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notesSlides/notesSlide2.xml" ContentType="application/vnd.openxmlformats-officedocument.presentationml.notesSlide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7" r:id="rId1"/>
  </p:sldMasterIdLst>
  <p:notesMasterIdLst>
    <p:notesMasterId r:id="rId24"/>
  </p:notesMasterIdLst>
  <p:handoutMasterIdLst>
    <p:handoutMasterId r:id="rId25"/>
  </p:handoutMasterIdLst>
  <p:sldIdLst>
    <p:sldId id="4686" r:id="rId2"/>
    <p:sldId id="4687" r:id="rId3"/>
    <p:sldId id="4688" r:id="rId4"/>
    <p:sldId id="4667" r:id="rId5"/>
    <p:sldId id="4654" r:id="rId6"/>
    <p:sldId id="4660" r:id="rId7"/>
    <p:sldId id="4662" r:id="rId8"/>
    <p:sldId id="4689" r:id="rId9"/>
    <p:sldId id="4668" r:id="rId10"/>
    <p:sldId id="4651" r:id="rId11"/>
    <p:sldId id="4476" r:id="rId12"/>
    <p:sldId id="4653" r:id="rId13"/>
    <p:sldId id="4690" r:id="rId14"/>
    <p:sldId id="4664" r:id="rId15"/>
    <p:sldId id="4657" r:id="rId16"/>
    <p:sldId id="4685" r:id="rId17"/>
    <p:sldId id="4658" r:id="rId18"/>
    <p:sldId id="4691" r:id="rId19"/>
    <p:sldId id="4666" r:id="rId20"/>
    <p:sldId id="4656" r:id="rId21"/>
    <p:sldId id="4665" r:id="rId22"/>
    <p:sldId id="4692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AABA"/>
    <a:srgbClr val="1E6C7A"/>
    <a:srgbClr val="BF0000"/>
    <a:srgbClr val="166CA3"/>
    <a:srgbClr val="10517A"/>
    <a:srgbClr val="FFFFFF"/>
    <a:srgbClr val="19B7F4"/>
    <a:srgbClr val="4BC1DD"/>
    <a:srgbClr val="EE9167"/>
    <a:srgbClr val="C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2" autoAdjust="0"/>
    <p:restoredTop sz="95274" autoAdjust="0"/>
  </p:normalViewPr>
  <p:slideViewPr>
    <p:cSldViewPr>
      <p:cViewPr varScale="1">
        <p:scale>
          <a:sx n="86" d="100"/>
          <a:sy n="86" d="100"/>
        </p:scale>
        <p:origin x="102" y="78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1037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2020/3/5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22970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6971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336866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69077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12554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8313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8502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70610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68601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37809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493250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401577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30406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3970642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56299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70098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524392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138585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0290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103595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861088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93945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32886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4483656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90275" cy="1397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90275" cy="45894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2020/3/5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402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208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85056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notesSlide" Target="../notesSlides/notesSlide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4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0"/>
            <a:ext cx="12858044" cy="7250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10469" y="1612677"/>
            <a:ext cx="6192688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商贸公司宣传</a:t>
            </a:r>
            <a:r>
              <a:rPr lang="en-US" altLang="zh-CN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ppt</a:t>
            </a:r>
            <a:r>
              <a:rPr lang="zh-CN" altLang="en-US" sz="48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模板</a:t>
            </a:r>
            <a:endParaRPr lang="en-US" altLang="zh-CN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1983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MH_Number_1"/>
          <p:cNvSpPr/>
          <p:nvPr>
            <p:custDataLst>
              <p:tags r:id="rId1"/>
            </p:custDataLst>
          </p:nvPr>
        </p:nvSpPr>
        <p:spPr>
          <a:xfrm>
            <a:off x="8048332" y="2596971"/>
            <a:ext cx="379667" cy="37966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1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3" name="MH_Entry_1"/>
          <p:cNvSpPr/>
          <p:nvPr>
            <p:custDataLst>
              <p:tags r:id="rId2"/>
            </p:custDataLst>
          </p:nvPr>
        </p:nvSpPr>
        <p:spPr>
          <a:xfrm>
            <a:off x="8665847" y="2500387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r>
              <a:rPr lang="zh-CN" altLang="en-US" sz="28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en-US" altLang="zh-CN" sz="28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r>
              <a:rPr lang="en-US" altLang="zh-CN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4" name="MH_Number_2"/>
          <p:cNvSpPr/>
          <p:nvPr>
            <p:custDataLst>
              <p:tags r:id="rId3"/>
            </p:custDataLst>
          </p:nvPr>
        </p:nvSpPr>
        <p:spPr>
          <a:xfrm>
            <a:off x="8048332" y="3598310"/>
            <a:ext cx="379667" cy="379667"/>
          </a:xfrm>
          <a:prstGeom prst="ellipse">
            <a:avLst/>
          </a:prstGeom>
          <a:solidFill>
            <a:schemeClr val="accent2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5" name="MH_Entry_2"/>
          <p:cNvSpPr/>
          <p:nvPr>
            <p:custDataLst>
              <p:tags r:id="rId4"/>
            </p:custDataLst>
          </p:nvPr>
        </p:nvSpPr>
        <p:spPr>
          <a:xfrm>
            <a:off x="8665847" y="3501726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8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COMPLETION OF WORK</a:t>
            </a:r>
            <a:endParaRPr lang="zh-CN" altLang="en-US" sz="1400" b="1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6" name="MH_Number_3"/>
          <p:cNvSpPr/>
          <p:nvPr>
            <p:custDataLst>
              <p:tags r:id="rId5"/>
            </p:custDataLst>
          </p:nvPr>
        </p:nvSpPr>
        <p:spPr>
          <a:xfrm>
            <a:off x="8048332" y="4599649"/>
            <a:ext cx="379667" cy="37966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3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7" name="MH_Entry_3"/>
          <p:cNvSpPr/>
          <p:nvPr>
            <p:custDataLst>
              <p:tags r:id="rId6"/>
            </p:custDataLst>
          </p:nvPr>
        </p:nvSpPr>
        <p:spPr>
          <a:xfrm>
            <a:off x="8665847" y="4503065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8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SUCCESSFUL PROJECT</a:t>
            </a:r>
            <a:endParaRPr lang="zh-CN" altLang="en-US" sz="1400" b="1" dirty="0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8" name="MH_Number_4"/>
          <p:cNvSpPr/>
          <p:nvPr>
            <p:custDataLst>
              <p:tags r:id="rId7"/>
            </p:custDataLst>
          </p:nvPr>
        </p:nvSpPr>
        <p:spPr>
          <a:xfrm>
            <a:off x="8048332" y="5600987"/>
            <a:ext cx="379667" cy="379667"/>
          </a:xfrm>
          <a:prstGeom prst="ellipse">
            <a:avLst/>
          </a:prstGeom>
          <a:solidFill>
            <a:schemeClr val="accent4"/>
          </a:solidFill>
          <a:ln w="28575">
            <a:solidFill>
              <a:schemeClr val="bg1"/>
            </a:solidFill>
          </a:ln>
          <a:effectLst>
            <a:outerShdw blurRad="203200" dist="1143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0" tIns="0" rIns="0" bIns="0" rtlCol="0" anchor="ctr">
            <a:noAutofit/>
          </a:bodyPr>
          <a:lstStyle/>
          <a:p>
            <a:pPr algn="ctr"/>
            <a:r>
              <a:rPr lang="en-US" altLang="zh-CN" sz="2109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Times New Roman" panose="02020603050405020304" pitchFamily="18" charset="0"/>
                <a:sym typeface="Arial" panose="020B0604020202020204" pitchFamily="34" charset="0"/>
              </a:rPr>
              <a:t>4</a:t>
            </a:r>
            <a:endParaRPr lang="zh-CN" altLang="en-US" sz="2109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  <p:sp>
        <p:nvSpPr>
          <p:cNvPr id="19" name="MH_Entry_4"/>
          <p:cNvSpPr/>
          <p:nvPr>
            <p:custDataLst>
              <p:tags r:id="rId8"/>
            </p:custDataLst>
          </p:nvPr>
        </p:nvSpPr>
        <p:spPr>
          <a:xfrm>
            <a:off x="8665847" y="5504403"/>
            <a:ext cx="2725747" cy="646331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zh-CN" altLang="en-US" sz="28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8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lvl="0"/>
            <a:r>
              <a:rPr lang="en-US" altLang="zh-CN" sz="14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NEXT YEAR WORK PLAN</a:t>
            </a:r>
            <a:endParaRPr lang="zh-CN" altLang="en-US" sz="1400" b="1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s_1"/>
          <p:cNvSpPr txBox="1"/>
          <p:nvPr>
            <p:custDataLst>
              <p:tags r:id="rId9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录</a:t>
            </a:r>
          </a:p>
        </p:txBody>
      </p:sp>
      <p:sp>
        <p:nvSpPr>
          <p:cNvPr id="21" name="MH_Others_2"/>
          <p:cNvSpPr txBox="1"/>
          <p:nvPr>
            <p:custDataLst>
              <p:tags r:id="rId10"/>
            </p:custDataLst>
          </p:nvPr>
        </p:nvSpPr>
        <p:spPr>
          <a:xfrm>
            <a:off x="1743539" y="3645481"/>
            <a:ext cx="3310136" cy="67710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457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 advTm="0">
        <p15:prstTrans prst="origami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18" grpId="0" animBg="1"/>
      <p:bldP spid="19" grpId="0"/>
      <p:bldP spid="20" grpId="0"/>
      <p:bldP spid="2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72649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54" y="-3332"/>
            <a:ext cx="12858043" cy="4915801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7178352" y="0"/>
            <a:ext cx="4393103" cy="491246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384623" y="1271372"/>
            <a:ext cx="293318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384624" y="1737623"/>
            <a:ext cx="3980558" cy="256339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Rectangle 6"/>
          <p:cNvSpPr/>
          <p:nvPr/>
        </p:nvSpPr>
        <p:spPr>
          <a:xfrm>
            <a:off x="1100783" y="5653832"/>
            <a:ext cx="10441775" cy="7386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1100784" y="5233679"/>
            <a:ext cx="2664296" cy="3058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5121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22" grpId="0"/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</a:p>
        </p:txBody>
      </p:sp>
      <p:sp>
        <p:nvSpPr>
          <p:cNvPr id="4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294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nimBg="1" advAuto="0"/>
      <p:bldP spid="12" grpId="0" advAuto="0"/>
      <p:bldP spid="17" grpId="0" animBg="1" advAuto="0"/>
      <p:bldP spid="22" grpId="0" advAuto="0"/>
      <p:bldP spid="27" grpId="0" advAuto="0"/>
      <p:bldP spid="30" grpId="0" animBg="1" advAuto="0"/>
      <p:bldP spid="33" grpId="0" advAuto="0"/>
      <p:bldP spid="36" grpId="0" animBg="1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647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" name="Group 39"/>
          <p:cNvGrpSpPr/>
          <p:nvPr/>
        </p:nvGrpSpPr>
        <p:grpSpPr>
          <a:xfrm>
            <a:off x="6073079" y="2366643"/>
            <a:ext cx="692092" cy="692092"/>
            <a:chOff x="6369311" y="2040370"/>
            <a:chExt cx="755703" cy="755703"/>
          </a:xfrm>
        </p:grpSpPr>
        <p:sp>
          <p:nvSpPr>
            <p:cNvPr id="8" name="Oval 7"/>
            <p:cNvSpPr/>
            <p:nvPr/>
          </p:nvSpPr>
          <p:spPr>
            <a:xfrm>
              <a:off x="6369311" y="2040370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422299" y="220837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93%</a:t>
              </a:r>
              <a:endParaRPr lang="en-GB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6073079" y="3238584"/>
            <a:ext cx="692092" cy="692092"/>
            <a:chOff x="6369311" y="2992454"/>
            <a:chExt cx="755703" cy="755703"/>
          </a:xfrm>
        </p:grpSpPr>
        <p:sp>
          <p:nvSpPr>
            <p:cNvPr id="9" name="Oval 8"/>
            <p:cNvSpPr/>
            <p:nvPr/>
          </p:nvSpPr>
          <p:spPr>
            <a:xfrm>
              <a:off x="6369311" y="299245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6422299" y="3160455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82%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6073079" y="4110525"/>
            <a:ext cx="692092" cy="692092"/>
            <a:chOff x="6369310" y="3944537"/>
            <a:chExt cx="755703" cy="755703"/>
          </a:xfrm>
        </p:grpSpPr>
        <p:sp>
          <p:nvSpPr>
            <p:cNvPr id="11" name="Oval 10"/>
            <p:cNvSpPr/>
            <p:nvPr/>
          </p:nvSpPr>
          <p:spPr>
            <a:xfrm>
              <a:off x="6369310" y="3944537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422298" y="4114593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70%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Group 42"/>
          <p:cNvGrpSpPr/>
          <p:nvPr/>
        </p:nvGrpSpPr>
        <p:grpSpPr>
          <a:xfrm>
            <a:off x="6073079" y="4986226"/>
            <a:ext cx="692092" cy="692092"/>
            <a:chOff x="6369311" y="4900725"/>
            <a:chExt cx="755703" cy="755703"/>
          </a:xfrm>
        </p:grpSpPr>
        <p:sp>
          <p:nvSpPr>
            <p:cNvPr id="10" name="Oval 9"/>
            <p:cNvSpPr/>
            <p:nvPr/>
          </p:nvSpPr>
          <p:spPr>
            <a:xfrm>
              <a:off x="6369311" y="4900725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16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422299" y="5068728"/>
              <a:ext cx="649725" cy="423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6967958" y="3246731"/>
            <a:ext cx="3045194" cy="3532017"/>
            <a:chOff x="7346437" y="3001349"/>
            <a:chExt cx="3325083" cy="3856651"/>
          </a:xfrm>
        </p:grpSpPr>
        <p:sp>
          <p:nvSpPr>
            <p:cNvPr id="6" name="Freeform 5"/>
            <p:cNvSpPr/>
            <p:nvPr/>
          </p:nvSpPr>
          <p:spPr>
            <a:xfrm rot="16200000">
              <a:off x="7080653" y="3267133"/>
              <a:ext cx="3856651" cy="3325083"/>
            </a:xfrm>
            <a:custGeom>
              <a:avLst/>
              <a:gdLst>
                <a:gd name="connsiteX0" fmla="*/ 4242316 w 4242316"/>
                <a:gd name="connsiteY0" fmla="*/ 562708 h 3657591"/>
                <a:gd name="connsiteX1" fmla="*/ 4117817 w 4242316"/>
                <a:gd name="connsiteY1" fmla="*/ 562708 h 3657591"/>
                <a:gd name="connsiteX2" fmla="*/ 4117817 w 4242316"/>
                <a:gd name="connsiteY2" fmla="*/ 3094883 h 3657591"/>
                <a:gd name="connsiteX3" fmla="*/ 3555109 w 4242316"/>
                <a:gd name="connsiteY3" fmla="*/ 3657591 h 3657591"/>
                <a:gd name="connsiteX4" fmla="*/ 0 w 4242316"/>
                <a:gd name="connsiteY4" fmla="*/ 3657591 h 3657591"/>
                <a:gd name="connsiteX5" fmla="*/ 0 w 4242316"/>
                <a:gd name="connsiteY5" fmla="*/ 3094883 h 3657591"/>
                <a:gd name="connsiteX6" fmla="*/ 3555109 w 4242316"/>
                <a:gd name="connsiteY6" fmla="*/ 3094883 h 3657591"/>
                <a:gd name="connsiteX7" fmla="*/ 3555109 w 4242316"/>
                <a:gd name="connsiteY7" fmla="*/ 562708 h 3657591"/>
                <a:gd name="connsiteX8" fmla="*/ 3430609 w 4242316"/>
                <a:gd name="connsiteY8" fmla="*/ 562708 h 3657591"/>
                <a:gd name="connsiteX9" fmla="*/ 3836463 w 4242316"/>
                <a:gd name="connsiteY9" fmla="*/ 0 h 365759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242316" h="3657591">
                  <a:moveTo>
                    <a:pt x="4242316" y="562708"/>
                  </a:moveTo>
                  <a:lnTo>
                    <a:pt x="4117817" y="562708"/>
                  </a:lnTo>
                  <a:lnTo>
                    <a:pt x="4117817" y="3094883"/>
                  </a:lnTo>
                  <a:lnTo>
                    <a:pt x="3555109" y="3657591"/>
                  </a:lnTo>
                  <a:lnTo>
                    <a:pt x="0" y="3657591"/>
                  </a:lnTo>
                  <a:lnTo>
                    <a:pt x="0" y="3094883"/>
                  </a:lnTo>
                  <a:lnTo>
                    <a:pt x="3555109" y="3094883"/>
                  </a:lnTo>
                  <a:lnTo>
                    <a:pt x="3555109" y="562708"/>
                  </a:lnTo>
                  <a:lnTo>
                    <a:pt x="3430609" y="562708"/>
                  </a:lnTo>
                  <a:lnTo>
                    <a:pt x="3836463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 noEditPoints="1"/>
            </p:cNvSpPr>
            <p:nvPr/>
          </p:nvSpPr>
          <p:spPr bwMode="auto">
            <a:xfrm>
              <a:off x="8114763" y="3219375"/>
              <a:ext cx="352166" cy="301858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6967954" y="4122762"/>
            <a:ext cx="2401021" cy="2655984"/>
            <a:chOff x="7346434" y="3957897"/>
            <a:chExt cx="2621703" cy="2900101"/>
          </a:xfrm>
        </p:grpSpPr>
        <p:sp>
          <p:nvSpPr>
            <p:cNvPr id="5" name="Freeform 4"/>
            <p:cNvSpPr/>
            <p:nvPr/>
          </p:nvSpPr>
          <p:spPr>
            <a:xfrm rot="16200000">
              <a:off x="7207235" y="4097096"/>
              <a:ext cx="2900101" cy="2621703"/>
            </a:xfrm>
            <a:custGeom>
              <a:avLst/>
              <a:gdLst>
                <a:gd name="connsiteX0" fmla="*/ 2496508 w 3190111"/>
                <a:gd name="connsiteY0" fmla="*/ 2321164 h 2883873"/>
                <a:gd name="connsiteX1" fmla="*/ 2496508 w 3190111"/>
                <a:gd name="connsiteY1" fmla="*/ 2883872 h 2883873"/>
                <a:gd name="connsiteX2" fmla="*/ 0 w 3190111"/>
                <a:gd name="connsiteY2" fmla="*/ 2883872 h 2883873"/>
                <a:gd name="connsiteX3" fmla="*/ 0 w 3190111"/>
                <a:gd name="connsiteY3" fmla="*/ 2321164 h 2883873"/>
                <a:gd name="connsiteX4" fmla="*/ 3190111 w 3190111"/>
                <a:gd name="connsiteY4" fmla="*/ 562708 h 2883873"/>
                <a:gd name="connsiteX5" fmla="*/ 3062414 w 3190111"/>
                <a:gd name="connsiteY5" fmla="*/ 562708 h 2883873"/>
                <a:gd name="connsiteX6" fmla="*/ 3062414 w 3190111"/>
                <a:gd name="connsiteY6" fmla="*/ 2321165 h 2883873"/>
                <a:gd name="connsiteX7" fmla="*/ 3065612 w 3190111"/>
                <a:gd name="connsiteY7" fmla="*/ 2321165 h 2883873"/>
                <a:gd name="connsiteX8" fmla="*/ 2499706 w 3190111"/>
                <a:gd name="connsiteY8" fmla="*/ 2883873 h 2883873"/>
                <a:gd name="connsiteX9" fmla="*/ 2499706 w 3190111"/>
                <a:gd name="connsiteY9" fmla="*/ 2321165 h 2883873"/>
                <a:gd name="connsiteX10" fmla="*/ 2499706 w 3190111"/>
                <a:gd name="connsiteY10" fmla="*/ 562708 h 2883873"/>
                <a:gd name="connsiteX11" fmla="*/ 2378404 w 3190111"/>
                <a:gd name="connsiteY11" fmla="*/ 562708 h 2883873"/>
                <a:gd name="connsiteX12" fmla="*/ 2784258 w 3190111"/>
                <a:gd name="connsiteY12" fmla="*/ 0 h 28838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3190111" h="2883873">
                  <a:moveTo>
                    <a:pt x="2496508" y="2321164"/>
                  </a:moveTo>
                  <a:lnTo>
                    <a:pt x="2496508" y="2883872"/>
                  </a:lnTo>
                  <a:lnTo>
                    <a:pt x="0" y="2883872"/>
                  </a:lnTo>
                  <a:lnTo>
                    <a:pt x="0" y="2321164"/>
                  </a:lnTo>
                  <a:close/>
                  <a:moveTo>
                    <a:pt x="3190111" y="562708"/>
                  </a:moveTo>
                  <a:lnTo>
                    <a:pt x="3062414" y="562708"/>
                  </a:lnTo>
                  <a:lnTo>
                    <a:pt x="3062414" y="2321165"/>
                  </a:lnTo>
                  <a:lnTo>
                    <a:pt x="3065612" y="2321165"/>
                  </a:lnTo>
                  <a:lnTo>
                    <a:pt x="2499706" y="2883873"/>
                  </a:lnTo>
                  <a:lnTo>
                    <a:pt x="2499706" y="2321165"/>
                  </a:lnTo>
                  <a:lnTo>
                    <a:pt x="2499706" y="562708"/>
                  </a:lnTo>
                  <a:lnTo>
                    <a:pt x="2378404" y="562708"/>
                  </a:lnTo>
                  <a:lnTo>
                    <a:pt x="2784258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 noEditPoints="1"/>
            </p:cNvSpPr>
            <p:nvPr/>
          </p:nvSpPr>
          <p:spPr bwMode="auto">
            <a:xfrm>
              <a:off x="8101752" y="4176428"/>
              <a:ext cx="378190" cy="338289"/>
            </a:xfrm>
            <a:custGeom>
              <a:avLst/>
              <a:gdLst>
                <a:gd name="T0" fmla="*/ 36 w 101"/>
                <a:gd name="T1" fmla="*/ 77 h 90"/>
                <a:gd name="T2" fmla="*/ 39 w 101"/>
                <a:gd name="T3" fmla="*/ 80 h 90"/>
                <a:gd name="T4" fmla="*/ 42 w 101"/>
                <a:gd name="T5" fmla="*/ 80 h 90"/>
                <a:gd name="T6" fmla="*/ 44 w 101"/>
                <a:gd name="T7" fmla="*/ 79 h 90"/>
                <a:gd name="T8" fmla="*/ 46 w 101"/>
                <a:gd name="T9" fmla="*/ 75 h 90"/>
                <a:gd name="T10" fmla="*/ 46 w 101"/>
                <a:gd name="T11" fmla="*/ 75 h 90"/>
                <a:gd name="T12" fmla="*/ 46 w 101"/>
                <a:gd name="T13" fmla="*/ 47 h 90"/>
                <a:gd name="T14" fmla="*/ 30 w 101"/>
                <a:gd name="T15" fmla="*/ 52 h 90"/>
                <a:gd name="T16" fmla="*/ 0 w 101"/>
                <a:gd name="T17" fmla="*/ 52 h 90"/>
                <a:gd name="T18" fmla="*/ 44 w 101"/>
                <a:gd name="T19" fmla="*/ 6 h 90"/>
                <a:gd name="T20" fmla="*/ 46 w 101"/>
                <a:gd name="T21" fmla="*/ 0 h 90"/>
                <a:gd name="T22" fmla="*/ 55 w 101"/>
                <a:gd name="T23" fmla="*/ 0 h 90"/>
                <a:gd name="T24" fmla="*/ 57 w 101"/>
                <a:gd name="T25" fmla="*/ 6 h 90"/>
                <a:gd name="T26" fmla="*/ 101 w 101"/>
                <a:gd name="T27" fmla="*/ 52 h 90"/>
                <a:gd name="T28" fmla="*/ 72 w 101"/>
                <a:gd name="T29" fmla="*/ 52 h 90"/>
                <a:gd name="T30" fmla="*/ 56 w 101"/>
                <a:gd name="T31" fmla="*/ 47 h 90"/>
                <a:gd name="T32" fmla="*/ 56 w 101"/>
                <a:gd name="T33" fmla="*/ 75 h 90"/>
                <a:gd name="T34" fmla="*/ 56 w 101"/>
                <a:gd name="T35" fmla="*/ 75 h 90"/>
                <a:gd name="T36" fmla="*/ 50 w 101"/>
                <a:gd name="T37" fmla="*/ 88 h 90"/>
                <a:gd name="T38" fmla="*/ 43 w 101"/>
                <a:gd name="T39" fmla="*/ 90 h 90"/>
                <a:gd name="T40" fmla="*/ 36 w 101"/>
                <a:gd name="T41" fmla="*/ 89 h 90"/>
                <a:gd name="T42" fmla="*/ 26 w 101"/>
                <a:gd name="T43" fmla="*/ 79 h 90"/>
                <a:gd name="T44" fmla="*/ 36 w 101"/>
                <a:gd name="T45" fmla="*/ 77 h 90"/>
                <a:gd name="T46" fmla="*/ 72 w 101"/>
                <a:gd name="T47" fmla="*/ 43 h 90"/>
                <a:gd name="T48" fmla="*/ 80 w 101"/>
                <a:gd name="T49" fmla="*/ 41 h 90"/>
                <a:gd name="T50" fmla="*/ 57 w 101"/>
                <a:gd name="T51" fmla="*/ 13 h 90"/>
                <a:gd name="T52" fmla="*/ 72 w 101"/>
                <a:gd name="T53" fmla="*/ 43 h 90"/>
                <a:gd name="T54" fmla="*/ 10 w 101"/>
                <a:gd name="T55" fmla="*/ 40 h 90"/>
                <a:gd name="T56" fmla="*/ 20 w 101"/>
                <a:gd name="T57" fmla="*/ 39 h 90"/>
                <a:gd name="T58" fmla="*/ 33 w 101"/>
                <a:gd name="T59" fmla="*/ 16 h 90"/>
                <a:gd name="T60" fmla="*/ 10 w 101"/>
                <a:gd name="T61" fmla="*/ 40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101" h="90">
                  <a:moveTo>
                    <a:pt x="36" y="77"/>
                  </a:moveTo>
                  <a:cubicBezTo>
                    <a:pt x="36" y="78"/>
                    <a:pt x="37" y="79"/>
                    <a:pt x="39" y="80"/>
                  </a:cubicBezTo>
                  <a:cubicBezTo>
                    <a:pt x="40" y="80"/>
                    <a:pt x="41" y="80"/>
                    <a:pt x="42" y="80"/>
                  </a:cubicBezTo>
                  <a:cubicBezTo>
                    <a:pt x="43" y="80"/>
                    <a:pt x="43" y="79"/>
                    <a:pt x="44" y="79"/>
                  </a:cubicBezTo>
                  <a:cubicBezTo>
                    <a:pt x="45" y="78"/>
                    <a:pt x="46" y="77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9" y="47"/>
                    <a:pt x="34" y="49"/>
                    <a:pt x="30" y="52"/>
                  </a:cubicBezTo>
                  <a:cubicBezTo>
                    <a:pt x="19" y="47"/>
                    <a:pt x="9" y="47"/>
                    <a:pt x="0" y="52"/>
                  </a:cubicBezTo>
                  <a:cubicBezTo>
                    <a:pt x="2" y="26"/>
                    <a:pt x="16" y="9"/>
                    <a:pt x="44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57" y="6"/>
                    <a:pt x="57" y="6"/>
                    <a:pt x="57" y="6"/>
                  </a:cubicBezTo>
                  <a:cubicBezTo>
                    <a:pt x="85" y="9"/>
                    <a:pt x="99" y="26"/>
                    <a:pt x="101" y="52"/>
                  </a:cubicBezTo>
                  <a:cubicBezTo>
                    <a:pt x="92" y="47"/>
                    <a:pt x="83" y="47"/>
                    <a:pt x="72" y="52"/>
                  </a:cubicBezTo>
                  <a:cubicBezTo>
                    <a:pt x="67" y="49"/>
                    <a:pt x="63" y="47"/>
                    <a:pt x="56" y="47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75"/>
                    <a:pt x="56" y="75"/>
                    <a:pt x="56" y="75"/>
                  </a:cubicBezTo>
                  <a:cubicBezTo>
                    <a:pt x="56" y="81"/>
                    <a:pt x="54" y="85"/>
                    <a:pt x="50" y="88"/>
                  </a:cubicBezTo>
                  <a:cubicBezTo>
                    <a:pt x="48" y="89"/>
                    <a:pt x="45" y="90"/>
                    <a:pt x="43" y="90"/>
                  </a:cubicBezTo>
                  <a:cubicBezTo>
                    <a:pt x="40" y="90"/>
                    <a:pt x="38" y="90"/>
                    <a:pt x="36" y="89"/>
                  </a:cubicBezTo>
                  <a:cubicBezTo>
                    <a:pt x="31" y="88"/>
                    <a:pt x="27" y="84"/>
                    <a:pt x="26" y="79"/>
                  </a:cubicBezTo>
                  <a:cubicBezTo>
                    <a:pt x="36" y="77"/>
                    <a:pt x="36" y="77"/>
                    <a:pt x="36" y="77"/>
                  </a:cubicBezTo>
                  <a:close/>
                  <a:moveTo>
                    <a:pt x="72" y="43"/>
                  </a:moveTo>
                  <a:cubicBezTo>
                    <a:pt x="75" y="42"/>
                    <a:pt x="77" y="41"/>
                    <a:pt x="80" y="41"/>
                  </a:cubicBezTo>
                  <a:cubicBezTo>
                    <a:pt x="78" y="23"/>
                    <a:pt x="69" y="16"/>
                    <a:pt x="57" y="13"/>
                  </a:cubicBezTo>
                  <a:cubicBezTo>
                    <a:pt x="67" y="20"/>
                    <a:pt x="73" y="29"/>
                    <a:pt x="72" y="43"/>
                  </a:cubicBezTo>
                  <a:close/>
                  <a:moveTo>
                    <a:pt x="10" y="40"/>
                  </a:moveTo>
                  <a:cubicBezTo>
                    <a:pt x="14" y="40"/>
                    <a:pt x="17" y="40"/>
                    <a:pt x="20" y="39"/>
                  </a:cubicBezTo>
                  <a:cubicBezTo>
                    <a:pt x="25" y="31"/>
                    <a:pt x="29" y="23"/>
                    <a:pt x="33" y="16"/>
                  </a:cubicBezTo>
                  <a:cubicBezTo>
                    <a:pt x="20" y="19"/>
                    <a:pt x="13" y="27"/>
                    <a:pt x="10" y="4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6967957" y="2374789"/>
            <a:ext cx="3689367" cy="4403959"/>
            <a:chOff x="7346438" y="2049265"/>
            <a:chExt cx="4028463" cy="4808735"/>
          </a:xfrm>
        </p:grpSpPr>
        <p:sp>
          <p:nvSpPr>
            <p:cNvPr id="7" name="Freeform 6"/>
            <p:cNvSpPr/>
            <p:nvPr/>
          </p:nvSpPr>
          <p:spPr>
            <a:xfrm rot="16200000">
              <a:off x="6956302" y="2439401"/>
              <a:ext cx="4808735" cy="4028463"/>
            </a:xfrm>
            <a:custGeom>
              <a:avLst/>
              <a:gdLst>
                <a:gd name="connsiteX0" fmla="*/ 5289608 w 5289608"/>
                <a:gd name="connsiteY0" fmla="*/ 562708 h 4431309"/>
                <a:gd name="connsiteX1" fmla="*/ 5165108 w 5289608"/>
                <a:gd name="connsiteY1" fmla="*/ 562708 h 4431309"/>
                <a:gd name="connsiteX2" fmla="*/ 5165108 w 5289608"/>
                <a:gd name="connsiteY2" fmla="*/ 3868601 h 4431309"/>
                <a:gd name="connsiteX3" fmla="*/ 4602401 w 5289608"/>
                <a:gd name="connsiteY3" fmla="*/ 4431309 h 4431309"/>
                <a:gd name="connsiteX4" fmla="*/ 0 w 5289608"/>
                <a:gd name="connsiteY4" fmla="*/ 4431309 h 4431309"/>
                <a:gd name="connsiteX5" fmla="*/ 0 w 5289608"/>
                <a:gd name="connsiteY5" fmla="*/ 3868601 h 4431309"/>
                <a:gd name="connsiteX6" fmla="*/ 4602401 w 5289608"/>
                <a:gd name="connsiteY6" fmla="*/ 3868601 h 4431309"/>
                <a:gd name="connsiteX7" fmla="*/ 4602401 w 5289608"/>
                <a:gd name="connsiteY7" fmla="*/ 562708 h 4431309"/>
                <a:gd name="connsiteX8" fmla="*/ 4477901 w 5289608"/>
                <a:gd name="connsiteY8" fmla="*/ 562708 h 4431309"/>
                <a:gd name="connsiteX9" fmla="*/ 4883755 w 5289608"/>
                <a:gd name="connsiteY9" fmla="*/ 0 h 44313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289608" h="4431309">
                  <a:moveTo>
                    <a:pt x="5289608" y="562708"/>
                  </a:moveTo>
                  <a:lnTo>
                    <a:pt x="5165108" y="562708"/>
                  </a:lnTo>
                  <a:lnTo>
                    <a:pt x="5165108" y="3868601"/>
                  </a:lnTo>
                  <a:lnTo>
                    <a:pt x="4602401" y="4431309"/>
                  </a:lnTo>
                  <a:lnTo>
                    <a:pt x="0" y="4431309"/>
                  </a:lnTo>
                  <a:lnTo>
                    <a:pt x="0" y="3868601"/>
                  </a:lnTo>
                  <a:lnTo>
                    <a:pt x="4602401" y="3868601"/>
                  </a:lnTo>
                  <a:lnTo>
                    <a:pt x="4602401" y="562708"/>
                  </a:lnTo>
                  <a:lnTo>
                    <a:pt x="4477901" y="562708"/>
                  </a:lnTo>
                  <a:lnTo>
                    <a:pt x="4883755" y="0"/>
                  </a:lnTo>
                  <a:close/>
                </a:path>
              </a:pathLst>
            </a:cu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8120836" y="2231727"/>
              <a:ext cx="369515" cy="372985"/>
            </a:xfrm>
            <a:custGeom>
              <a:avLst/>
              <a:gdLst>
                <a:gd name="T0" fmla="*/ 49 w 99"/>
                <a:gd name="T1" fmla="*/ 0 h 100"/>
                <a:gd name="T2" fmla="*/ 99 w 99"/>
                <a:gd name="T3" fmla="*/ 50 h 100"/>
                <a:gd name="T4" fmla="*/ 49 w 99"/>
                <a:gd name="T5" fmla="*/ 100 h 100"/>
                <a:gd name="T6" fmla="*/ 0 w 99"/>
                <a:gd name="T7" fmla="*/ 50 h 100"/>
                <a:gd name="T8" fmla="*/ 49 w 99"/>
                <a:gd name="T9" fmla="*/ 0 h 100"/>
                <a:gd name="T10" fmla="*/ 45 w 99"/>
                <a:gd name="T11" fmla="*/ 15 h 100"/>
                <a:gd name="T12" fmla="*/ 45 w 99"/>
                <a:gd name="T13" fmla="*/ 44 h 100"/>
                <a:gd name="T14" fmla="*/ 54 w 99"/>
                <a:gd name="T15" fmla="*/ 44 h 100"/>
                <a:gd name="T16" fmla="*/ 54 w 99"/>
                <a:gd name="T17" fmla="*/ 15 h 100"/>
                <a:gd name="T18" fmla="*/ 45 w 99"/>
                <a:gd name="T19" fmla="*/ 15 h 100"/>
                <a:gd name="T20" fmla="*/ 67 w 99"/>
                <a:gd name="T21" fmla="*/ 24 h 100"/>
                <a:gd name="T22" fmla="*/ 61 w 99"/>
                <a:gd name="T23" fmla="*/ 32 h 100"/>
                <a:gd name="T24" fmla="*/ 64 w 99"/>
                <a:gd name="T25" fmla="*/ 35 h 100"/>
                <a:gd name="T26" fmla="*/ 70 w 99"/>
                <a:gd name="T27" fmla="*/ 50 h 100"/>
                <a:gd name="T28" fmla="*/ 64 w 99"/>
                <a:gd name="T29" fmla="*/ 65 h 100"/>
                <a:gd name="T30" fmla="*/ 49 w 99"/>
                <a:gd name="T31" fmla="*/ 71 h 100"/>
                <a:gd name="T32" fmla="*/ 35 w 99"/>
                <a:gd name="T33" fmla="*/ 65 h 100"/>
                <a:gd name="T34" fmla="*/ 28 w 99"/>
                <a:gd name="T35" fmla="*/ 50 h 100"/>
                <a:gd name="T36" fmla="*/ 35 w 99"/>
                <a:gd name="T37" fmla="*/ 35 h 100"/>
                <a:gd name="T38" fmla="*/ 37 w 99"/>
                <a:gd name="T39" fmla="*/ 32 h 100"/>
                <a:gd name="T40" fmla="*/ 31 w 99"/>
                <a:gd name="T41" fmla="*/ 24 h 100"/>
                <a:gd name="T42" fmla="*/ 27 w 99"/>
                <a:gd name="T43" fmla="*/ 28 h 100"/>
                <a:gd name="T44" fmla="*/ 18 w 99"/>
                <a:gd name="T45" fmla="*/ 50 h 100"/>
                <a:gd name="T46" fmla="*/ 27 w 99"/>
                <a:gd name="T47" fmla="*/ 72 h 100"/>
                <a:gd name="T48" fmla="*/ 49 w 99"/>
                <a:gd name="T49" fmla="*/ 81 h 100"/>
                <a:gd name="T50" fmla="*/ 72 w 99"/>
                <a:gd name="T51" fmla="*/ 72 h 100"/>
                <a:gd name="T52" fmla="*/ 81 w 99"/>
                <a:gd name="T53" fmla="*/ 50 h 100"/>
                <a:gd name="T54" fmla="*/ 72 w 99"/>
                <a:gd name="T55" fmla="*/ 28 h 100"/>
                <a:gd name="T56" fmla="*/ 67 w 99"/>
                <a:gd name="T57" fmla="*/ 24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9" h="100">
                  <a:moveTo>
                    <a:pt x="49" y="0"/>
                  </a:moveTo>
                  <a:cubicBezTo>
                    <a:pt x="77" y="0"/>
                    <a:pt x="99" y="22"/>
                    <a:pt x="99" y="50"/>
                  </a:cubicBezTo>
                  <a:cubicBezTo>
                    <a:pt x="99" y="77"/>
                    <a:pt x="77" y="100"/>
                    <a:pt x="49" y="100"/>
                  </a:cubicBezTo>
                  <a:cubicBezTo>
                    <a:pt x="22" y="100"/>
                    <a:pt x="0" y="77"/>
                    <a:pt x="0" y="50"/>
                  </a:cubicBezTo>
                  <a:cubicBezTo>
                    <a:pt x="0" y="22"/>
                    <a:pt x="22" y="0"/>
                    <a:pt x="49" y="0"/>
                  </a:cubicBezTo>
                  <a:close/>
                  <a:moveTo>
                    <a:pt x="45" y="15"/>
                  </a:moveTo>
                  <a:cubicBezTo>
                    <a:pt x="45" y="44"/>
                    <a:pt x="45" y="44"/>
                    <a:pt x="45" y="44"/>
                  </a:cubicBezTo>
                  <a:cubicBezTo>
                    <a:pt x="54" y="44"/>
                    <a:pt x="54" y="44"/>
                    <a:pt x="54" y="44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45" y="15"/>
                    <a:pt x="45" y="15"/>
                    <a:pt x="45" y="15"/>
                  </a:cubicBezTo>
                  <a:close/>
                  <a:moveTo>
                    <a:pt x="67" y="24"/>
                  </a:moveTo>
                  <a:cubicBezTo>
                    <a:pt x="61" y="32"/>
                    <a:pt x="61" y="32"/>
                    <a:pt x="61" y="32"/>
                  </a:cubicBezTo>
                  <a:cubicBezTo>
                    <a:pt x="62" y="33"/>
                    <a:pt x="63" y="34"/>
                    <a:pt x="64" y="35"/>
                  </a:cubicBezTo>
                  <a:cubicBezTo>
                    <a:pt x="68" y="39"/>
                    <a:pt x="70" y="44"/>
                    <a:pt x="70" y="50"/>
                  </a:cubicBezTo>
                  <a:cubicBezTo>
                    <a:pt x="70" y="55"/>
                    <a:pt x="68" y="61"/>
                    <a:pt x="64" y="65"/>
                  </a:cubicBezTo>
                  <a:cubicBezTo>
                    <a:pt x="60" y="68"/>
                    <a:pt x="55" y="71"/>
                    <a:pt x="49" y="71"/>
                  </a:cubicBezTo>
                  <a:cubicBezTo>
                    <a:pt x="44" y="71"/>
                    <a:pt x="38" y="68"/>
                    <a:pt x="35" y="65"/>
                  </a:cubicBezTo>
                  <a:cubicBezTo>
                    <a:pt x="31" y="61"/>
                    <a:pt x="28" y="55"/>
                    <a:pt x="28" y="50"/>
                  </a:cubicBezTo>
                  <a:cubicBezTo>
                    <a:pt x="28" y="44"/>
                    <a:pt x="31" y="39"/>
                    <a:pt x="35" y="35"/>
                  </a:cubicBezTo>
                  <a:cubicBezTo>
                    <a:pt x="35" y="34"/>
                    <a:pt x="36" y="33"/>
                    <a:pt x="37" y="32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0" y="25"/>
                    <a:pt x="29" y="26"/>
                    <a:pt x="27" y="28"/>
                  </a:cubicBezTo>
                  <a:cubicBezTo>
                    <a:pt x="22" y="33"/>
                    <a:pt x="18" y="41"/>
                    <a:pt x="18" y="50"/>
                  </a:cubicBezTo>
                  <a:cubicBezTo>
                    <a:pt x="18" y="58"/>
                    <a:pt x="22" y="66"/>
                    <a:pt x="27" y="72"/>
                  </a:cubicBezTo>
                  <a:cubicBezTo>
                    <a:pt x="33" y="77"/>
                    <a:pt x="41" y="81"/>
                    <a:pt x="49" y="81"/>
                  </a:cubicBezTo>
                  <a:cubicBezTo>
                    <a:pt x="58" y="81"/>
                    <a:pt x="66" y="77"/>
                    <a:pt x="72" y="72"/>
                  </a:cubicBezTo>
                  <a:cubicBezTo>
                    <a:pt x="77" y="66"/>
                    <a:pt x="81" y="58"/>
                    <a:pt x="81" y="50"/>
                  </a:cubicBezTo>
                  <a:cubicBezTo>
                    <a:pt x="81" y="41"/>
                    <a:pt x="77" y="33"/>
                    <a:pt x="72" y="28"/>
                  </a:cubicBezTo>
                  <a:cubicBezTo>
                    <a:pt x="70" y="26"/>
                    <a:pt x="69" y="25"/>
                    <a:pt x="67" y="2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6967955" y="4994373"/>
            <a:ext cx="1756845" cy="1784373"/>
            <a:chOff x="7346434" y="4909620"/>
            <a:chExt cx="1918320" cy="1948378"/>
          </a:xfrm>
        </p:grpSpPr>
        <p:sp>
          <p:nvSpPr>
            <p:cNvPr id="4" name="Freeform 3"/>
            <p:cNvSpPr/>
            <p:nvPr/>
          </p:nvSpPr>
          <p:spPr>
            <a:xfrm rot="16200000">
              <a:off x="7331405" y="4924649"/>
              <a:ext cx="1948378" cy="1918320"/>
            </a:xfrm>
            <a:custGeom>
              <a:avLst/>
              <a:gdLst>
                <a:gd name="connsiteX0" fmla="*/ 2143216 w 2143216"/>
                <a:gd name="connsiteY0" fmla="*/ 562708 h 2110152"/>
                <a:gd name="connsiteX1" fmla="*/ 2018715 w 2143216"/>
                <a:gd name="connsiteY1" fmla="*/ 562708 h 2110152"/>
                <a:gd name="connsiteX2" fmla="*/ 2018715 w 2143216"/>
                <a:gd name="connsiteY2" fmla="*/ 1547444 h 2110152"/>
                <a:gd name="connsiteX3" fmla="*/ 1456007 w 2143216"/>
                <a:gd name="connsiteY3" fmla="*/ 2110152 h 2110152"/>
                <a:gd name="connsiteX4" fmla="*/ 1456007 w 2143216"/>
                <a:gd name="connsiteY4" fmla="*/ 2110151 h 2110152"/>
                <a:gd name="connsiteX5" fmla="*/ 0 w 2143216"/>
                <a:gd name="connsiteY5" fmla="*/ 2110151 h 2110152"/>
                <a:gd name="connsiteX6" fmla="*/ 0 w 2143216"/>
                <a:gd name="connsiteY6" fmla="*/ 1547443 h 2110152"/>
                <a:gd name="connsiteX7" fmla="*/ 1456007 w 2143216"/>
                <a:gd name="connsiteY7" fmla="*/ 1547443 h 2110152"/>
                <a:gd name="connsiteX8" fmla="*/ 1456007 w 2143216"/>
                <a:gd name="connsiteY8" fmla="*/ 562708 h 2110152"/>
                <a:gd name="connsiteX9" fmla="*/ 1331509 w 2143216"/>
                <a:gd name="connsiteY9" fmla="*/ 562708 h 2110152"/>
                <a:gd name="connsiteX10" fmla="*/ 1737363 w 2143216"/>
                <a:gd name="connsiteY10" fmla="*/ 0 h 21101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143216" h="2110152">
                  <a:moveTo>
                    <a:pt x="2143216" y="562708"/>
                  </a:moveTo>
                  <a:lnTo>
                    <a:pt x="2018715" y="562708"/>
                  </a:lnTo>
                  <a:lnTo>
                    <a:pt x="2018715" y="1547444"/>
                  </a:lnTo>
                  <a:lnTo>
                    <a:pt x="1456007" y="2110152"/>
                  </a:lnTo>
                  <a:lnTo>
                    <a:pt x="1456007" y="2110151"/>
                  </a:lnTo>
                  <a:lnTo>
                    <a:pt x="0" y="2110151"/>
                  </a:lnTo>
                  <a:lnTo>
                    <a:pt x="0" y="1547443"/>
                  </a:lnTo>
                  <a:lnTo>
                    <a:pt x="1456007" y="1547443"/>
                  </a:lnTo>
                  <a:lnTo>
                    <a:pt x="1456007" y="562708"/>
                  </a:lnTo>
                  <a:lnTo>
                    <a:pt x="1331509" y="562708"/>
                  </a:lnTo>
                  <a:lnTo>
                    <a:pt x="1737363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8091344" y="5076469"/>
              <a:ext cx="399007" cy="404213"/>
            </a:xfrm>
            <a:custGeom>
              <a:avLst/>
              <a:gdLst>
                <a:gd name="T0" fmla="*/ 94 w 107"/>
                <a:gd name="T1" fmla="*/ 30 h 108"/>
                <a:gd name="T2" fmla="*/ 77 w 107"/>
                <a:gd name="T3" fmla="*/ 95 h 108"/>
                <a:gd name="T4" fmla="*/ 13 w 107"/>
                <a:gd name="T5" fmla="*/ 77 h 108"/>
                <a:gd name="T6" fmla="*/ 30 w 107"/>
                <a:gd name="T7" fmla="*/ 13 h 108"/>
                <a:gd name="T8" fmla="*/ 94 w 107"/>
                <a:gd name="T9" fmla="*/ 30 h 108"/>
                <a:gd name="T10" fmla="*/ 68 w 107"/>
                <a:gd name="T11" fmla="*/ 46 h 108"/>
                <a:gd name="T12" fmla="*/ 68 w 107"/>
                <a:gd name="T13" fmla="*/ 46 h 108"/>
                <a:gd name="T14" fmla="*/ 58 w 107"/>
                <a:gd name="T15" fmla="*/ 38 h 108"/>
                <a:gd name="T16" fmla="*/ 45 w 107"/>
                <a:gd name="T17" fmla="*/ 40 h 108"/>
                <a:gd name="T18" fmla="*/ 45 w 107"/>
                <a:gd name="T19" fmla="*/ 40 h 108"/>
                <a:gd name="T20" fmla="*/ 38 w 107"/>
                <a:gd name="T21" fmla="*/ 50 h 108"/>
                <a:gd name="T22" fmla="*/ 39 w 107"/>
                <a:gd name="T23" fmla="*/ 62 h 108"/>
                <a:gd name="T24" fmla="*/ 39 w 107"/>
                <a:gd name="T25" fmla="*/ 62 h 108"/>
                <a:gd name="T26" fmla="*/ 49 w 107"/>
                <a:gd name="T27" fmla="*/ 69 h 108"/>
                <a:gd name="T28" fmla="*/ 62 w 107"/>
                <a:gd name="T29" fmla="*/ 68 h 108"/>
                <a:gd name="T30" fmla="*/ 62 w 107"/>
                <a:gd name="T31" fmla="*/ 68 h 108"/>
                <a:gd name="T32" fmla="*/ 69 w 107"/>
                <a:gd name="T33" fmla="*/ 58 h 108"/>
                <a:gd name="T34" fmla="*/ 68 w 107"/>
                <a:gd name="T35" fmla="*/ 46 h 108"/>
                <a:gd name="T36" fmla="*/ 63 w 107"/>
                <a:gd name="T37" fmla="*/ 56 h 108"/>
                <a:gd name="T38" fmla="*/ 62 w 107"/>
                <a:gd name="T39" fmla="*/ 49 h 108"/>
                <a:gd name="T40" fmla="*/ 62 w 107"/>
                <a:gd name="T41" fmla="*/ 49 h 108"/>
                <a:gd name="T42" fmla="*/ 56 w 107"/>
                <a:gd name="T43" fmla="*/ 44 h 108"/>
                <a:gd name="T44" fmla="*/ 48 w 107"/>
                <a:gd name="T45" fmla="*/ 45 h 108"/>
                <a:gd name="T46" fmla="*/ 48 w 107"/>
                <a:gd name="T47" fmla="*/ 45 h 108"/>
                <a:gd name="T48" fmla="*/ 44 w 107"/>
                <a:gd name="T49" fmla="*/ 51 h 108"/>
                <a:gd name="T50" fmla="*/ 45 w 107"/>
                <a:gd name="T51" fmla="*/ 59 h 108"/>
                <a:gd name="T52" fmla="*/ 45 w 107"/>
                <a:gd name="T53" fmla="*/ 59 h 108"/>
                <a:gd name="T54" fmla="*/ 51 w 107"/>
                <a:gd name="T55" fmla="*/ 64 h 108"/>
                <a:gd name="T56" fmla="*/ 59 w 107"/>
                <a:gd name="T57" fmla="*/ 63 h 108"/>
                <a:gd name="T58" fmla="*/ 59 w 107"/>
                <a:gd name="T59" fmla="*/ 63 h 108"/>
                <a:gd name="T60" fmla="*/ 63 w 107"/>
                <a:gd name="T61" fmla="*/ 56 h 108"/>
                <a:gd name="T62" fmla="*/ 29 w 107"/>
                <a:gd name="T63" fmla="*/ 24 h 108"/>
                <a:gd name="T64" fmla="*/ 17 w 107"/>
                <a:gd name="T65" fmla="*/ 65 h 108"/>
                <a:gd name="T66" fmla="*/ 25 w 107"/>
                <a:gd name="T67" fmla="*/ 63 h 108"/>
                <a:gd name="T68" fmla="*/ 29 w 107"/>
                <a:gd name="T69" fmla="*/ 24 h 108"/>
                <a:gd name="T70" fmla="*/ 69 w 107"/>
                <a:gd name="T71" fmla="*/ 37 h 108"/>
                <a:gd name="T72" fmla="*/ 73 w 107"/>
                <a:gd name="T73" fmla="*/ 42 h 108"/>
                <a:gd name="T74" fmla="*/ 74 w 107"/>
                <a:gd name="T75" fmla="*/ 45 h 108"/>
                <a:gd name="T76" fmla="*/ 91 w 107"/>
                <a:gd name="T77" fmla="*/ 38 h 108"/>
                <a:gd name="T78" fmla="*/ 89 w 107"/>
                <a:gd name="T79" fmla="*/ 33 h 108"/>
                <a:gd name="T80" fmla="*/ 82 w 107"/>
                <a:gd name="T81" fmla="*/ 25 h 108"/>
                <a:gd name="T82" fmla="*/ 69 w 107"/>
                <a:gd name="T83" fmla="*/ 37 h 108"/>
                <a:gd name="T84" fmla="*/ 92 w 107"/>
                <a:gd name="T85" fmla="*/ 43 h 108"/>
                <a:gd name="T86" fmla="*/ 75 w 107"/>
                <a:gd name="T87" fmla="*/ 47 h 108"/>
                <a:gd name="T88" fmla="*/ 76 w 107"/>
                <a:gd name="T89" fmla="*/ 53 h 108"/>
                <a:gd name="T90" fmla="*/ 93 w 107"/>
                <a:gd name="T91" fmla="*/ 54 h 108"/>
                <a:gd name="T92" fmla="*/ 92 w 107"/>
                <a:gd name="T93" fmla="*/ 43 h 108"/>
                <a:gd name="T94" fmla="*/ 70 w 107"/>
                <a:gd name="T95" fmla="*/ 44 h 108"/>
                <a:gd name="T96" fmla="*/ 44 w 107"/>
                <a:gd name="T97" fmla="*/ 37 h 108"/>
                <a:gd name="T98" fmla="*/ 37 w 107"/>
                <a:gd name="T99" fmla="*/ 63 h 108"/>
                <a:gd name="T100" fmla="*/ 63 w 107"/>
                <a:gd name="T101" fmla="*/ 70 h 108"/>
                <a:gd name="T102" fmla="*/ 70 w 107"/>
                <a:gd name="T103" fmla="*/ 4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7" h="108">
                  <a:moveTo>
                    <a:pt x="94" y="30"/>
                  </a:moveTo>
                  <a:cubicBezTo>
                    <a:pt x="107" y="53"/>
                    <a:pt x="100" y="82"/>
                    <a:pt x="77" y="95"/>
                  </a:cubicBezTo>
                  <a:cubicBezTo>
                    <a:pt x="54" y="108"/>
                    <a:pt x="26" y="100"/>
                    <a:pt x="13" y="77"/>
                  </a:cubicBezTo>
                  <a:cubicBezTo>
                    <a:pt x="0" y="55"/>
                    <a:pt x="7" y="26"/>
                    <a:pt x="30" y="13"/>
                  </a:cubicBezTo>
                  <a:cubicBezTo>
                    <a:pt x="52" y="0"/>
                    <a:pt x="81" y="8"/>
                    <a:pt x="94" y="30"/>
                  </a:cubicBezTo>
                  <a:close/>
                  <a:moveTo>
                    <a:pt x="68" y="46"/>
                  </a:moveTo>
                  <a:cubicBezTo>
                    <a:pt x="68" y="46"/>
                    <a:pt x="68" y="46"/>
                    <a:pt x="68" y="46"/>
                  </a:cubicBezTo>
                  <a:cubicBezTo>
                    <a:pt x="65" y="42"/>
                    <a:pt x="62" y="39"/>
                    <a:pt x="58" y="38"/>
                  </a:cubicBezTo>
                  <a:cubicBezTo>
                    <a:pt x="54" y="37"/>
                    <a:pt x="49" y="37"/>
                    <a:pt x="45" y="40"/>
                  </a:cubicBezTo>
                  <a:cubicBezTo>
                    <a:pt x="45" y="40"/>
                    <a:pt x="45" y="40"/>
                    <a:pt x="45" y="40"/>
                  </a:cubicBezTo>
                  <a:cubicBezTo>
                    <a:pt x="41" y="42"/>
                    <a:pt x="39" y="46"/>
                    <a:pt x="38" y="50"/>
                  </a:cubicBezTo>
                  <a:cubicBezTo>
                    <a:pt x="37" y="54"/>
                    <a:pt x="37" y="58"/>
                    <a:pt x="39" y="62"/>
                  </a:cubicBezTo>
                  <a:cubicBezTo>
                    <a:pt x="39" y="62"/>
                    <a:pt x="39" y="62"/>
                    <a:pt x="39" y="62"/>
                  </a:cubicBezTo>
                  <a:cubicBezTo>
                    <a:pt x="42" y="66"/>
                    <a:pt x="45" y="68"/>
                    <a:pt x="49" y="69"/>
                  </a:cubicBezTo>
                  <a:cubicBezTo>
                    <a:pt x="53" y="71"/>
                    <a:pt x="58" y="70"/>
                    <a:pt x="62" y="68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65" y="66"/>
                    <a:pt x="68" y="62"/>
                    <a:pt x="69" y="58"/>
                  </a:cubicBezTo>
                  <a:cubicBezTo>
                    <a:pt x="70" y="54"/>
                    <a:pt x="70" y="50"/>
                    <a:pt x="68" y="46"/>
                  </a:cubicBezTo>
                  <a:close/>
                  <a:moveTo>
                    <a:pt x="63" y="56"/>
                  </a:moveTo>
                  <a:cubicBezTo>
                    <a:pt x="64" y="54"/>
                    <a:pt x="64" y="51"/>
                    <a:pt x="62" y="49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1" y="46"/>
                    <a:pt x="59" y="45"/>
                    <a:pt x="56" y="44"/>
                  </a:cubicBezTo>
                  <a:cubicBezTo>
                    <a:pt x="54" y="43"/>
                    <a:pt x="51" y="44"/>
                    <a:pt x="48" y="45"/>
                  </a:cubicBezTo>
                  <a:cubicBezTo>
                    <a:pt x="48" y="45"/>
                    <a:pt x="48" y="45"/>
                    <a:pt x="48" y="45"/>
                  </a:cubicBezTo>
                  <a:cubicBezTo>
                    <a:pt x="46" y="46"/>
                    <a:pt x="44" y="49"/>
                    <a:pt x="44" y="51"/>
                  </a:cubicBezTo>
                  <a:cubicBezTo>
                    <a:pt x="43" y="54"/>
                    <a:pt x="43" y="56"/>
                    <a:pt x="45" y="59"/>
                  </a:cubicBezTo>
                  <a:cubicBezTo>
                    <a:pt x="45" y="59"/>
                    <a:pt x="45" y="59"/>
                    <a:pt x="45" y="59"/>
                  </a:cubicBezTo>
                  <a:cubicBezTo>
                    <a:pt x="46" y="61"/>
                    <a:pt x="48" y="63"/>
                    <a:pt x="51" y="64"/>
                  </a:cubicBezTo>
                  <a:cubicBezTo>
                    <a:pt x="53" y="64"/>
                    <a:pt x="56" y="64"/>
                    <a:pt x="59" y="63"/>
                  </a:cubicBezTo>
                  <a:cubicBezTo>
                    <a:pt x="59" y="63"/>
                    <a:pt x="59" y="63"/>
                    <a:pt x="59" y="63"/>
                  </a:cubicBezTo>
                  <a:cubicBezTo>
                    <a:pt x="61" y="61"/>
                    <a:pt x="63" y="59"/>
                    <a:pt x="63" y="56"/>
                  </a:cubicBezTo>
                  <a:close/>
                  <a:moveTo>
                    <a:pt x="29" y="24"/>
                  </a:moveTo>
                  <a:cubicBezTo>
                    <a:pt x="16" y="36"/>
                    <a:pt x="14" y="50"/>
                    <a:pt x="17" y="65"/>
                  </a:cubicBezTo>
                  <a:cubicBezTo>
                    <a:pt x="20" y="64"/>
                    <a:pt x="23" y="64"/>
                    <a:pt x="25" y="63"/>
                  </a:cubicBezTo>
                  <a:cubicBezTo>
                    <a:pt x="21" y="49"/>
                    <a:pt x="22" y="36"/>
                    <a:pt x="29" y="24"/>
                  </a:cubicBezTo>
                  <a:close/>
                  <a:moveTo>
                    <a:pt x="69" y="37"/>
                  </a:moveTo>
                  <a:cubicBezTo>
                    <a:pt x="70" y="38"/>
                    <a:pt x="72" y="40"/>
                    <a:pt x="73" y="42"/>
                  </a:cubicBezTo>
                  <a:cubicBezTo>
                    <a:pt x="74" y="43"/>
                    <a:pt x="74" y="44"/>
                    <a:pt x="74" y="45"/>
                  </a:cubicBezTo>
                  <a:cubicBezTo>
                    <a:pt x="91" y="38"/>
                    <a:pt x="91" y="38"/>
                    <a:pt x="91" y="38"/>
                  </a:cubicBezTo>
                  <a:cubicBezTo>
                    <a:pt x="90" y="36"/>
                    <a:pt x="89" y="35"/>
                    <a:pt x="89" y="33"/>
                  </a:cubicBezTo>
                  <a:cubicBezTo>
                    <a:pt x="87" y="30"/>
                    <a:pt x="85" y="28"/>
                    <a:pt x="82" y="25"/>
                  </a:cubicBezTo>
                  <a:cubicBezTo>
                    <a:pt x="69" y="37"/>
                    <a:pt x="69" y="37"/>
                    <a:pt x="69" y="37"/>
                  </a:cubicBezTo>
                  <a:close/>
                  <a:moveTo>
                    <a:pt x="92" y="43"/>
                  </a:moveTo>
                  <a:cubicBezTo>
                    <a:pt x="75" y="47"/>
                    <a:pt x="75" y="47"/>
                    <a:pt x="75" y="47"/>
                  </a:cubicBezTo>
                  <a:cubicBezTo>
                    <a:pt x="76" y="49"/>
                    <a:pt x="76" y="51"/>
                    <a:pt x="76" y="53"/>
                  </a:cubicBezTo>
                  <a:cubicBezTo>
                    <a:pt x="93" y="54"/>
                    <a:pt x="93" y="54"/>
                    <a:pt x="93" y="54"/>
                  </a:cubicBezTo>
                  <a:cubicBezTo>
                    <a:pt x="94" y="50"/>
                    <a:pt x="93" y="46"/>
                    <a:pt x="92" y="43"/>
                  </a:cubicBezTo>
                  <a:close/>
                  <a:moveTo>
                    <a:pt x="70" y="44"/>
                  </a:moveTo>
                  <a:cubicBezTo>
                    <a:pt x="65" y="35"/>
                    <a:pt x="53" y="32"/>
                    <a:pt x="44" y="37"/>
                  </a:cubicBezTo>
                  <a:cubicBezTo>
                    <a:pt x="35" y="42"/>
                    <a:pt x="32" y="54"/>
                    <a:pt x="37" y="63"/>
                  </a:cubicBezTo>
                  <a:cubicBezTo>
                    <a:pt x="42" y="72"/>
                    <a:pt x="54" y="76"/>
                    <a:pt x="63" y="70"/>
                  </a:cubicBezTo>
                  <a:cubicBezTo>
                    <a:pt x="72" y="65"/>
                    <a:pt x="75" y="53"/>
                    <a:pt x="70" y="4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83743" tIns="41872" rIns="83743" bIns="41872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00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2294125" y="2541892"/>
            <a:ext cx="419805" cy="315056"/>
            <a:chOff x="789999" y="2242985"/>
            <a:chExt cx="504229" cy="378415"/>
          </a:xfrm>
        </p:grpSpPr>
        <p:sp>
          <p:nvSpPr>
            <p:cNvPr id="21" name="Rectangle 20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Rectangle 21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3" name="Rectangle 22"/>
          <p:cNvSpPr/>
          <p:nvPr/>
        </p:nvSpPr>
        <p:spPr>
          <a:xfrm>
            <a:off x="2814293" y="2379944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4" name="Group 23"/>
          <p:cNvGrpSpPr/>
          <p:nvPr/>
        </p:nvGrpSpPr>
        <p:grpSpPr>
          <a:xfrm>
            <a:off x="2294125" y="3501029"/>
            <a:ext cx="419805" cy="315056"/>
            <a:chOff x="789999" y="2242985"/>
            <a:chExt cx="504229" cy="378415"/>
          </a:xfrm>
        </p:grpSpPr>
        <p:sp>
          <p:nvSpPr>
            <p:cNvPr id="25" name="Rectangle 24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ectangle 26"/>
          <p:cNvSpPr/>
          <p:nvPr/>
        </p:nvSpPr>
        <p:spPr>
          <a:xfrm>
            <a:off x="2814293" y="3339079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8" name="Group 27"/>
          <p:cNvGrpSpPr/>
          <p:nvPr/>
        </p:nvGrpSpPr>
        <p:grpSpPr>
          <a:xfrm>
            <a:off x="2294125" y="4483521"/>
            <a:ext cx="419805" cy="315056"/>
            <a:chOff x="789999" y="2242985"/>
            <a:chExt cx="504229" cy="378415"/>
          </a:xfrm>
        </p:grpSpPr>
        <p:sp>
          <p:nvSpPr>
            <p:cNvPr id="29" name="Rectangle 28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814293" y="4321572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2294125" y="5423436"/>
            <a:ext cx="419805" cy="315056"/>
            <a:chOff x="789999" y="2242985"/>
            <a:chExt cx="504229" cy="378415"/>
          </a:xfrm>
        </p:grpSpPr>
        <p:sp>
          <p:nvSpPr>
            <p:cNvPr id="33" name="Rectangle 32"/>
            <p:cNvSpPr/>
            <p:nvPr/>
          </p:nvSpPr>
          <p:spPr>
            <a:xfrm>
              <a:off x="858129" y="2299468"/>
              <a:ext cx="436099" cy="321932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789999" y="2242985"/>
              <a:ext cx="436099" cy="321932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814293" y="5261487"/>
            <a:ext cx="3026728" cy="374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38660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9500"/>
                            </p:stCondLst>
                            <p:childTnLst>
                              <p:par>
                                <p:cTn id="8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7" grpId="0"/>
      <p:bldP spid="31" grpId="0"/>
      <p:bldP spid="3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2">
              <a:alpha val="6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2">
              <a:alpha val="8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386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>
          <a:xfrm>
            <a:off x="923273" y="4927190"/>
            <a:ext cx="724534" cy="724534"/>
            <a:chOff x="875113" y="4924847"/>
            <a:chExt cx="687003" cy="687003"/>
          </a:xfrm>
        </p:grpSpPr>
        <p:sp>
          <p:nvSpPr>
            <p:cNvPr id="10" name="Rectangle 9"/>
            <p:cNvSpPr/>
            <p:nvPr/>
          </p:nvSpPr>
          <p:spPr>
            <a:xfrm>
              <a:off x="875113" y="4924847"/>
              <a:ext cx="687003" cy="687003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9196" y="5093738"/>
              <a:ext cx="389292" cy="349219"/>
            </a:xfrm>
            <a:custGeom>
              <a:avLst/>
              <a:gdLst>
                <a:gd name="T0" fmla="*/ 10 w 95"/>
                <a:gd name="T1" fmla="*/ 0 h 85"/>
                <a:gd name="T2" fmla="*/ 85 w 95"/>
                <a:gd name="T3" fmla="*/ 0 h 85"/>
                <a:gd name="T4" fmla="*/ 95 w 95"/>
                <a:gd name="T5" fmla="*/ 10 h 85"/>
                <a:gd name="T6" fmla="*/ 95 w 95"/>
                <a:gd name="T7" fmla="*/ 76 h 85"/>
                <a:gd name="T8" fmla="*/ 85 w 95"/>
                <a:gd name="T9" fmla="*/ 85 h 85"/>
                <a:gd name="T10" fmla="*/ 10 w 95"/>
                <a:gd name="T11" fmla="*/ 85 h 85"/>
                <a:gd name="T12" fmla="*/ 0 w 95"/>
                <a:gd name="T13" fmla="*/ 76 h 85"/>
                <a:gd name="T14" fmla="*/ 0 w 95"/>
                <a:gd name="T15" fmla="*/ 10 h 85"/>
                <a:gd name="T16" fmla="*/ 10 w 95"/>
                <a:gd name="T17" fmla="*/ 0 h 85"/>
                <a:gd name="T18" fmla="*/ 48 w 95"/>
                <a:gd name="T19" fmla="*/ 38 h 85"/>
                <a:gd name="T20" fmla="*/ 43 w 95"/>
                <a:gd name="T21" fmla="*/ 44 h 85"/>
                <a:gd name="T22" fmla="*/ 48 w 95"/>
                <a:gd name="T23" fmla="*/ 50 h 85"/>
                <a:gd name="T24" fmla="*/ 54 w 95"/>
                <a:gd name="T25" fmla="*/ 44 h 85"/>
                <a:gd name="T26" fmla="*/ 48 w 95"/>
                <a:gd name="T27" fmla="*/ 38 h 85"/>
                <a:gd name="T28" fmla="*/ 42 w 95"/>
                <a:gd name="T29" fmla="*/ 36 h 85"/>
                <a:gd name="T30" fmla="*/ 48 w 95"/>
                <a:gd name="T31" fmla="*/ 34 h 85"/>
                <a:gd name="T32" fmla="*/ 54 w 95"/>
                <a:gd name="T33" fmla="*/ 36 h 85"/>
                <a:gd name="T34" fmla="*/ 57 w 95"/>
                <a:gd name="T35" fmla="*/ 30 h 85"/>
                <a:gd name="T36" fmla="*/ 64 w 95"/>
                <a:gd name="T37" fmla="*/ 19 h 85"/>
                <a:gd name="T38" fmla="*/ 48 w 95"/>
                <a:gd name="T39" fmla="*/ 14 h 85"/>
                <a:gd name="T40" fmla="*/ 33 w 95"/>
                <a:gd name="T41" fmla="*/ 19 h 85"/>
                <a:gd name="T42" fmla="*/ 39 w 95"/>
                <a:gd name="T43" fmla="*/ 30 h 85"/>
                <a:gd name="T44" fmla="*/ 42 w 95"/>
                <a:gd name="T45" fmla="*/ 36 h 85"/>
                <a:gd name="T46" fmla="*/ 58 w 95"/>
                <a:gd name="T47" fmla="*/ 43 h 85"/>
                <a:gd name="T48" fmla="*/ 57 w 95"/>
                <a:gd name="T49" fmla="*/ 49 h 85"/>
                <a:gd name="T50" fmla="*/ 53 w 95"/>
                <a:gd name="T51" fmla="*/ 53 h 85"/>
                <a:gd name="T52" fmla="*/ 56 w 95"/>
                <a:gd name="T53" fmla="*/ 59 h 85"/>
                <a:gd name="T54" fmla="*/ 62 w 95"/>
                <a:gd name="T55" fmla="*/ 70 h 85"/>
                <a:gd name="T56" fmla="*/ 74 w 95"/>
                <a:gd name="T57" fmla="*/ 59 h 85"/>
                <a:gd name="T58" fmla="*/ 78 w 95"/>
                <a:gd name="T59" fmla="*/ 43 h 85"/>
                <a:gd name="T60" fmla="*/ 65 w 95"/>
                <a:gd name="T61" fmla="*/ 43 h 85"/>
                <a:gd name="T62" fmla="*/ 58 w 95"/>
                <a:gd name="T63" fmla="*/ 43 h 85"/>
                <a:gd name="T64" fmla="*/ 44 w 95"/>
                <a:gd name="T65" fmla="*/ 53 h 85"/>
                <a:gd name="T66" fmla="*/ 40 w 95"/>
                <a:gd name="T67" fmla="*/ 49 h 85"/>
                <a:gd name="T68" fmla="*/ 38 w 95"/>
                <a:gd name="T69" fmla="*/ 43 h 85"/>
                <a:gd name="T70" fmla="*/ 31 w 95"/>
                <a:gd name="T71" fmla="*/ 43 h 85"/>
                <a:gd name="T72" fmla="*/ 19 w 95"/>
                <a:gd name="T73" fmla="*/ 43 h 85"/>
                <a:gd name="T74" fmla="*/ 23 w 95"/>
                <a:gd name="T75" fmla="*/ 59 h 85"/>
                <a:gd name="T76" fmla="*/ 34 w 95"/>
                <a:gd name="T77" fmla="*/ 70 h 85"/>
                <a:gd name="T78" fmla="*/ 41 w 95"/>
                <a:gd name="T79" fmla="*/ 59 h 85"/>
                <a:gd name="T80" fmla="*/ 44 w 95"/>
                <a:gd name="T81" fmla="*/ 53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5" h="85">
                  <a:moveTo>
                    <a:pt x="10" y="0"/>
                  </a:moveTo>
                  <a:cubicBezTo>
                    <a:pt x="85" y="0"/>
                    <a:pt x="85" y="0"/>
                    <a:pt x="85" y="0"/>
                  </a:cubicBezTo>
                  <a:cubicBezTo>
                    <a:pt x="90" y="0"/>
                    <a:pt x="95" y="4"/>
                    <a:pt x="95" y="10"/>
                  </a:cubicBezTo>
                  <a:cubicBezTo>
                    <a:pt x="95" y="76"/>
                    <a:pt x="95" y="76"/>
                    <a:pt x="95" y="76"/>
                  </a:cubicBezTo>
                  <a:cubicBezTo>
                    <a:pt x="95" y="81"/>
                    <a:pt x="90" y="85"/>
                    <a:pt x="85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5" y="85"/>
                    <a:pt x="0" y="81"/>
                    <a:pt x="0" y="76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5" y="0"/>
                    <a:pt x="10" y="0"/>
                  </a:cubicBezTo>
                  <a:close/>
                  <a:moveTo>
                    <a:pt x="48" y="38"/>
                  </a:moveTo>
                  <a:cubicBezTo>
                    <a:pt x="45" y="38"/>
                    <a:pt x="43" y="41"/>
                    <a:pt x="43" y="44"/>
                  </a:cubicBezTo>
                  <a:cubicBezTo>
                    <a:pt x="43" y="47"/>
                    <a:pt x="45" y="50"/>
                    <a:pt x="48" y="50"/>
                  </a:cubicBezTo>
                  <a:cubicBezTo>
                    <a:pt x="51" y="50"/>
                    <a:pt x="54" y="47"/>
                    <a:pt x="54" y="44"/>
                  </a:cubicBezTo>
                  <a:cubicBezTo>
                    <a:pt x="54" y="41"/>
                    <a:pt x="51" y="38"/>
                    <a:pt x="48" y="38"/>
                  </a:cubicBezTo>
                  <a:close/>
                  <a:moveTo>
                    <a:pt x="42" y="36"/>
                  </a:moveTo>
                  <a:cubicBezTo>
                    <a:pt x="44" y="35"/>
                    <a:pt x="46" y="34"/>
                    <a:pt x="48" y="34"/>
                  </a:cubicBezTo>
                  <a:cubicBezTo>
                    <a:pt x="50" y="34"/>
                    <a:pt x="52" y="35"/>
                    <a:pt x="54" y="36"/>
                  </a:cubicBezTo>
                  <a:cubicBezTo>
                    <a:pt x="57" y="30"/>
                    <a:pt x="57" y="30"/>
                    <a:pt x="57" y="30"/>
                  </a:cubicBezTo>
                  <a:cubicBezTo>
                    <a:pt x="64" y="19"/>
                    <a:pt x="64" y="19"/>
                    <a:pt x="64" y="19"/>
                  </a:cubicBezTo>
                  <a:cubicBezTo>
                    <a:pt x="59" y="16"/>
                    <a:pt x="54" y="14"/>
                    <a:pt x="48" y="14"/>
                  </a:cubicBezTo>
                  <a:cubicBezTo>
                    <a:pt x="43" y="14"/>
                    <a:pt x="37" y="16"/>
                    <a:pt x="33" y="19"/>
                  </a:cubicBezTo>
                  <a:cubicBezTo>
                    <a:pt x="39" y="30"/>
                    <a:pt x="39" y="30"/>
                    <a:pt x="39" y="30"/>
                  </a:cubicBezTo>
                  <a:cubicBezTo>
                    <a:pt x="42" y="36"/>
                    <a:pt x="42" y="36"/>
                    <a:pt x="42" y="36"/>
                  </a:cubicBezTo>
                  <a:close/>
                  <a:moveTo>
                    <a:pt x="58" y="43"/>
                  </a:moveTo>
                  <a:cubicBezTo>
                    <a:pt x="58" y="45"/>
                    <a:pt x="58" y="47"/>
                    <a:pt x="57" y="49"/>
                  </a:cubicBezTo>
                  <a:cubicBezTo>
                    <a:pt x="56" y="51"/>
                    <a:pt x="54" y="52"/>
                    <a:pt x="53" y="53"/>
                  </a:cubicBezTo>
                  <a:cubicBezTo>
                    <a:pt x="56" y="59"/>
                    <a:pt x="56" y="59"/>
                    <a:pt x="56" y="59"/>
                  </a:cubicBezTo>
                  <a:cubicBezTo>
                    <a:pt x="62" y="70"/>
                    <a:pt x="62" y="70"/>
                    <a:pt x="62" y="70"/>
                  </a:cubicBezTo>
                  <a:cubicBezTo>
                    <a:pt x="67" y="67"/>
                    <a:pt x="71" y="64"/>
                    <a:pt x="74" y="59"/>
                  </a:cubicBezTo>
                  <a:cubicBezTo>
                    <a:pt x="77" y="54"/>
                    <a:pt x="78" y="48"/>
                    <a:pt x="78" y="43"/>
                  </a:cubicBezTo>
                  <a:cubicBezTo>
                    <a:pt x="65" y="43"/>
                    <a:pt x="65" y="43"/>
                    <a:pt x="65" y="43"/>
                  </a:cubicBezTo>
                  <a:cubicBezTo>
                    <a:pt x="58" y="43"/>
                    <a:pt x="58" y="43"/>
                    <a:pt x="58" y="43"/>
                  </a:cubicBezTo>
                  <a:close/>
                  <a:moveTo>
                    <a:pt x="44" y="53"/>
                  </a:moveTo>
                  <a:cubicBezTo>
                    <a:pt x="42" y="52"/>
                    <a:pt x="41" y="51"/>
                    <a:pt x="40" y="49"/>
                  </a:cubicBezTo>
                  <a:cubicBezTo>
                    <a:pt x="39" y="47"/>
                    <a:pt x="38" y="45"/>
                    <a:pt x="38" y="43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19" y="43"/>
                    <a:pt x="19" y="43"/>
                    <a:pt x="19" y="43"/>
                  </a:cubicBezTo>
                  <a:cubicBezTo>
                    <a:pt x="19" y="49"/>
                    <a:pt x="20" y="54"/>
                    <a:pt x="23" y="59"/>
                  </a:cubicBezTo>
                  <a:cubicBezTo>
                    <a:pt x="26" y="64"/>
                    <a:pt x="30" y="68"/>
                    <a:pt x="34" y="70"/>
                  </a:cubicBezTo>
                  <a:cubicBezTo>
                    <a:pt x="41" y="59"/>
                    <a:pt x="41" y="59"/>
                    <a:pt x="41" y="59"/>
                  </a:cubicBezTo>
                  <a:lnTo>
                    <a:pt x="44" y="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923273" y="1828206"/>
            <a:ext cx="724534" cy="724534"/>
            <a:chOff x="875113" y="2012837"/>
            <a:chExt cx="687003" cy="687003"/>
          </a:xfrm>
        </p:grpSpPr>
        <p:sp>
          <p:nvSpPr>
            <p:cNvPr id="7" name="Rectangle 6"/>
            <p:cNvSpPr/>
            <p:nvPr/>
          </p:nvSpPr>
          <p:spPr>
            <a:xfrm>
              <a:off x="875113" y="2012837"/>
              <a:ext cx="687003" cy="687003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 noEditPoints="1"/>
            </p:cNvSpPr>
            <p:nvPr/>
          </p:nvSpPr>
          <p:spPr bwMode="auto">
            <a:xfrm>
              <a:off x="1045913" y="2205582"/>
              <a:ext cx="345401" cy="301511"/>
            </a:xfrm>
            <a:custGeom>
              <a:avLst/>
              <a:gdLst>
                <a:gd name="T0" fmla="*/ 18 w 84"/>
                <a:gd name="T1" fmla="*/ 0 h 73"/>
                <a:gd name="T2" fmla="*/ 26 w 84"/>
                <a:gd name="T3" fmla="*/ 7 h 73"/>
                <a:gd name="T4" fmla="*/ 10 w 84"/>
                <a:gd name="T5" fmla="*/ 7 h 73"/>
                <a:gd name="T6" fmla="*/ 18 w 84"/>
                <a:gd name="T7" fmla="*/ 0 h 73"/>
                <a:gd name="T8" fmla="*/ 49 w 84"/>
                <a:gd name="T9" fmla="*/ 15 h 73"/>
                <a:gd name="T10" fmla="*/ 67 w 84"/>
                <a:gd name="T11" fmla="*/ 22 h 73"/>
                <a:gd name="T12" fmla="*/ 75 w 84"/>
                <a:gd name="T13" fmla="*/ 41 h 73"/>
                <a:gd name="T14" fmla="*/ 67 w 84"/>
                <a:gd name="T15" fmla="*/ 60 h 73"/>
                <a:gd name="T16" fmla="*/ 49 w 84"/>
                <a:gd name="T17" fmla="*/ 67 h 73"/>
                <a:gd name="T18" fmla="*/ 30 w 84"/>
                <a:gd name="T19" fmla="*/ 60 h 73"/>
                <a:gd name="T20" fmla="*/ 22 w 84"/>
                <a:gd name="T21" fmla="*/ 41 h 73"/>
                <a:gd name="T22" fmla="*/ 30 w 84"/>
                <a:gd name="T23" fmla="*/ 22 h 73"/>
                <a:gd name="T24" fmla="*/ 49 w 84"/>
                <a:gd name="T25" fmla="*/ 15 h 73"/>
                <a:gd name="T26" fmla="*/ 45 w 84"/>
                <a:gd name="T27" fmla="*/ 28 h 73"/>
                <a:gd name="T28" fmla="*/ 35 w 84"/>
                <a:gd name="T29" fmla="*/ 33 h 73"/>
                <a:gd name="T30" fmla="*/ 36 w 84"/>
                <a:gd name="T31" fmla="*/ 44 h 73"/>
                <a:gd name="T32" fmla="*/ 44 w 84"/>
                <a:gd name="T33" fmla="*/ 38 h 73"/>
                <a:gd name="T34" fmla="*/ 45 w 84"/>
                <a:gd name="T35" fmla="*/ 28 h 73"/>
                <a:gd name="T36" fmla="*/ 62 w 84"/>
                <a:gd name="T37" fmla="*/ 28 h 73"/>
                <a:gd name="T38" fmla="*/ 49 w 84"/>
                <a:gd name="T39" fmla="*/ 23 h 73"/>
                <a:gd name="T40" fmla="*/ 36 w 84"/>
                <a:gd name="T41" fmla="*/ 28 h 73"/>
                <a:gd name="T42" fmla="*/ 31 w 84"/>
                <a:gd name="T43" fmla="*/ 41 h 73"/>
                <a:gd name="T44" fmla="*/ 36 w 84"/>
                <a:gd name="T45" fmla="*/ 54 h 73"/>
                <a:gd name="T46" fmla="*/ 49 w 84"/>
                <a:gd name="T47" fmla="*/ 59 h 73"/>
                <a:gd name="T48" fmla="*/ 62 w 84"/>
                <a:gd name="T49" fmla="*/ 54 h 73"/>
                <a:gd name="T50" fmla="*/ 67 w 84"/>
                <a:gd name="T51" fmla="*/ 41 h 73"/>
                <a:gd name="T52" fmla="*/ 62 w 84"/>
                <a:gd name="T53" fmla="*/ 28 h 73"/>
                <a:gd name="T54" fmla="*/ 35 w 84"/>
                <a:gd name="T55" fmla="*/ 0 h 73"/>
                <a:gd name="T56" fmla="*/ 29 w 84"/>
                <a:gd name="T57" fmla="*/ 11 h 73"/>
                <a:gd name="T58" fmla="*/ 9 w 84"/>
                <a:gd name="T59" fmla="*/ 11 h 73"/>
                <a:gd name="T60" fmla="*/ 0 w 84"/>
                <a:gd name="T61" fmla="*/ 21 h 73"/>
                <a:gd name="T62" fmla="*/ 0 w 84"/>
                <a:gd name="T63" fmla="*/ 63 h 73"/>
                <a:gd name="T64" fmla="*/ 9 w 84"/>
                <a:gd name="T65" fmla="*/ 73 h 73"/>
                <a:gd name="T66" fmla="*/ 74 w 84"/>
                <a:gd name="T67" fmla="*/ 73 h 73"/>
                <a:gd name="T68" fmla="*/ 84 w 84"/>
                <a:gd name="T69" fmla="*/ 63 h 73"/>
                <a:gd name="T70" fmla="*/ 84 w 84"/>
                <a:gd name="T71" fmla="*/ 21 h 73"/>
                <a:gd name="T72" fmla="*/ 74 w 84"/>
                <a:gd name="T73" fmla="*/ 11 h 73"/>
                <a:gd name="T74" fmla="*/ 71 w 84"/>
                <a:gd name="T75" fmla="*/ 11 h 73"/>
                <a:gd name="T76" fmla="*/ 64 w 84"/>
                <a:gd name="T77" fmla="*/ 0 h 73"/>
                <a:gd name="T78" fmla="*/ 35 w 84"/>
                <a:gd name="T79" fmla="*/ 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84" h="73">
                  <a:moveTo>
                    <a:pt x="18" y="0"/>
                  </a:moveTo>
                  <a:cubicBezTo>
                    <a:pt x="22" y="0"/>
                    <a:pt x="25" y="3"/>
                    <a:pt x="26" y="7"/>
                  </a:cubicBezTo>
                  <a:cubicBezTo>
                    <a:pt x="10" y="7"/>
                    <a:pt x="10" y="7"/>
                    <a:pt x="10" y="7"/>
                  </a:cubicBezTo>
                  <a:cubicBezTo>
                    <a:pt x="10" y="3"/>
                    <a:pt x="14" y="0"/>
                    <a:pt x="18" y="0"/>
                  </a:cubicBezTo>
                  <a:close/>
                  <a:moveTo>
                    <a:pt x="49" y="15"/>
                  </a:moveTo>
                  <a:cubicBezTo>
                    <a:pt x="56" y="15"/>
                    <a:pt x="63" y="18"/>
                    <a:pt x="67" y="22"/>
                  </a:cubicBezTo>
                  <a:cubicBezTo>
                    <a:pt x="72" y="27"/>
                    <a:pt x="75" y="34"/>
                    <a:pt x="75" y="41"/>
                  </a:cubicBezTo>
                  <a:cubicBezTo>
                    <a:pt x="75" y="48"/>
                    <a:pt x="72" y="55"/>
                    <a:pt x="67" y="60"/>
                  </a:cubicBezTo>
                  <a:cubicBezTo>
                    <a:pt x="63" y="64"/>
                    <a:pt x="56" y="67"/>
                    <a:pt x="49" y="67"/>
                  </a:cubicBezTo>
                  <a:cubicBezTo>
                    <a:pt x="41" y="67"/>
                    <a:pt x="35" y="64"/>
                    <a:pt x="30" y="60"/>
                  </a:cubicBezTo>
                  <a:cubicBezTo>
                    <a:pt x="25" y="55"/>
                    <a:pt x="22" y="48"/>
                    <a:pt x="22" y="41"/>
                  </a:cubicBezTo>
                  <a:cubicBezTo>
                    <a:pt x="22" y="34"/>
                    <a:pt x="25" y="27"/>
                    <a:pt x="30" y="22"/>
                  </a:cubicBezTo>
                  <a:cubicBezTo>
                    <a:pt x="35" y="18"/>
                    <a:pt x="41" y="15"/>
                    <a:pt x="49" y="15"/>
                  </a:cubicBezTo>
                  <a:close/>
                  <a:moveTo>
                    <a:pt x="45" y="28"/>
                  </a:moveTo>
                  <a:cubicBezTo>
                    <a:pt x="42" y="26"/>
                    <a:pt x="37" y="28"/>
                    <a:pt x="35" y="33"/>
                  </a:cubicBezTo>
                  <a:cubicBezTo>
                    <a:pt x="32" y="37"/>
                    <a:pt x="33" y="42"/>
                    <a:pt x="36" y="44"/>
                  </a:cubicBezTo>
                  <a:cubicBezTo>
                    <a:pt x="40" y="46"/>
                    <a:pt x="41" y="42"/>
                    <a:pt x="44" y="38"/>
                  </a:cubicBezTo>
                  <a:cubicBezTo>
                    <a:pt x="46" y="33"/>
                    <a:pt x="49" y="30"/>
                    <a:pt x="45" y="28"/>
                  </a:cubicBezTo>
                  <a:close/>
                  <a:moveTo>
                    <a:pt x="62" y="28"/>
                  </a:moveTo>
                  <a:cubicBezTo>
                    <a:pt x="58" y="25"/>
                    <a:pt x="54" y="23"/>
                    <a:pt x="49" y="23"/>
                  </a:cubicBezTo>
                  <a:cubicBezTo>
                    <a:pt x="44" y="23"/>
                    <a:pt x="39" y="25"/>
                    <a:pt x="36" y="28"/>
                  </a:cubicBezTo>
                  <a:cubicBezTo>
                    <a:pt x="33" y="31"/>
                    <a:pt x="31" y="36"/>
                    <a:pt x="31" y="41"/>
                  </a:cubicBezTo>
                  <a:cubicBezTo>
                    <a:pt x="31" y="46"/>
                    <a:pt x="33" y="50"/>
                    <a:pt x="36" y="54"/>
                  </a:cubicBezTo>
                  <a:cubicBezTo>
                    <a:pt x="39" y="57"/>
                    <a:pt x="44" y="59"/>
                    <a:pt x="49" y="59"/>
                  </a:cubicBezTo>
                  <a:cubicBezTo>
                    <a:pt x="54" y="59"/>
                    <a:pt x="58" y="57"/>
                    <a:pt x="62" y="54"/>
                  </a:cubicBezTo>
                  <a:cubicBezTo>
                    <a:pt x="65" y="50"/>
                    <a:pt x="67" y="46"/>
                    <a:pt x="67" y="41"/>
                  </a:cubicBezTo>
                  <a:cubicBezTo>
                    <a:pt x="67" y="36"/>
                    <a:pt x="65" y="31"/>
                    <a:pt x="62" y="28"/>
                  </a:cubicBezTo>
                  <a:close/>
                  <a:moveTo>
                    <a:pt x="35" y="0"/>
                  </a:moveTo>
                  <a:cubicBezTo>
                    <a:pt x="29" y="11"/>
                    <a:pt x="29" y="11"/>
                    <a:pt x="29" y="11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4" y="11"/>
                    <a:pt x="0" y="15"/>
                    <a:pt x="0" y="21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9"/>
                    <a:pt x="4" y="73"/>
                    <a:pt x="9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9" y="73"/>
                    <a:pt x="84" y="69"/>
                    <a:pt x="84" y="63"/>
                  </a:cubicBezTo>
                  <a:cubicBezTo>
                    <a:pt x="84" y="21"/>
                    <a:pt x="84" y="21"/>
                    <a:pt x="84" y="21"/>
                  </a:cubicBezTo>
                  <a:cubicBezTo>
                    <a:pt x="84" y="15"/>
                    <a:pt x="79" y="11"/>
                    <a:pt x="74" y="11"/>
                  </a:cubicBezTo>
                  <a:cubicBezTo>
                    <a:pt x="71" y="11"/>
                    <a:pt x="71" y="11"/>
                    <a:pt x="71" y="11"/>
                  </a:cubicBezTo>
                  <a:cubicBezTo>
                    <a:pt x="64" y="0"/>
                    <a:pt x="64" y="0"/>
                    <a:pt x="64" y="0"/>
                  </a:cubicBezTo>
                  <a:lnTo>
                    <a:pt x="3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923273" y="2861201"/>
            <a:ext cx="724534" cy="724534"/>
            <a:chOff x="875113" y="2983507"/>
            <a:chExt cx="687003" cy="687003"/>
          </a:xfrm>
        </p:grpSpPr>
        <p:sp>
          <p:nvSpPr>
            <p:cNvPr id="8" name="Rectangle 7"/>
            <p:cNvSpPr/>
            <p:nvPr/>
          </p:nvSpPr>
          <p:spPr>
            <a:xfrm>
              <a:off x="875113" y="2983507"/>
              <a:ext cx="687003" cy="687003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 noEditPoints="1"/>
            </p:cNvSpPr>
            <p:nvPr/>
          </p:nvSpPr>
          <p:spPr bwMode="auto">
            <a:xfrm>
              <a:off x="1045913" y="3129499"/>
              <a:ext cx="337768" cy="395018"/>
            </a:xfrm>
            <a:custGeom>
              <a:avLst/>
              <a:gdLst>
                <a:gd name="T0" fmla="*/ 42 w 82"/>
                <a:gd name="T1" fmla="*/ 0 h 96"/>
                <a:gd name="T2" fmla="*/ 62 w 82"/>
                <a:gd name="T3" fmla="*/ 20 h 96"/>
                <a:gd name="T4" fmla="*/ 67 w 82"/>
                <a:gd name="T5" fmla="*/ 28 h 96"/>
                <a:gd name="T6" fmla="*/ 77 w 82"/>
                <a:gd name="T7" fmla="*/ 20 h 96"/>
                <a:gd name="T8" fmla="*/ 82 w 82"/>
                <a:gd name="T9" fmla="*/ 28 h 96"/>
                <a:gd name="T10" fmla="*/ 77 w 82"/>
                <a:gd name="T11" fmla="*/ 35 h 96"/>
                <a:gd name="T12" fmla="*/ 67 w 82"/>
                <a:gd name="T13" fmla="*/ 67 h 96"/>
                <a:gd name="T14" fmla="*/ 47 w 82"/>
                <a:gd name="T15" fmla="*/ 85 h 96"/>
                <a:gd name="T16" fmla="*/ 67 w 82"/>
                <a:gd name="T17" fmla="*/ 96 h 96"/>
                <a:gd name="T18" fmla="*/ 17 w 82"/>
                <a:gd name="T19" fmla="*/ 85 h 96"/>
                <a:gd name="T20" fmla="*/ 35 w 82"/>
                <a:gd name="T21" fmla="*/ 77 h 96"/>
                <a:gd name="T22" fmla="*/ 6 w 82"/>
                <a:gd name="T23" fmla="*/ 42 h 96"/>
                <a:gd name="T24" fmla="*/ 0 w 82"/>
                <a:gd name="T25" fmla="*/ 35 h 96"/>
                <a:gd name="T26" fmla="*/ 6 w 82"/>
                <a:gd name="T27" fmla="*/ 28 h 96"/>
                <a:gd name="T28" fmla="*/ 16 w 82"/>
                <a:gd name="T29" fmla="*/ 20 h 96"/>
                <a:gd name="T30" fmla="*/ 21 w 82"/>
                <a:gd name="T31" fmla="*/ 28 h 96"/>
                <a:gd name="T32" fmla="*/ 27 w 82"/>
                <a:gd name="T33" fmla="*/ 6 h 96"/>
                <a:gd name="T34" fmla="*/ 50 w 82"/>
                <a:gd name="T35" fmla="*/ 12 h 96"/>
                <a:gd name="T36" fmla="*/ 45 w 82"/>
                <a:gd name="T37" fmla="*/ 12 h 96"/>
                <a:gd name="T38" fmla="*/ 42 w 82"/>
                <a:gd name="T39" fmla="*/ 9 h 96"/>
                <a:gd name="T40" fmla="*/ 36 w 82"/>
                <a:gd name="T41" fmla="*/ 10 h 96"/>
                <a:gd name="T42" fmla="*/ 34 w 82"/>
                <a:gd name="T43" fmla="*/ 15 h 96"/>
                <a:gd name="T44" fmla="*/ 31 w 82"/>
                <a:gd name="T45" fmla="*/ 16 h 96"/>
                <a:gd name="T46" fmla="*/ 34 w 82"/>
                <a:gd name="T47" fmla="*/ 18 h 96"/>
                <a:gd name="T48" fmla="*/ 30 w 82"/>
                <a:gd name="T49" fmla="*/ 21 h 96"/>
                <a:gd name="T50" fmla="*/ 53 w 82"/>
                <a:gd name="T51" fmla="*/ 28 h 96"/>
                <a:gd name="T52" fmla="*/ 51 w 82"/>
                <a:gd name="T53" fmla="*/ 21 h 96"/>
                <a:gd name="T54" fmla="*/ 51 w 82"/>
                <a:gd name="T55" fmla="*/ 16 h 96"/>
                <a:gd name="T56" fmla="*/ 50 w 82"/>
                <a:gd name="T57" fmla="*/ 12 h 96"/>
                <a:gd name="T58" fmla="*/ 38 w 82"/>
                <a:gd name="T59" fmla="*/ 12 h 96"/>
                <a:gd name="T60" fmla="*/ 43 w 82"/>
                <a:gd name="T61" fmla="*/ 12 h 96"/>
                <a:gd name="T62" fmla="*/ 44 w 82"/>
                <a:gd name="T63" fmla="*/ 16 h 96"/>
                <a:gd name="T64" fmla="*/ 44 w 82"/>
                <a:gd name="T65" fmla="*/ 21 h 96"/>
                <a:gd name="T66" fmla="*/ 44 w 82"/>
                <a:gd name="T67" fmla="*/ 16 h 96"/>
                <a:gd name="T68" fmla="*/ 35 w 82"/>
                <a:gd name="T69" fmla="*/ 18 h 96"/>
                <a:gd name="T70" fmla="*/ 40 w 82"/>
                <a:gd name="T71" fmla="*/ 18 h 96"/>
                <a:gd name="T72" fmla="*/ 48 w 82"/>
                <a:gd name="T73" fmla="*/ 22 h 96"/>
                <a:gd name="T74" fmla="*/ 48 w 82"/>
                <a:gd name="T75" fmla="*/ 27 h 96"/>
                <a:gd name="T76" fmla="*/ 48 w 82"/>
                <a:gd name="T77" fmla="*/ 22 h 96"/>
                <a:gd name="T78" fmla="*/ 39 w 82"/>
                <a:gd name="T79" fmla="*/ 24 h 96"/>
                <a:gd name="T80" fmla="*/ 44 w 82"/>
                <a:gd name="T81" fmla="*/ 24 h 96"/>
                <a:gd name="T82" fmla="*/ 34 w 82"/>
                <a:gd name="T83" fmla="*/ 22 h 96"/>
                <a:gd name="T84" fmla="*/ 34 w 82"/>
                <a:gd name="T85" fmla="*/ 27 h 96"/>
                <a:gd name="T86" fmla="*/ 34 w 82"/>
                <a:gd name="T87" fmla="*/ 22 h 96"/>
                <a:gd name="T88" fmla="*/ 62 w 82"/>
                <a:gd name="T89" fmla="*/ 40 h 96"/>
                <a:gd name="T90" fmla="*/ 42 w 82"/>
                <a:gd name="T91" fmla="*/ 61 h 96"/>
                <a:gd name="T92" fmla="*/ 27 w 82"/>
                <a:gd name="T93" fmla="*/ 55 h 96"/>
                <a:gd name="T94" fmla="*/ 21 w 82"/>
                <a:gd name="T95" fmla="*/ 35 h 96"/>
                <a:gd name="T96" fmla="*/ 16 w 82"/>
                <a:gd name="T97" fmla="*/ 42 h 96"/>
                <a:gd name="T98" fmla="*/ 42 w 82"/>
                <a:gd name="T99" fmla="*/ 68 h 96"/>
                <a:gd name="T100" fmla="*/ 60 w 82"/>
                <a:gd name="T101" fmla="*/ 60 h 96"/>
                <a:gd name="T102" fmla="*/ 67 w 82"/>
                <a:gd name="T103" fmla="*/ 35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82" h="96">
                  <a:moveTo>
                    <a:pt x="42" y="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47" y="0"/>
                    <a:pt x="52" y="2"/>
                    <a:pt x="56" y="6"/>
                  </a:cubicBezTo>
                  <a:cubicBezTo>
                    <a:pt x="59" y="9"/>
                    <a:pt x="62" y="14"/>
                    <a:pt x="62" y="20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7" y="28"/>
                    <a:pt x="67" y="28"/>
                    <a:pt x="67" y="28"/>
                  </a:cubicBezTo>
                  <a:cubicBezTo>
                    <a:pt x="67" y="20"/>
                    <a:pt x="67" y="20"/>
                    <a:pt x="67" y="20"/>
                  </a:cubicBezTo>
                  <a:cubicBezTo>
                    <a:pt x="77" y="20"/>
                    <a:pt x="77" y="20"/>
                    <a:pt x="77" y="20"/>
                  </a:cubicBezTo>
                  <a:cubicBezTo>
                    <a:pt x="77" y="28"/>
                    <a:pt x="77" y="28"/>
                    <a:pt x="77" y="28"/>
                  </a:cubicBezTo>
                  <a:cubicBezTo>
                    <a:pt x="82" y="28"/>
                    <a:pt x="82" y="28"/>
                    <a:pt x="82" y="28"/>
                  </a:cubicBezTo>
                  <a:cubicBezTo>
                    <a:pt x="82" y="35"/>
                    <a:pt x="82" y="35"/>
                    <a:pt x="82" y="35"/>
                  </a:cubicBezTo>
                  <a:cubicBezTo>
                    <a:pt x="77" y="35"/>
                    <a:pt x="77" y="35"/>
                    <a:pt x="77" y="35"/>
                  </a:cubicBezTo>
                  <a:cubicBezTo>
                    <a:pt x="77" y="42"/>
                    <a:pt x="77" y="42"/>
                    <a:pt x="77" y="42"/>
                  </a:cubicBezTo>
                  <a:cubicBezTo>
                    <a:pt x="77" y="52"/>
                    <a:pt x="73" y="61"/>
                    <a:pt x="67" y="67"/>
                  </a:cubicBezTo>
                  <a:cubicBezTo>
                    <a:pt x="61" y="72"/>
                    <a:pt x="54" y="76"/>
                    <a:pt x="47" y="77"/>
                  </a:cubicBezTo>
                  <a:cubicBezTo>
                    <a:pt x="47" y="85"/>
                    <a:pt x="47" y="85"/>
                    <a:pt x="47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67" y="96"/>
                    <a:pt x="67" y="96"/>
                    <a:pt x="67" y="96"/>
                  </a:cubicBezTo>
                  <a:cubicBezTo>
                    <a:pt x="17" y="96"/>
                    <a:pt x="17" y="96"/>
                    <a:pt x="17" y="96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35" y="85"/>
                    <a:pt x="35" y="85"/>
                    <a:pt x="35" y="85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28" y="76"/>
                    <a:pt x="21" y="72"/>
                    <a:pt x="16" y="67"/>
                  </a:cubicBezTo>
                  <a:cubicBezTo>
                    <a:pt x="10" y="61"/>
                    <a:pt x="6" y="52"/>
                    <a:pt x="6" y="4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4"/>
                    <a:pt x="24" y="9"/>
                    <a:pt x="27" y="6"/>
                  </a:cubicBezTo>
                  <a:cubicBezTo>
                    <a:pt x="31" y="2"/>
                    <a:pt x="36" y="0"/>
                    <a:pt x="42" y="0"/>
                  </a:cubicBezTo>
                  <a:close/>
                  <a:moveTo>
                    <a:pt x="50" y="12"/>
                  </a:moveTo>
                  <a:cubicBezTo>
                    <a:pt x="50" y="14"/>
                    <a:pt x="49" y="15"/>
                    <a:pt x="47" y="15"/>
                  </a:cubicBezTo>
                  <a:cubicBezTo>
                    <a:pt x="46" y="15"/>
                    <a:pt x="45" y="14"/>
                    <a:pt x="45" y="12"/>
                  </a:cubicBezTo>
                  <a:cubicBezTo>
                    <a:pt x="45" y="11"/>
                    <a:pt x="46" y="10"/>
                    <a:pt x="46" y="10"/>
                  </a:cubicBezTo>
                  <a:cubicBezTo>
                    <a:pt x="45" y="9"/>
                    <a:pt x="43" y="9"/>
                    <a:pt x="42" y="9"/>
                  </a:cubicBezTo>
                  <a:cubicBezTo>
                    <a:pt x="42" y="9"/>
                    <a:pt x="42" y="9"/>
                    <a:pt x="42" y="9"/>
                  </a:cubicBezTo>
                  <a:cubicBezTo>
                    <a:pt x="39" y="9"/>
                    <a:pt x="37" y="9"/>
                    <a:pt x="36" y="10"/>
                  </a:cubicBezTo>
                  <a:cubicBezTo>
                    <a:pt x="36" y="11"/>
                    <a:pt x="36" y="11"/>
                    <a:pt x="36" y="12"/>
                  </a:cubicBezTo>
                  <a:cubicBezTo>
                    <a:pt x="36" y="14"/>
                    <a:pt x="35" y="15"/>
                    <a:pt x="34" y="15"/>
                  </a:cubicBezTo>
                  <a:cubicBezTo>
                    <a:pt x="33" y="15"/>
                    <a:pt x="32" y="14"/>
                    <a:pt x="32" y="14"/>
                  </a:cubicBezTo>
                  <a:cubicBezTo>
                    <a:pt x="32" y="15"/>
                    <a:pt x="31" y="15"/>
                    <a:pt x="31" y="16"/>
                  </a:cubicBezTo>
                  <a:cubicBezTo>
                    <a:pt x="31" y="16"/>
                    <a:pt x="31" y="16"/>
                    <a:pt x="31" y="16"/>
                  </a:cubicBezTo>
                  <a:cubicBezTo>
                    <a:pt x="33" y="16"/>
                    <a:pt x="34" y="17"/>
                    <a:pt x="34" y="18"/>
                  </a:cubicBezTo>
                  <a:cubicBezTo>
                    <a:pt x="34" y="20"/>
                    <a:pt x="33" y="21"/>
                    <a:pt x="31" y="21"/>
                  </a:cubicBezTo>
                  <a:cubicBezTo>
                    <a:pt x="31" y="21"/>
                    <a:pt x="31" y="21"/>
                    <a:pt x="30" y="21"/>
                  </a:cubicBezTo>
                  <a:cubicBezTo>
                    <a:pt x="30" y="28"/>
                    <a:pt x="30" y="28"/>
                    <a:pt x="30" y="28"/>
                  </a:cubicBezTo>
                  <a:cubicBezTo>
                    <a:pt x="53" y="28"/>
                    <a:pt x="53" y="28"/>
                    <a:pt x="53" y="28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2" y="21"/>
                    <a:pt x="52" y="21"/>
                    <a:pt x="51" y="21"/>
                  </a:cubicBezTo>
                  <a:cubicBezTo>
                    <a:pt x="50" y="21"/>
                    <a:pt x="49" y="20"/>
                    <a:pt x="49" y="18"/>
                  </a:cubicBezTo>
                  <a:cubicBezTo>
                    <a:pt x="49" y="17"/>
                    <a:pt x="50" y="16"/>
                    <a:pt x="51" y="16"/>
                  </a:cubicBezTo>
                  <a:cubicBezTo>
                    <a:pt x="51" y="16"/>
                    <a:pt x="52" y="16"/>
                    <a:pt x="52" y="16"/>
                  </a:cubicBezTo>
                  <a:cubicBezTo>
                    <a:pt x="52" y="15"/>
                    <a:pt x="51" y="13"/>
                    <a:pt x="50" y="12"/>
                  </a:cubicBezTo>
                  <a:close/>
                  <a:moveTo>
                    <a:pt x="41" y="10"/>
                  </a:moveTo>
                  <a:cubicBezTo>
                    <a:pt x="39" y="10"/>
                    <a:pt x="38" y="11"/>
                    <a:pt x="38" y="12"/>
                  </a:cubicBezTo>
                  <a:cubicBezTo>
                    <a:pt x="38" y="14"/>
                    <a:pt x="39" y="15"/>
                    <a:pt x="41" y="15"/>
                  </a:cubicBezTo>
                  <a:cubicBezTo>
                    <a:pt x="42" y="15"/>
                    <a:pt x="43" y="14"/>
                    <a:pt x="43" y="12"/>
                  </a:cubicBezTo>
                  <a:cubicBezTo>
                    <a:pt x="43" y="11"/>
                    <a:pt x="42" y="10"/>
                    <a:pt x="41" y="10"/>
                  </a:cubicBezTo>
                  <a:close/>
                  <a:moveTo>
                    <a:pt x="44" y="16"/>
                  </a:moveTo>
                  <a:cubicBezTo>
                    <a:pt x="43" y="16"/>
                    <a:pt x="42" y="17"/>
                    <a:pt x="42" y="18"/>
                  </a:cubicBezTo>
                  <a:cubicBezTo>
                    <a:pt x="42" y="20"/>
                    <a:pt x="43" y="21"/>
                    <a:pt x="44" y="21"/>
                  </a:cubicBezTo>
                  <a:cubicBezTo>
                    <a:pt x="46" y="21"/>
                    <a:pt x="47" y="20"/>
                    <a:pt x="47" y="18"/>
                  </a:cubicBezTo>
                  <a:cubicBezTo>
                    <a:pt x="47" y="17"/>
                    <a:pt x="46" y="16"/>
                    <a:pt x="44" y="16"/>
                  </a:cubicBezTo>
                  <a:close/>
                  <a:moveTo>
                    <a:pt x="37" y="16"/>
                  </a:moveTo>
                  <a:cubicBezTo>
                    <a:pt x="36" y="16"/>
                    <a:pt x="35" y="17"/>
                    <a:pt x="35" y="18"/>
                  </a:cubicBezTo>
                  <a:cubicBezTo>
                    <a:pt x="35" y="20"/>
                    <a:pt x="36" y="21"/>
                    <a:pt x="37" y="21"/>
                  </a:cubicBezTo>
                  <a:cubicBezTo>
                    <a:pt x="39" y="21"/>
                    <a:pt x="40" y="20"/>
                    <a:pt x="40" y="18"/>
                  </a:cubicBezTo>
                  <a:cubicBezTo>
                    <a:pt x="40" y="17"/>
                    <a:pt x="39" y="16"/>
                    <a:pt x="37" y="16"/>
                  </a:cubicBezTo>
                  <a:close/>
                  <a:moveTo>
                    <a:pt x="48" y="22"/>
                  </a:moveTo>
                  <a:cubicBezTo>
                    <a:pt x="47" y="22"/>
                    <a:pt x="46" y="23"/>
                    <a:pt x="46" y="24"/>
                  </a:cubicBezTo>
                  <a:cubicBezTo>
                    <a:pt x="46" y="26"/>
                    <a:pt x="47" y="27"/>
                    <a:pt x="48" y="27"/>
                  </a:cubicBezTo>
                  <a:cubicBezTo>
                    <a:pt x="50" y="27"/>
                    <a:pt x="51" y="26"/>
                    <a:pt x="51" y="24"/>
                  </a:cubicBezTo>
                  <a:cubicBezTo>
                    <a:pt x="51" y="23"/>
                    <a:pt x="50" y="22"/>
                    <a:pt x="48" y="22"/>
                  </a:cubicBezTo>
                  <a:close/>
                  <a:moveTo>
                    <a:pt x="41" y="22"/>
                  </a:moveTo>
                  <a:cubicBezTo>
                    <a:pt x="40" y="22"/>
                    <a:pt x="39" y="23"/>
                    <a:pt x="39" y="24"/>
                  </a:cubicBezTo>
                  <a:cubicBezTo>
                    <a:pt x="39" y="26"/>
                    <a:pt x="40" y="27"/>
                    <a:pt x="41" y="27"/>
                  </a:cubicBezTo>
                  <a:cubicBezTo>
                    <a:pt x="43" y="27"/>
                    <a:pt x="44" y="26"/>
                    <a:pt x="44" y="24"/>
                  </a:cubicBezTo>
                  <a:cubicBezTo>
                    <a:pt x="44" y="23"/>
                    <a:pt x="43" y="22"/>
                    <a:pt x="41" y="22"/>
                  </a:cubicBezTo>
                  <a:close/>
                  <a:moveTo>
                    <a:pt x="34" y="22"/>
                  </a:moveTo>
                  <a:cubicBezTo>
                    <a:pt x="33" y="22"/>
                    <a:pt x="32" y="23"/>
                    <a:pt x="32" y="24"/>
                  </a:cubicBezTo>
                  <a:cubicBezTo>
                    <a:pt x="32" y="26"/>
                    <a:pt x="33" y="27"/>
                    <a:pt x="34" y="27"/>
                  </a:cubicBezTo>
                  <a:cubicBezTo>
                    <a:pt x="36" y="27"/>
                    <a:pt x="37" y="26"/>
                    <a:pt x="37" y="24"/>
                  </a:cubicBezTo>
                  <a:cubicBezTo>
                    <a:pt x="37" y="23"/>
                    <a:pt x="36" y="22"/>
                    <a:pt x="34" y="22"/>
                  </a:cubicBezTo>
                  <a:close/>
                  <a:moveTo>
                    <a:pt x="62" y="35"/>
                  </a:moveTo>
                  <a:cubicBezTo>
                    <a:pt x="62" y="40"/>
                    <a:pt x="62" y="40"/>
                    <a:pt x="62" y="40"/>
                  </a:cubicBezTo>
                  <a:cubicBezTo>
                    <a:pt x="62" y="46"/>
                    <a:pt x="59" y="51"/>
                    <a:pt x="56" y="55"/>
                  </a:cubicBezTo>
                  <a:cubicBezTo>
                    <a:pt x="52" y="58"/>
                    <a:pt x="47" y="61"/>
                    <a:pt x="42" y="61"/>
                  </a:cubicBezTo>
                  <a:cubicBezTo>
                    <a:pt x="42" y="61"/>
                    <a:pt x="42" y="61"/>
                    <a:pt x="42" y="61"/>
                  </a:cubicBezTo>
                  <a:cubicBezTo>
                    <a:pt x="36" y="61"/>
                    <a:pt x="31" y="58"/>
                    <a:pt x="27" y="55"/>
                  </a:cubicBezTo>
                  <a:cubicBezTo>
                    <a:pt x="24" y="51"/>
                    <a:pt x="21" y="46"/>
                    <a:pt x="21" y="40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16" y="35"/>
                    <a:pt x="16" y="35"/>
                    <a:pt x="16" y="35"/>
                  </a:cubicBezTo>
                  <a:cubicBezTo>
                    <a:pt x="16" y="42"/>
                    <a:pt x="16" y="42"/>
                    <a:pt x="16" y="42"/>
                  </a:cubicBezTo>
                  <a:cubicBezTo>
                    <a:pt x="16" y="49"/>
                    <a:pt x="18" y="56"/>
                    <a:pt x="23" y="60"/>
                  </a:cubicBezTo>
                  <a:cubicBezTo>
                    <a:pt x="28" y="65"/>
                    <a:pt x="34" y="68"/>
                    <a:pt x="42" y="68"/>
                  </a:cubicBezTo>
                  <a:cubicBezTo>
                    <a:pt x="42" y="68"/>
                    <a:pt x="42" y="68"/>
                    <a:pt x="42" y="68"/>
                  </a:cubicBezTo>
                  <a:cubicBezTo>
                    <a:pt x="49" y="68"/>
                    <a:pt x="55" y="65"/>
                    <a:pt x="60" y="60"/>
                  </a:cubicBezTo>
                  <a:cubicBezTo>
                    <a:pt x="65" y="56"/>
                    <a:pt x="67" y="49"/>
                    <a:pt x="67" y="42"/>
                  </a:cubicBezTo>
                  <a:cubicBezTo>
                    <a:pt x="67" y="35"/>
                    <a:pt x="67" y="35"/>
                    <a:pt x="67" y="35"/>
                  </a:cubicBezTo>
                  <a:lnTo>
                    <a:pt x="62" y="3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23273" y="3894196"/>
            <a:ext cx="724534" cy="724534"/>
            <a:chOff x="875113" y="3954177"/>
            <a:chExt cx="687003" cy="687003"/>
          </a:xfrm>
        </p:grpSpPr>
        <p:sp>
          <p:nvSpPr>
            <p:cNvPr id="9" name="Rectangle 8"/>
            <p:cNvSpPr/>
            <p:nvPr/>
          </p:nvSpPr>
          <p:spPr>
            <a:xfrm>
              <a:off x="875113" y="3954177"/>
              <a:ext cx="687003" cy="687003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 noEditPoints="1"/>
            </p:cNvSpPr>
            <p:nvPr/>
          </p:nvSpPr>
          <p:spPr bwMode="auto">
            <a:xfrm>
              <a:off x="1021105" y="4104940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5" tIns="48218" rIns="96435" bIns="4821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>
                <a:lnSpc>
                  <a:spcPct val="150000"/>
                </a:lnSpc>
              </a:pPr>
              <a:endParaRPr lang="zh-CN" altLang="en-US" sz="1898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1827937" y="1786815"/>
            <a:ext cx="4411347" cy="865305"/>
            <a:chOff x="7855640" y="3619632"/>
            <a:chExt cx="4182840" cy="820481"/>
          </a:xfrm>
        </p:grpSpPr>
        <p:sp>
          <p:nvSpPr>
            <p:cNvPr id="17" name="TextBox 16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855640" y="3914813"/>
              <a:ext cx="4182840" cy="525300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827937" y="2810513"/>
            <a:ext cx="4411347" cy="843376"/>
            <a:chOff x="7855640" y="3619632"/>
            <a:chExt cx="4182840" cy="799688"/>
          </a:xfrm>
        </p:grpSpPr>
        <p:sp>
          <p:nvSpPr>
            <p:cNvPr id="20" name="TextBox 19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1827937" y="3834210"/>
            <a:ext cx="4411347" cy="843376"/>
            <a:chOff x="7855640" y="3619632"/>
            <a:chExt cx="4182840" cy="799688"/>
          </a:xfrm>
        </p:grpSpPr>
        <p:sp>
          <p:nvSpPr>
            <p:cNvPr id="23" name="TextBox 22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1827937" y="4857906"/>
            <a:ext cx="4411347" cy="843376"/>
            <a:chOff x="7855640" y="3619632"/>
            <a:chExt cx="4182840" cy="799688"/>
          </a:xfrm>
        </p:grpSpPr>
        <p:sp>
          <p:nvSpPr>
            <p:cNvPr id="26" name="TextBox 25"/>
            <p:cNvSpPr txBox="1"/>
            <p:nvPr/>
          </p:nvSpPr>
          <p:spPr>
            <a:xfrm>
              <a:off x="7855640" y="3619632"/>
              <a:ext cx="1191654" cy="20428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r>
                <a:rPr lang="zh-CN" altLang="en-US" sz="14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7855640" y="3914813"/>
              <a:ext cx="4182840" cy="504507"/>
            </a:xfrm>
            <a:prstGeom prst="rect">
              <a:avLst/>
            </a:prstGeom>
          </p:spPr>
          <p:txBody>
            <a:bodyPr wrap="square" lIns="0" tIns="0" rIns="0" bIns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4" name="Rectangle 33"/>
          <p:cNvSpPr/>
          <p:nvPr/>
        </p:nvSpPr>
        <p:spPr>
          <a:xfrm>
            <a:off x="6751179" y="1828206"/>
            <a:ext cx="6107571" cy="3873076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923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0"/>
                            </p:stCondLst>
                            <p:childTnLst>
                              <p:par>
                                <p:cTn id="2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000"/>
                            </p:stCondLst>
                            <p:childTnLst>
                              <p:par>
                                <p:cTn id="2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9500"/>
                            </p:stCondLst>
                            <p:childTnLst>
                              <p:par>
                                <p:cTn id="3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5166"/>
          <p:cNvSpPr/>
          <p:nvPr/>
        </p:nvSpPr>
        <p:spPr>
          <a:xfrm>
            <a:off x="3724935" y="2194576"/>
            <a:ext cx="1487369" cy="13177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7131" y="0"/>
                </a:moveTo>
                <a:lnTo>
                  <a:pt x="4125" y="12945"/>
                </a:lnTo>
                <a:lnTo>
                  <a:pt x="0" y="21600"/>
                </a:lnTo>
                <a:lnTo>
                  <a:pt x="21600" y="7769"/>
                </a:lnTo>
                <a:lnTo>
                  <a:pt x="17131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Shape 5167"/>
          <p:cNvSpPr/>
          <p:nvPr/>
        </p:nvSpPr>
        <p:spPr>
          <a:xfrm>
            <a:off x="3273871" y="2975795"/>
            <a:ext cx="2395107" cy="13718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039" y="0"/>
                </a:moveTo>
                <a:lnTo>
                  <a:pt x="2561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039" y="0"/>
                  <a:pt x="19039" y="0"/>
                </a:cubicBezTo>
                <a:close/>
              </a:path>
            </a:pathLst>
          </a:custGeom>
          <a:solidFill>
            <a:schemeClr val="accent2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Shape 5168"/>
          <p:cNvSpPr/>
          <p:nvPr/>
        </p:nvSpPr>
        <p:spPr>
          <a:xfrm>
            <a:off x="2822811" y="3822873"/>
            <a:ext cx="3302845" cy="137179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9743" y="0"/>
                </a:moveTo>
                <a:lnTo>
                  <a:pt x="1857" y="13286"/>
                </a:lnTo>
                <a:lnTo>
                  <a:pt x="0" y="21600"/>
                </a:lnTo>
                <a:lnTo>
                  <a:pt x="21600" y="8314"/>
                </a:lnTo>
                <a:cubicBezTo>
                  <a:pt x="21600" y="8314"/>
                  <a:pt x="19743" y="0"/>
                  <a:pt x="19743" y="0"/>
                </a:cubicBezTo>
                <a:close/>
              </a:path>
            </a:pathLst>
          </a:custGeom>
          <a:solidFill>
            <a:schemeClr val="accent3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Shape 5169"/>
          <p:cNvSpPr/>
          <p:nvPr/>
        </p:nvSpPr>
        <p:spPr>
          <a:xfrm>
            <a:off x="2361258" y="4669953"/>
            <a:ext cx="4210573" cy="137179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457" y="13286"/>
                </a:moveTo>
                <a:lnTo>
                  <a:pt x="0" y="21600"/>
                </a:lnTo>
                <a:lnTo>
                  <a:pt x="21600" y="8314"/>
                </a:lnTo>
                <a:lnTo>
                  <a:pt x="20143" y="0"/>
                </a:lnTo>
                <a:cubicBezTo>
                  <a:pt x="20143" y="0"/>
                  <a:pt x="1457" y="13286"/>
                  <a:pt x="1457" y="13286"/>
                </a:cubicBezTo>
                <a:close/>
              </a:path>
            </a:pathLst>
          </a:custGeom>
          <a:solidFill>
            <a:schemeClr val="accent4">
              <a:lumMod val="50000"/>
            </a:schemeClr>
          </a:solidFill>
          <a:ln w="12700" cap="flat">
            <a:noFill/>
            <a:miter lim="400000"/>
          </a:ln>
          <a:effectLst/>
        </p:spPr>
        <p:txBody>
          <a:bodyPr wrap="square" lIns="46524" tIns="46524" rIns="46524" bIns="46524" numCol="1" anchor="ctr">
            <a:noAutofit/>
          </a:bodyPr>
          <a:lstStyle/>
          <a:p>
            <a:pPr algn="ctr">
              <a:lnSpc>
                <a:spcPct val="120000"/>
              </a:lnSpc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latin typeface="Gill Sans"/>
                <a:ea typeface="Gill Sans"/>
                <a:cs typeface="Gill Sans"/>
                <a:sym typeface="Gill Sans"/>
              </a:defRPr>
            </a:pPr>
            <a:endParaRPr 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8" name="组合 37"/>
          <p:cNvGrpSpPr/>
          <p:nvPr/>
        </p:nvGrpSpPr>
        <p:grpSpPr>
          <a:xfrm>
            <a:off x="4175998" y="1829529"/>
            <a:ext cx="1047559" cy="898079"/>
            <a:chOff x="2313735" y="1108481"/>
            <a:chExt cx="857881" cy="735467"/>
          </a:xfrm>
        </p:grpSpPr>
        <p:sp>
          <p:nvSpPr>
            <p:cNvPr id="4" name="Shape 5171"/>
            <p:cNvSpPr/>
            <p:nvPr/>
          </p:nvSpPr>
          <p:spPr>
            <a:xfrm>
              <a:off x="2313735" y="1108481"/>
              <a:ext cx="849654" cy="68705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0800" y="0"/>
                  </a:move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t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Shape 5176"/>
            <p:cNvSpPr/>
            <p:nvPr/>
          </p:nvSpPr>
          <p:spPr>
            <a:xfrm>
              <a:off x="2329102" y="1491630"/>
              <a:ext cx="842514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</a:t>
              </a: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3724935" y="2975797"/>
            <a:ext cx="1941237" cy="528018"/>
            <a:chOff x="1944344" y="2047198"/>
            <a:chExt cx="1589745" cy="432411"/>
          </a:xfrm>
        </p:grpSpPr>
        <p:sp>
          <p:nvSpPr>
            <p:cNvPr id="6" name="Shape 5173"/>
            <p:cNvSpPr/>
            <p:nvPr/>
          </p:nvSpPr>
          <p:spPr>
            <a:xfrm>
              <a:off x="1944344" y="2047198"/>
              <a:ext cx="1589745" cy="43241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3160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8440" y="0"/>
                  </a:lnTo>
                  <a:cubicBezTo>
                    <a:pt x="18440" y="0"/>
                    <a:pt x="3160" y="0"/>
                    <a:pt x="3160" y="0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Shape 5177"/>
            <p:cNvSpPr/>
            <p:nvPr/>
          </p:nvSpPr>
          <p:spPr>
            <a:xfrm>
              <a:off x="2191740" y="2087244"/>
              <a:ext cx="1099552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点击输入文本</a:t>
              </a: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3273874" y="3822872"/>
            <a:ext cx="2848974" cy="528019"/>
            <a:chOff x="1574955" y="2740898"/>
            <a:chExt cx="2333121" cy="432412"/>
          </a:xfrm>
        </p:grpSpPr>
        <p:sp>
          <p:nvSpPr>
            <p:cNvPr id="5" name="Shape 5172"/>
            <p:cNvSpPr/>
            <p:nvPr/>
          </p:nvSpPr>
          <p:spPr>
            <a:xfrm>
              <a:off x="1574955" y="2740898"/>
              <a:ext cx="2333121" cy="43241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53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19447" y="0"/>
                  </a:lnTo>
                  <a:cubicBezTo>
                    <a:pt x="19447" y="0"/>
                    <a:pt x="2153" y="0"/>
                    <a:pt x="2153" y="0"/>
                  </a:cubicBez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5178"/>
            <p:cNvSpPr/>
            <p:nvPr/>
          </p:nvSpPr>
          <p:spPr>
            <a:xfrm>
              <a:off x="1815028" y="2780945"/>
              <a:ext cx="1849246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2822810" y="4669950"/>
            <a:ext cx="3756702" cy="528012"/>
            <a:chOff x="1205565" y="3434598"/>
            <a:chExt cx="3076490" cy="432407"/>
          </a:xfrm>
        </p:grpSpPr>
        <p:sp>
          <p:nvSpPr>
            <p:cNvPr id="7" name="Shape 5174"/>
            <p:cNvSpPr/>
            <p:nvPr/>
          </p:nvSpPr>
          <p:spPr>
            <a:xfrm>
              <a:off x="1205565" y="3434598"/>
              <a:ext cx="307649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21600" y="21600"/>
                  </a:moveTo>
                  <a:lnTo>
                    <a:pt x="19967" y="0"/>
                  </a:lnTo>
                  <a:lnTo>
                    <a:pt x="1633" y="0"/>
                  </a:lnTo>
                  <a:lnTo>
                    <a:pt x="0" y="21600"/>
                  </a:lnTo>
                  <a:cubicBezTo>
                    <a:pt x="0" y="21600"/>
                    <a:pt x="21600" y="21600"/>
                    <a:pt x="21600" y="21600"/>
                  </a:cubicBez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Shape 5179"/>
            <p:cNvSpPr/>
            <p:nvPr/>
          </p:nvSpPr>
          <p:spPr>
            <a:xfrm>
              <a:off x="1422332" y="3474643"/>
              <a:ext cx="2634639" cy="352318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2361260" y="5505266"/>
            <a:ext cx="4664442" cy="528012"/>
            <a:chOff x="827585" y="4118665"/>
            <a:chExt cx="3819870" cy="432407"/>
          </a:xfrm>
          <a:solidFill>
            <a:schemeClr val="accent5"/>
          </a:solidFill>
        </p:grpSpPr>
        <p:sp>
          <p:nvSpPr>
            <p:cNvPr id="8" name="Shape 5175"/>
            <p:cNvSpPr/>
            <p:nvPr/>
          </p:nvSpPr>
          <p:spPr>
            <a:xfrm>
              <a:off x="827585" y="4118665"/>
              <a:ext cx="3819870" cy="43240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315" y="0"/>
                  </a:moveTo>
                  <a:lnTo>
                    <a:pt x="0" y="21600"/>
                  </a:lnTo>
                  <a:lnTo>
                    <a:pt x="21600" y="21600"/>
                  </a:lnTo>
                  <a:lnTo>
                    <a:pt x="20285" y="0"/>
                  </a:lnTo>
                  <a:cubicBezTo>
                    <a:pt x="20285" y="0"/>
                    <a:pt x="1315" y="0"/>
                    <a:pt x="1315" y="0"/>
                  </a:cubicBezTo>
                  <a:close/>
                </a:path>
              </a:pathLst>
            </a:custGeom>
            <a:grpFill/>
            <a:ln w="12700" cap="flat">
              <a:noFill/>
              <a:miter lim="400000"/>
            </a:ln>
            <a:effectLst/>
          </p:spPr>
          <p:txBody>
            <a:bodyPr wrap="square" lIns="46524" tIns="46524" rIns="46524" bIns="46524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>
                  <a:solidFill>
                    <a:srgbClr val="4C4C4C"/>
                  </a:solidFill>
                </a:defRPr>
              </a:pPr>
              <a:endParaRPr 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Shape 5180"/>
            <p:cNvSpPr/>
            <p:nvPr/>
          </p:nvSpPr>
          <p:spPr>
            <a:xfrm>
              <a:off x="1072475" y="4158709"/>
              <a:ext cx="3334354" cy="352318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xmlns="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 defTabSz="584200">
                <a:lnSpc>
                  <a:spcPct val="100000"/>
                </a:lnSpc>
                <a:spcBef>
                  <a:spcPts val="0"/>
                </a:spcBef>
                <a:defRPr sz="1500" cap="all">
                  <a:solidFill>
                    <a:srgbClr val="FFFFFF"/>
                  </a:solidFill>
                  <a:latin typeface="Helvetica Neue"/>
                  <a:ea typeface="Helvetica Neue"/>
                  <a:cs typeface="Helvetica Neue"/>
                  <a:sym typeface="Helvetica Neue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" name="Round Same Side Corner Rectangle 67"/>
          <p:cNvSpPr/>
          <p:nvPr/>
        </p:nvSpPr>
        <p:spPr>
          <a:xfrm rot="10800000" flipH="1">
            <a:off x="7567575" y="1845937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ound Same Side Corner Rectangle 68"/>
          <p:cNvSpPr/>
          <p:nvPr/>
        </p:nvSpPr>
        <p:spPr>
          <a:xfrm rot="10800000" flipH="1">
            <a:off x="7565573" y="279997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ound Same Side Corner Rectangle 69"/>
          <p:cNvSpPr/>
          <p:nvPr/>
        </p:nvSpPr>
        <p:spPr>
          <a:xfrm rot="10800000" flipH="1">
            <a:off x="7567575" y="366711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7735229" y="1830491"/>
            <a:ext cx="2700245" cy="518561"/>
            <a:chOff x="5228512" y="1109269"/>
            <a:chExt cx="2871880" cy="424667"/>
          </a:xfrm>
        </p:grpSpPr>
        <p:sp>
          <p:nvSpPr>
            <p:cNvPr id="21" name="TextBox 20"/>
            <p:cNvSpPr txBox="1"/>
            <p:nvPr/>
          </p:nvSpPr>
          <p:spPr>
            <a:xfrm>
              <a:off x="5228512" y="1303102"/>
              <a:ext cx="2871880" cy="23083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2" name="Rectangle 71"/>
            <p:cNvSpPr/>
            <p:nvPr/>
          </p:nvSpPr>
          <p:spPr>
            <a:xfrm>
              <a:off x="5228513" y="1109269"/>
              <a:ext cx="1336637" cy="211720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735229" y="2758415"/>
            <a:ext cx="2700245" cy="518564"/>
            <a:chOff x="5228512" y="1869180"/>
            <a:chExt cx="2871880" cy="424670"/>
          </a:xfrm>
        </p:grpSpPr>
        <p:sp>
          <p:nvSpPr>
            <p:cNvPr id="23" name="TextBox 22"/>
            <p:cNvSpPr txBox="1"/>
            <p:nvPr/>
          </p:nvSpPr>
          <p:spPr>
            <a:xfrm>
              <a:off x="5228512" y="206301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4" name="Rectangle 73"/>
            <p:cNvSpPr/>
            <p:nvPr/>
          </p:nvSpPr>
          <p:spPr>
            <a:xfrm>
              <a:off x="5228513" y="186918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7735229" y="3686338"/>
            <a:ext cx="2700245" cy="518564"/>
            <a:chOff x="5228512" y="2629091"/>
            <a:chExt cx="2871880" cy="424670"/>
          </a:xfrm>
        </p:grpSpPr>
        <p:sp>
          <p:nvSpPr>
            <p:cNvPr id="25" name="TextBox 24"/>
            <p:cNvSpPr txBox="1"/>
            <p:nvPr/>
          </p:nvSpPr>
          <p:spPr>
            <a:xfrm>
              <a:off x="5228512" y="2822926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26" name="Rectangle 75"/>
            <p:cNvSpPr/>
            <p:nvPr/>
          </p:nvSpPr>
          <p:spPr>
            <a:xfrm>
              <a:off x="5228513" y="262909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7" name="Round Same Side Corner Rectangle 76"/>
          <p:cNvSpPr/>
          <p:nvPr/>
        </p:nvSpPr>
        <p:spPr>
          <a:xfrm rot="10800000" flipH="1">
            <a:off x="7565573" y="4546901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Round Same Side Corner Rectangle 77"/>
          <p:cNvSpPr/>
          <p:nvPr/>
        </p:nvSpPr>
        <p:spPr>
          <a:xfrm rot="10800000" flipH="1">
            <a:off x="7567575" y="5414043"/>
            <a:ext cx="60936" cy="627700"/>
          </a:xfrm>
          <a:prstGeom prst="round2SameRect">
            <a:avLst>
              <a:gd name="adj1" fmla="val 50000"/>
              <a:gd name="adj2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0475" tIns="50237" rIns="100475" bIns="50237" rtlCol="0" anchor="ctr"/>
          <a:lstStyle/>
          <a:p>
            <a:pPr algn="ctr">
              <a:lnSpc>
                <a:spcPct val="120000"/>
              </a:lnSpc>
            </a:pPr>
            <a:endParaRPr lang="bg-BG" sz="1600" dirty="0">
              <a:solidFill>
                <a:schemeClr val="tx1">
                  <a:lumMod val="65000"/>
                  <a:lumOff val="3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7735229" y="4505342"/>
            <a:ext cx="2700245" cy="518564"/>
            <a:chOff x="5228512" y="3299800"/>
            <a:chExt cx="2871880" cy="424670"/>
          </a:xfrm>
        </p:grpSpPr>
        <p:sp>
          <p:nvSpPr>
            <p:cNvPr id="29" name="TextBox 28"/>
            <p:cNvSpPr txBox="1"/>
            <p:nvPr/>
          </p:nvSpPr>
          <p:spPr>
            <a:xfrm>
              <a:off x="5228512" y="3493635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0" name="Rectangle 79"/>
            <p:cNvSpPr/>
            <p:nvPr/>
          </p:nvSpPr>
          <p:spPr>
            <a:xfrm>
              <a:off x="5228513" y="3299800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7735229" y="5433263"/>
            <a:ext cx="2700245" cy="518565"/>
            <a:chOff x="5228512" y="4059711"/>
            <a:chExt cx="2871880" cy="424671"/>
          </a:xfrm>
        </p:grpSpPr>
        <p:sp>
          <p:nvSpPr>
            <p:cNvPr id="31" name="TextBox 30"/>
            <p:cNvSpPr txBox="1"/>
            <p:nvPr/>
          </p:nvSpPr>
          <p:spPr>
            <a:xfrm>
              <a:off x="5228512" y="4253547"/>
              <a:ext cx="2871880" cy="230835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</a:p>
          </p:txBody>
        </p:sp>
        <p:sp>
          <p:nvSpPr>
            <p:cNvPr id="32" name="Rectangle 81"/>
            <p:cNvSpPr/>
            <p:nvPr/>
          </p:nvSpPr>
          <p:spPr>
            <a:xfrm>
              <a:off x="5228513" y="4059711"/>
              <a:ext cx="1336637" cy="21172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4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826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7500"/>
                            </p:stCondLst>
                            <p:childTnLst>
                              <p:par>
                                <p:cTn id="6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80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50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9000"/>
                            </p:stCondLst>
                            <p:childTnLst>
                              <p:par>
                                <p:cTn id="7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7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任意多边形 178"/>
          <p:cNvSpPr>
            <a:spLocks/>
          </p:cNvSpPr>
          <p:nvPr/>
        </p:nvSpPr>
        <p:spPr bwMode="auto">
          <a:xfrm>
            <a:off x="2815005" y="1735551"/>
            <a:ext cx="1361345" cy="2999495"/>
          </a:xfrm>
          <a:custGeom>
            <a:avLst/>
            <a:gdLst>
              <a:gd name="connsiteX0" fmla="*/ 234950 w 1428751"/>
              <a:gd name="connsiteY0" fmla="*/ 0 h 3148013"/>
              <a:gd name="connsiteX1" fmla="*/ 239712 w 1428751"/>
              <a:gd name="connsiteY1" fmla="*/ 0 h 3148013"/>
              <a:gd name="connsiteX2" fmla="*/ 276225 w 1428751"/>
              <a:gd name="connsiteY2" fmla="*/ 0 h 3148013"/>
              <a:gd name="connsiteX3" fmla="*/ 319088 w 1428751"/>
              <a:gd name="connsiteY3" fmla="*/ 0 h 3148013"/>
              <a:gd name="connsiteX4" fmla="*/ 361950 w 1428751"/>
              <a:gd name="connsiteY4" fmla="*/ 0 h 3148013"/>
              <a:gd name="connsiteX5" fmla="*/ 361951 w 1428751"/>
              <a:gd name="connsiteY5" fmla="*/ 0 h 3148013"/>
              <a:gd name="connsiteX6" fmla="*/ 404813 w 1428751"/>
              <a:gd name="connsiteY6" fmla="*/ 0 h 3148013"/>
              <a:gd name="connsiteX7" fmla="*/ 446088 w 1428751"/>
              <a:gd name="connsiteY7" fmla="*/ 0 h 3148013"/>
              <a:gd name="connsiteX8" fmla="*/ 488950 w 1428751"/>
              <a:gd name="connsiteY8" fmla="*/ 0 h 3148013"/>
              <a:gd name="connsiteX9" fmla="*/ 488951 w 1428751"/>
              <a:gd name="connsiteY9" fmla="*/ 0 h 3148013"/>
              <a:gd name="connsiteX10" fmla="*/ 531813 w 1428751"/>
              <a:gd name="connsiteY10" fmla="*/ 0 h 3148013"/>
              <a:gd name="connsiteX11" fmla="*/ 576263 w 1428751"/>
              <a:gd name="connsiteY11" fmla="*/ 0 h 3148013"/>
              <a:gd name="connsiteX12" fmla="*/ 617538 w 1428751"/>
              <a:gd name="connsiteY12" fmla="*/ 0 h 3148013"/>
              <a:gd name="connsiteX13" fmla="*/ 660400 w 1428751"/>
              <a:gd name="connsiteY13" fmla="*/ 0 h 3148013"/>
              <a:gd name="connsiteX14" fmla="*/ 660401 w 1428751"/>
              <a:gd name="connsiteY14" fmla="*/ 0 h 3148013"/>
              <a:gd name="connsiteX15" fmla="*/ 703263 w 1428751"/>
              <a:gd name="connsiteY15" fmla="*/ 0 h 3148013"/>
              <a:gd name="connsiteX16" fmla="*/ 744538 w 1428751"/>
              <a:gd name="connsiteY16" fmla="*/ 0 h 3148013"/>
              <a:gd name="connsiteX17" fmla="*/ 787400 w 1428751"/>
              <a:gd name="connsiteY17" fmla="*/ 0 h 3148013"/>
              <a:gd name="connsiteX18" fmla="*/ 787401 w 1428751"/>
              <a:gd name="connsiteY18" fmla="*/ 0 h 3148013"/>
              <a:gd name="connsiteX19" fmla="*/ 830263 w 1428751"/>
              <a:gd name="connsiteY19" fmla="*/ 0 h 3148013"/>
              <a:gd name="connsiteX20" fmla="*/ 873125 w 1428751"/>
              <a:gd name="connsiteY20" fmla="*/ 0 h 3148013"/>
              <a:gd name="connsiteX21" fmla="*/ 873126 w 1428751"/>
              <a:gd name="connsiteY21" fmla="*/ 0 h 3148013"/>
              <a:gd name="connsiteX22" fmla="*/ 914400 w 1428751"/>
              <a:gd name="connsiteY22" fmla="*/ 0 h 3148013"/>
              <a:gd name="connsiteX23" fmla="*/ 958850 w 1428751"/>
              <a:gd name="connsiteY23" fmla="*/ 0 h 3148013"/>
              <a:gd name="connsiteX24" fmla="*/ 990600 w 1428751"/>
              <a:gd name="connsiteY24" fmla="*/ 0 h 3148013"/>
              <a:gd name="connsiteX25" fmla="*/ 1001713 w 1428751"/>
              <a:gd name="connsiteY25" fmla="*/ 0 h 3148013"/>
              <a:gd name="connsiteX26" fmla="*/ 1039813 w 1428751"/>
              <a:gd name="connsiteY26" fmla="*/ 4762 h 3148013"/>
              <a:gd name="connsiteX27" fmla="*/ 1044576 w 1428751"/>
              <a:gd name="connsiteY27" fmla="*/ 6350 h 3148013"/>
              <a:gd name="connsiteX28" fmla="*/ 1044576 w 1428751"/>
              <a:gd name="connsiteY28" fmla="*/ 6350 h 3148013"/>
              <a:gd name="connsiteX29" fmla="*/ 1084262 w 1428751"/>
              <a:gd name="connsiteY29" fmla="*/ 15875 h 3148013"/>
              <a:gd name="connsiteX30" fmla="*/ 1085850 w 1428751"/>
              <a:gd name="connsiteY30" fmla="*/ 17462 h 3148013"/>
              <a:gd name="connsiteX31" fmla="*/ 1085850 w 1428751"/>
              <a:gd name="connsiteY31" fmla="*/ 17462 h 3148013"/>
              <a:gd name="connsiteX32" fmla="*/ 1123950 w 1428751"/>
              <a:gd name="connsiteY32" fmla="*/ 34924 h 3148013"/>
              <a:gd name="connsiteX33" fmla="*/ 1128713 w 1428751"/>
              <a:gd name="connsiteY33" fmla="*/ 38099 h 3148013"/>
              <a:gd name="connsiteX34" fmla="*/ 1128713 w 1428751"/>
              <a:gd name="connsiteY34" fmla="*/ 38100 h 3148013"/>
              <a:gd name="connsiteX35" fmla="*/ 1160463 w 1428751"/>
              <a:gd name="connsiteY35" fmla="*/ 60325 h 3148013"/>
              <a:gd name="connsiteX36" fmla="*/ 1171576 w 1428751"/>
              <a:gd name="connsiteY36" fmla="*/ 73025 h 3148013"/>
              <a:gd name="connsiteX37" fmla="*/ 1171576 w 1428751"/>
              <a:gd name="connsiteY37" fmla="*/ 73026 h 3148013"/>
              <a:gd name="connsiteX38" fmla="*/ 1189037 w 1428751"/>
              <a:gd name="connsiteY38" fmla="*/ 92075 h 3148013"/>
              <a:gd name="connsiteX39" fmla="*/ 1211263 w 1428751"/>
              <a:gd name="connsiteY39" fmla="*/ 128587 h 3148013"/>
              <a:gd name="connsiteX40" fmla="*/ 1214438 w 1428751"/>
              <a:gd name="connsiteY40" fmla="*/ 136525 h 3148013"/>
              <a:gd name="connsiteX41" fmla="*/ 1225550 w 1428751"/>
              <a:gd name="connsiteY41" fmla="*/ 166687 h 3148013"/>
              <a:gd name="connsiteX42" fmla="*/ 1230313 w 1428751"/>
              <a:gd name="connsiteY42" fmla="*/ 209550 h 3148013"/>
              <a:gd name="connsiteX43" fmla="*/ 1230313 w 1428751"/>
              <a:gd name="connsiteY43" fmla="*/ 617537 h 3148013"/>
              <a:gd name="connsiteX44" fmla="*/ 1255713 w 1428751"/>
              <a:gd name="connsiteY44" fmla="*/ 638175 h 3148013"/>
              <a:gd name="connsiteX45" fmla="*/ 1411289 w 1428751"/>
              <a:gd name="connsiteY45" fmla="*/ 755650 h 3148013"/>
              <a:gd name="connsiteX46" fmla="*/ 1425576 w 1428751"/>
              <a:gd name="connsiteY46" fmla="*/ 769938 h 3148013"/>
              <a:gd name="connsiteX47" fmla="*/ 1428751 w 1428751"/>
              <a:gd name="connsiteY47" fmla="*/ 787400 h 3148013"/>
              <a:gd name="connsiteX48" fmla="*/ 1425576 w 1428751"/>
              <a:gd name="connsiteY48" fmla="*/ 803275 h 3148013"/>
              <a:gd name="connsiteX49" fmla="*/ 1411289 w 1428751"/>
              <a:gd name="connsiteY49" fmla="*/ 817563 h 3148013"/>
              <a:gd name="connsiteX50" fmla="*/ 1255713 w 1428751"/>
              <a:gd name="connsiteY50" fmla="*/ 935038 h 3148013"/>
              <a:gd name="connsiteX51" fmla="*/ 1255713 w 1428751"/>
              <a:gd name="connsiteY51" fmla="*/ 935038 h 3148013"/>
              <a:gd name="connsiteX52" fmla="*/ 1230313 w 1428751"/>
              <a:gd name="connsiteY52" fmla="*/ 955675 h 3148013"/>
              <a:gd name="connsiteX53" fmla="*/ 1230313 w 1428751"/>
              <a:gd name="connsiteY53" fmla="*/ 2940051 h 3148013"/>
              <a:gd name="connsiteX54" fmla="*/ 1225550 w 1428751"/>
              <a:gd name="connsiteY54" fmla="*/ 2982913 h 3148013"/>
              <a:gd name="connsiteX55" fmla="*/ 1214438 w 1428751"/>
              <a:gd name="connsiteY55" fmla="*/ 3011488 h 3148013"/>
              <a:gd name="connsiteX56" fmla="*/ 1211263 w 1428751"/>
              <a:gd name="connsiteY56" fmla="*/ 3021013 h 3148013"/>
              <a:gd name="connsiteX57" fmla="*/ 1189037 w 1428751"/>
              <a:gd name="connsiteY57" fmla="*/ 3055938 h 3148013"/>
              <a:gd name="connsiteX58" fmla="*/ 1171576 w 1428751"/>
              <a:gd name="connsiteY58" fmla="*/ 3074987 h 3148013"/>
              <a:gd name="connsiteX59" fmla="*/ 1171576 w 1428751"/>
              <a:gd name="connsiteY59" fmla="*/ 3074988 h 3148013"/>
              <a:gd name="connsiteX60" fmla="*/ 1160463 w 1428751"/>
              <a:gd name="connsiteY60" fmla="*/ 3087688 h 3148013"/>
              <a:gd name="connsiteX61" fmla="*/ 1128713 w 1428751"/>
              <a:gd name="connsiteY61" fmla="*/ 3109913 h 3148013"/>
              <a:gd name="connsiteX62" fmla="*/ 1128713 w 1428751"/>
              <a:gd name="connsiteY62" fmla="*/ 3109913 h 3148013"/>
              <a:gd name="connsiteX63" fmla="*/ 1123950 w 1428751"/>
              <a:gd name="connsiteY63" fmla="*/ 3113088 h 3148013"/>
              <a:gd name="connsiteX64" fmla="*/ 1085850 w 1428751"/>
              <a:gd name="connsiteY64" fmla="*/ 3130550 h 3148013"/>
              <a:gd name="connsiteX65" fmla="*/ 1084262 w 1428751"/>
              <a:gd name="connsiteY65" fmla="*/ 3132138 h 3148013"/>
              <a:gd name="connsiteX66" fmla="*/ 1044576 w 1428751"/>
              <a:gd name="connsiteY66" fmla="*/ 3143250 h 3148013"/>
              <a:gd name="connsiteX67" fmla="*/ 1044576 w 1428751"/>
              <a:gd name="connsiteY67" fmla="*/ 3143251 h 3148013"/>
              <a:gd name="connsiteX68" fmla="*/ 1039813 w 1428751"/>
              <a:gd name="connsiteY68" fmla="*/ 3144838 h 3148013"/>
              <a:gd name="connsiteX69" fmla="*/ 1001713 w 1428751"/>
              <a:gd name="connsiteY69" fmla="*/ 3148013 h 3148013"/>
              <a:gd name="connsiteX70" fmla="*/ 990600 w 1428751"/>
              <a:gd name="connsiteY70" fmla="*/ 3148013 h 3148013"/>
              <a:gd name="connsiteX71" fmla="*/ 958850 w 1428751"/>
              <a:gd name="connsiteY71" fmla="*/ 3148013 h 3148013"/>
              <a:gd name="connsiteX72" fmla="*/ 914400 w 1428751"/>
              <a:gd name="connsiteY72" fmla="*/ 3148013 h 3148013"/>
              <a:gd name="connsiteX73" fmla="*/ 873126 w 1428751"/>
              <a:gd name="connsiteY73" fmla="*/ 3148013 h 3148013"/>
              <a:gd name="connsiteX74" fmla="*/ 873125 w 1428751"/>
              <a:gd name="connsiteY74" fmla="*/ 3148013 h 3148013"/>
              <a:gd name="connsiteX75" fmla="*/ 830263 w 1428751"/>
              <a:gd name="connsiteY75" fmla="*/ 3148013 h 3148013"/>
              <a:gd name="connsiteX76" fmla="*/ 787401 w 1428751"/>
              <a:gd name="connsiteY76" fmla="*/ 3148013 h 3148013"/>
              <a:gd name="connsiteX77" fmla="*/ 787400 w 1428751"/>
              <a:gd name="connsiteY77" fmla="*/ 3148013 h 3148013"/>
              <a:gd name="connsiteX78" fmla="*/ 744538 w 1428751"/>
              <a:gd name="connsiteY78" fmla="*/ 3148013 h 3148013"/>
              <a:gd name="connsiteX79" fmla="*/ 703263 w 1428751"/>
              <a:gd name="connsiteY79" fmla="*/ 3148013 h 3148013"/>
              <a:gd name="connsiteX80" fmla="*/ 660401 w 1428751"/>
              <a:gd name="connsiteY80" fmla="*/ 3148013 h 3148013"/>
              <a:gd name="connsiteX81" fmla="*/ 660400 w 1428751"/>
              <a:gd name="connsiteY81" fmla="*/ 3148013 h 3148013"/>
              <a:gd name="connsiteX82" fmla="*/ 617538 w 1428751"/>
              <a:gd name="connsiteY82" fmla="*/ 3148013 h 3148013"/>
              <a:gd name="connsiteX83" fmla="*/ 576263 w 1428751"/>
              <a:gd name="connsiteY83" fmla="*/ 3148013 h 3148013"/>
              <a:gd name="connsiteX84" fmla="*/ 531813 w 1428751"/>
              <a:gd name="connsiteY84" fmla="*/ 3148013 h 3148013"/>
              <a:gd name="connsiteX85" fmla="*/ 488951 w 1428751"/>
              <a:gd name="connsiteY85" fmla="*/ 3148013 h 3148013"/>
              <a:gd name="connsiteX86" fmla="*/ 488950 w 1428751"/>
              <a:gd name="connsiteY86" fmla="*/ 3148013 h 3148013"/>
              <a:gd name="connsiteX87" fmla="*/ 446088 w 1428751"/>
              <a:gd name="connsiteY87" fmla="*/ 3148013 h 3148013"/>
              <a:gd name="connsiteX88" fmla="*/ 404813 w 1428751"/>
              <a:gd name="connsiteY88" fmla="*/ 3148013 h 3148013"/>
              <a:gd name="connsiteX89" fmla="*/ 361951 w 1428751"/>
              <a:gd name="connsiteY89" fmla="*/ 3148013 h 3148013"/>
              <a:gd name="connsiteX90" fmla="*/ 361950 w 1428751"/>
              <a:gd name="connsiteY90" fmla="*/ 3148013 h 3148013"/>
              <a:gd name="connsiteX91" fmla="*/ 319088 w 1428751"/>
              <a:gd name="connsiteY91" fmla="*/ 3148013 h 3148013"/>
              <a:gd name="connsiteX92" fmla="*/ 276225 w 1428751"/>
              <a:gd name="connsiteY92" fmla="*/ 3148013 h 3148013"/>
              <a:gd name="connsiteX93" fmla="*/ 239712 w 1428751"/>
              <a:gd name="connsiteY93" fmla="*/ 3148013 h 3148013"/>
              <a:gd name="connsiteX94" fmla="*/ 234950 w 1428751"/>
              <a:gd name="connsiteY94" fmla="*/ 3148013 h 3148013"/>
              <a:gd name="connsiteX95" fmla="*/ 190500 w 1428751"/>
              <a:gd name="connsiteY95" fmla="*/ 3144838 h 3148013"/>
              <a:gd name="connsiteX96" fmla="*/ 190500 w 1428751"/>
              <a:gd name="connsiteY96" fmla="*/ 3144837 h 3148013"/>
              <a:gd name="connsiteX97" fmla="*/ 147638 w 1428751"/>
              <a:gd name="connsiteY97" fmla="*/ 3132137 h 3148013"/>
              <a:gd name="connsiteX98" fmla="*/ 147638 w 1428751"/>
              <a:gd name="connsiteY98" fmla="*/ 3132138 h 3148013"/>
              <a:gd name="connsiteX99" fmla="*/ 146050 w 1428751"/>
              <a:gd name="connsiteY99" fmla="*/ 3132138 h 3148013"/>
              <a:gd name="connsiteX100" fmla="*/ 104775 w 1428751"/>
              <a:gd name="connsiteY100" fmla="*/ 3113088 h 3148013"/>
              <a:gd name="connsiteX101" fmla="*/ 71437 w 1428751"/>
              <a:gd name="connsiteY101" fmla="*/ 3087688 h 3148013"/>
              <a:gd name="connsiteX102" fmla="*/ 63500 w 1428751"/>
              <a:gd name="connsiteY102" fmla="*/ 3081338 h 3148013"/>
              <a:gd name="connsiteX103" fmla="*/ 63500 w 1428751"/>
              <a:gd name="connsiteY103" fmla="*/ 3081336 h 3148013"/>
              <a:gd name="connsiteX104" fmla="*/ 41276 w 1428751"/>
              <a:gd name="connsiteY104" fmla="*/ 3055937 h 3148013"/>
              <a:gd name="connsiteX105" fmla="*/ 20638 w 1428751"/>
              <a:gd name="connsiteY105" fmla="*/ 3024187 h 3148013"/>
              <a:gd name="connsiteX106" fmla="*/ 19050 w 1428751"/>
              <a:gd name="connsiteY106" fmla="*/ 3021012 h 3148013"/>
              <a:gd name="connsiteX107" fmla="*/ 4762 w 1428751"/>
              <a:gd name="connsiteY107" fmla="*/ 2982912 h 3148013"/>
              <a:gd name="connsiteX108" fmla="*/ 0 w 1428751"/>
              <a:gd name="connsiteY108" fmla="*/ 2940050 h 3148013"/>
              <a:gd name="connsiteX109" fmla="*/ 0 w 1428751"/>
              <a:gd name="connsiteY109" fmla="*/ 209549 h 3148013"/>
              <a:gd name="connsiteX110" fmla="*/ 4762 w 1428751"/>
              <a:gd name="connsiteY110" fmla="*/ 166687 h 3148013"/>
              <a:gd name="connsiteX111" fmla="*/ 19050 w 1428751"/>
              <a:gd name="connsiteY111" fmla="*/ 128587 h 3148013"/>
              <a:gd name="connsiteX112" fmla="*/ 20638 w 1428751"/>
              <a:gd name="connsiteY112" fmla="*/ 125412 h 3148013"/>
              <a:gd name="connsiteX113" fmla="*/ 41276 w 1428751"/>
              <a:gd name="connsiteY113" fmla="*/ 92074 h 3148013"/>
              <a:gd name="connsiteX114" fmla="*/ 63500 w 1428751"/>
              <a:gd name="connsiteY114" fmla="*/ 68263 h 3148013"/>
              <a:gd name="connsiteX115" fmla="*/ 63500 w 1428751"/>
              <a:gd name="connsiteY115" fmla="*/ 68262 h 3148013"/>
              <a:gd name="connsiteX116" fmla="*/ 71437 w 1428751"/>
              <a:gd name="connsiteY116" fmla="*/ 60325 h 3148013"/>
              <a:gd name="connsiteX117" fmla="*/ 104775 w 1428751"/>
              <a:gd name="connsiteY117" fmla="*/ 34925 h 3148013"/>
              <a:gd name="connsiteX118" fmla="*/ 146050 w 1428751"/>
              <a:gd name="connsiteY118" fmla="*/ 15875 h 3148013"/>
              <a:gd name="connsiteX119" fmla="*/ 147638 w 1428751"/>
              <a:gd name="connsiteY119" fmla="*/ 15875 h 3148013"/>
              <a:gd name="connsiteX120" fmla="*/ 147638 w 1428751"/>
              <a:gd name="connsiteY120" fmla="*/ 15874 h 3148013"/>
              <a:gd name="connsiteX121" fmla="*/ 190501 w 1428751"/>
              <a:gd name="connsiteY121" fmla="*/ 4762 h 3148013"/>
              <a:gd name="connsiteX122" fmla="*/ 190501 w 1428751"/>
              <a:gd name="connsiteY122" fmla="*/ 4762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</a:cxnLst>
            <a:rect l="l" t="t" r="r" b="b"/>
            <a:pathLst>
              <a:path w="1428751" h="3148013">
                <a:moveTo>
                  <a:pt x="234950" y="0"/>
                </a:moveTo>
                <a:lnTo>
                  <a:pt x="239712" y="0"/>
                </a:lnTo>
                <a:lnTo>
                  <a:pt x="276225" y="0"/>
                </a:lnTo>
                <a:lnTo>
                  <a:pt x="319088" y="0"/>
                </a:lnTo>
                <a:lnTo>
                  <a:pt x="361950" y="0"/>
                </a:lnTo>
                <a:lnTo>
                  <a:pt x="361951" y="0"/>
                </a:lnTo>
                <a:lnTo>
                  <a:pt x="404813" y="0"/>
                </a:lnTo>
                <a:lnTo>
                  <a:pt x="446088" y="0"/>
                </a:lnTo>
                <a:lnTo>
                  <a:pt x="488950" y="0"/>
                </a:lnTo>
                <a:lnTo>
                  <a:pt x="488951" y="0"/>
                </a:lnTo>
                <a:lnTo>
                  <a:pt x="531813" y="0"/>
                </a:lnTo>
                <a:lnTo>
                  <a:pt x="576263" y="0"/>
                </a:lnTo>
                <a:lnTo>
                  <a:pt x="617538" y="0"/>
                </a:lnTo>
                <a:lnTo>
                  <a:pt x="660400" y="0"/>
                </a:lnTo>
                <a:lnTo>
                  <a:pt x="660401" y="0"/>
                </a:lnTo>
                <a:lnTo>
                  <a:pt x="703263" y="0"/>
                </a:lnTo>
                <a:lnTo>
                  <a:pt x="744538" y="0"/>
                </a:lnTo>
                <a:lnTo>
                  <a:pt x="787400" y="0"/>
                </a:lnTo>
                <a:lnTo>
                  <a:pt x="787401" y="0"/>
                </a:lnTo>
                <a:lnTo>
                  <a:pt x="830263" y="0"/>
                </a:lnTo>
                <a:lnTo>
                  <a:pt x="873125" y="0"/>
                </a:lnTo>
                <a:lnTo>
                  <a:pt x="873126" y="0"/>
                </a:lnTo>
                <a:lnTo>
                  <a:pt x="914400" y="0"/>
                </a:lnTo>
                <a:lnTo>
                  <a:pt x="958850" y="0"/>
                </a:lnTo>
                <a:lnTo>
                  <a:pt x="990600" y="0"/>
                </a:lnTo>
                <a:lnTo>
                  <a:pt x="1001713" y="0"/>
                </a:lnTo>
                <a:lnTo>
                  <a:pt x="1039813" y="4762"/>
                </a:lnTo>
                <a:lnTo>
                  <a:pt x="1044576" y="6350"/>
                </a:lnTo>
                <a:lnTo>
                  <a:pt x="1044576" y="6350"/>
                </a:lnTo>
                <a:lnTo>
                  <a:pt x="1084262" y="15875"/>
                </a:lnTo>
                <a:lnTo>
                  <a:pt x="1085850" y="17462"/>
                </a:lnTo>
                <a:lnTo>
                  <a:pt x="1085850" y="17462"/>
                </a:lnTo>
                <a:lnTo>
                  <a:pt x="1123950" y="34924"/>
                </a:lnTo>
                <a:lnTo>
                  <a:pt x="1128713" y="38099"/>
                </a:lnTo>
                <a:lnTo>
                  <a:pt x="1128713" y="38100"/>
                </a:lnTo>
                <a:lnTo>
                  <a:pt x="1160463" y="60325"/>
                </a:lnTo>
                <a:lnTo>
                  <a:pt x="1171576" y="73025"/>
                </a:lnTo>
                <a:lnTo>
                  <a:pt x="1171576" y="73026"/>
                </a:lnTo>
                <a:lnTo>
                  <a:pt x="1189037" y="92075"/>
                </a:lnTo>
                <a:lnTo>
                  <a:pt x="1211263" y="128587"/>
                </a:lnTo>
                <a:lnTo>
                  <a:pt x="1214438" y="136525"/>
                </a:lnTo>
                <a:lnTo>
                  <a:pt x="1225550" y="166687"/>
                </a:lnTo>
                <a:lnTo>
                  <a:pt x="1230313" y="209550"/>
                </a:lnTo>
                <a:lnTo>
                  <a:pt x="1230313" y="617537"/>
                </a:lnTo>
                <a:lnTo>
                  <a:pt x="1255713" y="638175"/>
                </a:lnTo>
                <a:lnTo>
                  <a:pt x="1411289" y="755650"/>
                </a:lnTo>
                <a:lnTo>
                  <a:pt x="1425576" y="769938"/>
                </a:lnTo>
                <a:lnTo>
                  <a:pt x="1428751" y="787400"/>
                </a:lnTo>
                <a:lnTo>
                  <a:pt x="1425576" y="803275"/>
                </a:lnTo>
                <a:lnTo>
                  <a:pt x="1411289" y="817563"/>
                </a:lnTo>
                <a:lnTo>
                  <a:pt x="1255713" y="935038"/>
                </a:lnTo>
                <a:lnTo>
                  <a:pt x="1255713" y="935038"/>
                </a:lnTo>
                <a:lnTo>
                  <a:pt x="1230313" y="955675"/>
                </a:lnTo>
                <a:lnTo>
                  <a:pt x="1230313" y="2940051"/>
                </a:lnTo>
                <a:lnTo>
                  <a:pt x="1225550" y="2982913"/>
                </a:lnTo>
                <a:lnTo>
                  <a:pt x="1214438" y="3011488"/>
                </a:lnTo>
                <a:lnTo>
                  <a:pt x="1211263" y="3021013"/>
                </a:lnTo>
                <a:lnTo>
                  <a:pt x="1189037" y="3055938"/>
                </a:lnTo>
                <a:lnTo>
                  <a:pt x="1171576" y="3074987"/>
                </a:lnTo>
                <a:lnTo>
                  <a:pt x="1171576" y="3074988"/>
                </a:lnTo>
                <a:lnTo>
                  <a:pt x="1160463" y="3087688"/>
                </a:lnTo>
                <a:lnTo>
                  <a:pt x="1128713" y="3109913"/>
                </a:lnTo>
                <a:lnTo>
                  <a:pt x="1128713" y="3109913"/>
                </a:lnTo>
                <a:lnTo>
                  <a:pt x="1123950" y="3113088"/>
                </a:lnTo>
                <a:lnTo>
                  <a:pt x="1085850" y="3130550"/>
                </a:lnTo>
                <a:lnTo>
                  <a:pt x="1084262" y="3132138"/>
                </a:lnTo>
                <a:lnTo>
                  <a:pt x="1044576" y="3143250"/>
                </a:lnTo>
                <a:lnTo>
                  <a:pt x="1044576" y="3143251"/>
                </a:lnTo>
                <a:lnTo>
                  <a:pt x="1039813" y="3144838"/>
                </a:lnTo>
                <a:lnTo>
                  <a:pt x="1001713" y="3148013"/>
                </a:lnTo>
                <a:lnTo>
                  <a:pt x="990600" y="3148013"/>
                </a:lnTo>
                <a:lnTo>
                  <a:pt x="958850" y="3148013"/>
                </a:lnTo>
                <a:lnTo>
                  <a:pt x="914400" y="3148013"/>
                </a:lnTo>
                <a:lnTo>
                  <a:pt x="873126" y="3148013"/>
                </a:lnTo>
                <a:lnTo>
                  <a:pt x="873125" y="3148013"/>
                </a:lnTo>
                <a:lnTo>
                  <a:pt x="830263" y="3148013"/>
                </a:lnTo>
                <a:lnTo>
                  <a:pt x="787401" y="3148013"/>
                </a:lnTo>
                <a:lnTo>
                  <a:pt x="787400" y="3148013"/>
                </a:lnTo>
                <a:lnTo>
                  <a:pt x="744538" y="3148013"/>
                </a:lnTo>
                <a:lnTo>
                  <a:pt x="703263" y="3148013"/>
                </a:lnTo>
                <a:lnTo>
                  <a:pt x="660401" y="3148013"/>
                </a:lnTo>
                <a:lnTo>
                  <a:pt x="660400" y="3148013"/>
                </a:lnTo>
                <a:lnTo>
                  <a:pt x="617538" y="3148013"/>
                </a:lnTo>
                <a:lnTo>
                  <a:pt x="576263" y="3148013"/>
                </a:lnTo>
                <a:lnTo>
                  <a:pt x="531813" y="3148013"/>
                </a:lnTo>
                <a:lnTo>
                  <a:pt x="488951" y="3148013"/>
                </a:lnTo>
                <a:lnTo>
                  <a:pt x="488950" y="3148013"/>
                </a:lnTo>
                <a:lnTo>
                  <a:pt x="446088" y="3148013"/>
                </a:lnTo>
                <a:lnTo>
                  <a:pt x="404813" y="3148013"/>
                </a:lnTo>
                <a:lnTo>
                  <a:pt x="361951" y="3148013"/>
                </a:lnTo>
                <a:lnTo>
                  <a:pt x="361950" y="3148013"/>
                </a:lnTo>
                <a:lnTo>
                  <a:pt x="319088" y="3148013"/>
                </a:lnTo>
                <a:lnTo>
                  <a:pt x="276225" y="3148013"/>
                </a:lnTo>
                <a:lnTo>
                  <a:pt x="239712" y="3148013"/>
                </a:lnTo>
                <a:lnTo>
                  <a:pt x="234950" y="3148013"/>
                </a:lnTo>
                <a:lnTo>
                  <a:pt x="190500" y="3144838"/>
                </a:lnTo>
                <a:lnTo>
                  <a:pt x="190500" y="3144837"/>
                </a:lnTo>
                <a:lnTo>
                  <a:pt x="147638" y="3132137"/>
                </a:lnTo>
                <a:lnTo>
                  <a:pt x="147638" y="3132138"/>
                </a:lnTo>
                <a:lnTo>
                  <a:pt x="146050" y="3132138"/>
                </a:lnTo>
                <a:lnTo>
                  <a:pt x="104775" y="3113088"/>
                </a:lnTo>
                <a:lnTo>
                  <a:pt x="71437" y="3087688"/>
                </a:lnTo>
                <a:lnTo>
                  <a:pt x="63500" y="3081338"/>
                </a:lnTo>
                <a:lnTo>
                  <a:pt x="63500" y="3081336"/>
                </a:lnTo>
                <a:lnTo>
                  <a:pt x="41276" y="3055937"/>
                </a:lnTo>
                <a:lnTo>
                  <a:pt x="20638" y="302418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20638" y="125412"/>
                </a:lnTo>
                <a:lnTo>
                  <a:pt x="41276" y="92074"/>
                </a:lnTo>
                <a:lnTo>
                  <a:pt x="63500" y="68263"/>
                </a:lnTo>
                <a:lnTo>
                  <a:pt x="63500" y="68262"/>
                </a:lnTo>
                <a:lnTo>
                  <a:pt x="71437" y="60325"/>
                </a:lnTo>
                <a:lnTo>
                  <a:pt x="104775" y="34925"/>
                </a:lnTo>
                <a:lnTo>
                  <a:pt x="146050" y="15875"/>
                </a:lnTo>
                <a:lnTo>
                  <a:pt x="147638" y="15875"/>
                </a:lnTo>
                <a:lnTo>
                  <a:pt x="147638" y="15874"/>
                </a:lnTo>
                <a:lnTo>
                  <a:pt x="190501" y="4762"/>
                </a:lnTo>
                <a:lnTo>
                  <a:pt x="190501" y="4762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8" name="任意多边形 187"/>
          <p:cNvSpPr>
            <a:spLocks noChangeArrowheads="1"/>
          </p:cNvSpPr>
          <p:nvPr/>
        </p:nvSpPr>
        <p:spPr bwMode="auto">
          <a:xfrm>
            <a:off x="4828312" y="1735551"/>
            <a:ext cx="1361344" cy="2999495"/>
          </a:xfrm>
          <a:custGeom>
            <a:avLst/>
            <a:gdLst>
              <a:gd name="connsiteX0" fmla="*/ 238125 w 1428750"/>
              <a:gd name="connsiteY0" fmla="*/ 0 h 3148013"/>
              <a:gd name="connsiteX1" fmla="*/ 258762 w 1428750"/>
              <a:gd name="connsiteY1" fmla="*/ 0 h 3148013"/>
              <a:gd name="connsiteX2" fmla="*/ 258763 w 1428750"/>
              <a:gd name="connsiteY2" fmla="*/ 0 h 3148013"/>
              <a:gd name="connsiteX3" fmla="*/ 303212 w 1428750"/>
              <a:gd name="connsiteY3" fmla="*/ 0 h 3148013"/>
              <a:gd name="connsiteX4" fmla="*/ 346075 w 1428750"/>
              <a:gd name="connsiteY4" fmla="*/ 0 h 3148013"/>
              <a:gd name="connsiteX5" fmla="*/ 388937 w 1428750"/>
              <a:gd name="connsiteY5" fmla="*/ 0 h 3148013"/>
              <a:gd name="connsiteX6" fmla="*/ 388938 w 1428750"/>
              <a:gd name="connsiteY6" fmla="*/ 0 h 3148013"/>
              <a:gd name="connsiteX7" fmla="*/ 431800 w 1428750"/>
              <a:gd name="connsiteY7" fmla="*/ 0 h 3148013"/>
              <a:gd name="connsiteX8" fmla="*/ 476250 w 1428750"/>
              <a:gd name="connsiteY8" fmla="*/ 0 h 3148013"/>
              <a:gd name="connsiteX9" fmla="*/ 519112 w 1428750"/>
              <a:gd name="connsiteY9" fmla="*/ 0 h 3148013"/>
              <a:gd name="connsiteX10" fmla="*/ 519113 w 1428750"/>
              <a:gd name="connsiteY10" fmla="*/ 0 h 3148013"/>
              <a:gd name="connsiteX11" fmla="*/ 563562 w 1428750"/>
              <a:gd name="connsiteY11" fmla="*/ 0 h 3148013"/>
              <a:gd name="connsiteX12" fmla="*/ 606425 w 1428750"/>
              <a:gd name="connsiteY12" fmla="*/ 0 h 3148013"/>
              <a:gd name="connsiteX13" fmla="*/ 649287 w 1428750"/>
              <a:gd name="connsiteY13" fmla="*/ 0 h 3148013"/>
              <a:gd name="connsiteX14" fmla="*/ 649288 w 1428750"/>
              <a:gd name="connsiteY14" fmla="*/ 0 h 3148013"/>
              <a:gd name="connsiteX15" fmla="*/ 692150 w 1428750"/>
              <a:gd name="connsiteY15" fmla="*/ 0 h 3148013"/>
              <a:gd name="connsiteX16" fmla="*/ 735012 w 1428750"/>
              <a:gd name="connsiteY16" fmla="*/ 0 h 3148013"/>
              <a:gd name="connsiteX17" fmla="*/ 735013 w 1428750"/>
              <a:gd name="connsiteY17" fmla="*/ 0 h 3148013"/>
              <a:gd name="connsiteX18" fmla="*/ 777875 w 1428750"/>
              <a:gd name="connsiteY18" fmla="*/ 0 h 3148013"/>
              <a:gd name="connsiteX19" fmla="*/ 822325 w 1428750"/>
              <a:gd name="connsiteY19" fmla="*/ 0 h 3148013"/>
              <a:gd name="connsiteX20" fmla="*/ 866775 w 1428750"/>
              <a:gd name="connsiteY20" fmla="*/ 0 h 3148013"/>
              <a:gd name="connsiteX21" fmla="*/ 909637 w 1428750"/>
              <a:gd name="connsiteY21" fmla="*/ 0 h 3148013"/>
              <a:gd name="connsiteX22" fmla="*/ 909638 w 1428750"/>
              <a:gd name="connsiteY22" fmla="*/ 0 h 3148013"/>
              <a:gd name="connsiteX23" fmla="*/ 952500 w 1428750"/>
              <a:gd name="connsiteY23" fmla="*/ 0 h 3148013"/>
              <a:gd name="connsiteX24" fmla="*/ 990600 w 1428750"/>
              <a:gd name="connsiteY24" fmla="*/ 0 h 3148013"/>
              <a:gd name="connsiteX25" fmla="*/ 995362 w 1428750"/>
              <a:gd name="connsiteY25" fmla="*/ 0 h 3148013"/>
              <a:gd name="connsiteX26" fmla="*/ 995363 w 1428750"/>
              <a:gd name="connsiteY26" fmla="*/ 0 h 3148013"/>
              <a:gd name="connsiteX27" fmla="*/ 995363 w 1428750"/>
              <a:gd name="connsiteY27" fmla="*/ 0 h 3148013"/>
              <a:gd name="connsiteX28" fmla="*/ 1038225 w 1428750"/>
              <a:gd name="connsiteY28" fmla="*/ 4762 h 3148013"/>
              <a:gd name="connsiteX29" fmla="*/ 1038225 w 1428750"/>
              <a:gd name="connsiteY29" fmla="*/ 4762 h 3148013"/>
              <a:gd name="connsiteX30" fmla="*/ 1081088 w 1428750"/>
              <a:gd name="connsiteY30" fmla="*/ 15874 h 3148013"/>
              <a:gd name="connsiteX31" fmla="*/ 1081088 w 1428750"/>
              <a:gd name="connsiteY31" fmla="*/ 15875 h 3148013"/>
              <a:gd name="connsiteX32" fmla="*/ 1082674 w 1428750"/>
              <a:gd name="connsiteY32" fmla="*/ 15875 h 3148013"/>
              <a:gd name="connsiteX33" fmla="*/ 1123950 w 1428750"/>
              <a:gd name="connsiteY33" fmla="*/ 34925 h 3148013"/>
              <a:gd name="connsiteX34" fmla="*/ 1123950 w 1428750"/>
              <a:gd name="connsiteY34" fmla="*/ 36512 h 3148013"/>
              <a:gd name="connsiteX35" fmla="*/ 1158875 w 1428750"/>
              <a:gd name="connsiteY35" fmla="*/ 60324 h 3148013"/>
              <a:gd name="connsiteX36" fmla="*/ 1169988 w 1428750"/>
              <a:gd name="connsiteY36" fmla="*/ 71437 h 3148013"/>
              <a:gd name="connsiteX37" fmla="*/ 1169988 w 1428750"/>
              <a:gd name="connsiteY37" fmla="*/ 71438 h 3148013"/>
              <a:gd name="connsiteX38" fmla="*/ 1189037 w 1428750"/>
              <a:gd name="connsiteY38" fmla="*/ 92074 h 3148013"/>
              <a:gd name="connsiteX39" fmla="*/ 1211262 w 1428750"/>
              <a:gd name="connsiteY39" fmla="*/ 128587 h 3148013"/>
              <a:gd name="connsiteX40" fmla="*/ 1212850 w 1428750"/>
              <a:gd name="connsiteY40" fmla="*/ 131762 h 3148013"/>
              <a:gd name="connsiteX41" fmla="*/ 1223962 w 1428750"/>
              <a:gd name="connsiteY41" fmla="*/ 166687 h 3148013"/>
              <a:gd name="connsiteX42" fmla="*/ 1230312 w 1428750"/>
              <a:gd name="connsiteY42" fmla="*/ 209549 h 3148013"/>
              <a:gd name="connsiteX43" fmla="*/ 1230312 w 1428750"/>
              <a:gd name="connsiteY43" fmla="*/ 617537 h 3148013"/>
              <a:gd name="connsiteX44" fmla="*/ 1255713 w 1428750"/>
              <a:gd name="connsiteY44" fmla="*/ 636587 h 3148013"/>
              <a:gd name="connsiteX45" fmla="*/ 1255713 w 1428750"/>
              <a:gd name="connsiteY45" fmla="*/ 636588 h 3148013"/>
              <a:gd name="connsiteX46" fmla="*/ 1298575 w 1428750"/>
              <a:gd name="connsiteY46" fmla="*/ 669924 h 3148013"/>
              <a:gd name="connsiteX47" fmla="*/ 1298575 w 1428750"/>
              <a:gd name="connsiteY47" fmla="*/ 669925 h 3148013"/>
              <a:gd name="connsiteX48" fmla="*/ 1341438 w 1428750"/>
              <a:gd name="connsiteY48" fmla="*/ 703262 h 3148013"/>
              <a:gd name="connsiteX49" fmla="*/ 1341438 w 1428750"/>
              <a:gd name="connsiteY49" fmla="*/ 703263 h 3148013"/>
              <a:gd name="connsiteX50" fmla="*/ 1384300 w 1428750"/>
              <a:gd name="connsiteY50" fmla="*/ 735012 h 3148013"/>
              <a:gd name="connsiteX51" fmla="*/ 1411288 w 1428750"/>
              <a:gd name="connsiteY51" fmla="*/ 755649 h 3148013"/>
              <a:gd name="connsiteX52" fmla="*/ 1423988 w 1428750"/>
              <a:gd name="connsiteY52" fmla="*/ 769937 h 3148013"/>
              <a:gd name="connsiteX53" fmla="*/ 1427163 w 1428750"/>
              <a:gd name="connsiteY53" fmla="*/ 787400 h 3148013"/>
              <a:gd name="connsiteX54" fmla="*/ 1427163 w 1428750"/>
              <a:gd name="connsiteY54" fmla="*/ 787400 h 3148013"/>
              <a:gd name="connsiteX55" fmla="*/ 1428750 w 1428750"/>
              <a:gd name="connsiteY55" fmla="*/ 787400 h 3148013"/>
              <a:gd name="connsiteX56" fmla="*/ 1428750 w 1428750"/>
              <a:gd name="connsiteY56" fmla="*/ 788988 h 3148013"/>
              <a:gd name="connsiteX57" fmla="*/ 1427162 w 1428750"/>
              <a:gd name="connsiteY57" fmla="*/ 788988 h 3148013"/>
              <a:gd name="connsiteX58" fmla="*/ 1427162 w 1428750"/>
              <a:gd name="connsiteY58" fmla="*/ 787405 h 3148013"/>
              <a:gd name="connsiteX59" fmla="*/ 1423988 w 1428750"/>
              <a:gd name="connsiteY59" fmla="*/ 803275 h 3148013"/>
              <a:gd name="connsiteX60" fmla="*/ 1411288 w 1428750"/>
              <a:gd name="connsiteY60" fmla="*/ 817563 h 3148013"/>
              <a:gd name="connsiteX61" fmla="*/ 1384300 w 1428750"/>
              <a:gd name="connsiteY61" fmla="*/ 838200 h 3148013"/>
              <a:gd name="connsiteX62" fmla="*/ 1384300 w 1428750"/>
              <a:gd name="connsiteY62" fmla="*/ 838200 h 3148013"/>
              <a:gd name="connsiteX63" fmla="*/ 1341438 w 1428750"/>
              <a:gd name="connsiteY63" fmla="*/ 871536 h 3148013"/>
              <a:gd name="connsiteX64" fmla="*/ 1341438 w 1428750"/>
              <a:gd name="connsiteY64" fmla="*/ 871538 h 3148013"/>
              <a:gd name="connsiteX65" fmla="*/ 1298575 w 1428750"/>
              <a:gd name="connsiteY65" fmla="*/ 904875 h 3148013"/>
              <a:gd name="connsiteX66" fmla="*/ 1255713 w 1428750"/>
              <a:gd name="connsiteY66" fmla="*/ 936624 h 3148013"/>
              <a:gd name="connsiteX67" fmla="*/ 1255713 w 1428750"/>
              <a:gd name="connsiteY67" fmla="*/ 936625 h 3148013"/>
              <a:gd name="connsiteX68" fmla="*/ 1230312 w 1428750"/>
              <a:gd name="connsiteY68" fmla="*/ 955675 h 3148013"/>
              <a:gd name="connsiteX69" fmla="*/ 1230312 w 1428750"/>
              <a:gd name="connsiteY69" fmla="*/ 2940050 h 3148013"/>
              <a:gd name="connsiteX70" fmla="*/ 1223962 w 1428750"/>
              <a:gd name="connsiteY70" fmla="*/ 2982913 h 3148013"/>
              <a:gd name="connsiteX71" fmla="*/ 1212850 w 1428750"/>
              <a:gd name="connsiteY71" fmla="*/ 3016250 h 3148013"/>
              <a:gd name="connsiteX72" fmla="*/ 1211262 w 1428750"/>
              <a:gd name="connsiteY72" fmla="*/ 3021013 h 3148013"/>
              <a:gd name="connsiteX73" fmla="*/ 1189037 w 1428750"/>
              <a:gd name="connsiteY73" fmla="*/ 3055938 h 3148013"/>
              <a:gd name="connsiteX74" fmla="*/ 1169988 w 1428750"/>
              <a:gd name="connsiteY74" fmla="*/ 3076574 h 3148013"/>
              <a:gd name="connsiteX75" fmla="*/ 1169988 w 1428750"/>
              <a:gd name="connsiteY75" fmla="*/ 3076575 h 3148013"/>
              <a:gd name="connsiteX76" fmla="*/ 1158875 w 1428750"/>
              <a:gd name="connsiteY76" fmla="*/ 3087688 h 3148013"/>
              <a:gd name="connsiteX77" fmla="*/ 1123950 w 1428750"/>
              <a:gd name="connsiteY77" fmla="*/ 3111500 h 3148013"/>
              <a:gd name="connsiteX78" fmla="*/ 1123950 w 1428750"/>
              <a:gd name="connsiteY78" fmla="*/ 3111501 h 3148013"/>
              <a:gd name="connsiteX79" fmla="*/ 1123950 w 1428750"/>
              <a:gd name="connsiteY79" fmla="*/ 3113088 h 3148013"/>
              <a:gd name="connsiteX80" fmla="*/ 1082674 w 1428750"/>
              <a:gd name="connsiteY80" fmla="*/ 3132138 h 3148013"/>
              <a:gd name="connsiteX81" fmla="*/ 1081087 w 1428750"/>
              <a:gd name="connsiteY81" fmla="*/ 3132138 h 3148013"/>
              <a:gd name="connsiteX82" fmla="*/ 1081087 w 1428750"/>
              <a:gd name="connsiteY82" fmla="*/ 3132138 h 3148013"/>
              <a:gd name="connsiteX83" fmla="*/ 1038225 w 1428750"/>
              <a:gd name="connsiteY83" fmla="*/ 3144837 h 3148013"/>
              <a:gd name="connsiteX84" fmla="*/ 1038225 w 1428750"/>
              <a:gd name="connsiteY84" fmla="*/ 3144838 h 3148013"/>
              <a:gd name="connsiteX85" fmla="*/ 995363 w 1428750"/>
              <a:gd name="connsiteY85" fmla="*/ 3148013 h 3148013"/>
              <a:gd name="connsiteX86" fmla="*/ 995362 w 1428750"/>
              <a:gd name="connsiteY86" fmla="*/ 3148013 h 3148013"/>
              <a:gd name="connsiteX87" fmla="*/ 990600 w 1428750"/>
              <a:gd name="connsiteY87" fmla="*/ 3148013 h 3148013"/>
              <a:gd name="connsiteX88" fmla="*/ 952500 w 1428750"/>
              <a:gd name="connsiteY88" fmla="*/ 3148013 h 3148013"/>
              <a:gd name="connsiteX89" fmla="*/ 909638 w 1428750"/>
              <a:gd name="connsiteY89" fmla="*/ 3148013 h 3148013"/>
              <a:gd name="connsiteX90" fmla="*/ 909637 w 1428750"/>
              <a:gd name="connsiteY90" fmla="*/ 3148013 h 3148013"/>
              <a:gd name="connsiteX91" fmla="*/ 866775 w 1428750"/>
              <a:gd name="connsiteY91" fmla="*/ 3148013 h 3148013"/>
              <a:gd name="connsiteX92" fmla="*/ 822325 w 1428750"/>
              <a:gd name="connsiteY92" fmla="*/ 3148013 h 3148013"/>
              <a:gd name="connsiteX93" fmla="*/ 777875 w 1428750"/>
              <a:gd name="connsiteY93" fmla="*/ 3148013 h 3148013"/>
              <a:gd name="connsiteX94" fmla="*/ 735013 w 1428750"/>
              <a:gd name="connsiteY94" fmla="*/ 3148013 h 3148013"/>
              <a:gd name="connsiteX95" fmla="*/ 735012 w 1428750"/>
              <a:gd name="connsiteY95" fmla="*/ 3148013 h 3148013"/>
              <a:gd name="connsiteX96" fmla="*/ 692150 w 1428750"/>
              <a:gd name="connsiteY96" fmla="*/ 3148013 h 3148013"/>
              <a:gd name="connsiteX97" fmla="*/ 649288 w 1428750"/>
              <a:gd name="connsiteY97" fmla="*/ 3148013 h 3148013"/>
              <a:gd name="connsiteX98" fmla="*/ 649287 w 1428750"/>
              <a:gd name="connsiteY98" fmla="*/ 3148013 h 3148013"/>
              <a:gd name="connsiteX99" fmla="*/ 606425 w 1428750"/>
              <a:gd name="connsiteY99" fmla="*/ 3148013 h 3148013"/>
              <a:gd name="connsiteX100" fmla="*/ 563562 w 1428750"/>
              <a:gd name="connsiteY100" fmla="*/ 3148013 h 3148013"/>
              <a:gd name="connsiteX101" fmla="*/ 519113 w 1428750"/>
              <a:gd name="connsiteY101" fmla="*/ 3148013 h 3148013"/>
              <a:gd name="connsiteX102" fmla="*/ 519112 w 1428750"/>
              <a:gd name="connsiteY102" fmla="*/ 3148013 h 3148013"/>
              <a:gd name="connsiteX103" fmla="*/ 476250 w 1428750"/>
              <a:gd name="connsiteY103" fmla="*/ 3148013 h 3148013"/>
              <a:gd name="connsiteX104" fmla="*/ 431800 w 1428750"/>
              <a:gd name="connsiteY104" fmla="*/ 3148013 h 3148013"/>
              <a:gd name="connsiteX105" fmla="*/ 388938 w 1428750"/>
              <a:gd name="connsiteY105" fmla="*/ 3148013 h 3148013"/>
              <a:gd name="connsiteX106" fmla="*/ 388937 w 1428750"/>
              <a:gd name="connsiteY106" fmla="*/ 3148013 h 3148013"/>
              <a:gd name="connsiteX107" fmla="*/ 346075 w 1428750"/>
              <a:gd name="connsiteY107" fmla="*/ 3148013 h 3148013"/>
              <a:gd name="connsiteX108" fmla="*/ 303212 w 1428750"/>
              <a:gd name="connsiteY108" fmla="*/ 3148013 h 3148013"/>
              <a:gd name="connsiteX109" fmla="*/ 258763 w 1428750"/>
              <a:gd name="connsiteY109" fmla="*/ 3148013 h 3148013"/>
              <a:gd name="connsiteX110" fmla="*/ 258762 w 1428750"/>
              <a:gd name="connsiteY110" fmla="*/ 3148013 h 3148013"/>
              <a:gd name="connsiteX111" fmla="*/ 238125 w 1428750"/>
              <a:gd name="connsiteY111" fmla="*/ 3148013 h 3148013"/>
              <a:gd name="connsiteX112" fmla="*/ 215900 w 1428750"/>
              <a:gd name="connsiteY112" fmla="*/ 3146426 h 3148013"/>
              <a:gd name="connsiteX113" fmla="*/ 215900 w 1428750"/>
              <a:gd name="connsiteY113" fmla="*/ 3146425 h 3148013"/>
              <a:gd name="connsiteX114" fmla="*/ 190499 w 1428750"/>
              <a:gd name="connsiteY114" fmla="*/ 3144838 h 3148013"/>
              <a:gd name="connsiteX115" fmla="*/ 173037 w 1428750"/>
              <a:gd name="connsiteY115" fmla="*/ 3140075 h 3148013"/>
              <a:gd name="connsiteX116" fmla="*/ 173037 w 1428750"/>
              <a:gd name="connsiteY116" fmla="*/ 3140075 h 3148013"/>
              <a:gd name="connsiteX117" fmla="*/ 146050 w 1428750"/>
              <a:gd name="connsiteY117" fmla="*/ 3132138 h 3148013"/>
              <a:gd name="connsiteX118" fmla="*/ 130175 w 1428750"/>
              <a:gd name="connsiteY118" fmla="*/ 3124200 h 3148013"/>
              <a:gd name="connsiteX119" fmla="*/ 106362 w 1428750"/>
              <a:gd name="connsiteY119" fmla="*/ 3113088 h 3148013"/>
              <a:gd name="connsiteX120" fmla="*/ 85725 w 1428750"/>
              <a:gd name="connsiteY120" fmla="*/ 3100388 h 3148013"/>
              <a:gd name="connsiteX121" fmla="*/ 85725 w 1428750"/>
              <a:gd name="connsiteY121" fmla="*/ 3100387 h 3148013"/>
              <a:gd name="connsiteX122" fmla="*/ 69850 w 1428750"/>
              <a:gd name="connsiteY122" fmla="*/ 3087687 h 3148013"/>
              <a:gd name="connsiteX123" fmla="*/ 42862 w 1428750"/>
              <a:gd name="connsiteY123" fmla="*/ 3059112 h 3148013"/>
              <a:gd name="connsiteX124" fmla="*/ 42862 w 1428750"/>
              <a:gd name="connsiteY124" fmla="*/ 3059110 h 3148013"/>
              <a:gd name="connsiteX125" fmla="*/ 41275 w 1428750"/>
              <a:gd name="connsiteY125" fmla="*/ 3055937 h 3148013"/>
              <a:gd name="connsiteX126" fmla="*/ 19050 w 1428750"/>
              <a:gd name="connsiteY126" fmla="*/ 3021012 h 3148013"/>
              <a:gd name="connsiteX127" fmla="*/ 4762 w 1428750"/>
              <a:gd name="connsiteY127" fmla="*/ 2982912 h 3148013"/>
              <a:gd name="connsiteX128" fmla="*/ 0 w 1428750"/>
              <a:gd name="connsiteY128" fmla="*/ 2940050 h 3148013"/>
              <a:gd name="connsiteX129" fmla="*/ 0 w 1428750"/>
              <a:gd name="connsiteY129" fmla="*/ 1049337 h 3148013"/>
              <a:gd name="connsiteX130" fmla="*/ 0 w 1428750"/>
              <a:gd name="connsiteY130" fmla="*/ 209549 h 3148013"/>
              <a:gd name="connsiteX131" fmla="*/ 4762 w 1428750"/>
              <a:gd name="connsiteY131" fmla="*/ 166687 h 3148013"/>
              <a:gd name="connsiteX132" fmla="*/ 19050 w 1428750"/>
              <a:gd name="connsiteY132" fmla="*/ 128587 h 3148013"/>
              <a:gd name="connsiteX133" fmla="*/ 41275 w 1428750"/>
              <a:gd name="connsiteY133" fmla="*/ 92074 h 3148013"/>
              <a:gd name="connsiteX134" fmla="*/ 42862 w 1428750"/>
              <a:gd name="connsiteY134" fmla="*/ 90488 h 3148013"/>
              <a:gd name="connsiteX135" fmla="*/ 42862 w 1428750"/>
              <a:gd name="connsiteY135" fmla="*/ 90487 h 3148013"/>
              <a:gd name="connsiteX136" fmla="*/ 69850 w 1428750"/>
              <a:gd name="connsiteY136" fmla="*/ 60324 h 3148013"/>
              <a:gd name="connsiteX137" fmla="*/ 85725 w 1428750"/>
              <a:gd name="connsiteY137" fmla="*/ 49212 h 3148013"/>
              <a:gd name="connsiteX138" fmla="*/ 85725 w 1428750"/>
              <a:gd name="connsiteY138" fmla="*/ 49212 h 3148013"/>
              <a:gd name="connsiteX139" fmla="*/ 106362 w 1428750"/>
              <a:gd name="connsiteY139" fmla="*/ 34925 h 3148013"/>
              <a:gd name="connsiteX140" fmla="*/ 130175 w 1428750"/>
              <a:gd name="connsiteY140" fmla="*/ 25400 h 3148013"/>
              <a:gd name="connsiteX141" fmla="*/ 146050 w 1428750"/>
              <a:gd name="connsiteY141" fmla="*/ 15875 h 3148013"/>
              <a:gd name="connsiteX142" fmla="*/ 173037 w 1428750"/>
              <a:gd name="connsiteY142" fmla="*/ 9525 h 3148013"/>
              <a:gd name="connsiteX143" fmla="*/ 173037 w 1428750"/>
              <a:gd name="connsiteY143" fmla="*/ 9525 h 3148013"/>
              <a:gd name="connsiteX144" fmla="*/ 190499 w 1428750"/>
              <a:gd name="connsiteY144" fmla="*/ 4762 h 3148013"/>
              <a:gd name="connsiteX145" fmla="*/ 215900 w 1428750"/>
              <a:gd name="connsiteY145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</a:cxnLst>
            <a:rect l="l" t="t" r="r" b="b"/>
            <a:pathLst>
              <a:path w="1428750" h="3148013">
                <a:moveTo>
                  <a:pt x="238125" y="0"/>
                </a:moveTo>
                <a:lnTo>
                  <a:pt x="258762" y="0"/>
                </a:lnTo>
                <a:lnTo>
                  <a:pt x="258763" y="0"/>
                </a:lnTo>
                <a:lnTo>
                  <a:pt x="303212" y="0"/>
                </a:lnTo>
                <a:lnTo>
                  <a:pt x="346075" y="0"/>
                </a:lnTo>
                <a:lnTo>
                  <a:pt x="388937" y="0"/>
                </a:lnTo>
                <a:lnTo>
                  <a:pt x="388938" y="0"/>
                </a:lnTo>
                <a:lnTo>
                  <a:pt x="431800" y="0"/>
                </a:lnTo>
                <a:lnTo>
                  <a:pt x="476250" y="0"/>
                </a:lnTo>
                <a:lnTo>
                  <a:pt x="519112" y="0"/>
                </a:lnTo>
                <a:lnTo>
                  <a:pt x="519113" y="0"/>
                </a:lnTo>
                <a:lnTo>
                  <a:pt x="563562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2150" y="0"/>
                </a:lnTo>
                <a:lnTo>
                  <a:pt x="735012" y="0"/>
                </a:lnTo>
                <a:lnTo>
                  <a:pt x="735013" y="0"/>
                </a:lnTo>
                <a:lnTo>
                  <a:pt x="777875" y="0"/>
                </a:lnTo>
                <a:lnTo>
                  <a:pt x="822325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5362" y="0"/>
                </a:lnTo>
                <a:lnTo>
                  <a:pt x="995363" y="0"/>
                </a:lnTo>
                <a:lnTo>
                  <a:pt x="995363" y="0"/>
                </a:lnTo>
                <a:lnTo>
                  <a:pt x="1038225" y="4762"/>
                </a:lnTo>
                <a:lnTo>
                  <a:pt x="1038225" y="4762"/>
                </a:lnTo>
                <a:lnTo>
                  <a:pt x="1081088" y="15874"/>
                </a:lnTo>
                <a:lnTo>
                  <a:pt x="1081088" y="15875"/>
                </a:lnTo>
                <a:lnTo>
                  <a:pt x="1082674" y="15875"/>
                </a:lnTo>
                <a:lnTo>
                  <a:pt x="1123950" y="34925"/>
                </a:lnTo>
                <a:lnTo>
                  <a:pt x="1123950" y="36512"/>
                </a:lnTo>
                <a:lnTo>
                  <a:pt x="1158875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3962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298575" y="669924"/>
                </a:lnTo>
                <a:lnTo>
                  <a:pt x="1298575" y="669925"/>
                </a:lnTo>
                <a:lnTo>
                  <a:pt x="1341438" y="703262"/>
                </a:lnTo>
                <a:lnTo>
                  <a:pt x="1341438" y="703263"/>
                </a:lnTo>
                <a:lnTo>
                  <a:pt x="1384300" y="735012"/>
                </a:lnTo>
                <a:lnTo>
                  <a:pt x="1411288" y="755649"/>
                </a:lnTo>
                <a:lnTo>
                  <a:pt x="1423988" y="769937"/>
                </a:lnTo>
                <a:lnTo>
                  <a:pt x="1427163" y="787400"/>
                </a:lnTo>
                <a:lnTo>
                  <a:pt x="1427163" y="787400"/>
                </a:lnTo>
                <a:lnTo>
                  <a:pt x="1428750" y="787400"/>
                </a:lnTo>
                <a:lnTo>
                  <a:pt x="1428750" y="788988"/>
                </a:lnTo>
                <a:lnTo>
                  <a:pt x="1427162" y="788988"/>
                </a:lnTo>
                <a:lnTo>
                  <a:pt x="1427162" y="787405"/>
                </a:lnTo>
                <a:lnTo>
                  <a:pt x="1423988" y="803275"/>
                </a:lnTo>
                <a:lnTo>
                  <a:pt x="1411288" y="817563"/>
                </a:lnTo>
                <a:lnTo>
                  <a:pt x="1384300" y="838200"/>
                </a:lnTo>
                <a:lnTo>
                  <a:pt x="1384300" y="838200"/>
                </a:lnTo>
                <a:lnTo>
                  <a:pt x="1341438" y="871536"/>
                </a:lnTo>
                <a:lnTo>
                  <a:pt x="1341438" y="871538"/>
                </a:lnTo>
                <a:lnTo>
                  <a:pt x="1298575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3962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58875" y="3087688"/>
                </a:lnTo>
                <a:lnTo>
                  <a:pt x="1123950" y="3111500"/>
                </a:lnTo>
                <a:lnTo>
                  <a:pt x="1123950" y="3111501"/>
                </a:lnTo>
                <a:lnTo>
                  <a:pt x="1123950" y="3113088"/>
                </a:lnTo>
                <a:lnTo>
                  <a:pt x="1082674" y="3132138"/>
                </a:lnTo>
                <a:lnTo>
                  <a:pt x="1081087" y="3132138"/>
                </a:lnTo>
                <a:lnTo>
                  <a:pt x="1081087" y="3132138"/>
                </a:lnTo>
                <a:lnTo>
                  <a:pt x="1038225" y="3144837"/>
                </a:lnTo>
                <a:lnTo>
                  <a:pt x="1038225" y="3144838"/>
                </a:lnTo>
                <a:lnTo>
                  <a:pt x="995363" y="3148013"/>
                </a:lnTo>
                <a:lnTo>
                  <a:pt x="995362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2325" y="3148013"/>
                </a:lnTo>
                <a:lnTo>
                  <a:pt x="777875" y="3148013"/>
                </a:lnTo>
                <a:lnTo>
                  <a:pt x="735013" y="3148013"/>
                </a:lnTo>
                <a:lnTo>
                  <a:pt x="735012" y="3148013"/>
                </a:lnTo>
                <a:lnTo>
                  <a:pt x="692150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2" y="3148013"/>
                </a:lnTo>
                <a:lnTo>
                  <a:pt x="519113" y="3148013"/>
                </a:lnTo>
                <a:lnTo>
                  <a:pt x="519112" y="3148013"/>
                </a:lnTo>
                <a:lnTo>
                  <a:pt x="476250" y="3148013"/>
                </a:lnTo>
                <a:lnTo>
                  <a:pt x="431800" y="3148013"/>
                </a:lnTo>
                <a:lnTo>
                  <a:pt x="388938" y="3148013"/>
                </a:lnTo>
                <a:lnTo>
                  <a:pt x="388937" y="3148013"/>
                </a:lnTo>
                <a:lnTo>
                  <a:pt x="346075" y="3148013"/>
                </a:lnTo>
                <a:lnTo>
                  <a:pt x="303212" y="3148013"/>
                </a:lnTo>
                <a:lnTo>
                  <a:pt x="258763" y="3148013"/>
                </a:lnTo>
                <a:lnTo>
                  <a:pt x="258762" y="3148013"/>
                </a:lnTo>
                <a:lnTo>
                  <a:pt x="238125" y="3148013"/>
                </a:lnTo>
                <a:lnTo>
                  <a:pt x="215900" y="3146426"/>
                </a:lnTo>
                <a:lnTo>
                  <a:pt x="215900" y="3146425"/>
                </a:lnTo>
                <a:lnTo>
                  <a:pt x="190499" y="3144838"/>
                </a:lnTo>
                <a:lnTo>
                  <a:pt x="173037" y="3140075"/>
                </a:lnTo>
                <a:lnTo>
                  <a:pt x="173037" y="3140075"/>
                </a:lnTo>
                <a:lnTo>
                  <a:pt x="146050" y="3132138"/>
                </a:lnTo>
                <a:lnTo>
                  <a:pt x="130175" y="3124200"/>
                </a:lnTo>
                <a:lnTo>
                  <a:pt x="106362" y="3113088"/>
                </a:lnTo>
                <a:lnTo>
                  <a:pt x="85725" y="3100388"/>
                </a:lnTo>
                <a:lnTo>
                  <a:pt x="85725" y="3100387"/>
                </a:lnTo>
                <a:lnTo>
                  <a:pt x="69850" y="3087687"/>
                </a:lnTo>
                <a:lnTo>
                  <a:pt x="42862" y="3059112"/>
                </a:lnTo>
                <a:lnTo>
                  <a:pt x="42862" y="3059110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1049337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2862" y="90488"/>
                </a:lnTo>
                <a:lnTo>
                  <a:pt x="42862" y="90487"/>
                </a:lnTo>
                <a:lnTo>
                  <a:pt x="69850" y="60324"/>
                </a:lnTo>
                <a:lnTo>
                  <a:pt x="85725" y="49212"/>
                </a:lnTo>
                <a:lnTo>
                  <a:pt x="85725" y="49212"/>
                </a:lnTo>
                <a:lnTo>
                  <a:pt x="106362" y="34925"/>
                </a:lnTo>
                <a:lnTo>
                  <a:pt x="130175" y="25400"/>
                </a:lnTo>
                <a:lnTo>
                  <a:pt x="146050" y="15875"/>
                </a:lnTo>
                <a:lnTo>
                  <a:pt x="173037" y="9525"/>
                </a:lnTo>
                <a:lnTo>
                  <a:pt x="173037" y="9525"/>
                </a:lnTo>
                <a:lnTo>
                  <a:pt x="190499" y="4762"/>
                </a:lnTo>
                <a:lnTo>
                  <a:pt x="215900" y="3175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任意多边形 168"/>
          <p:cNvSpPr>
            <a:spLocks/>
          </p:cNvSpPr>
          <p:nvPr/>
        </p:nvSpPr>
        <p:spPr bwMode="auto">
          <a:xfrm>
            <a:off x="8910649" y="1735551"/>
            <a:ext cx="1170755" cy="2999495"/>
          </a:xfrm>
          <a:custGeom>
            <a:avLst/>
            <a:gdLst>
              <a:gd name="connsiteX0" fmla="*/ 239712 w 1228725"/>
              <a:gd name="connsiteY0" fmla="*/ 0 h 3148013"/>
              <a:gd name="connsiteX1" fmla="*/ 252412 w 1228725"/>
              <a:gd name="connsiteY1" fmla="*/ 0 h 3148013"/>
              <a:gd name="connsiteX2" fmla="*/ 296862 w 1228725"/>
              <a:gd name="connsiteY2" fmla="*/ 0 h 3148013"/>
              <a:gd name="connsiteX3" fmla="*/ 339725 w 1228725"/>
              <a:gd name="connsiteY3" fmla="*/ 0 h 3148013"/>
              <a:gd name="connsiteX4" fmla="*/ 381000 w 1228725"/>
              <a:gd name="connsiteY4" fmla="*/ 0 h 3148013"/>
              <a:gd name="connsiteX5" fmla="*/ 423862 w 1228725"/>
              <a:gd name="connsiteY5" fmla="*/ 0 h 3148013"/>
              <a:gd name="connsiteX6" fmla="*/ 423863 w 1228725"/>
              <a:gd name="connsiteY6" fmla="*/ 0 h 3148013"/>
              <a:gd name="connsiteX7" fmla="*/ 465137 w 1228725"/>
              <a:gd name="connsiteY7" fmla="*/ 0 h 3148013"/>
              <a:gd name="connsiteX8" fmla="*/ 508000 w 1228725"/>
              <a:gd name="connsiteY8" fmla="*/ 0 h 3148013"/>
              <a:gd name="connsiteX9" fmla="*/ 550862 w 1228725"/>
              <a:gd name="connsiteY9" fmla="*/ 0 h 3148013"/>
              <a:gd name="connsiteX10" fmla="*/ 550863 w 1228725"/>
              <a:gd name="connsiteY10" fmla="*/ 0 h 3148013"/>
              <a:gd name="connsiteX11" fmla="*/ 592137 w 1228725"/>
              <a:gd name="connsiteY11" fmla="*/ 0 h 3148013"/>
              <a:gd name="connsiteX12" fmla="*/ 635000 w 1228725"/>
              <a:gd name="connsiteY12" fmla="*/ 0 h 3148013"/>
              <a:gd name="connsiteX13" fmla="*/ 676275 w 1228725"/>
              <a:gd name="connsiteY13" fmla="*/ 0 h 3148013"/>
              <a:gd name="connsiteX14" fmla="*/ 720725 w 1228725"/>
              <a:gd name="connsiteY14" fmla="*/ 0 h 3148013"/>
              <a:gd name="connsiteX15" fmla="*/ 763587 w 1228725"/>
              <a:gd name="connsiteY15" fmla="*/ 0 h 3148013"/>
              <a:gd name="connsiteX16" fmla="*/ 763588 w 1228725"/>
              <a:gd name="connsiteY16" fmla="*/ 0 h 3148013"/>
              <a:gd name="connsiteX17" fmla="*/ 804862 w 1228725"/>
              <a:gd name="connsiteY17" fmla="*/ 0 h 3148013"/>
              <a:gd name="connsiteX18" fmla="*/ 847725 w 1228725"/>
              <a:gd name="connsiteY18" fmla="*/ 0 h 3148013"/>
              <a:gd name="connsiteX19" fmla="*/ 889000 w 1228725"/>
              <a:gd name="connsiteY19" fmla="*/ 0 h 3148013"/>
              <a:gd name="connsiteX20" fmla="*/ 931862 w 1228725"/>
              <a:gd name="connsiteY20" fmla="*/ 0 h 3148013"/>
              <a:gd name="connsiteX21" fmla="*/ 931863 w 1228725"/>
              <a:gd name="connsiteY21" fmla="*/ 0 h 3148013"/>
              <a:gd name="connsiteX22" fmla="*/ 974725 w 1228725"/>
              <a:gd name="connsiteY22" fmla="*/ 0 h 3148013"/>
              <a:gd name="connsiteX23" fmla="*/ 989013 w 1228725"/>
              <a:gd name="connsiteY23" fmla="*/ 0 h 3148013"/>
              <a:gd name="connsiteX24" fmla="*/ 1016000 w 1228725"/>
              <a:gd name="connsiteY24" fmla="*/ 3175 h 3148013"/>
              <a:gd name="connsiteX25" fmla="*/ 1036638 w 1228725"/>
              <a:gd name="connsiteY25" fmla="*/ 4762 h 3148013"/>
              <a:gd name="connsiteX26" fmla="*/ 1058862 w 1228725"/>
              <a:gd name="connsiteY26" fmla="*/ 11112 h 3148013"/>
              <a:gd name="connsiteX27" fmla="*/ 1058862 w 1228725"/>
              <a:gd name="connsiteY27" fmla="*/ 11112 h 3148013"/>
              <a:gd name="connsiteX28" fmla="*/ 1081087 w 1228725"/>
              <a:gd name="connsiteY28" fmla="*/ 15874 h 3148013"/>
              <a:gd name="connsiteX29" fmla="*/ 1100137 w 1228725"/>
              <a:gd name="connsiteY29" fmla="*/ 25399 h 3148013"/>
              <a:gd name="connsiteX30" fmla="*/ 1100137 w 1228725"/>
              <a:gd name="connsiteY30" fmla="*/ 25400 h 3148013"/>
              <a:gd name="connsiteX31" fmla="*/ 1123949 w 1228725"/>
              <a:gd name="connsiteY31" fmla="*/ 34925 h 3148013"/>
              <a:gd name="connsiteX32" fmla="*/ 1144587 w 1228725"/>
              <a:gd name="connsiteY32" fmla="*/ 50800 h 3148013"/>
              <a:gd name="connsiteX33" fmla="*/ 1158875 w 1228725"/>
              <a:gd name="connsiteY33" fmla="*/ 60325 h 3148013"/>
              <a:gd name="connsiteX34" fmla="*/ 1187450 w 1228725"/>
              <a:gd name="connsiteY34" fmla="*/ 90488 h 3148013"/>
              <a:gd name="connsiteX35" fmla="*/ 1187450 w 1228725"/>
              <a:gd name="connsiteY35" fmla="*/ 90487 h 3148013"/>
              <a:gd name="connsiteX36" fmla="*/ 1189037 w 1228725"/>
              <a:gd name="connsiteY36" fmla="*/ 92075 h 3148013"/>
              <a:gd name="connsiteX37" fmla="*/ 1209675 w 1228725"/>
              <a:gd name="connsiteY37" fmla="*/ 128587 h 3148013"/>
              <a:gd name="connsiteX38" fmla="*/ 1222375 w 1228725"/>
              <a:gd name="connsiteY38" fmla="*/ 166687 h 3148013"/>
              <a:gd name="connsiteX39" fmla="*/ 1228725 w 1228725"/>
              <a:gd name="connsiteY39" fmla="*/ 209550 h 3148013"/>
              <a:gd name="connsiteX40" fmla="*/ 1228725 w 1228725"/>
              <a:gd name="connsiteY40" fmla="*/ 2940050 h 3148013"/>
              <a:gd name="connsiteX41" fmla="*/ 1222375 w 1228725"/>
              <a:gd name="connsiteY41" fmla="*/ 2982912 h 3148013"/>
              <a:gd name="connsiteX42" fmla="*/ 1209675 w 1228725"/>
              <a:gd name="connsiteY42" fmla="*/ 3021012 h 3148013"/>
              <a:gd name="connsiteX43" fmla="*/ 1189037 w 1228725"/>
              <a:gd name="connsiteY43" fmla="*/ 3055937 h 3148013"/>
              <a:gd name="connsiteX44" fmla="*/ 1187450 w 1228725"/>
              <a:gd name="connsiteY44" fmla="*/ 3059112 h 3148013"/>
              <a:gd name="connsiteX45" fmla="*/ 1187450 w 1228725"/>
              <a:gd name="connsiteY45" fmla="*/ 3059113 h 3148013"/>
              <a:gd name="connsiteX46" fmla="*/ 1158875 w 1228725"/>
              <a:gd name="connsiteY46" fmla="*/ 3087688 h 3148013"/>
              <a:gd name="connsiteX47" fmla="*/ 1144587 w 1228725"/>
              <a:gd name="connsiteY47" fmla="*/ 3097213 h 3148013"/>
              <a:gd name="connsiteX48" fmla="*/ 1144587 w 1228725"/>
              <a:gd name="connsiteY48" fmla="*/ 3097213 h 3148013"/>
              <a:gd name="connsiteX49" fmla="*/ 1123949 w 1228725"/>
              <a:gd name="connsiteY49" fmla="*/ 3113088 h 3148013"/>
              <a:gd name="connsiteX50" fmla="*/ 1100137 w 1228725"/>
              <a:gd name="connsiteY50" fmla="*/ 3124200 h 3148013"/>
              <a:gd name="connsiteX51" fmla="*/ 1081087 w 1228725"/>
              <a:gd name="connsiteY51" fmla="*/ 3132138 h 3148013"/>
              <a:gd name="connsiteX52" fmla="*/ 1058863 w 1228725"/>
              <a:gd name="connsiteY52" fmla="*/ 3136900 h 3148013"/>
              <a:gd name="connsiteX53" fmla="*/ 1036638 w 1228725"/>
              <a:gd name="connsiteY53" fmla="*/ 3144838 h 3148013"/>
              <a:gd name="connsiteX54" fmla="*/ 1016000 w 1228725"/>
              <a:gd name="connsiteY54" fmla="*/ 3146425 h 3148013"/>
              <a:gd name="connsiteX55" fmla="*/ 1016000 w 1228725"/>
              <a:gd name="connsiteY55" fmla="*/ 3146426 h 3148013"/>
              <a:gd name="connsiteX56" fmla="*/ 989013 w 1228725"/>
              <a:gd name="connsiteY56" fmla="*/ 3148013 h 3148013"/>
              <a:gd name="connsiteX57" fmla="*/ 974725 w 1228725"/>
              <a:gd name="connsiteY57" fmla="*/ 3148013 h 3148013"/>
              <a:gd name="connsiteX58" fmla="*/ 931863 w 1228725"/>
              <a:gd name="connsiteY58" fmla="*/ 3148013 h 3148013"/>
              <a:gd name="connsiteX59" fmla="*/ 931862 w 1228725"/>
              <a:gd name="connsiteY59" fmla="*/ 3148013 h 3148013"/>
              <a:gd name="connsiteX60" fmla="*/ 889000 w 1228725"/>
              <a:gd name="connsiteY60" fmla="*/ 3148013 h 3148013"/>
              <a:gd name="connsiteX61" fmla="*/ 847725 w 1228725"/>
              <a:gd name="connsiteY61" fmla="*/ 3148013 h 3148013"/>
              <a:gd name="connsiteX62" fmla="*/ 804862 w 1228725"/>
              <a:gd name="connsiteY62" fmla="*/ 3148013 h 3148013"/>
              <a:gd name="connsiteX63" fmla="*/ 763588 w 1228725"/>
              <a:gd name="connsiteY63" fmla="*/ 3148013 h 3148013"/>
              <a:gd name="connsiteX64" fmla="*/ 763587 w 1228725"/>
              <a:gd name="connsiteY64" fmla="*/ 3148013 h 3148013"/>
              <a:gd name="connsiteX65" fmla="*/ 720725 w 1228725"/>
              <a:gd name="connsiteY65" fmla="*/ 3148013 h 3148013"/>
              <a:gd name="connsiteX66" fmla="*/ 676275 w 1228725"/>
              <a:gd name="connsiteY66" fmla="*/ 3148013 h 3148013"/>
              <a:gd name="connsiteX67" fmla="*/ 635000 w 1228725"/>
              <a:gd name="connsiteY67" fmla="*/ 3148013 h 3148013"/>
              <a:gd name="connsiteX68" fmla="*/ 592137 w 1228725"/>
              <a:gd name="connsiteY68" fmla="*/ 3148013 h 3148013"/>
              <a:gd name="connsiteX69" fmla="*/ 550863 w 1228725"/>
              <a:gd name="connsiteY69" fmla="*/ 3148013 h 3148013"/>
              <a:gd name="connsiteX70" fmla="*/ 550862 w 1228725"/>
              <a:gd name="connsiteY70" fmla="*/ 3148013 h 3148013"/>
              <a:gd name="connsiteX71" fmla="*/ 508000 w 1228725"/>
              <a:gd name="connsiteY71" fmla="*/ 3148013 h 3148013"/>
              <a:gd name="connsiteX72" fmla="*/ 465137 w 1228725"/>
              <a:gd name="connsiteY72" fmla="*/ 3148013 h 3148013"/>
              <a:gd name="connsiteX73" fmla="*/ 423863 w 1228725"/>
              <a:gd name="connsiteY73" fmla="*/ 3148013 h 3148013"/>
              <a:gd name="connsiteX74" fmla="*/ 423862 w 1228725"/>
              <a:gd name="connsiteY74" fmla="*/ 3148013 h 3148013"/>
              <a:gd name="connsiteX75" fmla="*/ 381000 w 1228725"/>
              <a:gd name="connsiteY75" fmla="*/ 3148013 h 3148013"/>
              <a:gd name="connsiteX76" fmla="*/ 339725 w 1228725"/>
              <a:gd name="connsiteY76" fmla="*/ 3148013 h 3148013"/>
              <a:gd name="connsiteX77" fmla="*/ 296862 w 1228725"/>
              <a:gd name="connsiteY77" fmla="*/ 3148013 h 3148013"/>
              <a:gd name="connsiteX78" fmla="*/ 252412 w 1228725"/>
              <a:gd name="connsiteY78" fmla="*/ 3148013 h 3148013"/>
              <a:gd name="connsiteX79" fmla="*/ 239712 w 1228725"/>
              <a:gd name="connsiteY79" fmla="*/ 3148013 h 3148013"/>
              <a:gd name="connsiteX80" fmla="*/ 211137 w 1228725"/>
              <a:gd name="connsiteY80" fmla="*/ 3146426 h 3148013"/>
              <a:gd name="connsiteX81" fmla="*/ 211137 w 1228725"/>
              <a:gd name="connsiteY81" fmla="*/ 3146425 h 3148013"/>
              <a:gd name="connsiteX82" fmla="*/ 190500 w 1228725"/>
              <a:gd name="connsiteY82" fmla="*/ 3144838 h 3148013"/>
              <a:gd name="connsiteX83" fmla="*/ 168275 w 1228725"/>
              <a:gd name="connsiteY83" fmla="*/ 3136900 h 3148013"/>
              <a:gd name="connsiteX84" fmla="*/ 146049 w 1228725"/>
              <a:gd name="connsiteY84" fmla="*/ 3132138 h 3148013"/>
              <a:gd name="connsiteX85" fmla="*/ 125412 w 1228725"/>
              <a:gd name="connsiteY85" fmla="*/ 3124200 h 3148013"/>
              <a:gd name="connsiteX86" fmla="*/ 104774 w 1228725"/>
              <a:gd name="connsiteY86" fmla="*/ 3113088 h 3148013"/>
              <a:gd name="connsiteX87" fmla="*/ 84137 w 1228725"/>
              <a:gd name="connsiteY87" fmla="*/ 3097213 h 3148013"/>
              <a:gd name="connsiteX88" fmla="*/ 68263 w 1228725"/>
              <a:gd name="connsiteY88" fmla="*/ 3087688 h 3148013"/>
              <a:gd name="connsiteX89" fmla="*/ 41275 w 1228725"/>
              <a:gd name="connsiteY89" fmla="*/ 3059113 h 3148013"/>
              <a:gd name="connsiteX90" fmla="*/ 41275 w 1228725"/>
              <a:gd name="connsiteY90" fmla="*/ 3059112 h 3148013"/>
              <a:gd name="connsiteX91" fmla="*/ 39687 w 1228725"/>
              <a:gd name="connsiteY91" fmla="*/ 3055937 h 3148013"/>
              <a:gd name="connsiteX92" fmla="*/ 19050 w 1228725"/>
              <a:gd name="connsiteY92" fmla="*/ 3021012 h 3148013"/>
              <a:gd name="connsiteX93" fmla="*/ 3175 w 1228725"/>
              <a:gd name="connsiteY93" fmla="*/ 2982912 h 3148013"/>
              <a:gd name="connsiteX94" fmla="*/ 0 w 1228725"/>
              <a:gd name="connsiteY94" fmla="*/ 2940050 h 3148013"/>
              <a:gd name="connsiteX95" fmla="*/ 0 w 1228725"/>
              <a:gd name="connsiteY95" fmla="*/ 209550 h 3148013"/>
              <a:gd name="connsiteX96" fmla="*/ 3175 w 1228725"/>
              <a:gd name="connsiteY96" fmla="*/ 166687 h 3148013"/>
              <a:gd name="connsiteX97" fmla="*/ 19050 w 1228725"/>
              <a:gd name="connsiteY97" fmla="*/ 128587 h 3148013"/>
              <a:gd name="connsiteX98" fmla="*/ 39687 w 1228725"/>
              <a:gd name="connsiteY98" fmla="*/ 92075 h 3148013"/>
              <a:gd name="connsiteX99" fmla="*/ 41275 w 1228725"/>
              <a:gd name="connsiteY99" fmla="*/ 90487 h 3148013"/>
              <a:gd name="connsiteX100" fmla="*/ 41275 w 1228725"/>
              <a:gd name="connsiteY100" fmla="*/ 90488 h 3148013"/>
              <a:gd name="connsiteX101" fmla="*/ 68263 w 1228725"/>
              <a:gd name="connsiteY101" fmla="*/ 60325 h 3148013"/>
              <a:gd name="connsiteX102" fmla="*/ 84137 w 1228725"/>
              <a:gd name="connsiteY102" fmla="*/ 50801 h 3148013"/>
              <a:gd name="connsiteX103" fmla="*/ 84137 w 1228725"/>
              <a:gd name="connsiteY103" fmla="*/ 50800 h 3148013"/>
              <a:gd name="connsiteX104" fmla="*/ 104774 w 1228725"/>
              <a:gd name="connsiteY104" fmla="*/ 34925 h 3148013"/>
              <a:gd name="connsiteX105" fmla="*/ 125412 w 1228725"/>
              <a:gd name="connsiteY105" fmla="*/ 25400 h 3148013"/>
              <a:gd name="connsiteX106" fmla="*/ 125412 w 1228725"/>
              <a:gd name="connsiteY106" fmla="*/ 25399 h 3148013"/>
              <a:gd name="connsiteX107" fmla="*/ 146049 w 1228725"/>
              <a:gd name="connsiteY107" fmla="*/ 15874 h 3148013"/>
              <a:gd name="connsiteX108" fmla="*/ 168275 w 1228725"/>
              <a:gd name="connsiteY108" fmla="*/ 11112 h 3148013"/>
              <a:gd name="connsiteX109" fmla="*/ 168275 w 1228725"/>
              <a:gd name="connsiteY109" fmla="*/ 11112 h 3148013"/>
              <a:gd name="connsiteX110" fmla="*/ 190500 w 1228725"/>
              <a:gd name="connsiteY110" fmla="*/ 4762 h 3148013"/>
              <a:gd name="connsiteX111" fmla="*/ 211137 w 1228725"/>
              <a:gd name="connsiteY111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</a:cxnLst>
            <a:rect l="l" t="t" r="r" b="b"/>
            <a:pathLst>
              <a:path w="1228725" h="3148013">
                <a:moveTo>
                  <a:pt x="239712" y="0"/>
                </a:moveTo>
                <a:lnTo>
                  <a:pt x="252412" y="0"/>
                </a:lnTo>
                <a:lnTo>
                  <a:pt x="296862" y="0"/>
                </a:lnTo>
                <a:lnTo>
                  <a:pt x="339725" y="0"/>
                </a:lnTo>
                <a:lnTo>
                  <a:pt x="381000" y="0"/>
                </a:lnTo>
                <a:lnTo>
                  <a:pt x="423862" y="0"/>
                </a:lnTo>
                <a:lnTo>
                  <a:pt x="423863" y="0"/>
                </a:lnTo>
                <a:lnTo>
                  <a:pt x="465137" y="0"/>
                </a:lnTo>
                <a:lnTo>
                  <a:pt x="508000" y="0"/>
                </a:lnTo>
                <a:lnTo>
                  <a:pt x="550862" y="0"/>
                </a:lnTo>
                <a:lnTo>
                  <a:pt x="550863" y="0"/>
                </a:lnTo>
                <a:lnTo>
                  <a:pt x="592137" y="0"/>
                </a:lnTo>
                <a:lnTo>
                  <a:pt x="635000" y="0"/>
                </a:lnTo>
                <a:lnTo>
                  <a:pt x="676275" y="0"/>
                </a:lnTo>
                <a:lnTo>
                  <a:pt x="720725" y="0"/>
                </a:lnTo>
                <a:lnTo>
                  <a:pt x="763587" y="0"/>
                </a:lnTo>
                <a:lnTo>
                  <a:pt x="763588" y="0"/>
                </a:lnTo>
                <a:lnTo>
                  <a:pt x="804862" y="0"/>
                </a:lnTo>
                <a:lnTo>
                  <a:pt x="847725" y="0"/>
                </a:lnTo>
                <a:lnTo>
                  <a:pt x="889000" y="0"/>
                </a:lnTo>
                <a:lnTo>
                  <a:pt x="931862" y="0"/>
                </a:lnTo>
                <a:lnTo>
                  <a:pt x="931863" y="0"/>
                </a:lnTo>
                <a:lnTo>
                  <a:pt x="974725" y="0"/>
                </a:lnTo>
                <a:lnTo>
                  <a:pt x="989013" y="0"/>
                </a:lnTo>
                <a:lnTo>
                  <a:pt x="1016000" y="3175"/>
                </a:lnTo>
                <a:lnTo>
                  <a:pt x="1036638" y="4762"/>
                </a:lnTo>
                <a:lnTo>
                  <a:pt x="1058862" y="11112"/>
                </a:lnTo>
                <a:lnTo>
                  <a:pt x="1058862" y="11112"/>
                </a:lnTo>
                <a:lnTo>
                  <a:pt x="1081087" y="15874"/>
                </a:lnTo>
                <a:lnTo>
                  <a:pt x="1100137" y="25399"/>
                </a:lnTo>
                <a:lnTo>
                  <a:pt x="1100137" y="25400"/>
                </a:lnTo>
                <a:lnTo>
                  <a:pt x="1123949" y="34925"/>
                </a:lnTo>
                <a:lnTo>
                  <a:pt x="1144587" y="50800"/>
                </a:lnTo>
                <a:lnTo>
                  <a:pt x="1158875" y="60325"/>
                </a:lnTo>
                <a:lnTo>
                  <a:pt x="1187450" y="90488"/>
                </a:lnTo>
                <a:lnTo>
                  <a:pt x="1187450" y="90487"/>
                </a:lnTo>
                <a:lnTo>
                  <a:pt x="1189037" y="92075"/>
                </a:lnTo>
                <a:lnTo>
                  <a:pt x="1209675" y="128587"/>
                </a:lnTo>
                <a:lnTo>
                  <a:pt x="1222375" y="166687"/>
                </a:lnTo>
                <a:lnTo>
                  <a:pt x="1228725" y="209550"/>
                </a:lnTo>
                <a:lnTo>
                  <a:pt x="1228725" y="2940050"/>
                </a:lnTo>
                <a:lnTo>
                  <a:pt x="1222375" y="2982912"/>
                </a:lnTo>
                <a:lnTo>
                  <a:pt x="1209675" y="3021012"/>
                </a:lnTo>
                <a:lnTo>
                  <a:pt x="1189037" y="3055937"/>
                </a:lnTo>
                <a:lnTo>
                  <a:pt x="1187450" y="3059112"/>
                </a:lnTo>
                <a:lnTo>
                  <a:pt x="1187450" y="3059113"/>
                </a:lnTo>
                <a:lnTo>
                  <a:pt x="1158875" y="3087688"/>
                </a:lnTo>
                <a:lnTo>
                  <a:pt x="1144587" y="3097213"/>
                </a:lnTo>
                <a:lnTo>
                  <a:pt x="1144587" y="3097213"/>
                </a:lnTo>
                <a:lnTo>
                  <a:pt x="1123949" y="3113088"/>
                </a:lnTo>
                <a:lnTo>
                  <a:pt x="1100137" y="3124200"/>
                </a:lnTo>
                <a:lnTo>
                  <a:pt x="1081087" y="3132138"/>
                </a:lnTo>
                <a:lnTo>
                  <a:pt x="1058863" y="3136900"/>
                </a:lnTo>
                <a:lnTo>
                  <a:pt x="1036638" y="3144838"/>
                </a:lnTo>
                <a:lnTo>
                  <a:pt x="1016000" y="3146425"/>
                </a:lnTo>
                <a:lnTo>
                  <a:pt x="1016000" y="3146426"/>
                </a:lnTo>
                <a:lnTo>
                  <a:pt x="989013" y="3148013"/>
                </a:lnTo>
                <a:lnTo>
                  <a:pt x="974725" y="3148013"/>
                </a:lnTo>
                <a:lnTo>
                  <a:pt x="931863" y="3148013"/>
                </a:lnTo>
                <a:lnTo>
                  <a:pt x="931862" y="3148013"/>
                </a:lnTo>
                <a:lnTo>
                  <a:pt x="889000" y="3148013"/>
                </a:lnTo>
                <a:lnTo>
                  <a:pt x="847725" y="3148013"/>
                </a:lnTo>
                <a:lnTo>
                  <a:pt x="804862" y="3148013"/>
                </a:lnTo>
                <a:lnTo>
                  <a:pt x="763588" y="3148013"/>
                </a:lnTo>
                <a:lnTo>
                  <a:pt x="763587" y="3148013"/>
                </a:lnTo>
                <a:lnTo>
                  <a:pt x="720725" y="3148013"/>
                </a:lnTo>
                <a:lnTo>
                  <a:pt x="676275" y="3148013"/>
                </a:lnTo>
                <a:lnTo>
                  <a:pt x="635000" y="3148013"/>
                </a:lnTo>
                <a:lnTo>
                  <a:pt x="592137" y="3148013"/>
                </a:lnTo>
                <a:lnTo>
                  <a:pt x="550863" y="3148013"/>
                </a:lnTo>
                <a:lnTo>
                  <a:pt x="550862" y="3148013"/>
                </a:lnTo>
                <a:lnTo>
                  <a:pt x="508000" y="3148013"/>
                </a:lnTo>
                <a:lnTo>
                  <a:pt x="465137" y="3148013"/>
                </a:lnTo>
                <a:lnTo>
                  <a:pt x="423863" y="3148013"/>
                </a:lnTo>
                <a:lnTo>
                  <a:pt x="423862" y="3148013"/>
                </a:lnTo>
                <a:lnTo>
                  <a:pt x="381000" y="3148013"/>
                </a:lnTo>
                <a:lnTo>
                  <a:pt x="339725" y="3148013"/>
                </a:lnTo>
                <a:lnTo>
                  <a:pt x="296862" y="3148013"/>
                </a:lnTo>
                <a:lnTo>
                  <a:pt x="252412" y="3148013"/>
                </a:lnTo>
                <a:lnTo>
                  <a:pt x="239712" y="3148013"/>
                </a:lnTo>
                <a:lnTo>
                  <a:pt x="211137" y="3146426"/>
                </a:lnTo>
                <a:lnTo>
                  <a:pt x="211137" y="3146425"/>
                </a:lnTo>
                <a:lnTo>
                  <a:pt x="190500" y="3144838"/>
                </a:lnTo>
                <a:lnTo>
                  <a:pt x="168275" y="3136900"/>
                </a:lnTo>
                <a:lnTo>
                  <a:pt x="146049" y="3132138"/>
                </a:lnTo>
                <a:lnTo>
                  <a:pt x="125412" y="3124200"/>
                </a:lnTo>
                <a:lnTo>
                  <a:pt x="104774" y="3113088"/>
                </a:lnTo>
                <a:lnTo>
                  <a:pt x="84137" y="3097213"/>
                </a:lnTo>
                <a:lnTo>
                  <a:pt x="68263" y="3087688"/>
                </a:lnTo>
                <a:lnTo>
                  <a:pt x="41275" y="3059113"/>
                </a:lnTo>
                <a:lnTo>
                  <a:pt x="41275" y="3059112"/>
                </a:lnTo>
                <a:lnTo>
                  <a:pt x="39687" y="3055937"/>
                </a:lnTo>
                <a:lnTo>
                  <a:pt x="19050" y="3021012"/>
                </a:lnTo>
                <a:lnTo>
                  <a:pt x="3175" y="2982912"/>
                </a:lnTo>
                <a:lnTo>
                  <a:pt x="0" y="2940050"/>
                </a:lnTo>
                <a:lnTo>
                  <a:pt x="0" y="209550"/>
                </a:lnTo>
                <a:lnTo>
                  <a:pt x="3175" y="166687"/>
                </a:lnTo>
                <a:lnTo>
                  <a:pt x="19050" y="128587"/>
                </a:lnTo>
                <a:lnTo>
                  <a:pt x="39687" y="92075"/>
                </a:lnTo>
                <a:lnTo>
                  <a:pt x="41275" y="90487"/>
                </a:lnTo>
                <a:lnTo>
                  <a:pt x="41275" y="90488"/>
                </a:lnTo>
                <a:lnTo>
                  <a:pt x="68263" y="60325"/>
                </a:lnTo>
                <a:lnTo>
                  <a:pt x="84137" y="50801"/>
                </a:lnTo>
                <a:lnTo>
                  <a:pt x="84137" y="50800"/>
                </a:lnTo>
                <a:lnTo>
                  <a:pt x="104774" y="34925"/>
                </a:lnTo>
                <a:lnTo>
                  <a:pt x="125412" y="25400"/>
                </a:lnTo>
                <a:lnTo>
                  <a:pt x="125412" y="25399"/>
                </a:lnTo>
                <a:lnTo>
                  <a:pt x="146049" y="15874"/>
                </a:lnTo>
                <a:lnTo>
                  <a:pt x="168275" y="11112"/>
                </a:lnTo>
                <a:lnTo>
                  <a:pt x="168275" y="11112"/>
                </a:lnTo>
                <a:lnTo>
                  <a:pt x="190500" y="4762"/>
                </a:lnTo>
                <a:lnTo>
                  <a:pt x="211137" y="3175"/>
                </a:lnTo>
                <a:close/>
              </a:path>
            </a:pathLst>
          </a:custGeom>
          <a:solidFill>
            <a:schemeClr val="accent4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9" name="任意多边形 198"/>
          <p:cNvSpPr>
            <a:spLocks noChangeArrowheads="1"/>
          </p:cNvSpPr>
          <p:nvPr/>
        </p:nvSpPr>
        <p:spPr bwMode="auto">
          <a:xfrm>
            <a:off x="6895829" y="1735551"/>
            <a:ext cx="1362857" cy="2999495"/>
          </a:xfrm>
          <a:custGeom>
            <a:avLst/>
            <a:gdLst>
              <a:gd name="connsiteX0" fmla="*/ 1428750 w 1430338"/>
              <a:gd name="connsiteY0" fmla="*/ 787400 h 3148013"/>
              <a:gd name="connsiteX1" fmla="*/ 1430338 w 1430338"/>
              <a:gd name="connsiteY1" fmla="*/ 787400 h 3148013"/>
              <a:gd name="connsiteX2" fmla="*/ 1430338 w 1430338"/>
              <a:gd name="connsiteY2" fmla="*/ 788988 h 3148013"/>
              <a:gd name="connsiteX3" fmla="*/ 1428750 w 1430338"/>
              <a:gd name="connsiteY3" fmla="*/ 788988 h 3148013"/>
              <a:gd name="connsiteX4" fmla="*/ 239712 w 1430338"/>
              <a:gd name="connsiteY4" fmla="*/ 0 h 3148013"/>
              <a:gd name="connsiteX5" fmla="*/ 260350 w 1430338"/>
              <a:gd name="connsiteY5" fmla="*/ 0 h 3148013"/>
              <a:gd name="connsiteX6" fmla="*/ 303212 w 1430338"/>
              <a:gd name="connsiteY6" fmla="*/ 0 h 3148013"/>
              <a:gd name="connsiteX7" fmla="*/ 303213 w 1430338"/>
              <a:gd name="connsiteY7" fmla="*/ 0 h 3148013"/>
              <a:gd name="connsiteX8" fmla="*/ 346075 w 1430338"/>
              <a:gd name="connsiteY8" fmla="*/ 0 h 3148013"/>
              <a:gd name="connsiteX9" fmla="*/ 392112 w 1430338"/>
              <a:gd name="connsiteY9" fmla="*/ 0 h 3148013"/>
              <a:gd name="connsiteX10" fmla="*/ 392113 w 1430338"/>
              <a:gd name="connsiteY10" fmla="*/ 0 h 3148013"/>
              <a:gd name="connsiteX11" fmla="*/ 434975 w 1430338"/>
              <a:gd name="connsiteY11" fmla="*/ 0 h 3148013"/>
              <a:gd name="connsiteX12" fmla="*/ 477837 w 1430338"/>
              <a:gd name="connsiteY12" fmla="*/ 0 h 3148013"/>
              <a:gd name="connsiteX13" fmla="*/ 477838 w 1430338"/>
              <a:gd name="connsiteY13" fmla="*/ 0 h 3148013"/>
              <a:gd name="connsiteX14" fmla="*/ 520700 w 1430338"/>
              <a:gd name="connsiteY14" fmla="*/ 0 h 3148013"/>
              <a:gd name="connsiteX15" fmla="*/ 563562 w 1430338"/>
              <a:gd name="connsiteY15" fmla="*/ 0 h 3148013"/>
              <a:gd name="connsiteX16" fmla="*/ 563563 w 1430338"/>
              <a:gd name="connsiteY16" fmla="*/ 0 h 3148013"/>
              <a:gd name="connsiteX17" fmla="*/ 606425 w 1430338"/>
              <a:gd name="connsiteY17" fmla="*/ 0 h 3148013"/>
              <a:gd name="connsiteX18" fmla="*/ 649287 w 1430338"/>
              <a:gd name="connsiteY18" fmla="*/ 0 h 3148013"/>
              <a:gd name="connsiteX19" fmla="*/ 649288 w 1430338"/>
              <a:gd name="connsiteY19" fmla="*/ 0 h 3148013"/>
              <a:gd name="connsiteX20" fmla="*/ 693737 w 1430338"/>
              <a:gd name="connsiteY20" fmla="*/ 0 h 3148013"/>
              <a:gd name="connsiteX21" fmla="*/ 738187 w 1430338"/>
              <a:gd name="connsiteY21" fmla="*/ 0 h 3148013"/>
              <a:gd name="connsiteX22" fmla="*/ 781050 w 1430338"/>
              <a:gd name="connsiteY22" fmla="*/ 0 h 3148013"/>
              <a:gd name="connsiteX23" fmla="*/ 823912 w 1430338"/>
              <a:gd name="connsiteY23" fmla="*/ 0 h 3148013"/>
              <a:gd name="connsiteX24" fmla="*/ 823913 w 1430338"/>
              <a:gd name="connsiteY24" fmla="*/ 0 h 3148013"/>
              <a:gd name="connsiteX25" fmla="*/ 866775 w 1430338"/>
              <a:gd name="connsiteY25" fmla="*/ 0 h 3148013"/>
              <a:gd name="connsiteX26" fmla="*/ 909637 w 1430338"/>
              <a:gd name="connsiteY26" fmla="*/ 0 h 3148013"/>
              <a:gd name="connsiteX27" fmla="*/ 909638 w 1430338"/>
              <a:gd name="connsiteY27" fmla="*/ 0 h 3148013"/>
              <a:gd name="connsiteX28" fmla="*/ 952500 w 1430338"/>
              <a:gd name="connsiteY28" fmla="*/ 0 h 3148013"/>
              <a:gd name="connsiteX29" fmla="*/ 990600 w 1430338"/>
              <a:gd name="connsiteY29" fmla="*/ 0 h 3148013"/>
              <a:gd name="connsiteX30" fmla="*/ 996950 w 1430338"/>
              <a:gd name="connsiteY30" fmla="*/ 0 h 3148013"/>
              <a:gd name="connsiteX31" fmla="*/ 1039812 w 1430338"/>
              <a:gd name="connsiteY31" fmla="*/ 4762 h 3148013"/>
              <a:gd name="connsiteX32" fmla="*/ 1039812 w 1430338"/>
              <a:gd name="connsiteY32" fmla="*/ 4762 h 3148013"/>
              <a:gd name="connsiteX33" fmla="*/ 1082675 w 1430338"/>
              <a:gd name="connsiteY33" fmla="*/ 15874 h 3148013"/>
              <a:gd name="connsiteX34" fmla="*/ 1082675 w 1430338"/>
              <a:gd name="connsiteY34" fmla="*/ 15875 h 3148013"/>
              <a:gd name="connsiteX35" fmla="*/ 1084262 w 1430338"/>
              <a:gd name="connsiteY35" fmla="*/ 15875 h 3148013"/>
              <a:gd name="connsiteX36" fmla="*/ 1125537 w 1430338"/>
              <a:gd name="connsiteY36" fmla="*/ 34925 h 3148013"/>
              <a:gd name="connsiteX37" fmla="*/ 1127125 w 1430338"/>
              <a:gd name="connsiteY37" fmla="*/ 36512 h 3148013"/>
              <a:gd name="connsiteX38" fmla="*/ 1127125 w 1430338"/>
              <a:gd name="connsiteY38" fmla="*/ 36512 h 3148013"/>
              <a:gd name="connsiteX39" fmla="*/ 1160463 w 1430338"/>
              <a:gd name="connsiteY39" fmla="*/ 60324 h 3148013"/>
              <a:gd name="connsiteX40" fmla="*/ 1169988 w 1430338"/>
              <a:gd name="connsiteY40" fmla="*/ 71437 h 3148013"/>
              <a:gd name="connsiteX41" fmla="*/ 1169988 w 1430338"/>
              <a:gd name="connsiteY41" fmla="*/ 71438 h 3148013"/>
              <a:gd name="connsiteX42" fmla="*/ 1189037 w 1430338"/>
              <a:gd name="connsiteY42" fmla="*/ 92074 h 3148013"/>
              <a:gd name="connsiteX43" fmla="*/ 1211262 w 1430338"/>
              <a:gd name="connsiteY43" fmla="*/ 128587 h 3148013"/>
              <a:gd name="connsiteX44" fmla="*/ 1212850 w 1430338"/>
              <a:gd name="connsiteY44" fmla="*/ 131762 h 3148013"/>
              <a:gd name="connsiteX45" fmla="*/ 1225550 w 1430338"/>
              <a:gd name="connsiteY45" fmla="*/ 166687 h 3148013"/>
              <a:gd name="connsiteX46" fmla="*/ 1230312 w 1430338"/>
              <a:gd name="connsiteY46" fmla="*/ 209549 h 3148013"/>
              <a:gd name="connsiteX47" fmla="*/ 1230312 w 1430338"/>
              <a:gd name="connsiteY47" fmla="*/ 617537 h 3148013"/>
              <a:gd name="connsiteX48" fmla="*/ 1255713 w 1430338"/>
              <a:gd name="connsiteY48" fmla="*/ 636587 h 3148013"/>
              <a:gd name="connsiteX49" fmla="*/ 1255713 w 1430338"/>
              <a:gd name="connsiteY49" fmla="*/ 636588 h 3148013"/>
              <a:gd name="connsiteX50" fmla="*/ 1300162 w 1430338"/>
              <a:gd name="connsiteY50" fmla="*/ 669924 h 3148013"/>
              <a:gd name="connsiteX51" fmla="*/ 1300162 w 1430338"/>
              <a:gd name="connsiteY51" fmla="*/ 669925 h 3148013"/>
              <a:gd name="connsiteX52" fmla="*/ 1343025 w 1430338"/>
              <a:gd name="connsiteY52" fmla="*/ 703262 h 3148013"/>
              <a:gd name="connsiteX53" fmla="*/ 1343025 w 1430338"/>
              <a:gd name="connsiteY53" fmla="*/ 703262 h 3148013"/>
              <a:gd name="connsiteX54" fmla="*/ 1385888 w 1430338"/>
              <a:gd name="connsiteY54" fmla="*/ 735012 h 3148013"/>
              <a:gd name="connsiteX55" fmla="*/ 1385888 w 1430338"/>
              <a:gd name="connsiteY55" fmla="*/ 735013 h 3148013"/>
              <a:gd name="connsiteX56" fmla="*/ 1412875 w 1430338"/>
              <a:gd name="connsiteY56" fmla="*/ 755649 h 3148013"/>
              <a:gd name="connsiteX57" fmla="*/ 1425575 w 1430338"/>
              <a:gd name="connsiteY57" fmla="*/ 769937 h 3148013"/>
              <a:gd name="connsiteX58" fmla="*/ 1428750 w 1430338"/>
              <a:gd name="connsiteY58" fmla="*/ 787399 h 3148013"/>
              <a:gd name="connsiteX59" fmla="*/ 1425575 w 1430338"/>
              <a:gd name="connsiteY59" fmla="*/ 803275 h 3148013"/>
              <a:gd name="connsiteX60" fmla="*/ 1412875 w 1430338"/>
              <a:gd name="connsiteY60" fmla="*/ 817562 h 3148013"/>
              <a:gd name="connsiteX61" fmla="*/ 1385888 w 1430338"/>
              <a:gd name="connsiteY61" fmla="*/ 836611 h 3148013"/>
              <a:gd name="connsiteX62" fmla="*/ 1385888 w 1430338"/>
              <a:gd name="connsiteY62" fmla="*/ 836612 h 3148013"/>
              <a:gd name="connsiteX63" fmla="*/ 1343025 w 1430338"/>
              <a:gd name="connsiteY63" fmla="*/ 871537 h 3148013"/>
              <a:gd name="connsiteX64" fmla="*/ 1343025 w 1430338"/>
              <a:gd name="connsiteY64" fmla="*/ 871538 h 3148013"/>
              <a:gd name="connsiteX65" fmla="*/ 1300162 w 1430338"/>
              <a:gd name="connsiteY65" fmla="*/ 904875 h 3148013"/>
              <a:gd name="connsiteX66" fmla="*/ 1255713 w 1430338"/>
              <a:gd name="connsiteY66" fmla="*/ 936624 h 3148013"/>
              <a:gd name="connsiteX67" fmla="*/ 1255713 w 1430338"/>
              <a:gd name="connsiteY67" fmla="*/ 936625 h 3148013"/>
              <a:gd name="connsiteX68" fmla="*/ 1230312 w 1430338"/>
              <a:gd name="connsiteY68" fmla="*/ 955675 h 3148013"/>
              <a:gd name="connsiteX69" fmla="*/ 1230312 w 1430338"/>
              <a:gd name="connsiteY69" fmla="*/ 2940050 h 3148013"/>
              <a:gd name="connsiteX70" fmla="*/ 1225550 w 1430338"/>
              <a:gd name="connsiteY70" fmla="*/ 2982913 h 3148013"/>
              <a:gd name="connsiteX71" fmla="*/ 1212850 w 1430338"/>
              <a:gd name="connsiteY71" fmla="*/ 3016250 h 3148013"/>
              <a:gd name="connsiteX72" fmla="*/ 1211262 w 1430338"/>
              <a:gd name="connsiteY72" fmla="*/ 3021013 h 3148013"/>
              <a:gd name="connsiteX73" fmla="*/ 1189037 w 1430338"/>
              <a:gd name="connsiteY73" fmla="*/ 3055938 h 3148013"/>
              <a:gd name="connsiteX74" fmla="*/ 1169988 w 1430338"/>
              <a:gd name="connsiteY74" fmla="*/ 3076574 h 3148013"/>
              <a:gd name="connsiteX75" fmla="*/ 1169988 w 1430338"/>
              <a:gd name="connsiteY75" fmla="*/ 3076575 h 3148013"/>
              <a:gd name="connsiteX76" fmla="*/ 1160463 w 1430338"/>
              <a:gd name="connsiteY76" fmla="*/ 3087688 h 3148013"/>
              <a:gd name="connsiteX77" fmla="*/ 1127125 w 1430338"/>
              <a:gd name="connsiteY77" fmla="*/ 3111500 h 3148013"/>
              <a:gd name="connsiteX78" fmla="*/ 1127125 w 1430338"/>
              <a:gd name="connsiteY78" fmla="*/ 3111501 h 3148013"/>
              <a:gd name="connsiteX79" fmla="*/ 1125537 w 1430338"/>
              <a:gd name="connsiteY79" fmla="*/ 3113088 h 3148013"/>
              <a:gd name="connsiteX80" fmla="*/ 1084262 w 1430338"/>
              <a:gd name="connsiteY80" fmla="*/ 3132138 h 3148013"/>
              <a:gd name="connsiteX81" fmla="*/ 1082675 w 1430338"/>
              <a:gd name="connsiteY81" fmla="*/ 3132138 h 3148013"/>
              <a:gd name="connsiteX82" fmla="*/ 1082675 w 1430338"/>
              <a:gd name="connsiteY82" fmla="*/ 3132137 h 3148013"/>
              <a:gd name="connsiteX83" fmla="*/ 1039813 w 1430338"/>
              <a:gd name="connsiteY83" fmla="*/ 3144837 h 3148013"/>
              <a:gd name="connsiteX84" fmla="*/ 1039813 w 1430338"/>
              <a:gd name="connsiteY84" fmla="*/ 3144838 h 3148013"/>
              <a:gd name="connsiteX85" fmla="*/ 996950 w 1430338"/>
              <a:gd name="connsiteY85" fmla="*/ 3148013 h 3148013"/>
              <a:gd name="connsiteX86" fmla="*/ 990600 w 1430338"/>
              <a:gd name="connsiteY86" fmla="*/ 3148013 h 3148013"/>
              <a:gd name="connsiteX87" fmla="*/ 952500 w 1430338"/>
              <a:gd name="connsiteY87" fmla="*/ 3148013 h 3148013"/>
              <a:gd name="connsiteX88" fmla="*/ 909638 w 1430338"/>
              <a:gd name="connsiteY88" fmla="*/ 3148013 h 3148013"/>
              <a:gd name="connsiteX89" fmla="*/ 909637 w 1430338"/>
              <a:gd name="connsiteY89" fmla="*/ 3148013 h 3148013"/>
              <a:gd name="connsiteX90" fmla="*/ 866775 w 1430338"/>
              <a:gd name="connsiteY90" fmla="*/ 3148013 h 3148013"/>
              <a:gd name="connsiteX91" fmla="*/ 823913 w 1430338"/>
              <a:gd name="connsiteY91" fmla="*/ 3148013 h 3148013"/>
              <a:gd name="connsiteX92" fmla="*/ 823912 w 1430338"/>
              <a:gd name="connsiteY92" fmla="*/ 3148013 h 3148013"/>
              <a:gd name="connsiteX93" fmla="*/ 781050 w 1430338"/>
              <a:gd name="connsiteY93" fmla="*/ 3148013 h 3148013"/>
              <a:gd name="connsiteX94" fmla="*/ 738187 w 1430338"/>
              <a:gd name="connsiteY94" fmla="*/ 3148013 h 3148013"/>
              <a:gd name="connsiteX95" fmla="*/ 693737 w 1430338"/>
              <a:gd name="connsiteY95" fmla="*/ 3148013 h 3148013"/>
              <a:gd name="connsiteX96" fmla="*/ 649288 w 1430338"/>
              <a:gd name="connsiteY96" fmla="*/ 3148013 h 3148013"/>
              <a:gd name="connsiteX97" fmla="*/ 649287 w 1430338"/>
              <a:gd name="connsiteY97" fmla="*/ 3148013 h 3148013"/>
              <a:gd name="connsiteX98" fmla="*/ 606425 w 1430338"/>
              <a:gd name="connsiteY98" fmla="*/ 3148013 h 3148013"/>
              <a:gd name="connsiteX99" fmla="*/ 563563 w 1430338"/>
              <a:gd name="connsiteY99" fmla="*/ 3148013 h 3148013"/>
              <a:gd name="connsiteX100" fmla="*/ 563562 w 1430338"/>
              <a:gd name="connsiteY100" fmla="*/ 3148013 h 3148013"/>
              <a:gd name="connsiteX101" fmla="*/ 520700 w 1430338"/>
              <a:gd name="connsiteY101" fmla="*/ 3148013 h 3148013"/>
              <a:gd name="connsiteX102" fmla="*/ 477838 w 1430338"/>
              <a:gd name="connsiteY102" fmla="*/ 3148013 h 3148013"/>
              <a:gd name="connsiteX103" fmla="*/ 477837 w 1430338"/>
              <a:gd name="connsiteY103" fmla="*/ 3148013 h 3148013"/>
              <a:gd name="connsiteX104" fmla="*/ 434975 w 1430338"/>
              <a:gd name="connsiteY104" fmla="*/ 3148013 h 3148013"/>
              <a:gd name="connsiteX105" fmla="*/ 392113 w 1430338"/>
              <a:gd name="connsiteY105" fmla="*/ 3148013 h 3148013"/>
              <a:gd name="connsiteX106" fmla="*/ 392112 w 1430338"/>
              <a:gd name="connsiteY106" fmla="*/ 3148013 h 3148013"/>
              <a:gd name="connsiteX107" fmla="*/ 346075 w 1430338"/>
              <a:gd name="connsiteY107" fmla="*/ 3148013 h 3148013"/>
              <a:gd name="connsiteX108" fmla="*/ 303213 w 1430338"/>
              <a:gd name="connsiteY108" fmla="*/ 3148013 h 3148013"/>
              <a:gd name="connsiteX109" fmla="*/ 303212 w 1430338"/>
              <a:gd name="connsiteY109" fmla="*/ 3148013 h 3148013"/>
              <a:gd name="connsiteX110" fmla="*/ 260350 w 1430338"/>
              <a:gd name="connsiteY110" fmla="*/ 3148013 h 3148013"/>
              <a:gd name="connsiteX111" fmla="*/ 239712 w 1430338"/>
              <a:gd name="connsiteY111" fmla="*/ 3148013 h 3148013"/>
              <a:gd name="connsiteX112" fmla="*/ 217487 w 1430338"/>
              <a:gd name="connsiteY112" fmla="*/ 3146426 h 3148013"/>
              <a:gd name="connsiteX113" fmla="*/ 217487 w 1430338"/>
              <a:gd name="connsiteY113" fmla="*/ 3146425 h 3148013"/>
              <a:gd name="connsiteX114" fmla="*/ 192087 w 1430338"/>
              <a:gd name="connsiteY114" fmla="*/ 3144838 h 3148013"/>
              <a:gd name="connsiteX115" fmla="*/ 174625 w 1430338"/>
              <a:gd name="connsiteY115" fmla="*/ 3140075 h 3148013"/>
              <a:gd name="connsiteX116" fmla="*/ 146049 w 1430338"/>
              <a:gd name="connsiteY116" fmla="*/ 3132138 h 3148013"/>
              <a:gd name="connsiteX117" fmla="*/ 131762 w 1430338"/>
              <a:gd name="connsiteY117" fmla="*/ 3124200 h 3148013"/>
              <a:gd name="connsiteX118" fmla="*/ 131762 w 1430338"/>
              <a:gd name="connsiteY118" fmla="*/ 3124200 h 3148013"/>
              <a:gd name="connsiteX119" fmla="*/ 106362 w 1430338"/>
              <a:gd name="connsiteY119" fmla="*/ 3113088 h 3148013"/>
              <a:gd name="connsiteX120" fmla="*/ 88900 w 1430338"/>
              <a:gd name="connsiteY120" fmla="*/ 3100388 h 3148013"/>
              <a:gd name="connsiteX121" fmla="*/ 88900 w 1430338"/>
              <a:gd name="connsiteY121" fmla="*/ 3100387 h 3148013"/>
              <a:gd name="connsiteX122" fmla="*/ 71437 w 1430338"/>
              <a:gd name="connsiteY122" fmla="*/ 3087687 h 3148013"/>
              <a:gd name="connsiteX123" fmla="*/ 44450 w 1430338"/>
              <a:gd name="connsiteY123" fmla="*/ 3059112 h 3148013"/>
              <a:gd name="connsiteX124" fmla="*/ 41275 w 1430338"/>
              <a:gd name="connsiteY124" fmla="*/ 3055937 h 3148013"/>
              <a:gd name="connsiteX125" fmla="*/ 19050 w 1430338"/>
              <a:gd name="connsiteY125" fmla="*/ 3021012 h 3148013"/>
              <a:gd name="connsiteX126" fmla="*/ 4762 w 1430338"/>
              <a:gd name="connsiteY126" fmla="*/ 2982912 h 3148013"/>
              <a:gd name="connsiteX127" fmla="*/ 0 w 1430338"/>
              <a:gd name="connsiteY127" fmla="*/ 2940050 h 3148013"/>
              <a:gd name="connsiteX128" fmla="*/ 0 w 1430338"/>
              <a:gd name="connsiteY128" fmla="*/ 209549 h 3148013"/>
              <a:gd name="connsiteX129" fmla="*/ 4762 w 1430338"/>
              <a:gd name="connsiteY129" fmla="*/ 166687 h 3148013"/>
              <a:gd name="connsiteX130" fmla="*/ 19050 w 1430338"/>
              <a:gd name="connsiteY130" fmla="*/ 128587 h 3148013"/>
              <a:gd name="connsiteX131" fmla="*/ 41275 w 1430338"/>
              <a:gd name="connsiteY131" fmla="*/ 92074 h 3148013"/>
              <a:gd name="connsiteX132" fmla="*/ 44450 w 1430338"/>
              <a:gd name="connsiteY132" fmla="*/ 90487 h 3148013"/>
              <a:gd name="connsiteX133" fmla="*/ 71437 w 1430338"/>
              <a:gd name="connsiteY133" fmla="*/ 60324 h 3148013"/>
              <a:gd name="connsiteX134" fmla="*/ 88900 w 1430338"/>
              <a:gd name="connsiteY134" fmla="*/ 49212 h 3148013"/>
              <a:gd name="connsiteX135" fmla="*/ 88900 w 1430338"/>
              <a:gd name="connsiteY135" fmla="*/ 49212 h 3148013"/>
              <a:gd name="connsiteX136" fmla="*/ 106362 w 1430338"/>
              <a:gd name="connsiteY136" fmla="*/ 34925 h 3148013"/>
              <a:gd name="connsiteX137" fmla="*/ 131762 w 1430338"/>
              <a:gd name="connsiteY137" fmla="*/ 25400 h 3148013"/>
              <a:gd name="connsiteX138" fmla="*/ 131762 w 1430338"/>
              <a:gd name="connsiteY138" fmla="*/ 25400 h 3148013"/>
              <a:gd name="connsiteX139" fmla="*/ 146049 w 1430338"/>
              <a:gd name="connsiteY139" fmla="*/ 15875 h 3148013"/>
              <a:gd name="connsiteX140" fmla="*/ 174625 w 1430338"/>
              <a:gd name="connsiteY140" fmla="*/ 9525 h 3148013"/>
              <a:gd name="connsiteX141" fmla="*/ 192087 w 1430338"/>
              <a:gd name="connsiteY141" fmla="*/ 4762 h 3148013"/>
              <a:gd name="connsiteX142" fmla="*/ 217487 w 1430338"/>
              <a:gd name="connsiteY142" fmla="*/ 3175 h 31480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</a:cxnLst>
            <a:rect l="l" t="t" r="r" b="b"/>
            <a:pathLst>
              <a:path w="1430338" h="3148013">
                <a:moveTo>
                  <a:pt x="1428750" y="787400"/>
                </a:moveTo>
                <a:lnTo>
                  <a:pt x="1430338" y="787400"/>
                </a:lnTo>
                <a:lnTo>
                  <a:pt x="1430338" y="788988"/>
                </a:lnTo>
                <a:lnTo>
                  <a:pt x="1428750" y="788988"/>
                </a:lnTo>
                <a:close/>
                <a:moveTo>
                  <a:pt x="239712" y="0"/>
                </a:moveTo>
                <a:lnTo>
                  <a:pt x="260350" y="0"/>
                </a:lnTo>
                <a:lnTo>
                  <a:pt x="303212" y="0"/>
                </a:lnTo>
                <a:lnTo>
                  <a:pt x="303213" y="0"/>
                </a:lnTo>
                <a:lnTo>
                  <a:pt x="346075" y="0"/>
                </a:lnTo>
                <a:lnTo>
                  <a:pt x="392112" y="0"/>
                </a:lnTo>
                <a:lnTo>
                  <a:pt x="392113" y="0"/>
                </a:lnTo>
                <a:lnTo>
                  <a:pt x="434975" y="0"/>
                </a:lnTo>
                <a:lnTo>
                  <a:pt x="477837" y="0"/>
                </a:lnTo>
                <a:lnTo>
                  <a:pt x="477838" y="0"/>
                </a:lnTo>
                <a:lnTo>
                  <a:pt x="520700" y="0"/>
                </a:lnTo>
                <a:lnTo>
                  <a:pt x="563562" y="0"/>
                </a:lnTo>
                <a:lnTo>
                  <a:pt x="563563" y="0"/>
                </a:lnTo>
                <a:lnTo>
                  <a:pt x="606425" y="0"/>
                </a:lnTo>
                <a:lnTo>
                  <a:pt x="649287" y="0"/>
                </a:lnTo>
                <a:lnTo>
                  <a:pt x="649288" y="0"/>
                </a:lnTo>
                <a:lnTo>
                  <a:pt x="693737" y="0"/>
                </a:lnTo>
                <a:lnTo>
                  <a:pt x="738187" y="0"/>
                </a:lnTo>
                <a:lnTo>
                  <a:pt x="781050" y="0"/>
                </a:lnTo>
                <a:lnTo>
                  <a:pt x="823912" y="0"/>
                </a:lnTo>
                <a:lnTo>
                  <a:pt x="823913" y="0"/>
                </a:lnTo>
                <a:lnTo>
                  <a:pt x="866775" y="0"/>
                </a:lnTo>
                <a:lnTo>
                  <a:pt x="909637" y="0"/>
                </a:lnTo>
                <a:lnTo>
                  <a:pt x="909638" y="0"/>
                </a:lnTo>
                <a:lnTo>
                  <a:pt x="952500" y="0"/>
                </a:lnTo>
                <a:lnTo>
                  <a:pt x="990600" y="0"/>
                </a:lnTo>
                <a:lnTo>
                  <a:pt x="996950" y="0"/>
                </a:lnTo>
                <a:lnTo>
                  <a:pt x="1039812" y="4762"/>
                </a:lnTo>
                <a:lnTo>
                  <a:pt x="1039812" y="4762"/>
                </a:lnTo>
                <a:lnTo>
                  <a:pt x="1082675" y="15874"/>
                </a:lnTo>
                <a:lnTo>
                  <a:pt x="1082675" y="15875"/>
                </a:lnTo>
                <a:lnTo>
                  <a:pt x="1084262" y="15875"/>
                </a:lnTo>
                <a:lnTo>
                  <a:pt x="1125537" y="34925"/>
                </a:lnTo>
                <a:lnTo>
                  <a:pt x="1127125" y="36512"/>
                </a:lnTo>
                <a:lnTo>
                  <a:pt x="1127125" y="36512"/>
                </a:lnTo>
                <a:lnTo>
                  <a:pt x="1160463" y="60324"/>
                </a:lnTo>
                <a:lnTo>
                  <a:pt x="1169988" y="71437"/>
                </a:lnTo>
                <a:lnTo>
                  <a:pt x="1169988" y="71438"/>
                </a:lnTo>
                <a:lnTo>
                  <a:pt x="1189037" y="92074"/>
                </a:lnTo>
                <a:lnTo>
                  <a:pt x="1211262" y="128587"/>
                </a:lnTo>
                <a:lnTo>
                  <a:pt x="1212850" y="131762"/>
                </a:lnTo>
                <a:lnTo>
                  <a:pt x="1225550" y="166687"/>
                </a:lnTo>
                <a:lnTo>
                  <a:pt x="1230312" y="209549"/>
                </a:lnTo>
                <a:lnTo>
                  <a:pt x="1230312" y="617537"/>
                </a:lnTo>
                <a:lnTo>
                  <a:pt x="1255713" y="636587"/>
                </a:lnTo>
                <a:lnTo>
                  <a:pt x="1255713" y="636588"/>
                </a:lnTo>
                <a:lnTo>
                  <a:pt x="1300162" y="669924"/>
                </a:lnTo>
                <a:lnTo>
                  <a:pt x="1300162" y="669925"/>
                </a:lnTo>
                <a:lnTo>
                  <a:pt x="1343025" y="703262"/>
                </a:lnTo>
                <a:lnTo>
                  <a:pt x="1343025" y="703262"/>
                </a:lnTo>
                <a:lnTo>
                  <a:pt x="1385888" y="735012"/>
                </a:lnTo>
                <a:lnTo>
                  <a:pt x="1385888" y="735013"/>
                </a:lnTo>
                <a:lnTo>
                  <a:pt x="1412875" y="755649"/>
                </a:lnTo>
                <a:lnTo>
                  <a:pt x="1425575" y="769937"/>
                </a:lnTo>
                <a:lnTo>
                  <a:pt x="1428750" y="787399"/>
                </a:lnTo>
                <a:lnTo>
                  <a:pt x="1425575" y="803275"/>
                </a:lnTo>
                <a:lnTo>
                  <a:pt x="1412875" y="817562"/>
                </a:lnTo>
                <a:lnTo>
                  <a:pt x="1385888" y="836611"/>
                </a:lnTo>
                <a:lnTo>
                  <a:pt x="1385888" y="836612"/>
                </a:lnTo>
                <a:lnTo>
                  <a:pt x="1343025" y="871537"/>
                </a:lnTo>
                <a:lnTo>
                  <a:pt x="1343025" y="871538"/>
                </a:lnTo>
                <a:lnTo>
                  <a:pt x="1300162" y="904875"/>
                </a:lnTo>
                <a:lnTo>
                  <a:pt x="1255713" y="936624"/>
                </a:lnTo>
                <a:lnTo>
                  <a:pt x="1255713" y="936625"/>
                </a:lnTo>
                <a:lnTo>
                  <a:pt x="1230312" y="955675"/>
                </a:lnTo>
                <a:lnTo>
                  <a:pt x="1230312" y="2940050"/>
                </a:lnTo>
                <a:lnTo>
                  <a:pt x="1225550" y="2982913"/>
                </a:lnTo>
                <a:lnTo>
                  <a:pt x="1212850" y="3016250"/>
                </a:lnTo>
                <a:lnTo>
                  <a:pt x="1211262" y="3021013"/>
                </a:lnTo>
                <a:lnTo>
                  <a:pt x="1189037" y="3055938"/>
                </a:lnTo>
                <a:lnTo>
                  <a:pt x="1169988" y="3076574"/>
                </a:lnTo>
                <a:lnTo>
                  <a:pt x="1169988" y="3076575"/>
                </a:lnTo>
                <a:lnTo>
                  <a:pt x="1160463" y="3087688"/>
                </a:lnTo>
                <a:lnTo>
                  <a:pt x="1127125" y="3111500"/>
                </a:lnTo>
                <a:lnTo>
                  <a:pt x="1127125" y="3111501"/>
                </a:lnTo>
                <a:lnTo>
                  <a:pt x="1125537" y="3113088"/>
                </a:lnTo>
                <a:lnTo>
                  <a:pt x="1084262" y="3132138"/>
                </a:lnTo>
                <a:lnTo>
                  <a:pt x="1082675" y="3132138"/>
                </a:lnTo>
                <a:lnTo>
                  <a:pt x="1082675" y="3132137"/>
                </a:lnTo>
                <a:lnTo>
                  <a:pt x="1039813" y="3144837"/>
                </a:lnTo>
                <a:lnTo>
                  <a:pt x="1039813" y="3144838"/>
                </a:lnTo>
                <a:lnTo>
                  <a:pt x="996950" y="3148013"/>
                </a:lnTo>
                <a:lnTo>
                  <a:pt x="990600" y="3148013"/>
                </a:lnTo>
                <a:lnTo>
                  <a:pt x="952500" y="3148013"/>
                </a:lnTo>
                <a:lnTo>
                  <a:pt x="909638" y="3148013"/>
                </a:lnTo>
                <a:lnTo>
                  <a:pt x="909637" y="3148013"/>
                </a:lnTo>
                <a:lnTo>
                  <a:pt x="866775" y="3148013"/>
                </a:lnTo>
                <a:lnTo>
                  <a:pt x="823913" y="3148013"/>
                </a:lnTo>
                <a:lnTo>
                  <a:pt x="823912" y="3148013"/>
                </a:lnTo>
                <a:lnTo>
                  <a:pt x="781050" y="3148013"/>
                </a:lnTo>
                <a:lnTo>
                  <a:pt x="738187" y="3148013"/>
                </a:lnTo>
                <a:lnTo>
                  <a:pt x="693737" y="3148013"/>
                </a:lnTo>
                <a:lnTo>
                  <a:pt x="649288" y="3148013"/>
                </a:lnTo>
                <a:lnTo>
                  <a:pt x="649287" y="3148013"/>
                </a:lnTo>
                <a:lnTo>
                  <a:pt x="606425" y="3148013"/>
                </a:lnTo>
                <a:lnTo>
                  <a:pt x="563563" y="3148013"/>
                </a:lnTo>
                <a:lnTo>
                  <a:pt x="563562" y="3148013"/>
                </a:lnTo>
                <a:lnTo>
                  <a:pt x="520700" y="3148013"/>
                </a:lnTo>
                <a:lnTo>
                  <a:pt x="477838" y="3148013"/>
                </a:lnTo>
                <a:lnTo>
                  <a:pt x="477837" y="3148013"/>
                </a:lnTo>
                <a:lnTo>
                  <a:pt x="434975" y="3148013"/>
                </a:lnTo>
                <a:lnTo>
                  <a:pt x="392113" y="3148013"/>
                </a:lnTo>
                <a:lnTo>
                  <a:pt x="392112" y="3148013"/>
                </a:lnTo>
                <a:lnTo>
                  <a:pt x="346075" y="3148013"/>
                </a:lnTo>
                <a:lnTo>
                  <a:pt x="303213" y="3148013"/>
                </a:lnTo>
                <a:lnTo>
                  <a:pt x="303212" y="3148013"/>
                </a:lnTo>
                <a:lnTo>
                  <a:pt x="260350" y="3148013"/>
                </a:lnTo>
                <a:lnTo>
                  <a:pt x="239712" y="3148013"/>
                </a:lnTo>
                <a:lnTo>
                  <a:pt x="217487" y="3146426"/>
                </a:lnTo>
                <a:lnTo>
                  <a:pt x="217487" y="3146425"/>
                </a:lnTo>
                <a:lnTo>
                  <a:pt x="192087" y="3144838"/>
                </a:lnTo>
                <a:lnTo>
                  <a:pt x="174625" y="3140075"/>
                </a:lnTo>
                <a:lnTo>
                  <a:pt x="146049" y="3132138"/>
                </a:lnTo>
                <a:lnTo>
                  <a:pt x="131762" y="3124200"/>
                </a:lnTo>
                <a:lnTo>
                  <a:pt x="131762" y="3124200"/>
                </a:lnTo>
                <a:lnTo>
                  <a:pt x="106362" y="3113088"/>
                </a:lnTo>
                <a:lnTo>
                  <a:pt x="88900" y="3100388"/>
                </a:lnTo>
                <a:lnTo>
                  <a:pt x="88900" y="3100387"/>
                </a:lnTo>
                <a:lnTo>
                  <a:pt x="71437" y="3087687"/>
                </a:lnTo>
                <a:lnTo>
                  <a:pt x="44450" y="3059112"/>
                </a:lnTo>
                <a:lnTo>
                  <a:pt x="41275" y="3055937"/>
                </a:lnTo>
                <a:lnTo>
                  <a:pt x="19050" y="3021012"/>
                </a:lnTo>
                <a:lnTo>
                  <a:pt x="4762" y="2982912"/>
                </a:lnTo>
                <a:lnTo>
                  <a:pt x="0" y="2940050"/>
                </a:lnTo>
                <a:lnTo>
                  <a:pt x="0" y="209549"/>
                </a:lnTo>
                <a:lnTo>
                  <a:pt x="4762" y="166687"/>
                </a:lnTo>
                <a:lnTo>
                  <a:pt x="19050" y="128587"/>
                </a:lnTo>
                <a:lnTo>
                  <a:pt x="41275" y="92074"/>
                </a:lnTo>
                <a:lnTo>
                  <a:pt x="44450" y="90487"/>
                </a:lnTo>
                <a:lnTo>
                  <a:pt x="71437" y="60324"/>
                </a:lnTo>
                <a:lnTo>
                  <a:pt x="88900" y="49212"/>
                </a:lnTo>
                <a:lnTo>
                  <a:pt x="88900" y="49212"/>
                </a:lnTo>
                <a:lnTo>
                  <a:pt x="106362" y="34925"/>
                </a:lnTo>
                <a:lnTo>
                  <a:pt x="131762" y="25400"/>
                </a:lnTo>
                <a:lnTo>
                  <a:pt x="131762" y="25400"/>
                </a:lnTo>
                <a:lnTo>
                  <a:pt x="146049" y="15875"/>
                </a:lnTo>
                <a:lnTo>
                  <a:pt x="174625" y="9525"/>
                </a:lnTo>
                <a:lnTo>
                  <a:pt x="192087" y="4762"/>
                </a:lnTo>
                <a:lnTo>
                  <a:pt x="217487" y="3175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83727" tIns="41863" rIns="83727" bIns="41863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8910649" y="1935217"/>
            <a:ext cx="568739" cy="1692604"/>
            <a:chOff x="9286715" y="1680422"/>
            <a:chExt cx="654939" cy="1949140"/>
          </a:xfrm>
          <a:solidFill>
            <a:schemeClr val="accent4"/>
          </a:solidFill>
        </p:grpSpPr>
        <p:sp>
          <p:nvSpPr>
            <p:cNvPr id="171" name="Freeform 137"/>
            <p:cNvSpPr>
              <a:spLocks/>
            </p:cNvSpPr>
            <p:nvPr/>
          </p:nvSpPr>
          <p:spPr bwMode="auto">
            <a:xfrm>
              <a:off x="9286715" y="1680422"/>
              <a:ext cx="654939" cy="1949140"/>
            </a:xfrm>
            <a:custGeom>
              <a:avLst/>
              <a:gdLst>
                <a:gd name="T0" fmla="*/ 0 w 376"/>
                <a:gd name="T1" fmla="*/ 0 h 1119"/>
                <a:gd name="T2" fmla="*/ 259 w 376"/>
                <a:gd name="T3" fmla="*/ 37 h 1119"/>
                <a:gd name="T4" fmla="*/ 283 w 376"/>
                <a:gd name="T5" fmla="*/ 42 h 1119"/>
                <a:gd name="T6" fmla="*/ 305 w 376"/>
                <a:gd name="T7" fmla="*/ 50 h 1119"/>
                <a:gd name="T8" fmla="*/ 325 w 376"/>
                <a:gd name="T9" fmla="*/ 60 h 1119"/>
                <a:gd name="T10" fmla="*/ 343 w 376"/>
                <a:gd name="T11" fmla="*/ 72 h 1119"/>
                <a:gd name="T12" fmla="*/ 357 w 376"/>
                <a:gd name="T13" fmla="*/ 86 h 1119"/>
                <a:gd name="T14" fmla="*/ 368 w 376"/>
                <a:gd name="T15" fmla="*/ 101 h 1119"/>
                <a:gd name="T16" fmla="*/ 374 w 376"/>
                <a:gd name="T17" fmla="*/ 119 h 1119"/>
                <a:gd name="T18" fmla="*/ 376 w 376"/>
                <a:gd name="T19" fmla="*/ 140 h 1119"/>
                <a:gd name="T20" fmla="*/ 376 w 376"/>
                <a:gd name="T21" fmla="*/ 968 h 1119"/>
                <a:gd name="T22" fmla="*/ 374 w 376"/>
                <a:gd name="T23" fmla="*/ 988 h 1119"/>
                <a:gd name="T24" fmla="*/ 368 w 376"/>
                <a:gd name="T25" fmla="*/ 1007 h 1119"/>
                <a:gd name="T26" fmla="*/ 358 w 376"/>
                <a:gd name="T27" fmla="*/ 1022 h 1119"/>
                <a:gd name="T28" fmla="*/ 344 w 376"/>
                <a:gd name="T29" fmla="*/ 1036 h 1119"/>
                <a:gd name="T30" fmla="*/ 327 w 376"/>
                <a:gd name="T31" fmla="*/ 1048 h 1119"/>
                <a:gd name="T32" fmla="*/ 306 w 376"/>
                <a:gd name="T33" fmla="*/ 1058 h 1119"/>
                <a:gd name="T34" fmla="*/ 284 w 376"/>
                <a:gd name="T35" fmla="*/ 1066 h 1119"/>
                <a:gd name="T36" fmla="*/ 259 w 376"/>
                <a:gd name="T37" fmla="*/ 1071 h 1119"/>
                <a:gd name="T38" fmla="*/ 0 w 376"/>
                <a:gd name="T39" fmla="*/ 1119 h 1119"/>
                <a:gd name="T40" fmla="*/ 0 w 376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6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5" y="50"/>
                  </a:lnTo>
                  <a:lnTo>
                    <a:pt x="325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4" y="119"/>
                  </a:lnTo>
                  <a:lnTo>
                    <a:pt x="376" y="140"/>
                  </a:lnTo>
                  <a:lnTo>
                    <a:pt x="376" y="968"/>
                  </a:lnTo>
                  <a:lnTo>
                    <a:pt x="374" y="988"/>
                  </a:lnTo>
                  <a:lnTo>
                    <a:pt x="368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6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5" name="组合 4"/>
            <p:cNvGrpSpPr/>
            <p:nvPr/>
          </p:nvGrpSpPr>
          <p:grpSpPr>
            <a:xfrm>
              <a:off x="9380775" y="2482548"/>
              <a:ext cx="362307" cy="344889"/>
              <a:chOff x="8289913" y="3162328"/>
              <a:chExt cx="362307" cy="344889"/>
            </a:xfrm>
            <a:grpFill/>
          </p:grpSpPr>
          <p:sp>
            <p:nvSpPr>
              <p:cNvPr id="177" name="Freeform 162"/>
              <p:cNvSpPr>
                <a:spLocks noEditPoints="1"/>
              </p:cNvSpPr>
              <p:nvPr/>
            </p:nvSpPr>
            <p:spPr bwMode="auto">
              <a:xfrm>
                <a:off x="8289913" y="3218068"/>
                <a:ext cx="362307" cy="289149"/>
              </a:xfrm>
              <a:custGeom>
                <a:avLst/>
                <a:gdLst>
                  <a:gd name="T0" fmla="*/ 174 w 208"/>
                  <a:gd name="T1" fmla="*/ 62 h 166"/>
                  <a:gd name="T2" fmla="*/ 175 w 208"/>
                  <a:gd name="T3" fmla="*/ 43 h 166"/>
                  <a:gd name="T4" fmla="*/ 122 w 208"/>
                  <a:gd name="T5" fmla="*/ 50 h 166"/>
                  <a:gd name="T6" fmla="*/ 116 w 208"/>
                  <a:gd name="T7" fmla="*/ 53 h 166"/>
                  <a:gd name="T8" fmla="*/ 80 w 208"/>
                  <a:gd name="T9" fmla="*/ 53 h 166"/>
                  <a:gd name="T10" fmla="*/ 75 w 208"/>
                  <a:gd name="T11" fmla="*/ 51 h 166"/>
                  <a:gd name="T12" fmla="*/ 72 w 208"/>
                  <a:gd name="T13" fmla="*/ 51 h 166"/>
                  <a:gd name="T14" fmla="*/ 48 w 208"/>
                  <a:gd name="T15" fmla="*/ 51 h 166"/>
                  <a:gd name="T16" fmla="*/ 48 w 208"/>
                  <a:gd name="T17" fmla="*/ 54 h 166"/>
                  <a:gd name="T18" fmla="*/ 55 w 208"/>
                  <a:gd name="T19" fmla="*/ 58 h 166"/>
                  <a:gd name="T20" fmla="*/ 58 w 208"/>
                  <a:gd name="T21" fmla="*/ 60 h 166"/>
                  <a:gd name="T22" fmla="*/ 127 w 208"/>
                  <a:gd name="T23" fmla="*/ 62 h 166"/>
                  <a:gd name="T24" fmla="*/ 10 w 208"/>
                  <a:gd name="T25" fmla="*/ 6 h 166"/>
                  <a:gd name="T26" fmla="*/ 70 w 208"/>
                  <a:gd name="T27" fmla="*/ 41 h 166"/>
                  <a:gd name="T28" fmla="*/ 10 w 208"/>
                  <a:gd name="T29" fmla="*/ 6 h 166"/>
                  <a:gd name="T30" fmla="*/ 71 w 208"/>
                  <a:gd name="T31" fmla="*/ 0 h 166"/>
                  <a:gd name="T32" fmla="*/ 75 w 208"/>
                  <a:gd name="T33" fmla="*/ 2 h 166"/>
                  <a:gd name="T34" fmla="*/ 76 w 208"/>
                  <a:gd name="T35" fmla="*/ 39 h 166"/>
                  <a:gd name="T36" fmla="*/ 80 w 208"/>
                  <a:gd name="T37" fmla="*/ 38 h 166"/>
                  <a:gd name="T38" fmla="*/ 126 w 208"/>
                  <a:gd name="T39" fmla="*/ 14 h 166"/>
                  <a:gd name="T40" fmla="*/ 131 w 208"/>
                  <a:gd name="T41" fmla="*/ 9 h 166"/>
                  <a:gd name="T42" fmla="*/ 166 w 208"/>
                  <a:gd name="T43" fmla="*/ 8 h 166"/>
                  <a:gd name="T44" fmla="*/ 169 w 208"/>
                  <a:gd name="T45" fmla="*/ 9 h 166"/>
                  <a:gd name="T46" fmla="*/ 172 w 208"/>
                  <a:gd name="T47" fmla="*/ 10 h 166"/>
                  <a:gd name="T48" fmla="*/ 175 w 208"/>
                  <a:gd name="T49" fmla="*/ 14 h 166"/>
                  <a:gd name="T50" fmla="*/ 207 w 208"/>
                  <a:gd name="T51" fmla="*/ 67 h 166"/>
                  <a:gd name="T52" fmla="*/ 208 w 208"/>
                  <a:gd name="T53" fmla="*/ 74 h 166"/>
                  <a:gd name="T54" fmla="*/ 206 w 208"/>
                  <a:gd name="T55" fmla="*/ 80 h 166"/>
                  <a:gd name="T56" fmla="*/ 201 w 208"/>
                  <a:gd name="T57" fmla="*/ 85 h 166"/>
                  <a:gd name="T58" fmla="*/ 194 w 208"/>
                  <a:gd name="T59" fmla="*/ 86 h 166"/>
                  <a:gd name="T60" fmla="*/ 193 w 208"/>
                  <a:gd name="T61" fmla="*/ 163 h 166"/>
                  <a:gd name="T62" fmla="*/ 189 w 208"/>
                  <a:gd name="T63" fmla="*/ 166 h 166"/>
                  <a:gd name="T64" fmla="*/ 185 w 208"/>
                  <a:gd name="T65" fmla="*/ 163 h 166"/>
                  <a:gd name="T66" fmla="*/ 184 w 208"/>
                  <a:gd name="T67" fmla="*/ 86 h 166"/>
                  <a:gd name="T68" fmla="*/ 171 w 208"/>
                  <a:gd name="T69" fmla="*/ 157 h 166"/>
                  <a:gd name="T70" fmla="*/ 168 w 208"/>
                  <a:gd name="T71" fmla="*/ 163 h 166"/>
                  <a:gd name="T72" fmla="*/ 162 w 208"/>
                  <a:gd name="T73" fmla="*/ 166 h 166"/>
                  <a:gd name="T74" fmla="*/ 155 w 208"/>
                  <a:gd name="T75" fmla="*/ 163 h 166"/>
                  <a:gd name="T76" fmla="*/ 153 w 208"/>
                  <a:gd name="T77" fmla="*/ 157 h 166"/>
                  <a:gd name="T78" fmla="*/ 147 w 208"/>
                  <a:gd name="T79" fmla="*/ 86 h 166"/>
                  <a:gd name="T80" fmla="*/ 147 w 208"/>
                  <a:gd name="T81" fmla="*/ 161 h 166"/>
                  <a:gd name="T82" fmla="*/ 141 w 208"/>
                  <a:gd name="T83" fmla="*/ 165 h 166"/>
                  <a:gd name="T84" fmla="*/ 135 w 208"/>
                  <a:gd name="T85" fmla="*/ 165 h 166"/>
                  <a:gd name="T86" fmla="*/ 130 w 208"/>
                  <a:gd name="T87" fmla="*/ 161 h 166"/>
                  <a:gd name="T88" fmla="*/ 129 w 208"/>
                  <a:gd name="T89" fmla="*/ 86 h 166"/>
                  <a:gd name="T90" fmla="*/ 29 w 208"/>
                  <a:gd name="T91" fmla="*/ 161 h 166"/>
                  <a:gd name="T92" fmla="*/ 26 w 208"/>
                  <a:gd name="T93" fmla="*/ 165 h 166"/>
                  <a:gd name="T94" fmla="*/ 21 w 208"/>
                  <a:gd name="T95" fmla="*/ 165 h 166"/>
                  <a:gd name="T96" fmla="*/ 19 w 208"/>
                  <a:gd name="T97" fmla="*/ 161 h 166"/>
                  <a:gd name="T98" fmla="*/ 11 w 208"/>
                  <a:gd name="T99" fmla="*/ 86 h 166"/>
                  <a:gd name="T100" fmla="*/ 4 w 208"/>
                  <a:gd name="T101" fmla="*/ 83 h 166"/>
                  <a:gd name="T102" fmla="*/ 0 w 208"/>
                  <a:gd name="T103" fmla="*/ 77 h 166"/>
                  <a:gd name="T104" fmla="*/ 0 w 208"/>
                  <a:gd name="T105" fmla="*/ 69 h 166"/>
                  <a:gd name="T106" fmla="*/ 4 w 208"/>
                  <a:gd name="T107" fmla="*/ 64 h 166"/>
                  <a:gd name="T108" fmla="*/ 11 w 208"/>
                  <a:gd name="T109" fmla="*/ 62 h 166"/>
                  <a:gd name="T110" fmla="*/ 22 w 208"/>
                  <a:gd name="T111" fmla="*/ 60 h 166"/>
                  <a:gd name="T112" fmla="*/ 23 w 208"/>
                  <a:gd name="T113" fmla="*/ 58 h 166"/>
                  <a:gd name="T114" fmla="*/ 30 w 208"/>
                  <a:gd name="T115" fmla="*/ 54 h 166"/>
                  <a:gd name="T116" fmla="*/ 32 w 208"/>
                  <a:gd name="T117" fmla="*/ 54 h 166"/>
                  <a:gd name="T118" fmla="*/ 9 w 208"/>
                  <a:gd name="T119" fmla="*/ 51 h 166"/>
                  <a:gd name="T120" fmla="*/ 4 w 208"/>
                  <a:gd name="T121" fmla="*/ 48 h 166"/>
                  <a:gd name="T122" fmla="*/ 3 w 208"/>
                  <a:gd name="T123" fmla="*/ 5 h 166"/>
                  <a:gd name="T124" fmla="*/ 7 w 208"/>
                  <a:gd name="T125" fmla="*/ 0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8" h="166">
                    <a:moveTo>
                      <a:pt x="175" y="43"/>
                    </a:moveTo>
                    <a:lnTo>
                      <a:pt x="174" y="62"/>
                    </a:lnTo>
                    <a:lnTo>
                      <a:pt x="186" y="62"/>
                    </a:lnTo>
                    <a:lnTo>
                      <a:pt x="175" y="43"/>
                    </a:lnTo>
                    <a:close/>
                    <a:moveTo>
                      <a:pt x="126" y="42"/>
                    </a:moveTo>
                    <a:lnTo>
                      <a:pt x="122" y="50"/>
                    </a:lnTo>
                    <a:lnTo>
                      <a:pt x="119" y="52"/>
                    </a:lnTo>
                    <a:lnTo>
                      <a:pt x="116" y="53"/>
                    </a:lnTo>
                    <a:lnTo>
                      <a:pt x="115" y="53"/>
                    </a:lnTo>
                    <a:lnTo>
                      <a:pt x="80" y="53"/>
                    </a:lnTo>
                    <a:lnTo>
                      <a:pt x="77" y="53"/>
                    </a:lnTo>
                    <a:lnTo>
                      <a:pt x="75" y="51"/>
                    </a:lnTo>
                    <a:lnTo>
                      <a:pt x="74" y="50"/>
                    </a:lnTo>
                    <a:lnTo>
                      <a:pt x="72" y="51"/>
                    </a:lnTo>
                    <a:lnTo>
                      <a:pt x="71" y="51"/>
                    </a:lnTo>
                    <a:lnTo>
                      <a:pt x="48" y="51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48" y="54"/>
                    </a:lnTo>
                    <a:lnTo>
                      <a:pt x="55" y="58"/>
                    </a:lnTo>
                    <a:lnTo>
                      <a:pt x="57" y="59"/>
                    </a:lnTo>
                    <a:lnTo>
                      <a:pt x="58" y="60"/>
                    </a:lnTo>
                    <a:lnTo>
                      <a:pt x="57" y="62"/>
                    </a:lnTo>
                    <a:lnTo>
                      <a:pt x="127" y="62"/>
                    </a:lnTo>
                    <a:lnTo>
                      <a:pt x="126" y="42"/>
                    </a:lnTo>
                    <a:close/>
                    <a:moveTo>
                      <a:pt x="10" y="6"/>
                    </a:moveTo>
                    <a:lnTo>
                      <a:pt x="10" y="41"/>
                    </a:lnTo>
                    <a:lnTo>
                      <a:pt x="70" y="41"/>
                    </a:lnTo>
                    <a:lnTo>
                      <a:pt x="70" y="6"/>
                    </a:lnTo>
                    <a:lnTo>
                      <a:pt x="10" y="6"/>
                    </a:lnTo>
                    <a:close/>
                    <a:moveTo>
                      <a:pt x="9" y="0"/>
                    </a:moveTo>
                    <a:lnTo>
                      <a:pt x="71" y="0"/>
                    </a:lnTo>
                    <a:lnTo>
                      <a:pt x="73" y="0"/>
                    </a:lnTo>
                    <a:lnTo>
                      <a:pt x="75" y="2"/>
                    </a:lnTo>
                    <a:lnTo>
                      <a:pt x="76" y="5"/>
                    </a:lnTo>
                    <a:lnTo>
                      <a:pt x="76" y="39"/>
                    </a:lnTo>
                    <a:lnTo>
                      <a:pt x="78" y="38"/>
                    </a:lnTo>
                    <a:lnTo>
                      <a:pt x="80" y="38"/>
                    </a:lnTo>
                    <a:lnTo>
                      <a:pt x="111" y="38"/>
                    </a:lnTo>
                    <a:lnTo>
                      <a:pt x="126" y="14"/>
                    </a:lnTo>
                    <a:lnTo>
                      <a:pt x="128" y="11"/>
                    </a:lnTo>
                    <a:lnTo>
                      <a:pt x="131" y="9"/>
                    </a:lnTo>
                    <a:lnTo>
                      <a:pt x="135" y="8"/>
                    </a:lnTo>
                    <a:lnTo>
                      <a:pt x="166" y="8"/>
                    </a:lnTo>
                    <a:lnTo>
                      <a:pt x="168" y="9"/>
                    </a:lnTo>
                    <a:lnTo>
                      <a:pt x="169" y="9"/>
                    </a:lnTo>
                    <a:lnTo>
                      <a:pt x="169" y="9"/>
                    </a:lnTo>
                    <a:lnTo>
                      <a:pt x="172" y="10"/>
                    </a:lnTo>
                    <a:lnTo>
                      <a:pt x="173" y="11"/>
                    </a:lnTo>
                    <a:lnTo>
                      <a:pt x="175" y="14"/>
                    </a:lnTo>
                    <a:lnTo>
                      <a:pt x="205" y="65"/>
                    </a:lnTo>
                    <a:lnTo>
                      <a:pt x="207" y="67"/>
                    </a:lnTo>
                    <a:lnTo>
                      <a:pt x="208" y="71"/>
                    </a:lnTo>
                    <a:lnTo>
                      <a:pt x="208" y="74"/>
                    </a:lnTo>
                    <a:lnTo>
                      <a:pt x="208" y="77"/>
                    </a:lnTo>
                    <a:lnTo>
                      <a:pt x="206" y="80"/>
                    </a:lnTo>
                    <a:lnTo>
                      <a:pt x="204" y="83"/>
                    </a:lnTo>
                    <a:lnTo>
                      <a:pt x="201" y="85"/>
                    </a:lnTo>
                    <a:lnTo>
                      <a:pt x="198" y="86"/>
                    </a:lnTo>
                    <a:lnTo>
                      <a:pt x="194" y="86"/>
                    </a:lnTo>
                    <a:lnTo>
                      <a:pt x="194" y="161"/>
                    </a:lnTo>
                    <a:lnTo>
                      <a:pt x="193" y="163"/>
                    </a:lnTo>
                    <a:lnTo>
                      <a:pt x="191" y="165"/>
                    </a:lnTo>
                    <a:lnTo>
                      <a:pt x="189" y="166"/>
                    </a:lnTo>
                    <a:lnTo>
                      <a:pt x="186" y="165"/>
                    </a:lnTo>
                    <a:lnTo>
                      <a:pt x="185" y="163"/>
                    </a:lnTo>
                    <a:lnTo>
                      <a:pt x="184" y="161"/>
                    </a:lnTo>
                    <a:lnTo>
                      <a:pt x="184" y="86"/>
                    </a:lnTo>
                    <a:lnTo>
                      <a:pt x="171" y="86"/>
                    </a:lnTo>
                    <a:lnTo>
                      <a:pt x="171" y="157"/>
                    </a:lnTo>
                    <a:lnTo>
                      <a:pt x="169" y="161"/>
                    </a:lnTo>
                    <a:lnTo>
                      <a:pt x="168" y="163"/>
                    </a:lnTo>
                    <a:lnTo>
                      <a:pt x="165" y="165"/>
                    </a:lnTo>
                    <a:lnTo>
                      <a:pt x="162" y="166"/>
                    </a:lnTo>
                    <a:lnTo>
                      <a:pt x="159" y="165"/>
                    </a:lnTo>
                    <a:lnTo>
                      <a:pt x="155" y="163"/>
                    </a:lnTo>
                    <a:lnTo>
                      <a:pt x="154" y="161"/>
                    </a:lnTo>
                    <a:lnTo>
                      <a:pt x="153" y="157"/>
                    </a:lnTo>
                    <a:lnTo>
                      <a:pt x="153" y="86"/>
                    </a:lnTo>
                    <a:lnTo>
                      <a:pt x="147" y="86"/>
                    </a:lnTo>
                    <a:lnTo>
                      <a:pt x="147" y="157"/>
                    </a:lnTo>
                    <a:lnTo>
                      <a:pt x="147" y="161"/>
                    </a:lnTo>
                    <a:lnTo>
                      <a:pt x="144" y="163"/>
                    </a:lnTo>
                    <a:lnTo>
                      <a:pt x="141" y="165"/>
                    </a:lnTo>
                    <a:lnTo>
                      <a:pt x="138" y="166"/>
                    </a:lnTo>
                    <a:lnTo>
                      <a:pt x="135" y="165"/>
                    </a:lnTo>
                    <a:lnTo>
                      <a:pt x="133" y="163"/>
                    </a:lnTo>
                    <a:lnTo>
                      <a:pt x="130" y="161"/>
                    </a:lnTo>
                    <a:lnTo>
                      <a:pt x="129" y="157"/>
                    </a:lnTo>
                    <a:lnTo>
                      <a:pt x="129" y="86"/>
                    </a:lnTo>
                    <a:lnTo>
                      <a:pt x="29" y="86"/>
                    </a:lnTo>
                    <a:lnTo>
                      <a:pt x="29" y="161"/>
                    </a:lnTo>
                    <a:lnTo>
                      <a:pt x="28" y="163"/>
                    </a:lnTo>
                    <a:lnTo>
                      <a:pt x="26" y="165"/>
                    </a:lnTo>
                    <a:lnTo>
                      <a:pt x="24" y="166"/>
                    </a:lnTo>
                    <a:lnTo>
                      <a:pt x="21" y="165"/>
                    </a:lnTo>
                    <a:lnTo>
                      <a:pt x="20" y="163"/>
                    </a:lnTo>
                    <a:lnTo>
                      <a:pt x="19" y="161"/>
                    </a:lnTo>
                    <a:lnTo>
                      <a:pt x="19" y="86"/>
                    </a:lnTo>
                    <a:lnTo>
                      <a:pt x="11" y="86"/>
                    </a:lnTo>
                    <a:lnTo>
                      <a:pt x="8" y="85"/>
                    </a:lnTo>
                    <a:lnTo>
                      <a:pt x="4" y="83"/>
                    </a:lnTo>
                    <a:lnTo>
                      <a:pt x="2" y="80"/>
                    </a:lnTo>
                    <a:lnTo>
                      <a:pt x="0" y="77"/>
                    </a:lnTo>
                    <a:lnTo>
                      <a:pt x="0" y="74"/>
                    </a:lnTo>
                    <a:lnTo>
                      <a:pt x="0" y="69"/>
                    </a:lnTo>
                    <a:lnTo>
                      <a:pt x="2" y="66"/>
                    </a:lnTo>
                    <a:lnTo>
                      <a:pt x="4" y="64"/>
                    </a:lnTo>
                    <a:lnTo>
                      <a:pt x="8" y="62"/>
                    </a:lnTo>
                    <a:lnTo>
                      <a:pt x="11" y="62"/>
                    </a:lnTo>
                    <a:lnTo>
                      <a:pt x="22" y="62"/>
                    </a:lnTo>
                    <a:lnTo>
                      <a:pt x="22" y="60"/>
                    </a:lnTo>
                    <a:lnTo>
                      <a:pt x="22" y="59"/>
                    </a:lnTo>
                    <a:lnTo>
                      <a:pt x="23" y="58"/>
                    </a:lnTo>
                    <a:lnTo>
                      <a:pt x="23" y="58"/>
                    </a:lnTo>
                    <a:lnTo>
                      <a:pt x="30" y="54"/>
                    </a:lnTo>
                    <a:lnTo>
                      <a:pt x="30" y="54"/>
                    </a:lnTo>
                    <a:lnTo>
                      <a:pt x="32" y="54"/>
                    </a:lnTo>
                    <a:lnTo>
                      <a:pt x="32" y="51"/>
                    </a:lnTo>
                    <a:lnTo>
                      <a:pt x="9" y="51"/>
                    </a:lnTo>
                    <a:lnTo>
                      <a:pt x="7" y="50"/>
                    </a:lnTo>
                    <a:lnTo>
                      <a:pt x="4" y="48"/>
                    </a:lnTo>
                    <a:lnTo>
                      <a:pt x="3" y="46"/>
                    </a:lnTo>
                    <a:lnTo>
                      <a:pt x="3" y="5"/>
                    </a:lnTo>
                    <a:lnTo>
                      <a:pt x="4" y="2"/>
                    </a:lnTo>
                    <a:lnTo>
                      <a:pt x="7" y="0"/>
                    </a:lnTo>
                    <a:lnTo>
                      <a:pt x="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8" name="Freeform 163"/>
              <p:cNvSpPr>
                <a:spLocks/>
              </p:cNvSpPr>
              <p:nvPr/>
            </p:nvSpPr>
            <p:spPr bwMode="auto">
              <a:xfrm>
                <a:off x="8518096" y="3162328"/>
                <a:ext cx="66191" cy="64449"/>
              </a:xfrm>
              <a:custGeom>
                <a:avLst/>
                <a:gdLst>
                  <a:gd name="T0" fmla="*/ 19 w 38"/>
                  <a:gd name="T1" fmla="*/ 0 h 37"/>
                  <a:gd name="T2" fmla="*/ 29 w 38"/>
                  <a:gd name="T3" fmla="*/ 3 h 37"/>
                  <a:gd name="T4" fmla="*/ 35 w 38"/>
                  <a:gd name="T5" fmla="*/ 9 h 37"/>
                  <a:gd name="T6" fmla="*/ 38 w 38"/>
                  <a:gd name="T7" fmla="*/ 19 h 37"/>
                  <a:gd name="T8" fmla="*/ 35 w 38"/>
                  <a:gd name="T9" fmla="*/ 28 h 37"/>
                  <a:gd name="T10" fmla="*/ 29 w 38"/>
                  <a:gd name="T11" fmla="*/ 34 h 37"/>
                  <a:gd name="T12" fmla="*/ 19 w 38"/>
                  <a:gd name="T13" fmla="*/ 37 h 37"/>
                  <a:gd name="T14" fmla="*/ 10 w 38"/>
                  <a:gd name="T15" fmla="*/ 34 h 37"/>
                  <a:gd name="T16" fmla="*/ 4 w 38"/>
                  <a:gd name="T17" fmla="*/ 28 h 37"/>
                  <a:gd name="T18" fmla="*/ 0 w 38"/>
                  <a:gd name="T19" fmla="*/ 19 h 37"/>
                  <a:gd name="T20" fmla="*/ 4 w 38"/>
                  <a:gd name="T21" fmla="*/ 9 h 37"/>
                  <a:gd name="T22" fmla="*/ 10 w 38"/>
                  <a:gd name="T23" fmla="*/ 3 h 37"/>
                  <a:gd name="T24" fmla="*/ 19 w 38"/>
                  <a:gd name="T25" fmla="*/ 0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8" h="37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8" y="19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7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9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2815007" y="1935217"/>
            <a:ext cx="571765" cy="1692604"/>
            <a:chOff x="2267202" y="1680422"/>
            <a:chExt cx="658423" cy="1949140"/>
          </a:xfrm>
          <a:solidFill>
            <a:schemeClr val="accent1"/>
          </a:solidFill>
        </p:grpSpPr>
        <p:sp>
          <p:nvSpPr>
            <p:cNvPr id="180" name="Freeform 37"/>
            <p:cNvSpPr>
              <a:spLocks/>
            </p:cNvSpPr>
            <p:nvPr/>
          </p:nvSpPr>
          <p:spPr bwMode="auto">
            <a:xfrm>
              <a:off x="2267202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59 w 378"/>
                <a:gd name="T3" fmla="*/ 37 h 1119"/>
                <a:gd name="T4" fmla="*/ 283 w 378"/>
                <a:gd name="T5" fmla="*/ 42 h 1119"/>
                <a:gd name="T6" fmla="*/ 306 w 378"/>
                <a:gd name="T7" fmla="*/ 50 h 1119"/>
                <a:gd name="T8" fmla="*/ 326 w 378"/>
                <a:gd name="T9" fmla="*/ 60 h 1119"/>
                <a:gd name="T10" fmla="*/ 343 w 378"/>
                <a:gd name="T11" fmla="*/ 72 h 1119"/>
                <a:gd name="T12" fmla="*/ 357 w 378"/>
                <a:gd name="T13" fmla="*/ 86 h 1119"/>
                <a:gd name="T14" fmla="*/ 368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8 w 378"/>
                <a:gd name="T27" fmla="*/ 1022 h 1119"/>
                <a:gd name="T28" fmla="*/ 344 w 378"/>
                <a:gd name="T29" fmla="*/ 1036 h 1119"/>
                <a:gd name="T30" fmla="*/ 327 w 378"/>
                <a:gd name="T31" fmla="*/ 1048 h 1119"/>
                <a:gd name="T32" fmla="*/ 307 w 378"/>
                <a:gd name="T33" fmla="*/ 1058 h 1119"/>
                <a:gd name="T34" fmla="*/ 284 w 378"/>
                <a:gd name="T35" fmla="*/ 1066 h 1119"/>
                <a:gd name="T36" fmla="*/ 259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3" y="72"/>
                  </a:lnTo>
                  <a:lnTo>
                    <a:pt x="357" y="86"/>
                  </a:lnTo>
                  <a:lnTo>
                    <a:pt x="368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2" name="组合 1"/>
            <p:cNvGrpSpPr/>
            <p:nvPr/>
          </p:nvGrpSpPr>
          <p:grpSpPr>
            <a:xfrm>
              <a:off x="2462290" y="2482548"/>
              <a:ext cx="165477" cy="344888"/>
              <a:chOff x="3505027" y="3162328"/>
              <a:chExt cx="165477" cy="344888"/>
            </a:xfrm>
            <a:grpFill/>
          </p:grpSpPr>
          <p:sp>
            <p:nvSpPr>
              <p:cNvPr id="186" name="Freeform 157"/>
              <p:cNvSpPr>
                <a:spLocks/>
              </p:cNvSpPr>
              <p:nvPr/>
            </p:nvSpPr>
            <p:spPr bwMode="auto">
              <a:xfrm>
                <a:off x="3557283" y="3162328"/>
                <a:ext cx="62707" cy="62707"/>
              </a:xfrm>
              <a:custGeom>
                <a:avLst/>
                <a:gdLst>
                  <a:gd name="T0" fmla="*/ 19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9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9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9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9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7" name="Freeform 158"/>
              <p:cNvSpPr>
                <a:spLocks noEditPoints="1"/>
              </p:cNvSpPr>
              <p:nvPr/>
            </p:nvSpPr>
            <p:spPr bwMode="auto">
              <a:xfrm>
                <a:off x="3505027" y="3176263"/>
                <a:ext cx="165477" cy="330953"/>
              </a:xfrm>
              <a:custGeom>
                <a:avLst/>
                <a:gdLst>
                  <a:gd name="T0" fmla="*/ 71 w 95"/>
                  <a:gd name="T1" fmla="*/ 21 h 190"/>
                  <a:gd name="T2" fmla="*/ 73 w 95"/>
                  <a:gd name="T3" fmla="*/ 23 h 190"/>
                  <a:gd name="T4" fmla="*/ 77 w 95"/>
                  <a:gd name="T5" fmla="*/ 23 h 190"/>
                  <a:gd name="T6" fmla="*/ 77 w 95"/>
                  <a:gd name="T7" fmla="*/ 21 h 190"/>
                  <a:gd name="T8" fmla="*/ 70 w 95"/>
                  <a:gd name="T9" fmla="*/ 3 h 190"/>
                  <a:gd name="T10" fmla="*/ 69 w 95"/>
                  <a:gd name="T11" fmla="*/ 15 h 190"/>
                  <a:gd name="T12" fmla="*/ 73 w 95"/>
                  <a:gd name="T13" fmla="*/ 17 h 190"/>
                  <a:gd name="T14" fmla="*/ 79 w 95"/>
                  <a:gd name="T15" fmla="*/ 16 h 190"/>
                  <a:gd name="T16" fmla="*/ 79 w 95"/>
                  <a:gd name="T17" fmla="*/ 4 h 190"/>
                  <a:gd name="T18" fmla="*/ 73 w 95"/>
                  <a:gd name="T19" fmla="*/ 2 h 190"/>
                  <a:gd name="T20" fmla="*/ 76 w 95"/>
                  <a:gd name="T21" fmla="*/ 1 h 190"/>
                  <a:gd name="T22" fmla="*/ 75 w 95"/>
                  <a:gd name="T23" fmla="*/ 0 h 190"/>
                  <a:gd name="T24" fmla="*/ 75 w 95"/>
                  <a:gd name="T25" fmla="*/ 1 h 190"/>
                  <a:gd name="T26" fmla="*/ 73 w 95"/>
                  <a:gd name="T27" fmla="*/ 1 h 190"/>
                  <a:gd name="T28" fmla="*/ 74 w 95"/>
                  <a:gd name="T29" fmla="*/ 0 h 190"/>
                  <a:gd name="T30" fmla="*/ 79 w 95"/>
                  <a:gd name="T31" fmla="*/ 1 h 190"/>
                  <a:gd name="T32" fmla="*/ 81 w 95"/>
                  <a:gd name="T33" fmla="*/ 21 h 190"/>
                  <a:gd name="T34" fmla="*/ 82 w 95"/>
                  <a:gd name="T35" fmla="*/ 22 h 190"/>
                  <a:gd name="T36" fmla="*/ 90 w 95"/>
                  <a:gd name="T37" fmla="*/ 25 h 190"/>
                  <a:gd name="T38" fmla="*/ 95 w 95"/>
                  <a:gd name="T39" fmla="*/ 60 h 190"/>
                  <a:gd name="T40" fmla="*/ 89 w 95"/>
                  <a:gd name="T41" fmla="*/ 65 h 190"/>
                  <a:gd name="T42" fmla="*/ 82 w 95"/>
                  <a:gd name="T43" fmla="*/ 63 h 190"/>
                  <a:gd name="T44" fmla="*/ 70 w 95"/>
                  <a:gd name="T45" fmla="*/ 101 h 190"/>
                  <a:gd name="T46" fmla="*/ 68 w 95"/>
                  <a:gd name="T47" fmla="*/ 185 h 190"/>
                  <a:gd name="T48" fmla="*/ 61 w 95"/>
                  <a:gd name="T49" fmla="*/ 190 h 190"/>
                  <a:gd name="T50" fmla="*/ 52 w 95"/>
                  <a:gd name="T51" fmla="*/ 185 h 190"/>
                  <a:gd name="T52" fmla="*/ 45 w 95"/>
                  <a:gd name="T53" fmla="*/ 108 h 190"/>
                  <a:gd name="T54" fmla="*/ 42 w 95"/>
                  <a:gd name="T55" fmla="*/ 187 h 190"/>
                  <a:gd name="T56" fmla="*/ 33 w 95"/>
                  <a:gd name="T57" fmla="*/ 189 h 190"/>
                  <a:gd name="T58" fmla="*/ 28 w 95"/>
                  <a:gd name="T59" fmla="*/ 181 h 190"/>
                  <a:gd name="T60" fmla="*/ 26 w 95"/>
                  <a:gd name="T61" fmla="*/ 98 h 190"/>
                  <a:gd name="T62" fmla="*/ 12 w 95"/>
                  <a:gd name="T63" fmla="*/ 110 h 190"/>
                  <a:gd name="T64" fmla="*/ 4 w 95"/>
                  <a:gd name="T65" fmla="*/ 112 h 190"/>
                  <a:gd name="T66" fmla="*/ 0 w 95"/>
                  <a:gd name="T67" fmla="*/ 104 h 190"/>
                  <a:gd name="T68" fmla="*/ 25 w 95"/>
                  <a:gd name="T69" fmla="*/ 37 h 190"/>
                  <a:gd name="T70" fmla="*/ 29 w 95"/>
                  <a:gd name="T71" fmla="*/ 32 h 190"/>
                  <a:gd name="T72" fmla="*/ 64 w 95"/>
                  <a:gd name="T73" fmla="*/ 30 h 190"/>
                  <a:gd name="T74" fmla="*/ 70 w 95"/>
                  <a:gd name="T75" fmla="*/ 33 h 190"/>
                  <a:gd name="T76" fmla="*/ 76 w 95"/>
                  <a:gd name="T77" fmla="*/ 27 h 190"/>
                  <a:gd name="T78" fmla="*/ 77 w 95"/>
                  <a:gd name="T79" fmla="*/ 25 h 190"/>
                  <a:gd name="T80" fmla="*/ 68 w 95"/>
                  <a:gd name="T81" fmla="*/ 23 h 190"/>
                  <a:gd name="T82" fmla="*/ 68 w 95"/>
                  <a:gd name="T83" fmla="*/ 2 h 1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5" h="190">
                    <a:moveTo>
                      <a:pt x="73" y="21"/>
                    </a:moveTo>
                    <a:lnTo>
                      <a:pt x="71" y="21"/>
                    </a:lnTo>
                    <a:lnTo>
                      <a:pt x="71" y="21"/>
                    </a:lnTo>
                    <a:lnTo>
                      <a:pt x="71" y="23"/>
                    </a:lnTo>
                    <a:lnTo>
                      <a:pt x="71" y="23"/>
                    </a:lnTo>
                    <a:lnTo>
                      <a:pt x="73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3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7" y="21"/>
                    </a:lnTo>
                    <a:lnTo>
                      <a:pt x="73" y="21"/>
                    </a:lnTo>
                    <a:close/>
                    <a:moveTo>
                      <a:pt x="73" y="2"/>
                    </a:moveTo>
                    <a:lnTo>
                      <a:pt x="70" y="3"/>
                    </a:lnTo>
                    <a:lnTo>
                      <a:pt x="69" y="4"/>
                    </a:lnTo>
                    <a:lnTo>
                      <a:pt x="69" y="5"/>
                    </a:lnTo>
                    <a:lnTo>
                      <a:pt x="69" y="15"/>
                    </a:lnTo>
                    <a:lnTo>
                      <a:pt x="69" y="16"/>
                    </a:lnTo>
                    <a:lnTo>
                      <a:pt x="70" y="17"/>
                    </a:lnTo>
                    <a:lnTo>
                      <a:pt x="73" y="17"/>
                    </a:lnTo>
                    <a:lnTo>
                      <a:pt x="76" y="17"/>
                    </a:lnTo>
                    <a:lnTo>
                      <a:pt x="78" y="17"/>
                    </a:lnTo>
                    <a:lnTo>
                      <a:pt x="79" y="16"/>
                    </a:lnTo>
                    <a:lnTo>
                      <a:pt x="79" y="15"/>
                    </a:lnTo>
                    <a:lnTo>
                      <a:pt x="79" y="5"/>
                    </a:lnTo>
                    <a:lnTo>
                      <a:pt x="79" y="4"/>
                    </a:lnTo>
                    <a:lnTo>
                      <a:pt x="78" y="3"/>
                    </a:lnTo>
                    <a:lnTo>
                      <a:pt x="76" y="2"/>
                    </a:lnTo>
                    <a:lnTo>
                      <a:pt x="73" y="2"/>
                    </a:lnTo>
                    <a:close/>
                    <a:moveTo>
                      <a:pt x="76" y="0"/>
                    </a:moveTo>
                    <a:lnTo>
                      <a:pt x="75" y="1"/>
                    </a:lnTo>
                    <a:lnTo>
                      <a:pt x="76" y="1"/>
                    </a:lnTo>
                    <a:lnTo>
                      <a:pt x="76" y="1"/>
                    </a:lnTo>
                    <a:lnTo>
                      <a:pt x="76" y="0"/>
                    </a:lnTo>
                    <a:close/>
                    <a:moveTo>
                      <a:pt x="75" y="0"/>
                    </a:moveTo>
                    <a:lnTo>
                      <a:pt x="74" y="1"/>
                    </a:lnTo>
                    <a:lnTo>
                      <a:pt x="75" y="1"/>
                    </a:lnTo>
                    <a:lnTo>
                      <a:pt x="75" y="1"/>
                    </a:lnTo>
                    <a:lnTo>
                      <a:pt x="75" y="0"/>
                    </a:lnTo>
                    <a:close/>
                    <a:moveTo>
                      <a:pt x="74" y="0"/>
                    </a:moveTo>
                    <a:lnTo>
                      <a:pt x="73" y="1"/>
                    </a:lnTo>
                    <a:lnTo>
                      <a:pt x="74" y="1"/>
                    </a:lnTo>
                    <a:lnTo>
                      <a:pt x="74" y="1"/>
                    </a:lnTo>
                    <a:lnTo>
                      <a:pt x="74" y="0"/>
                    </a:lnTo>
                    <a:close/>
                    <a:moveTo>
                      <a:pt x="71" y="0"/>
                    </a:moveTo>
                    <a:lnTo>
                      <a:pt x="77" y="0"/>
                    </a:lnTo>
                    <a:lnTo>
                      <a:pt x="79" y="1"/>
                    </a:lnTo>
                    <a:lnTo>
                      <a:pt x="80" y="2"/>
                    </a:lnTo>
                    <a:lnTo>
                      <a:pt x="81" y="4"/>
                    </a:lnTo>
                    <a:lnTo>
                      <a:pt x="81" y="21"/>
                    </a:lnTo>
                    <a:lnTo>
                      <a:pt x="81" y="22"/>
                    </a:lnTo>
                    <a:lnTo>
                      <a:pt x="81" y="22"/>
                    </a:lnTo>
                    <a:lnTo>
                      <a:pt x="82" y="22"/>
                    </a:lnTo>
                    <a:lnTo>
                      <a:pt x="86" y="22"/>
                    </a:lnTo>
                    <a:lnTo>
                      <a:pt x="88" y="23"/>
                    </a:lnTo>
                    <a:lnTo>
                      <a:pt x="90" y="25"/>
                    </a:lnTo>
                    <a:lnTo>
                      <a:pt x="91" y="28"/>
                    </a:lnTo>
                    <a:lnTo>
                      <a:pt x="95" y="57"/>
                    </a:lnTo>
                    <a:lnTo>
                      <a:pt x="95" y="60"/>
                    </a:lnTo>
                    <a:lnTo>
                      <a:pt x="94" y="63"/>
                    </a:lnTo>
                    <a:lnTo>
                      <a:pt x="92" y="64"/>
                    </a:lnTo>
                    <a:lnTo>
                      <a:pt x="89" y="65"/>
                    </a:lnTo>
                    <a:lnTo>
                      <a:pt x="87" y="65"/>
                    </a:lnTo>
                    <a:lnTo>
                      <a:pt x="84" y="64"/>
                    </a:lnTo>
                    <a:lnTo>
                      <a:pt x="82" y="63"/>
                    </a:lnTo>
                    <a:lnTo>
                      <a:pt x="73" y="54"/>
                    </a:lnTo>
                    <a:lnTo>
                      <a:pt x="70" y="98"/>
                    </a:lnTo>
                    <a:lnTo>
                      <a:pt x="70" y="101"/>
                    </a:lnTo>
                    <a:lnTo>
                      <a:pt x="69" y="103"/>
                    </a:lnTo>
                    <a:lnTo>
                      <a:pt x="69" y="181"/>
                    </a:lnTo>
                    <a:lnTo>
                      <a:pt x="68" y="185"/>
                    </a:lnTo>
                    <a:lnTo>
                      <a:pt x="66" y="187"/>
                    </a:lnTo>
                    <a:lnTo>
                      <a:pt x="64" y="189"/>
                    </a:lnTo>
                    <a:lnTo>
                      <a:pt x="61" y="190"/>
                    </a:lnTo>
                    <a:lnTo>
                      <a:pt x="57" y="189"/>
                    </a:lnTo>
                    <a:lnTo>
                      <a:pt x="54" y="187"/>
                    </a:lnTo>
                    <a:lnTo>
                      <a:pt x="52" y="185"/>
                    </a:lnTo>
                    <a:lnTo>
                      <a:pt x="52" y="181"/>
                    </a:lnTo>
                    <a:lnTo>
                      <a:pt x="52" y="108"/>
                    </a:lnTo>
                    <a:lnTo>
                      <a:pt x="45" y="108"/>
                    </a:lnTo>
                    <a:lnTo>
                      <a:pt x="45" y="181"/>
                    </a:lnTo>
                    <a:lnTo>
                      <a:pt x="44" y="185"/>
                    </a:lnTo>
                    <a:lnTo>
                      <a:pt x="42" y="187"/>
                    </a:lnTo>
                    <a:lnTo>
                      <a:pt x="40" y="189"/>
                    </a:lnTo>
                    <a:lnTo>
                      <a:pt x="37" y="190"/>
                    </a:lnTo>
                    <a:lnTo>
                      <a:pt x="33" y="189"/>
                    </a:lnTo>
                    <a:lnTo>
                      <a:pt x="30" y="187"/>
                    </a:lnTo>
                    <a:lnTo>
                      <a:pt x="28" y="185"/>
                    </a:lnTo>
                    <a:lnTo>
                      <a:pt x="28" y="181"/>
                    </a:lnTo>
                    <a:lnTo>
                      <a:pt x="28" y="103"/>
                    </a:lnTo>
                    <a:lnTo>
                      <a:pt x="26" y="101"/>
                    </a:lnTo>
                    <a:lnTo>
                      <a:pt x="26" y="98"/>
                    </a:lnTo>
                    <a:lnTo>
                      <a:pt x="25" y="77"/>
                    </a:lnTo>
                    <a:lnTo>
                      <a:pt x="14" y="108"/>
                    </a:lnTo>
                    <a:lnTo>
                      <a:pt x="12" y="110"/>
                    </a:lnTo>
                    <a:lnTo>
                      <a:pt x="10" y="112"/>
                    </a:lnTo>
                    <a:lnTo>
                      <a:pt x="7" y="112"/>
                    </a:lnTo>
                    <a:lnTo>
                      <a:pt x="4" y="112"/>
                    </a:lnTo>
                    <a:lnTo>
                      <a:pt x="2" y="110"/>
                    </a:lnTo>
                    <a:lnTo>
                      <a:pt x="0" y="108"/>
                    </a:lnTo>
                    <a:lnTo>
                      <a:pt x="0" y="104"/>
                    </a:lnTo>
                    <a:lnTo>
                      <a:pt x="0" y="102"/>
                    </a:lnTo>
                    <a:lnTo>
                      <a:pt x="24" y="38"/>
                    </a:lnTo>
                    <a:lnTo>
                      <a:pt x="25" y="37"/>
                    </a:lnTo>
                    <a:lnTo>
                      <a:pt x="26" y="35"/>
                    </a:lnTo>
                    <a:lnTo>
                      <a:pt x="27" y="33"/>
                    </a:lnTo>
                    <a:lnTo>
                      <a:pt x="29" y="32"/>
                    </a:lnTo>
                    <a:lnTo>
                      <a:pt x="31" y="32"/>
                    </a:lnTo>
                    <a:lnTo>
                      <a:pt x="33" y="30"/>
                    </a:lnTo>
                    <a:lnTo>
                      <a:pt x="64" y="30"/>
                    </a:lnTo>
                    <a:lnTo>
                      <a:pt x="65" y="30"/>
                    </a:lnTo>
                    <a:lnTo>
                      <a:pt x="68" y="32"/>
                    </a:lnTo>
                    <a:lnTo>
                      <a:pt x="70" y="33"/>
                    </a:lnTo>
                    <a:lnTo>
                      <a:pt x="78" y="39"/>
                    </a:lnTo>
                    <a:lnTo>
                      <a:pt x="76" y="30"/>
                    </a:lnTo>
                    <a:lnTo>
                      <a:pt x="76" y="27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7" y="25"/>
                    </a:lnTo>
                    <a:lnTo>
                      <a:pt x="71" y="25"/>
                    </a:lnTo>
                    <a:lnTo>
                      <a:pt x="69" y="25"/>
                    </a:lnTo>
                    <a:lnTo>
                      <a:pt x="68" y="23"/>
                    </a:lnTo>
                    <a:lnTo>
                      <a:pt x="67" y="21"/>
                    </a:lnTo>
                    <a:lnTo>
                      <a:pt x="67" y="4"/>
                    </a:lnTo>
                    <a:lnTo>
                      <a:pt x="68" y="2"/>
                    </a:lnTo>
                    <a:lnTo>
                      <a:pt x="69" y="1"/>
                    </a:lnTo>
                    <a:lnTo>
                      <a:pt x="7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7" name="组合 6"/>
          <p:cNvGrpSpPr/>
          <p:nvPr/>
        </p:nvGrpSpPr>
        <p:grpSpPr>
          <a:xfrm>
            <a:off x="4828313" y="1935217"/>
            <a:ext cx="570252" cy="1692604"/>
            <a:chOff x="4585650" y="1680422"/>
            <a:chExt cx="656681" cy="1949140"/>
          </a:xfrm>
          <a:solidFill>
            <a:schemeClr val="accent2"/>
          </a:solidFill>
        </p:grpSpPr>
        <p:sp>
          <p:nvSpPr>
            <p:cNvPr id="189" name="Freeform 72"/>
            <p:cNvSpPr>
              <a:spLocks/>
            </p:cNvSpPr>
            <p:nvPr/>
          </p:nvSpPr>
          <p:spPr bwMode="auto">
            <a:xfrm>
              <a:off x="4585650" y="1680422"/>
              <a:ext cx="656681" cy="1949140"/>
            </a:xfrm>
            <a:custGeom>
              <a:avLst/>
              <a:gdLst>
                <a:gd name="T0" fmla="*/ 0 w 377"/>
                <a:gd name="T1" fmla="*/ 0 h 1119"/>
                <a:gd name="T2" fmla="*/ 259 w 377"/>
                <a:gd name="T3" fmla="*/ 37 h 1119"/>
                <a:gd name="T4" fmla="*/ 283 w 377"/>
                <a:gd name="T5" fmla="*/ 42 h 1119"/>
                <a:gd name="T6" fmla="*/ 306 w 377"/>
                <a:gd name="T7" fmla="*/ 50 h 1119"/>
                <a:gd name="T8" fmla="*/ 326 w 377"/>
                <a:gd name="T9" fmla="*/ 60 h 1119"/>
                <a:gd name="T10" fmla="*/ 344 w 377"/>
                <a:gd name="T11" fmla="*/ 72 h 1119"/>
                <a:gd name="T12" fmla="*/ 358 w 377"/>
                <a:gd name="T13" fmla="*/ 86 h 1119"/>
                <a:gd name="T14" fmla="*/ 369 w 377"/>
                <a:gd name="T15" fmla="*/ 101 h 1119"/>
                <a:gd name="T16" fmla="*/ 375 w 377"/>
                <a:gd name="T17" fmla="*/ 119 h 1119"/>
                <a:gd name="T18" fmla="*/ 377 w 377"/>
                <a:gd name="T19" fmla="*/ 140 h 1119"/>
                <a:gd name="T20" fmla="*/ 377 w 377"/>
                <a:gd name="T21" fmla="*/ 968 h 1119"/>
                <a:gd name="T22" fmla="*/ 375 w 377"/>
                <a:gd name="T23" fmla="*/ 988 h 1119"/>
                <a:gd name="T24" fmla="*/ 369 w 377"/>
                <a:gd name="T25" fmla="*/ 1007 h 1119"/>
                <a:gd name="T26" fmla="*/ 358 w 377"/>
                <a:gd name="T27" fmla="*/ 1022 h 1119"/>
                <a:gd name="T28" fmla="*/ 344 w 377"/>
                <a:gd name="T29" fmla="*/ 1036 h 1119"/>
                <a:gd name="T30" fmla="*/ 327 w 377"/>
                <a:gd name="T31" fmla="*/ 1048 h 1119"/>
                <a:gd name="T32" fmla="*/ 307 w 377"/>
                <a:gd name="T33" fmla="*/ 1058 h 1119"/>
                <a:gd name="T34" fmla="*/ 284 w 377"/>
                <a:gd name="T35" fmla="*/ 1066 h 1119"/>
                <a:gd name="T36" fmla="*/ 259 w 377"/>
                <a:gd name="T37" fmla="*/ 1071 h 1119"/>
                <a:gd name="T38" fmla="*/ 0 w 377"/>
                <a:gd name="T39" fmla="*/ 1119 h 1119"/>
                <a:gd name="T40" fmla="*/ 0 w 377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7" h="1119">
                  <a:moveTo>
                    <a:pt x="0" y="0"/>
                  </a:moveTo>
                  <a:lnTo>
                    <a:pt x="259" y="37"/>
                  </a:lnTo>
                  <a:lnTo>
                    <a:pt x="283" y="42"/>
                  </a:lnTo>
                  <a:lnTo>
                    <a:pt x="306" y="50"/>
                  </a:lnTo>
                  <a:lnTo>
                    <a:pt x="326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5" y="119"/>
                  </a:lnTo>
                  <a:lnTo>
                    <a:pt x="377" y="140"/>
                  </a:lnTo>
                  <a:lnTo>
                    <a:pt x="377" y="968"/>
                  </a:lnTo>
                  <a:lnTo>
                    <a:pt x="375" y="988"/>
                  </a:lnTo>
                  <a:lnTo>
                    <a:pt x="369" y="1007"/>
                  </a:lnTo>
                  <a:lnTo>
                    <a:pt x="358" y="1022"/>
                  </a:lnTo>
                  <a:lnTo>
                    <a:pt x="344" y="1036"/>
                  </a:lnTo>
                  <a:lnTo>
                    <a:pt x="327" y="1048"/>
                  </a:lnTo>
                  <a:lnTo>
                    <a:pt x="307" y="1058"/>
                  </a:lnTo>
                  <a:lnTo>
                    <a:pt x="284" y="1066"/>
                  </a:lnTo>
                  <a:lnTo>
                    <a:pt x="259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solidFill>
                  <a:srgbClr val="00988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4745901" y="2482548"/>
              <a:ext cx="224700" cy="344888"/>
              <a:chOff x="5098828" y="3162328"/>
              <a:chExt cx="224700" cy="344888"/>
            </a:xfrm>
            <a:grpFill/>
          </p:grpSpPr>
          <p:sp>
            <p:nvSpPr>
              <p:cNvPr id="196" name="Freeform 164"/>
              <p:cNvSpPr>
                <a:spLocks/>
              </p:cNvSpPr>
              <p:nvPr/>
            </p:nvSpPr>
            <p:spPr bwMode="auto">
              <a:xfrm>
                <a:off x="5152825" y="3162328"/>
                <a:ext cx="62707" cy="62707"/>
              </a:xfrm>
              <a:custGeom>
                <a:avLst/>
                <a:gdLst>
                  <a:gd name="T0" fmla="*/ 18 w 36"/>
                  <a:gd name="T1" fmla="*/ 0 h 36"/>
                  <a:gd name="T2" fmla="*/ 27 w 36"/>
                  <a:gd name="T3" fmla="*/ 3 h 36"/>
                  <a:gd name="T4" fmla="*/ 34 w 36"/>
                  <a:gd name="T5" fmla="*/ 9 h 36"/>
                  <a:gd name="T6" fmla="*/ 36 w 36"/>
                  <a:gd name="T7" fmla="*/ 18 h 36"/>
                  <a:gd name="T8" fmla="*/ 34 w 36"/>
                  <a:gd name="T9" fmla="*/ 28 h 36"/>
                  <a:gd name="T10" fmla="*/ 27 w 36"/>
                  <a:gd name="T11" fmla="*/ 34 h 36"/>
                  <a:gd name="T12" fmla="*/ 18 w 36"/>
                  <a:gd name="T13" fmla="*/ 36 h 36"/>
                  <a:gd name="T14" fmla="*/ 9 w 36"/>
                  <a:gd name="T15" fmla="*/ 34 h 36"/>
                  <a:gd name="T16" fmla="*/ 2 w 36"/>
                  <a:gd name="T17" fmla="*/ 28 h 36"/>
                  <a:gd name="T18" fmla="*/ 0 w 36"/>
                  <a:gd name="T19" fmla="*/ 18 h 36"/>
                  <a:gd name="T20" fmla="*/ 2 w 36"/>
                  <a:gd name="T21" fmla="*/ 9 h 36"/>
                  <a:gd name="T22" fmla="*/ 9 w 36"/>
                  <a:gd name="T23" fmla="*/ 3 h 36"/>
                  <a:gd name="T24" fmla="*/ 18 w 36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6" h="36">
                    <a:moveTo>
                      <a:pt x="18" y="0"/>
                    </a:moveTo>
                    <a:lnTo>
                      <a:pt x="27" y="3"/>
                    </a:lnTo>
                    <a:lnTo>
                      <a:pt x="34" y="9"/>
                    </a:lnTo>
                    <a:lnTo>
                      <a:pt x="36" y="18"/>
                    </a:lnTo>
                    <a:lnTo>
                      <a:pt x="34" y="28"/>
                    </a:lnTo>
                    <a:lnTo>
                      <a:pt x="27" y="34"/>
                    </a:lnTo>
                    <a:lnTo>
                      <a:pt x="18" y="36"/>
                    </a:lnTo>
                    <a:lnTo>
                      <a:pt x="9" y="34"/>
                    </a:lnTo>
                    <a:lnTo>
                      <a:pt x="2" y="28"/>
                    </a:lnTo>
                    <a:lnTo>
                      <a:pt x="0" y="18"/>
                    </a:lnTo>
                    <a:lnTo>
                      <a:pt x="2" y="9"/>
                    </a:lnTo>
                    <a:lnTo>
                      <a:pt x="9" y="3"/>
                    </a:lnTo>
                    <a:lnTo>
                      <a:pt x="1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7" name="Freeform 165"/>
              <p:cNvSpPr>
                <a:spLocks noEditPoints="1"/>
              </p:cNvSpPr>
              <p:nvPr/>
            </p:nvSpPr>
            <p:spPr bwMode="auto">
              <a:xfrm>
                <a:off x="5257337" y="3211100"/>
                <a:ext cx="59223" cy="41805"/>
              </a:xfrm>
              <a:custGeom>
                <a:avLst/>
                <a:gdLst>
                  <a:gd name="T0" fmla="*/ 4 w 34"/>
                  <a:gd name="T1" fmla="*/ 3 h 24"/>
                  <a:gd name="T2" fmla="*/ 4 w 34"/>
                  <a:gd name="T3" fmla="*/ 19 h 24"/>
                  <a:gd name="T4" fmla="*/ 28 w 34"/>
                  <a:gd name="T5" fmla="*/ 19 h 24"/>
                  <a:gd name="T6" fmla="*/ 28 w 34"/>
                  <a:gd name="T7" fmla="*/ 3 h 24"/>
                  <a:gd name="T8" fmla="*/ 4 w 34"/>
                  <a:gd name="T9" fmla="*/ 3 h 24"/>
                  <a:gd name="T10" fmla="*/ 2 w 34"/>
                  <a:gd name="T11" fmla="*/ 0 h 24"/>
                  <a:gd name="T12" fmla="*/ 30 w 34"/>
                  <a:gd name="T13" fmla="*/ 0 h 24"/>
                  <a:gd name="T14" fmla="*/ 33 w 34"/>
                  <a:gd name="T15" fmla="*/ 0 h 24"/>
                  <a:gd name="T16" fmla="*/ 34 w 34"/>
                  <a:gd name="T17" fmla="*/ 2 h 24"/>
                  <a:gd name="T18" fmla="*/ 34 w 34"/>
                  <a:gd name="T19" fmla="*/ 20 h 24"/>
                  <a:gd name="T20" fmla="*/ 33 w 34"/>
                  <a:gd name="T21" fmla="*/ 22 h 24"/>
                  <a:gd name="T22" fmla="*/ 30 w 34"/>
                  <a:gd name="T23" fmla="*/ 24 h 24"/>
                  <a:gd name="T24" fmla="*/ 2 w 34"/>
                  <a:gd name="T25" fmla="*/ 24 h 24"/>
                  <a:gd name="T26" fmla="*/ 0 w 34"/>
                  <a:gd name="T27" fmla="*/ 22 h 24"/>
                  <a:gd name="T28" fmla="*/ 0 w 34"/>
                  <a:gd name="T29" fmla="*/ 20 h 24"/>
                  <a:gd name="T30" fmla="*/ 0 w 34"/>
                  <a:gd name="T31" fmla="*/ 2 h 24"/>
                  <a:gd name="T32" fmla="*/ 0 w 34"/>
                  <a:gd name="T33" fmla="*/ 0 h 24"/>
                  <a:gd name="T34" fmla="*/ 2 w 34"/>
                  <a:gd name="T35" fmla="*/ 0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34" h="24">
                    <a:moveTo>
                      <a:pt x="4" y="3"/>
                    </a:moveTo>
                    <a:lnTo>
                      <a:pt x="4" y="19"/>
                    </a:lnTo>
                    <a:lnTo>
                      <a:pt x="28" y="19"/>
                    </a:lnTo>
                    <a:lnTo>
                      <a:pt x="28" y="3"/>
                    </a:lnTo>
                    <a:lnTo>
                      <a:pt x="4" y="3"/>
                    </a:lnTo>
                    <a:close/>
                    <a:moveTo>
                      <a:pt x="2" y="0"/>
                    </a:moveTo>
                    <a:lnTo>
                      <a:pt x="30" y="0"/>
                    </a:lnTo>
                    <a:lnTo>
                      <a:pt x="33" y="0"/>
                    </a:lnTo>
                    <a:lnTo>
                      <a:pt x="34" y="2"/>
                    </a:lnTo>
                    <a:lnTo>
                      <a:pt x="34" y="20"/>
                    </a:lnTo>
                    <a:lnTo>
                      <a:pt x="33" y="22"/>
                    </a:lnTo>
                    <a:lnTo>
                      <a:pt x="30" y="24"/>
                    </a:lnTo>
                    <a:lnTo>
                      <a:pt x="2" y="24"/>
                    </a:lnTo>
                    <a:lnTo>
                      <a:pt x="0" y="22"/>
                    </a:lnTo>
                    <a:lnTo>
                      <a:pt x="0" y="20"/>
                    </a:lnTo>
                    <a:lnTo>
                      <a:pt x="0" y="2"/>
                    </a:lnTo>
                    <a:lnTo>
                      <a:pt x="0" y="0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8" name="Freeform 166"/>
              <p:cNvSpPr>
                <a:spLocks/>
              </p:cNvSpPr>
              <p:nvPr/>
            </p:nvSpPr>
            <p:spPr bwMode="auto">
              <a:xfrm>
                <a:off x="5098828" y="3228519"/>
                <a:ext cx="224700" cy="278697"/>
              </a:xfrm>
              <a:custGeom>
                <a:avLst/>
                <a:gdLst>
                  <a:gd name="T0" fmla="*/ 64 w 129"/>
                  <a:gd name="T1" fmla="*/ 0 h 160"/>
                  <a:gd name="T2" fmla="*/ 70 w 129"/>
                  <a:gd name="T3" fmla="*/ 4 h 160"/>
                  <a:gd name="T4" fmla="*/ 73 w 129"/>
                  <a:gd name="T5" fmla="*/ 5 h 160"/>
                  <a:gd name="T6" fmla="*/ 98 w 129"/>
                  <a:gd name="T7" fmla="*/ 20 h 160"/>
                  <a:gd name="T8" fmla="*/ 87 w 129"/>
                  <a:gd name="T9" fmla="*/ 20 h 160"/>
                  <a:gd name="T10" fmla="*/ 86 w 129"/>
                  <a:gd name="T11" fmla="*/ 18 h 160"/>
                  <a:gd name="T12" fmla="*/ 87 w 129"/>
                  <a:gd name="T13" fmla="*/ 17 h 160"/>
                  <a:gd name="T14" fmla="*/ 92 w 129"/>
                  <a:gd name="T15" fmla="*/ 14 h 160"/>
                  <a:gd name="T16" fmla="*/ 124 w 129"/>
                  <a:gd name="T17" fmla="*/ 15 h 160"/>
                  <a:gd name="T18" fmla="*/ 129 w 129"/>
                  <a:gd name="T19" fmla="*/ 18 h 160"/>
                  <a:gd name="T20" fmla="*/ 128 w 129"/>
                  <a:gd name="T21" fmla="*/ 20 h 160"/>
                  <a:gd name="T22" fmla="*/ 114 w 129"/>
                  <a:gd name="T23" fmla="*/ 20 h 160"/>
                  <a:gd name="T24" fmla="*/ 114 w 129"/>
                  <a:gd name="T25" fmla="*/ 25 h 160"/>
                  <a:gd name="T26" fmla="*/ 93 w 129"/>
                  <a:gd name="T27" fmla="*/ 46 h 160"/>
                  <a:gd name="T28" fmla="*/ 92 w 129"/>
                  <a:gd name="T29" fmla="*/ 46 h 160"/>
                  <a:gd name="T30" fmla="*/ 89 w 129"/>
                  <a:gd name="T31" fmla="*/ 47 h 160"/>
                  <a:gd name="T32" fmla="*/ 83 w 129"/>
                  <a:gd name="T33" fmla="*/ 46 h 160"/>
                  <a:gd name="T34" fmla="*/ 73 w 129"/>
                  <a:gd name="T35" fmla="*/ 32 h 160"/>
                  <a:gd name="T36" fmla="*/ 71 w 129"/>
                  <a:gd name="T37" fmla="*/ 71 h 160"/>
                  <a:gd name="T38" fmla="*/ 69 w 129"/>
                  <a:gd name="T39" fmla="*/ 151 h 160"/>
                  <a:gd name="T40" fmla="*/ 67 w 129"/>
                  <a:gd name="T41" fmla="*/ 157 h 160"/>
                  <a:gd name="T42" fmla="*/ 61 w 129"/>
                  <a:gd name="T43" fmla="*/ 160 h 160"/>
                  <a:gd name="T44" fmla="*/ 55 w 129"/>
                  <a:gd name="T45" fmla="*/ 157 h 160"/>
                  <a:gd name="T46" fmla="*/ 52 w 129"/>
                  <a:gd name="T47" fmla="*/ 151 h 160"/>
                  <a:gd name="T48" fmla="*/ 45 w 129"/>
                  <a:gd name="T49" fmla="*/ 78 h 160"/>
                  <a:gd name="T50" fmla="*/ 45 w 129"/>
                  <a:gd name="T51" fmla="*/ 155 h 160"/>
                  <a:gd name="T52" fmla="*/ 41 w 129"/>
                  <a:gd name="T53" fmla="*/ 159 h 160"/>
                  <a:gd name="T54" fmla="*/ 33 w 129"/>
                  <a:gd name="T55" fmla="*/ 159 h 160"/>
                  <a:gd name="T56" fmla="*/ 29 w 129"/>
                  <a:gd name="T57" fmla="*/ 155 h 160"/>
                  <a:gd name="T58" fmla="*/ 28 w 129"/>
                  <a:gd name="T59" fmla="*/ 73 h 160"/>
                  <a:gd name="T60" fmla="*/ 27 w 129"/>
                  <a:gd name="T61" fmla="*/ 68 h 160"/>
                  <a:gd name="T62" fmla="*/ 15 w 129"/>
                  <a:gd name="T63" fmla="*/ 78 h 160"/>
                  <a:gd name="T64" fmla="*/ 11 w 129"/>
                  <a:gd name="T65" fmla="*/ 82 h 160"/>
                  <a:gd name="T66" fmla="*/ 5 w 129"/>
                  <a:gd name="T67" fmla="*/ 82 h 160"/>
                  <a:gd name="T68" fmla="*/ 1 w 129"/>
                  <a:gd name="T69" fmla="*/ 78 h 160"/>
                  <a:gd name="T70" fmla="*/ 1 w 129"/>
                  <a:gd name="T71" fmla="*/ 72 h 160"/>
                  <a:gd name="T72" fmla="*/ 26 w 129"/>
                  <a:gd name="T73" fmla="*/ 7 h 160"/>
                  <a:gd name="T74" fmla="*/ 28 w 129"/>
                  <a:gd name="T75" fmla="*/ 3 h 160"/>
                  <a:gd name="T76" fmla="*/ 31 w 129"/>
                  <a:gd name="T77" fmla="*/ 2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29" h="160">
                    <a:moveTo>
                      <a:pt x="35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0" y="4"/>
                    </a:lnTo>
                    <a:lnTo>
                      <a:pt x="70" y="4"/>
                    </a:lnTo>
                    <a:lnTo>
                      <a:pt x="73" y="5"/>
                    </a:lnTo>
                    <a:lnTo>
                      <a:pt x="89" y="29"/>
                    </a:lnTo>
                    <a:lnTo>
                      <a:pt x="98" y="20"/>
                    </a:lnTo>
                    <a:lnTo>
                      <a:pt x="88" y="20"/>
                    </a:lnTo>
                    <a:lnTo>
                      <a:pt x="87" y="20"/>
                    </a:lnTo>
                    <a:lnTo>
                      <a:pt x="86" y="18"/>
                    </a:lnTo>
                    <a:lnTo>
                      <a:pt x="86" y="18"/>
                    </a:lnTo>
                    <a:lnTo>
                      <a:pt x="87" y="17"/>
                    </a:lnTo>
                    <a:lnTo>
                      <a:pt x="87" y="17"/>
                    </a:lnTo>
                    <a:lnTo>
                      <a:pt x="91" y="15"/>
                    </a:lnTo>
                    <a:lnTo>
                      <a:pt x="92" y="14"/>
                    </a:lnTo>
                    <a:lnTo>
                      <a:pt x="122" y="14"/>
                    </a:lnTo>
                    <a:lnTo>
                      <a:pt x="124" y="15"/>
                    </a:lnTo>
                    <a:lnTo>
                      <a:pt x="128" y="17"/>
                    </a:lnTo>
                    <a:lnTo>
                      <a:pt x="129" y="18"/>
                    </a:lnTo>
                    <a:lnTo>
                      <a:pt x="129" y="18"/>
                    </a:lnTo>
                    <a:lnTo>
                      <a:pt x="128" y="20"/>
                    </a:lnTo>
                    <a:lnTo>
                      <a:pt x="127" y="20"/>
                    </a:lnTo>
                    <a:lnTo>
                      <a:pt x="114" y="20"/>
                    </a:lnTo>
                    <a:lnTo>
                      <a:pt x="114" y="23"/>
                    </a:lnTo>
                    <a:lnTo>
                      <a:pt x="114" y="25"/>
                    </a:lnTo>
                    <a:lnTo>
                      <a:pt x="112" y="27"/>
                    </a:lnTo>
                    <a:lnTo>
                      <a:pt x="93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3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1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9" y="155"/>
                    </a:lnTo>
                    <a:lnTo>
                      <a:pt x="67" y="157"/>
                    </a:lnTo>
                    <a:lnTo>
                      <a:pt x="65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5" y="78"/>
                    </a:lnTo>
                    <a:lnTo>
                      <a:pt x="45" y="151"/>
                    </a:lnTo>
                    <a:lnTo>
                      <a:pt x="45" y="155"/>
                    </a:lnTo>
                    <a:lnTo>
                      <a:pt x="43" y="157"/>
                    </a:lnTo>
                    <a:lnTo>
                      <a:pt x="41" y="159"/>
                    </a:lnTo>
                    <a:lnTo>
                      <a:pt x="37" y="160"/>
                    </a:lnTo>
                    <a:lnTo>
                      <a:pt x="33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7" y="68"/>
                    </a:lnTo>
                    <a:lnTo>
                      <a:pt x="26" y="47"/>
                    </a:lnTo>
                    <a:lnTo>
                      <a:pt x="15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7" y="82"/>
                    </a:lnTo>
                    <a:lnTo>
                      <a:pt x="5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1" y="72"/>
                    </a:lnTo>
                    <a:lnTo>
                      <a:pt x="25" y="8"/>
                    </a:lnTo>
                    <a:lnTo>
                      <a:pt x="26" y="7"/>
                    </a:lnTo>
                    <a:lnTo>
                      <a:pt x="26" y="5"/>
                    </a:lnTo>
                    <a:lnTo>
                      <a:pt x="28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solidFill>
                    <a:srgbClr val="009882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10" name="组合 9"/>
          <p:cNvGrpSpPr/>
          <p:nvPr/>
        </p:nvGrpSpPr>
        <p:grpSpPr>
          <a:xfrm>
            <a:off x="3184715" y="4033200"/>
            <a:ext cx="6547582" cy="570252"/>
            <a:chOff x="2692946" y="4096380"/>
            <a:chExt cx="7539950" cy="656681"/>
          </a:xfrm>
          <a:solidFill>
            <a:schemeClr val="bg1"/>
          </a:solidFill>
        </p:grpSpPr>
        <p:grpSp>
          <p:nvGrpSpPr>
            <p:cNvPr id="207" name="组合 206"/>
            <p:cNvGrpSpPr/>
            <p:nvPr/>
          </p:nvGrpSpPr>
          <p:grpSpPr>
            <a:xfrm>
              <a:off x="9717306" y="4108573"/>
              <a:ext cx="515590" cy="606167"/>
              <a:chOff x="8418513" y="4619626"/>
              <a:chExt cx="469900" cy="552450"/>
            </a:xfrm>
            <a:grpFill/>
          </p:grpSpPr>
          <p:sp>
            <p:nvSpPr>
              <p:cNvPr id="172" name="Freeform 152"/>
              <p:cNvSpPr>
                <a:spLocks noEditPoints="1"/>
              </p:cNvSpPr>
              <p:nvPr/>
            </p:nvSpPr>
            <p:spPr bwMode="auto">
              <a:xfrm>
                <a:off x="8520113" y="4921251"/>
                <a:ext cx="52388" cy="85725"/>
              </a:xfrm>
              <a:custGeom>
                <a:avLst/>
                <a:gdLst>
                  <a:gd name="T0" fmla="*/ 15 w 33"/>
                  <a:gd name="T1" fmla="*/ 5 h 54"/>
                  <a:gd name="T2" fmla="*/ 12 w 33"/>
                  <a:gd name="T3" fmla="*/ 6 h 54"/>
                  <a:gd name="T4" fmla="*/ 8 w 33"/>
                  <a:gd name="T5" fmla="*/ 8 h 54"/>
                  <a:gd name="T6" fmla="*/ 6 w 33"/>
                  <a:gd name="T7" fmla="*/ 12 h 54"/>
                  <a:gd name="T8" fmla="*/ 5 w 33"/>
                  <a:gd name="T9" fmla="*/ 16 h 54"/>
                  <a:gd name="T10" fmla="*/ 5 w 33"/>
                  <a:gd name="T11" fmla="*/ 48 h 54"/>
                  <a:gd name="T12" fmla="*/ 28 w 33"/>
                  <a:gd name="T13" fmla="*/ 48 h 54"/>
                  <a:gd name="T14" fmla="*/ 28 w 33"/>
                  <a:gd name="T15" fmla="*/ 16 h 54"/>
                  <a:gd name="T16" fmla="*/ 27 w 33"/>
                  <a:gd name="T17" fmla="*/ 12 h 54"/>
                  <a:gd name="T18" fmla="*/ 25 w 33"/>
                  <a:gd name="T19" fmla="*/ 8 h 54"/>
                  <a:gd name="T20" fmla="*/ 21 w 33"/>
                  <a:gd name="T21" fmla="*/ 6 h 54"/>
                  <a:gd name="T22" fmla="*/ 17 w 33"/>
                  <a:gd name="T23" fmla="*/ 5 h 54"/>
                  <a:gd name="T24" fmla="*/ 15 w 33"/>
                  <a:gd name="T25" fmla="*/ 5 h 54"/>
                  <a:gd name="T26" fmla="*/ 15 w 33"/>
                  <a:gd name="T27" fmla="*/ 0 h 54"/>
                  <a:gd name="T28" fmla="*/ 17 w 33"/>
                  <a:gd name="T29" fmla="*/ 0 h 54"/>
                  <a:gd name="T30" fmla="*/ 22 w 33"/>
                  <a:gd name="T31" fmla="*/ 0 h 54"/>
                  <a:gd name="T32" fmla="*/ 27 w 33"/>
                  <a:gd name="T33" fmla="*/ 2 h 54"/>
                  <a:gd name="T34" fmla="*/ 30 w 33"/>
                  <a:gd name="T35" fmla="*/ 6 h 54"/>
                  <a:gd name="T36" fmla="*/ 32 w 33"/>
                  <a:gd name="T37" fmla="*/ 11 h 54"/>
                  <a:gd name="T38" fmla="*/ 33 w 33"/>
                  <a:gd name="T39" fmla="*/ 16 h 54"/>
                  <a:gd name="T40" fmla="*/ 33 w 33"/>
                  <a:gd name="T41" fmla="*/ 54 h 54"/>
                  <a:gd name="T42" fmla="*/ 0 w 33"/>
                  <a:gd name="T43" fmla="*/ 54 h 54"/>
                  <a:gd name="T44" fmla="*/ 0 w 33"/>
                  <a:gd name="T45" fmla="*/ 16 h 54"/>
                  <a:gd name="T46" fmla="*/ 0 w 33"/>
                  <a:gd name="T47" fmla="*/ 11 h 54"/>
                  <a:gd name="T48" fmla="*/ 2 w 33"/>
                  <a:gd name="T49" fmla="*/ 6 h 54"/>
                  <a:gd name="T50" fmla="*/ 6 w 33"/>
                  <a:gd name="T51" fmla="*/ 2 h 54"/>
                  <a:gd name="T52" fmla="*/ 11 w 33"/>
                  <a:gd name="T53" fmla="*/ 0 h 54"/>
                  <a:gd name="T54" fmla="*/ 15 w 33"/>
                  <a:gd name="T55" fmla="*/ 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54">
                    <a:moveTo>
                      <a:pt x="15" y="5"/>
                    </a:moveTo>
                    <a:lnTo>
                      <a:pt x="12" y="6"/>
                    </a:lnTo>
                    <a:lnTo>
                      <a:pt x="8" y="8"/>
                    </a:lnTo>
                    <a:lnTo>
                      <a:pt x="6" y="12"/>
                    </a:lnTo>
                    <a:lnTo>
                      <a:pt x="5" y="16"/>
                    </a:lnTo>
                    <a:lnTo>
                      <a:pt x="5" y="48"/>
                    </a:lnTo>
                    <a:lnTo>
                      <a:pt x="28" y="48"/>
                    </a:lnTo>
                    <a:lnTo>
                      <a:pt x="28" y="16"/>
                    </a:lnTo>
                    <a:lnTo>
                      <a:pt x="27" y="12"/>
                    </a:lnTo>
                    <a:lnTo>
                      <a:pt x="25" y="8"/>
                    </a:lnTo>
                    <a:lnTo>
                      <a:pt x="21" y="6"/>
                    </a:lnTo>
                    <a:lnTo>
                      <a:pt x="17" y="5"/>
                    </a:lnTo>
                    <a:lnTo>
                      <a:pt x="15" y="5"/>
                    </a:lnTo>
                    <a:close/>
                    <a:moveTo>
                      <a:pt x="15" y="0"/>
                    </a:moveTo>
                    <a:lnTo>
                      <a:pt x="17" y="0"/>
                    </a:lnTo>
                    <a:lnTo>
                      <a:pt x="22" y="0"/>
                    </a:lnTo>
                    <a:lnTo>
                      <a:pt x="27" y="2"/>
                    </a:lnTo>
                    <a:lnTo>
                      <a:pt x="30" y="6"/>
                    </a:lnTo>
                    <a:lnTo>
                      <a:pt x="32" y="11"/>
                    </a:lnTo>
                    <a:lnTo>
                      <a:pt x="33" y="16"/>
                    </a:lnTo>
                    <a:lnTo>
                      <a:pt x="33" y="54"/>
                    </a:lnTo>
                    <a:lnTo>
                      <a:pt x="0" y="54"/>
                    </a:lnTo>
                    <a:lnTo>
                      <a:pt x="0" y="16"/>
                    </a:lnTo>
                    <a:lnTo>
                      <a:pt x="0" y="11"/>
                    </a:lnTo>
                    <a:lnTo>
                      <a:pt x="2" y="6"/>
                    </a:lnTo>
                    <a:lnTo>
                      <a:pt x="6" y="2"/>
                    </a:lnTo>
                    <a:lnTo>
                      <a:pt x="11" y="0"/>
                    </a:lnTo>
                    <a:lnTo>
                      <a:pt x="15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3" name="Freeform 153"/>
              <p:cNvSpPr>
                <a:spLocks noEditPoints="1"/>
              </p:cNvSpPr>
              <p:nvPr/>
            </p:nvSpPr>
            <p:spPr bwMode="auto">
              <a:xfrm>
                <a:off x="8589963" y="4883151"/>
                <a:ext cx="55563" cy="123825"/>
              </a:xfrm>
              <a:custGeom>
                <a:avLst/>
                <a:gdLst>
                  <a:gd name="T0" fmla="*/ 16 w 35"/>
                  <a:gd name="T1" fmla="*/ 6 h 78"/>
                  <a:gd name="T2" fmla="*/ 12 w 35"/>
                  <a:gd name="T3" fmla="*/ 7 h 78"/>
                  <a:gd name="T4" fmla="*/ 9 w 35"/>
                  <a:gd name="T5" fmla="*/ 10 h 78"/>
                  <a:gd name="T6" fmla="*/ 7 w 35"/>
                  <a:gd name="T7" fmla="*/ 13 h 78"/>
                  <a:gd name="T8" fmla="*/ 7 w 35"/>
                  <a:gd name="T9" fmla="*/ 16 h 78"/>
                  <a:gd name="T10" fmla="*/ 7 w 35"/>
                  <a:gd name="T11" fmla="*/ 72 h 78"/>
                  <a:gd name="T12" fmla="*/ 28 w 35"/>
                  <a:gd name="T13" fmla="*/ 72 h 78"/>
                  <a:gd name="T14" fmla="*/ 28 w 35"/>
                  <a:gd name="T15" fmla="*/ 16 h 78"/>
                  <a:gd name="T16" fmla="*/ 27 w 35"/>
                  <a:gd name="T17" fmla="*/ 13 h 78"/>
                  <a:gd name="T18" fmla="*/ 25 w 35"/>
                  <a:gd name="T19" fmla="*/ 10 h 78"/>
                  <a:gd name="T20" fmla="*/ 22 w 35"/>
                  <a:gd name="T21" fmla="*/ 7 h 78"/>
                  <a:gd name="T22" fmla="*/ 19 w 35"/>
                  <a:gd name="T23" fmla="*/ 6 h 78"/>
                  <a:gd name="T24" fmla="*/ 16 w 35"/>
                  <a:gd name="T25" fmla="*/ 6 h 78"/>
                  <a:gd name="T26" fmla="*/ 16 w 35"/>
                  <a:gd name="T27" fmla="*/ 0 h 78"/>
                  <a:gd name="T28" fmla="*/ 19 w 35"/>
                  <a:gd name="T29" fmla="*/ 0 h 78"/>
                  <a:gd name="T30" fmla="*/ 23 w 35"/>
                  <a:gd name="T31" fmla="*/ 1 h 78"/>
                  <a:gd name="T32" fmla="*/ 28 w 35"/>
                  <a:gd name="T33" fmla="*/ 3 h 78"/>
                  <a:gd name="T34" fmla="*/ 32 w 35"/>
                  <a:gd name="T35" fmla="*/ 7 h 78"/>
                  <a:gd name="T36" fmla="*/ 34 w 35"/>
                  <a:gd name="T37" fmla="*/ 12 h 78"/>
                  <a:gd name="T38" fmla="*/ 35 w 35"/>
                  <a:gd name="T39" fmla="*/ 16 h 78"/>
                  <a:gd name="T40" fmla="*/ 35 w 35"/>
                  <a:gd name="T41" fmla="*/ 78 h 78"/>
                  <a:gd name="T42" fmla="*/ 0 w 35"/>
                  <a:gd name="T43" fmla="*/ 78 h 78"/>
                  <a:gd name="T44" fmla="*/ 0 w 35"/>
                  <a:gd name="T45" fmla="*/ 16 h 78"/>
                  <a:gd name="T46" fmla="*/ 1 w 35"/>
                  <a:gd name="T47" fmla="*/ 12 h 78"/>
                  <a:gd name="T48" fmla="*/ 3 w 35"/>
                  <a:gd name="T49" fmla="*/ 7 h 78"/>
                  <a:gd name="T50" fmla="*/ 7 w 35"/>
                  <a:gd name="T51" fmla="*/ 3 h 78"/>
                  <a:gd name="T52" fmla="*/ 11 w 35"/>
                  <a:gd name="T53" fmla="*/ 1 h 78"/>
                  <a:gd name="T54" fmla="*/ 16 w 35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78">
                    <a:moveTo>
                      <a:pt x="16" y="6"/>
                    </a:moveTo>
                    <a:lnTo>
                      <a:pt x="12" y="7"/>
                    </a:lnTo>
                    <a:lnTo>
                      <a:pt x="9" y="10"/>
                    </a:lnTo>
                    <a:lnTo>
                      <a:pt x="7" y="13"/>
                    </a:lnTo>
                    <a:lnTo>
                      <a:pt x="7" y="16"/>
                    </a:lnTo>
                    <a:lnTo>
                      <a:pt x="7" y="72"/>
                    </a:lnTo>
                    <a:lnTo>
                      <a:pt x="28" y="72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6" y="6"/>
                    </a:lnTo>
                    <a:close/>
                    <a:moveTo>
                      <a:pt x="16" y="0"/>
                    </a:moveTo>
                    <a:lnTo>
                      <a:pt x="19" y="0"/>
                    </a:lnTo>
                    <a:lnTo>
                      <a:pt x="23" y="1"/>
                    </a:lnTo>
                    <a:lnTo>
                      <a:pt x="28" y="3"/>
                    </a:lnTo>
                    <a:lnTo>
                      <a:pt x="32" y="7"/>
                    </a:lnTo>
                    <a:lnTo>
                      <a:pt x="34" y="12"/>
                    </a:lnTo>
                    <a:lnTo>
                      <a:pt x="35" y="16"/>
                    </a:lnTo>
                    <a:lnTo>
                      <a:pt x="35" y="78"/>
                    </a:lnTo>
                    <a:lnTo>
                      <a:pt x="0" y="78"/>
                    </a:lnTo>
                    <a:lnTo>
                      <a:pt x="0" y="16"/>
                    </a:lnTo>
                    <a:lnTo>
                      <a:pt x="1" y="12"/>
                    </a:lnTo>
                    <a:lnTo>
                      <a:pt x="3" y="7"/>
                    </a:lnTo>
                    <a:lnTo>
                      <a:pt x="7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4" name="Freeform 154"/>
              <p:cNvSpPr>
                <a:spLocks noEditPoints="1"/>
              </p:cNvSpPr>
              <p:nvPr/>
            </p:nvSpPr>
            <p:spPr bwMode="auto">
              <a:xfrm>
                <a:off x="8662988" y="4846638"/>
                <a:ext cx="52388" cy="160338"/>
              </a:xfrm>
              <a:custGeom>
                <a:avLst/>
                <a:gdLst>
                  <a:gd name="T0" fmla="*/ 16 w 33"/>
                  <a:gd name="T1" fmla="*/ 7 h 101"/>
                  <a:gd name="T2" fmla="*/ 12 w 33"/>
                  <a:gd name="T3" fmla="*/ 8 h 101"/>
                  <a:gd name="T4" fmla="*/ 8 w 33"/>
                  <a:gd name="T5" fmla="*/ 10 h 101"/>
                  <a:gd name="T6" fmla="*/ 6 w 33"/>
                  <a:gd name="T7" fmla="*/ 13 h 101"/>
                  <a:gd name="T8" fmla="*/ 5 w 33"/>
                  <a:gd name="T9" fmla="*/ 16 h 101"/>
                  <a:gd name="T10" fmla="*/ 5 w 33"/>
                  <a:gd name="T11" fmla="*/ 95 h 101"/>
                  <a:gd name="T12" fmla="*/ 28 w 33"/>
                  <a:gd name="T13" fmla="*/ 95 h 101"/>
                  <a:gd name="T14" fmla="*/ 28 w 33"/>
                  <a:gd name="T15" fmla="*/ 16 h 101"/>
                  <a:gd name="T16" fmla="*/ 27 w 33"/>
                  <a:gd name="T17" fmla="*/ 13 h 101"/>
                  <a:gd name="T18" fmla="*/ 25 w 33"/>
                  <a:gd name="T19" fmla="*/ 10 h 101"/>
                  <a:gd name="T20" fmla="*/ 21 w 33"/>
                  <a:gd name="T21" fmla="*/ 8 h 101"/>
                  <a:gd name="T22" fmla="*/ 17 w 33"/>
                  <a:gd name="T23" fmla="*/ 7 h 101"/>
                  <a:gd name="T24" fmla="*/ 16 w 33"/>
                  <a:gd name="T25" fmla="*/ 7 h 101"/>
                  <a:gd name="T26" fmla="*/ 16 w 33"/>
                  <a:gd name="T27" fmla="*/ 0 h 101"/>
                  <a:gd name="T28" fmla="*/ 17 w 33"/>
                  <a:gd name="T29" fmla="*/ 0 h 101"/>
                  <a:gd name="T30" fmla="*/ 23 w 33"/>
                  <a:gd name="T31" fmla="*/ 1 h 101"/>
                  <a:gd name="T32" fmla="*/ 27 w 33"/>
                  <a:gd name="T33" fmla="*/ 3 h 101"/>
                  <a:gd name="T34" fmla="*/ 30 w 33"/>
                  <a:gd name="T35" fmla="*/ 8 h 101"/>
                  <a:gd name="T36" fmla="*/ 32 w 33"/>
                  <a:gd name="T37" fmla="*/ 12 h 101"/>
                  <a:gd name="T38" fmla="*/ 33 w 33"/>
                  <a:gd name="T39" fmla="*/ 16 h 101"/>
                  <a:gd name="T40" fmla="*/ 33 w 33"/>
                  <a:gd name="T41" fmla="*/ 101 h 101"/>
                  <a:gd name="T42" fmla="*/ 0 w 33"/>
                  <a:gd name="T43" fmla="*/ 101 h 101"/>
                  <a:gd name="T44" fmla="*/ 0 w 33"/>
                  <a:gd name="T45" fmla="*/ 16 h 101"/>
                  <a:gd name="T46" fmla="*/ 0 w 33"/>
                  <a:gd name="T47" fmla="*/ 12 h 101"/>
                  <a:gd name="T48" fmla="*/ 2 w 33"/>
                  <a:gd name="T49" fmla="*/ 8 h 101"/>
                  <a:gd name="T50" fmla="*/ 6 w 33"/>
                  <a:gd name="T51" fmla="*/ 3 h 101"/>
                  <a:gd name="T52" fmla="*/ 11 w 33"/>
                  <a:gd name="T53" fmla="*/ 1 h 101"/>
                  <a:gd name="T54" fmla="*/ 16 w 33"/>
                  <a:gd name="T55" fmla="*/ 0 h 1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3" h="101">
                    <a:moveTo>
                      <a:pt x="16" y="7"/>
                    </a:moveTo>
                    <a:lnTo>
                      <a:pt x="12" y="8"/>
                    </a:lnTo>
                    <a:lnTo>
                      <a:pt x="8" y="10"/>
                    </a:lnTo>
                    <a:lnTo>
                      <a:pt x="6" y="13"/>
                    </a:lnTo>
                    <a:lnTo>
                      <a:pt x="5" y="16"/>
                    </a:lnTo>
                    <a:lnTo>
                      <a:pt x="5" y="95"/>
                    </a:lnTo>
                    <a:lnTo>
                      <a:pt x="28" y="95"/>
                    </a:lnTo>
                    <a:lnTo>
                      <a:pt x="28" y="16"/>
                    </a:lnTo>
                    <a:lnTo>
                      <a:pt x="27" y="13"/>
                    </a:lnTo>
                    <a:lnTo>
                      <a:pt x="25" y="10"/>
                    </a:lnTo>
                    <a:lnTo>
                      <a:pt x="21" y="8"/>
                    </a:lnTo>
                    <a:lnTo>
                      <a:pt x="17" y="7"/>
                    </a:lnTo>
                    <a:lnTo>
                      <a:pt x="16" y="7"/>
                    </a:lnTo>
                    <a:close/>
                    <a:moveTo>
                      <a:pt x="16" y="0"/>
                    </a:moveTo>
                    <a:lnTo>
                      <a:pt x="17" y="0"/>
                    </a:lnTo>
                    <a:lnTo>
                      <a:pt x="23" y="1"/>
                    </a:lnTo>
                    <a:lnTo>
                      <a:pt x="27" y="3"/>
                    </a:lnTo>
                    <a:lnTo>
                      <a:pt x="30" y="8"/>
                    </a:lnTo>
                    <a:lnTo>
                      <a:pt x="32" y="12"/>
                    </a:lnTo>
                    <a:lnTo>
                      <a:pt x="33" y="16"/>
                    </a:lnTo>
                    <a:lnTo>
                      <a:pt x="33" y="101"/>
                    </a:lnTo>
                    <a:lnTo>
                      <a:pt x="0" y="101"/>
                    </a:lnTo>
                    <a:lnTo>
                      <a:pt x="0" y="16"/>
                    </a:lnTo>
                    <a:lnTo>
                      <a:pt x="0" y="12"/>
                    </a:lnTo>
                    <a:lnTo>
                      <a:pt x="2" y="8"/>
                    </a:lnTo>
                    <a:lnTo>
                      <a:pt x="6" y="3"/>
                    </a:lnTo>
                    <a:lnTo>
                      <a:pt x="11" y="1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5" name="Freeform 155"/>
              <p:cNvSpPr>
                <a:spLocks noEditPoints="1"/>
              </p:cNvSpPr>
              <p:nvPr/>
            </p:nvSpPr>
            <p:spPr bwMode="auto">
              <a:xfrm>
                <a:off x="8732838" y="4810126"/>
                <a:ext cx="55563" cy="196850"/>
              </a:xfrm>
              <a:custGeom>
                <a:avLst/>
                <a:gdLst>
                  <a:gd name="T0" fmla="*/ 17 w 35"/>
                  <a:gd name="T1" fmla="*/ 6 h 124"/>
                  <a:gd name="T2" fmla="*/ 12 w 35"/>
                  <a:gd name="T3" fmla="*/ 7 h 124"/>
                  <a:gd name="T4" fmla="*/ 9 w 35"/>
                  <a:gd name="T5" fmla="*/ 9 h 124"/>
                  <a:gd name="T6" fmla="*/ 7 w 35"/>
                  <a:gd name="T7" fmla="*/ 12 h 124"/>
                  <a:gd name="T8" fmla="*/ 7 w 35"/>
                  <a:gd name="T9" fmla="*/ 17 h 124"/>
                  <a:gd name="T10" fmla="*/ 7 w 35"/>
                  <a:gd name="T11" fmla="*/ 118 h 124"/>
                  <a:gd name="T12" fmla="*/ 28 w 35"/>
                  <a:gd name="T13" fmla="*/ 118 h 124"/>
                  <a:gd name="T14" fmla="*/ 28 w 35"/>
                  <a:gd name="T15" fmla="*/ 17 h 124"/>
                  <a:gd name="T16" fmla="*/ 27 w 35"/>
                  <a:gd name="T17" fmla="*/ 12 h 124"/>
                  <a:gd name="T18" fmla="*/ 25 w 35"/>
                  <a:gd name="T19" fmla="*/ 9 h 124"/>
                  <a:gd name="T20" fmla="*/ 22 w 35"/>
                  <a:gd name="T21" fmla="*/ 7 h 124"/>
                  <a:gd name="T22" fmla="*/ 19 w 35"/>
                  <a:gd name="T23" fmla="*/ 6 h 124"/>
                  <a:gd name="T24" fmla="*/ 17 w 35"/>
                  <a:gd name="T25" fmla="*/ 6 h 124"/>
                  <a:gd name="T26" fmla="*/ 17 w 35"/>
                  <a:gd name="T27" fmla="*/ 0 h 124"/>
                  <a:gd name="T28" fmla="*/ 19 w 35"/>
                  <a:gd name="T29" fmla="*/ 0 h 124"/>
                  <a:gd name="T30" fmla="*/ 24 w 35"/>
                  <a:gd name="T31" fmla="*/ 0 h 124"/>
                  <a:gd name="T32" fmla="*/ 28 w 35"/>
                  <a:gd name="T33" fmla="*/ 2 h 124"/>
                  <a:gd name="T34" fmla="*/ 32 w 35"/>
                  <a:gd name="T35" fmla="*/ 7 h 124"/>
                  <a:gd name="T36" fmla="*/ 34 w 35"/>
                  <a:gd name="T37" fmla="*/ 11 h 124"/>
                  <a:gd name="T38" fmla="*/ 35 w 35"/>
                  <a:gd name="T39" fmla="*/ 17 h 124"/>
                  <a:gd name="T40" fmla="*/ 35 w 35"/>
                  <a:gd name="T41" fmla="*/ 124 h 124"/>
                  <a:gd name="T42" fmla="*/ 0 w 35"/>
                  <a:gd name="T43" fmla="*/ 124 h 124"/>
                  <a:gd name="T44" fmla="*/ 0 w 35"/>
                  <a:gd name="T45" fmla="*/ 17 h 124"/>
                  <a:gd name="T46" fmla="*/ 1 w 35"/>
                  <a:gd name="T47" fmla="*/ 11 h 124"/>
                  <a:gd name="T48" fmla="*/ 4 w 35"/>
                  <a:gd name="T49" fmla="*/ 7 h 124"/>
                  <a:gd name="T50" fmla="*/ 7 w 35"/>
                  <a:gd name="T51" fmla="*/ 2 h 124"/>
                  <a:gd name="T52" fmla="*/ 11 w 35"/>
                  <a:gd name="T53" fmla="*/ 0 h 124"/>
                  <a:gd name="T54" fmla="*/ 17 w 35"/>
                  <a:gd name="T55" fmla="*/ 0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35" h="124">
                    <a:moveTo>
                      <a:pt x="17" y="6"/>
                    </a:moveTo>
                    <a:lnTo>
                      <a:pt x="12" y="7"/>
                    </a:lnTo>
                    <a:lnTo>
                      <a:pt x="9" y="9"/>
                    </a:lnTo>
                    <a:lnTo>
                      <a:pt x="7" y="12"/>
                    </a:lnTo>
                    <a:lnTo>
                      <a:pt x="7" y="17"/>
                    </a:lnTo>
                    <a:lnTo>
                      <a:pt x="7" y="118"/>
                    </a:lnTo>
                    <a:lnTo>
                      <a:pt x="28" y="118"/>
                    </a:lnTo>
                    <a:lnTo>
                      <a:pt x="28" y="17"/>
                    </a:lnTo>
                    <a:lnTo>
                      <a:pt x="27" y="12"/>
                    </a:lnTo>
                    <a:lnTo>
                      <a:pt x="25" y="9"/>
                    </a:lnTo>
                    <a:lnTo>
                      <a:pt x="22" y="7"/>
                    </a:lnTo>
                    <a:lnTo>
                      <a:pt x="19" y="6"/>
                    </a:lnTo>
                    <a:lnTo>
                      <a:pt x="17" y="6"/>
                    </a:lnTo>
                    <a:close/>
                    <a:moveTo>
                      <a:pt x="17" y="0"/>
                    </a:moveTo>
                    <a:lnTo>
                      <a:pt x="19" y="0"/>
                    </a:lnTo>
                    <a:lnTo>
                      <a:pt x="24" y="0"/>
                    </a:lnTo>
                    <a:lnTo>
                      <a:pt x="28" y="2"/>
                    </a:lnTo>
                    <a:lnTo>
                      <a:pt x="32" y="7"/>
                    </a:lnTo>
                    <a:lnTo>
                      <a:pt x="34" y="11"/>
                    </a:lnTo>
                    <a:lnTo>
                      <a:pt x="35" y="17"/>
                    </a:lnTo>
                    <a:lnTo>
                      <a:pt x="35" y="124"/>
                    </a:lnTo>
                    <a:lnTo>
                      <a:pt x="0" y="124"/>
                    </a:lnTo>
                    <a:lnTo>
                      <a:pt x="0" y="17"/>
                    </a:lnTo>
                    <a:lnTo>
                      <a:pt x="1" y="11"/>
                    </a:lnTo>
                    <a:lnTo>
                      <a:pt x="4" y="7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76" name="Freeform 156"/>
              <p:cNvSpPr>
                <a:spLocks noEditPoints="1"/>
              </p:cNvSpPr>
              <p:nvPr/>
            </p:nvSpPr>
            <p:spPr bwMode="auto">
              <a:xfrm>
                <a:off x="8418513" y="4619626"/>
                <a:ext cx="469900" cy="552450"/>
              </a:xfrm>
              <a:custGeom>
                <a:avLst/>
                <a:gdLst>
                  <a:gd name="T0" fmla="*/ 82 w 296"/>
                  <a:gd name="T1" fmla="*/ 330 h 348"/>
                  <a:gd name="T2" fmla="*/ 80 w 296"/>
                  <a:gd name="T3" fmla="*/ 335 h 348"/>
                  <a:gd name="T4" fmla="*/ 84 w 296"/>
                  <a:gd name="T5" fmla="*/ 342 h 348"/>
                  <a:gd name="T6" fmla="*/ 211 w 296"/>
                  <a:gd name="T7" fmla="*/ 342 h 348"/>
                  <a:gd name="T8" fmla="*/ 216 w 296"/>
                  <a:gd name="T9" fmla="*/ 335 h 348"/>
                  <a:gd name="T10" fmla="*/ 213 w 296"/>
                  <a:gd name="T11" fmla="*/ 330 h 348"/>
                  <a:gd name="T12" fmla="*/ 86 w 296"/>
                  <a:gd name="T13" fmla="*/ 328 h 348"/>
                  <a:gd name="T14" fmla="*/ 183 w 296"/>
                  <a:gd name="T15" fmla="*/ 321 h 348"/>
                  <a:gd name="T16" fmla="*/ 29 w 296"/>
                  <a:gd name="T17" fmla="*/ 109 h 348"/>
                  <a:gd name="T18" fmla="*/ 267 w 296"/>
                  <a:gd name="T19" fmla="*/ 109 h 348"/>
                  <a:gd name="T20" fmla="*/ 137 w 296"/>
                  <a:gd name="T21" fmla="*/ 143 h 348"/>
                  <a:gd name="T22" fmla="*/ 88 w 296"/>
                  <a:gd name="T23" fmla="*/ 121 h 348"/>
                  <a:gd name="T24" fmla="*/ 39 w 296"/>
                  <a:gd name="T25" fmla="*/ 109 h 348"/>
                  <a:gd name="T26" fmla="*/ 10 w 296"/>
                  <a:gd name="T27" fmla="*/ 92 h 348"/>
                  <a:gd name="T28" fmla="*/ 6 w 296"/>
                  <a:gd name="T29" fmla="*/ 99 h 348"/>
                  <a:gd name="T30" fmla="*/ 7 w 296"/>
                  <a:gd name="T31" fmla="*/ 271 h 348"/>
                  <a:gd name="T32" fmla="*/ 283 w 296"/>
                  <a:gd name="T33" fmla="*/ 273 h 348"/>
                  <a:gd name="T34" fmla="*/ 289 w 296"/>
                  <a:gd name="T35" fmla="*/ 269 h 348"/>
                  <a:gd name="T36" fmla="*/ 289 w 296"/>
                  <a:gd name="T37" fmla="*/ 95 h 348"/>
                  <a:gd name="T38" fmla="*/ 283 w 296"/>
                  <a:gd name="T39" fmla="*/ 91 h 348"/>
                  <a:gd name="T40" fmla="*/ 147 w 296"/>
                  <a:gd name="T41" fmla="*/ 104 h 348"/>
                  <a:gd name="T42" fmla="*/ 23 w 296"/>
                  <a:gd name="T43" fmla="*/ 261 h 348"/>
                  <a:gd name="T44" fmla="*/ 22 w 296"/>
                  <a:gd name="T45" fmla="*/ 97 h 348"/>
                  <a:gd name="T46" fmla="*/ 88 w 296"/>
                  <a:gd name="T47" fmla="*/ 5 h 348"/>
                  <a:gd name="T48" fmla="*/ 33 w 296"/>
                  <a:gd name="T49" fmla="*/ 21 h 348"/>
                  <a:gd name="T50" fmla="*/ 10 w 296"/>
                  <a:gd name="T51" fmla="*/ 60 h 348"/>
                  <a:gd name="T52" fmla="*/ 33 w 296"/>
                  <a:gd name="T53" fmla="*/ 99 h 348"/>
                  <a:gd name="T54" fmla="*/ 88 w 296"/>
                  <a:gd name="T55" fmla="*/ 115 h 348"/>
                  <a:gd name="T56" fmla="*/ 105 w 296"/>
                  <a:gd name="T57" fmla="*/ 114 h 348"/>
                  <a:gd name="T58" fmla="*/ 129 w 296"/>
                  <a:gd name="T59" fmla="*/ 107 h 348"/>
                  <a:gd name="T60" fmla="*/ 164 w 296"/>
                  <a:gd name="T61" fmla="*/ 75 h 348"/>
                  <a:gd name="T62" fmla="*/ 155 w 296"/>
                  <a:gd name="T63" fmla="*/ 32 h 348"/>
                  <a:gd name="T64" fmla="*/ 108 w 296"/>
                  <a:gd name="T65" fmla="*/ 7 h 348"/>
                  <a:gd name="T66" fmla="*/ 110 w 296"/>
                  <a:gd name="T67" fmla="*/ 2 h 348"/>
                  <a:gd name="T68" fmla="*/ 160 w 296"/>
                  <a:gd name="T69" fmla="*/ 29 h 348"/>
                  <a:gd name="T70" fmla="*/ 170 w 296"/>
                  <a:gd name="T71" fmla="*/ 74 h 348"/>
                  <a:gd name="T72" fmla="*/ 287 w 296"/>
                  <a:gd name="T73" fmla="*/ 85 h 348"/>
                  <a:gd name="T74" fmla="*/ 295 w 296"/>
                  <a:gd name="T75" fmla="*/ 94 h 348"/>
                  <a:gd name="T76" fmla="*/ 295 w 296"/>
                  <a:gd name="T77" fmla="*/ 270 h 348"/>
                  <a:gd name="T78" fmla="*/ 287 w 296"/>
                  <a:gd name="T79" fmla="*/ 279 h 348"/>
                  <a:gd name="T80" fmla="*/ 190 w 296"/>
                  <a:gd name="T81" fmla="*/ 321 h 348"/>
                  <a:gd name="T82" fmla="*/ 217 w 296"/>
                  <a:gd name="T83" fmla="*/ 323 h 348"/>
                  <a:gd name="T84" fmla="*/ 222 w 296"/>
                  <a:gd name="T85" fmla="*/ 334 h 348"/>
                  <a:gd name="T86" fmla="*/ 219 w 296"/>
                  <a:gd name="T87" fmla="*/ 343 h 348"/>
                  <a:gd name="T88" fmla="*/ 209 w 296"/>
                  <a:gd name="T89" fmla="*/ 348 h 348"/>
                  <a:gd name="T90" fmla="*/ 79 w 296"/>
                  <a:gd name="T91" fmla="*/ 346 h 348"/>
                  <a:gd name="T92" fmla="*/ 73 w 296"/>
                  <a:gd name="T93" fmla="*/ 335 h 348"/>
                  <a:gd name="T94" fmla="*/ 77 w 296"/>
                  <a:gd name="T95" fmla="*/ 327 h 348"/>
                  <a:gd name="T96" fmla="*/ 86 w 296"/>
                  <a:gd name="T97" fmla="*/ 321 h 348"/>
                  <a:gd name="T98" fmla="*/ 13 w 296"/>
                  <a:gd name="T99" fmla="*/ 279 h 348"/>
                  <a:gd name="T100" fmla="*/ 2 w 296"/>
                  <a:gd name="T101" fmla="*/ 274 h 348"/>
                  <a:gd name="T102" fmla="*/ 0 w 296"/>
                  <a:gd name="T103" fmla="*/ 99 h 348"/>
                  <a:gd name="T104" fmla="*/ 5 w 296"/>
                  <a:gd name="T105" fmla="*/ 88 h 348"/>
                  <a:gd name="T106" fmla="*/ 6 w 296"/>
                  <a:gd name="T107" fmla="*/ 74 h 348"/>
                  <a:gd name="T108" fmla="*/ 16 w 296"/>
                  <a:gd name="T109" fmla="*/ 29 h 348"/>
                  <a:gd name="T110" fmla="*/ 66 w 296"/>
                  <a:gd name="T111" fmla="*/ 2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296" h="348">
                    <a:moveTo>
                      <a:pt x="86" y="328"/>
                    </a:moveTo>
                    <a:lnTo>
                      <a:pt x="84" y="328"/>
                    </a:lnTo>
                    <a:lnTo>
                      <a:pt x="82" y="330"/>
                    </a:lnTo>
                    <a:lnTo>
                      <a:pt x="80" y="332"/>
                    </a:lnTo>
                    <a:lnTo>
                      <a:pt x="80" y="334"/>
                    </a:lnTo>
                    <a:lnTo>
                      <a:pt x="80" y="335"/>
                    </a:lnTo>
                    <a:lnTo>
                      <a:pt x="80" y="339"/>
                    </a:lnTo>
                    <a:lnTo>
                      <a:pt x="82" y="341"/>
                    </a:lnTo>
                    <a:lnTo>
                      <a:pt x="84" y="342"/>
                    </a:lnTo>
                    <a:lnTo>
                      <a:pt x="86" y="343"/>
                    </a:lnTo>
                    <a:lnTo>
                      <a:pt x="209" y="343"/>
                    </a:lnTo>
                    <a:lnTo>
                      <a:pt x="211" y="342"/>
                    </a:lnTo>
                    <a:lnTo>
                      <a:pt x="213" y="341"/>
                    </a:lnTo>
                    <a:lnTo>
                      <a:pt x="216" y="339"/>
                    </a:lnTo>
                    <a:lnTo>
                      <a:pt x="216" y="335"/>
                    </a:lnTo>
                    <a:lnTo>
                      <a:pt x="216" y="334"/>
                    </a:lnTo>
                    <a:lnTo>
                      <a:pt x="216" y="332"/>
                    </a:lnTo>
                    <a:lnTo>
                      <a:pt x="213" y="330"/>
                    </a:lnTo>
                    <a:lnTo>
                      <a:pt x="211" y="328"/>
                    </a:lnTo>
                    <a:lnTo>
                      <a:pt x="209" y="328"/>
                    </a:lnTo>
                    <a:lnTo>
                      <a:pt x="86" y="328"/>
                    </a:lnTo>
                    <a:close/>
                    <a:moveTo>
                      <a:pt x="113" y="279"/>
                    </a:moveTo>
                    <a:lnTo>
                      <a:pt x="113" y="321"/>
                    </a:lnTo>
                    <a:lnTo>
                      <a:pt x="183" y="321"/>
                    </a:lnTo>
                    <a:lnTo>
                      <a:pt x="183" y="279"/>
                    </a:lnTo>
                    <a:lnTo>
                      <a:pt x="113" y="279"/>
                    </a:lnTo>
                    <a:close/>
                    <a:moveTo>
                      <a:pt x="29" y="109"/>
                    </a:moveTo>
                    <a:lnTo>
                      <a:pt x="29" y="255"/>
                    </a:lnTo>
                    <a:lnTo>
                      <a:pt x="267" y="255"/>
                    </a:lnTo>
                    <a:lnTo>
                      <a:pt x="267" y="109"/>
                    </a:lnTo>
                    <a:lnTo>
                      <a:pt x="137" y="109"/>
                    </a:lnTo>
                    <a:lnTo>
                      <a:pt x="133" y="112"/>
                    </a:lnTo>
                    <a:lnTo>
                      <a:pt x="137" y="143"/>
                    </a:lnTo>
                    <a:lnTo>
                      <a:pt x="104" y="120"/>
                    </a:lnTo>
                    <a:lnTo>
                      <a:pt x="95" y="121"/>
                    </a:lnTo>
                    <a:lnTo>
                      <a:pt x="88" y="121"/>
                    </a:lnTo>
                    <a:lnTo>
                      <a:pt x="70" y="120"/>
                    </a:lnTo>
                    <a:lnTo>
                      <a:pt x="54" y="116"/>
                    </a:lnTo>
                    <a:lnTo>
                      <a:pt x="39" y="109"/>
                    </a:lnTo>
                    <a:lnTo>
                      <a:pt x="29" y="109"/>
                    </a:lnTo>
                    <a:close/>
                    <a:moveTo>
                      <a:pt x="13" y="91"/>
                    </a:moveTo>
                    <a:lnTo>
                      <a:pt x="10" y="92"/>
                    </a:lnTo>
                    <a:lnTo>
                      <a:pt x="7" y="93"/>
                    </a:lnTo>
                    <a:lnTo>
                      <a:pt x="6" y="95"/>
                    </a:lnTo>
                    <a:lnTo>
                      <a:pt x="6" y="99"/>
                    </a:lnTo>
                    <a:lnTo>
                      <a:pt x="6" y="266"/>
                    </a:lnTo>
                    <a:lnTo>
                      <a:pt x="6" y="269"/>
                    </a:lnTo>
                    <a:lnTo>
                      <a:pt x="7" y="271"/>
                    </a:lnTo>
                    <a:lnTo>
                      <a:pt x="10" y="272"/>
                    </a:lnTo>
                    <a:lnTo>
                      <a:pt x="13" y="273"/>
                    </a:lnTo>
                    <a:lnTo>
                      <a:pt x="283" y="273"/>
                    </a:lnTo>
                    <a:lnTo>
                      <a:pt x="285" y="272"/>
                    </a:lnTo>
                    <a:lnTo>
                      <a:pt x="287" y="271"/>
                    </a:lnTo>
                    <a:lnTo>
                      <a:pt x="289" y="269"/>
                    </a:lnTo>
                    <a:lnTo>
                      <a:pt x="289" y="266"/>
                    </a:lnTo>
                    <a:lnTo>
                      <a:pt x="289" y="99"/>
                    </a:lnTo>
                    <a:lnTo>
                      <a:pt x="289" y="95"/>
                    </a:lnTo>
                    <a:lnTo>
                      <a:pt x="287" y="93"/>
                    </a:lnTo>
                    <a:lnTo>
                      <a:pt x="285" y="92"/>
                    </a:lnTo>
                    <a:lnTo>
                      <a:pt x="283" y="91"/>
                    </a:lnTo>
                    <a:lnTo>
                      <a:pt x="160" y="91"/>
                    </a:lnTo>
                    <a:lnTo>
                      <a:pt x="154" y="97"/>
                    </a:lnTo>
                    <a:lnTo>
                      <a:pt x="147" y="104"/>
                    </a:lnTo>
                    <a:lnTo>
                      <a:pt x="272" y="104"/>
                    </a:lnTo>
                    <a:lnTo>
                      <a:pt x="272" y="261"/>
                    </a:lnTo>
                    <a:lnTo>
                      <a:pt x="23" y="261"/>
                    </a:lnTo>
                    <a:lnTo>
                      <a:pt x="23" y="104"/>
                    </a:lnTo>
                    <a:lnTo>
                      <a:pt x="29" y="104"/>
                    </a:lnTo>
                    <a:lnTo>
                      <a:pt x="22" y="97"/>
                    </a:lnTo>
                    <a:lnTo>
                      <a:pt x="16" y="91"/>
                    </a:lnTo>
                    <a:lnTo>
                      <a:pt x="13" y="91"/>
                    </a:lnTo>
                    <a:close/>
                    <a:moveTo>
                      <a:pt x="88" y="5"/>
                    </a:moveTo>
                    <a:lnTo>
                      <a:pt x="67" y="7"/>
                    </a:lnTo>
                    <a:lnTo>
                      <a:pt x="48" y="13"/>
                    </a:lnTo>
                    <a:lnTo>
                      <a:pt x="33" y="21"/>
                    </a:lnTo>
                    <a:lnTo>
                      <a:pt x="21" y="32"/>
                    </a:lnTo>
                    <a:lnTo>
                      <a:pt x="13" y="45"/>
                    </a:lnTo>
                    <a:lnTo>
                      <a:pt x="10" y="60"/>
                    </a:lnTo>
                    <a:lnTo>
                      <a:pt x="13" y="75"/>
                    </a:lnTo>
                    <a:lnTo>
                      <a:pt x="21" y="88"/>
                    </a:lnTo>
                    <a:lnTo>
                      <a:pt x="33" y="99"/>
                    </a:lnTo>
                    <a:lnTo>
                      <a:pt x="48" y="107"/>
                    </a:lnTo>
                    <a:lnTo>
                      <a:pt x="67" y="113"/>
                    </a:lnTo>
                    <a:lnTo>
                      <a:pt x="88" y="115"/>
                    </a:lnTo>
                    <a:lnTo>
                      <a:pt x="96" y="115"/>
                    </a:lnTo>
                    <a:lnTo>
                      <a:pt x="104" y="114"/>
                    </a:lnTo>
                    <a:lnTo>
                      <a:pt x="105" y="114"/>
                    </a:lnTo>
                    <a:lnTo>
                      <a:pt x="130" y="131"/>
                    </a:lnTo>
                    <a:lnTo>
                      <a:pt x="127" y="108"/>
                    </a:lnTo>
                    <a:lnTo>
                      <a:pt x="129" y="107"/>
                    </a:lnTo>
                    <a:lnTo>
                      <a:pt x="144" y="99"/>
                    </a:lnTo>
                    <a:lnTo>
                      <a:pt x="156" y="87"/>
                    </a:lnTo>
                    <a:lnTo>
                      <a:pt x="164" y="75"/>
                    </a:lnTo>
                    <a:lnTo>
                      <a:pt x="166" y="60"/>
                    </a:lnTo>
                    <a:lnTo>
                      <a:pt x="162" y="45"/>
                    </a:lnTo>
                    <a:lnTo>
                      <a:pt x="155" y="32"/>
                    </a:lnTo>
                    <a:lnTo>
                      <a:pt x="143" y="21"/>
                    </a:lnTo>
                    <a:lnTo>
                      <a:pt x="127" y="13"/>
                    </a:lnTo>
                    <a:lnTo>
                      <a:pt x="108" y="7"/>
                    </a:lnTo>
                    <a:lnTo>
                      <a:pt x="88" y="5"/>
                    </a:lnTo>
                    <a:close/>
                    <a:moveTo>
                      <a:pt x="88" y="0"/>
                    </a:moveTo>
                    <a:lnTo>
                      <a:pt x="110" y="2"/>
                    </a:lnTo>
                    <a:lnTo>
                      <a:pt x="130" y="7"/>
                    </a:lnTo>
                    <a:lnTo>
                      <a:pt x="147" y="17"/>
                    </a:lnTo>
                    <a:lnTo>
                      <a:pt x="160" y="29"/>
                    </a:lnTo>
                    <a:lnTo>
                      <a:pt x="169" y="44"/>
                    </a:lnTo>
                    <a:lnTo>
                      <a:pt x="171" y="60"/>
                    </a:lnTo>
                    <a:lnTo>
                      <a:pt x="170" y="74"/>
                    </a:lnTo>
                    <a:lnTo>
                      <a:pt x="165" y="85"/>
                    </a:lnTo>
                    <a:lnTo>
                      <a:pt x="283" y="85"/>
                    </a:lnTo>
                    <a:lnTo>
                      <a:pt x="287" y="85"/>
                    </a:lnTo>
                    <a:lnTo>
                      <a:pt x="291" y="88"/>
                    </a:lnTo>
                    <a:lnTo>
                      <a:pt x="294" y="91"/>
                    </a:lnTo>
                    <a:lnTo>
                      <a:pt x="295" y="94"/>
                    </a:lnTo>
                    <a:lnTo>
                      <a:pt x="296" y="99"/>
                    </a:lnTo>
                    <a:lnTo>
                      <a:pt x="296" y="266"/>
                    </a:lnTo>
                    <a:lnTo>
                      <a:pt x="295" y="270"/>
                    </a:lnTo>
                    <a:lnTo>
                      <a:pt x="294" y="274"/>
                    </a:lnTo>
                    <a:lnTo>
                      <a:pt x="291" y="277"/>
                    </a:lnTo>
                    <a:lnTo>
                      <a:pt x="287" y="279"/>
                    </a:lnTo>
                    <a:lnTo>
                      <a:pt x="283" y="279"/>
                    </a:lnTo>
                    <a:lnTo>
                      <a:pt x="190" y="279"/>
                    </a:lnTo>
                    <a:lnTo>
                      <a:pt x="190" y="321"/>
                    </a:lnTo>
                    <a:lnTo>
                      <a:pt x="209" y="321"/>
                    </a:lnTo>
                    <a:lnTo>
                      <a:pt x="212" y="322"/>
                    </a:lnTo>
                    <a:lnTo>
                      <a:pt x="217" y="323"/>
                    </a:lnTo>
                    <a:lnTo>
                      <a:pt x="219" y="327"/>
                    </a:lnTo>
                    <a:lnTo>
                      <a:pt x="221" y="330"/>
                    </a:lnTo>
                    <a:lnTo>
                      <a:pt x="222" y="334"/>
                    </a:lnTo>
                    <a:lnTo>
                      <a:pt x="222" y="335"/>
                    </a:lnTo>
                    <a:lnTo>
                      <a:pt x="221" y="340"/>
                    </a:lnTo>
                    <a:lnTo>
                      <a:pt x="219" y="343"/>
                    </a:lnTo>
                    <a:lnTo>
                      <a:pt x="217" y="346"/>
                    </a:lnTo>
                    <a:lnTo>
                      <a:pt x="212" y="348"/>
                    </a:lnTo>
                    <a:lnTo>
                      <a:pt x="209" y="348"/>
                    </a:lnTo>
                    <a:lnTo>
                      <a:pt x="86" y="348"/>
                    </a:lnTo>
                    <a:lnTo>
                      <a:pt x="82" y="348"/>
                    </a:lnTo>
                    <a:lnTo>
                      <a:pt x="79" y="346"/>
                    </a:lnTo>
                    <a:lnTo>
                      <a:pt x="77" y="343"/>
                    </a:lnTo>
                    <a:lnTo>
                      <a:pt x="75" y="340"/>
                    </a:lnTo>
                    <a:lnTo>
                      <a:pt x="73" y="335"/>
                    </a:lnTo>
                    <a:lnTo>
                      <a:pt x="73" y="334"/>
                    </a:lnTo>
                    <a:lnTo>
                      <a:pt x="75" y="330"/>
                    </a:lnTo>
                    <a:lnTo>
                      <a:pt x="77" y="327"/>
                    </a:lnTo>
                    <a:lnTo>
                      <a:pt x="79" y="323"/>
                    </a:lnTo>
                    <a:lnTo>
                      <a:pt x="82" y="322"/>
                    </a:lnTo>
                    <a:lnTo>
                      <a:pt x="86" y="321"/>
                    </a:lnTo>
                    <a:lnTo>
                      <a:pt x="106" y="321"/>
                    </a:lnTo>
                    <a:lnTo>
                      <a:pt x="106" y="279"/>
                    </a:lnTo>
                    <a:lnTo>
                      <a:pt x="13" y="279"/>
                    </a:lnTo>
                    <a:lnTo>
                      <a:pt x="8" y="279"/>
                    </a:lnTo>
                    <a:lnTo>
                      <a:pt x="5" y="277"/>
                    </a:lnTo>
                    <a:lnTo>
                      <a:pt x="2" y="274"/>
                    </a:lnTo>
                    <a:lnTo>
                      <a:pt x="1" y="270"/>
                    </a:lnTo>
                    <a:lnTo>
                      <a:pt x="0" y="266"/>
                    </a:lnTo>
                    <a:lnTo>
                      <a:pt x="0" y="99"/>
                    </a:lnTo>
                    <a:lnTo>
                      <a:pt x="1" y="94"/>
                    </a:lnTo>
                    <a:lnTo>
                      <a:pt x="2" y="91"/>
                    </a:lnTo>
                    <a:lnTo>
                      <a:pt x="5" y="88"/>
                    </a:lnTo>
                    <a:lnTo>
                      <a:pt x="8" y="87"/>
                    </a:lnTo>
                    <a:lnTo>
                      <a:pt x="12" y="85"/>
                    </a:lnTo>
                    <a:lnTo>
                      <a:pt x="6" y="74"/>
                    </a:lnTo>
                    <a:lnTo>
                      <a:pt x="4" y="60"/>
                    </a:lnTo>
                    <a:lnTo>
                      <a:pt x="7" y="44"/>
                    </a:lnTo>
                    <a:lnTo>
                      <a:pt x="16" y="29"/>
                    </a:lnTo>
                    <a:lnTo>
                      <a:pt x="29" y="17"/>
                    </a:lnTo>
                    <a:lnTo>
                      <a:pt x="45" y="7"/>
                    </a:lnTo>
                    <a:lnTo>
                      <a:pt x="66" y="2"/>
                    </a:lnTo>
                    <a:lnTo>
                      <a:pt x="88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9" name="组合 208"/>
            <p:cNvGrpSpPr/>
            <p:nvPr/>
          </p:nvGrpSpPr>
          <p:grpSpPr>
            <a:xfrm>
              <a:off x="2692946" y="4096380"/>
              <a:ext cx="496430" cy="656681"/>
              <a:chOff x="3883026" y="4608513"/>
              <a:chExt cx="452438" cy="598488"/>
            </a:xfrm>
            <a:grpFill/>
          </p:grpSpPr>
          <p:sp>
            <p:nvSpPr>
              <p:cNvPr id="181" name="Freeform 138"/>
              <p:cNvSpPr>
                <a:spLocks noEditPoints="1"/>
              </p:cNvSpPr>
              <p:nvPr/>
            </p:nvSpPr>
            <p:spPr bwMode="auto">
              <a:xfrm>
                <a:off x="3883026" y="4760913"/>
                <a:ext cx="354013" cy="446088"/>
              </a:xfrm>
              <a:custGeom>
                <a:avLst/>
                <a:gdLst>
                  <a:gd name="T0" fmla="*/ 103 w 223"/>
                  <a:gd name="T1" fmla="*/ 10 h 281"/>
                  <a:gd name="T2" fmla="*/ 64 w 223"/>
                  <a:gd name="T3" fmla="*/ 32 h 281"/>
                  <a:gd name="T4" fmla="*/ 41 w 223"/>
                  <a:gd name="T5" fmla="*/ 71 h 281"/>
                  <a:gd name="T6" fmla="*/ 37 w 223"/>
                  <a:gd name="T7" fmla="*/ 120 h 281"/>
                  <a:gd name="T8" fmla="*/ 37 w 223"/>
                  <a:gd name="T9" fmla="*/ 169 h 281"/>
                  <a:gd name="T10" fmla="*/ 43 w 223"/>
                  <a:gd name="T11" fmla="*/ 228 h 281"/>
                  <a:gd name="T12" fmla="*/ 72 w 223"/>
                  <a:gd name="T13" fmla="*/ 228 h 281"/>
                  <a:gd name="T14" fmla="*/ 92 w 223"/>
                  <a:gd name="T15" fmla="*/ 227 h 281"/>
                  <a:gd name="T16" fmla="*/ 216 w 223"/>
                  <a:gd name="T17" fmla="*/ 276 h 281"/>
                  <a:gd name="T18" fmla="*/ 190 w 223"/>
                  <a:gd name="T19" fmla="*/ 174 h 281"/>
                  <a:gd name="T20" fmla="*/ 198 w 223"/>
                  <a:gd name="T21" fmla="*/ 159 h 281"/>
                  <a:gd name="T22" fmla="*/ 210 w 223"/>
                  <a:gd name="T23" fmla="*/ 132 h 281"/>
                  <a:gd name="T24" fmla="*/ 216 w 223"/>
                  <a:gd name="T25" fmla="*/ 95 h 281"/>
                  <a:gd name="T26" fmla="*/ 204 w 223"/>
                  <a:gd name="T27" fmla="*/ 50 h 281"/>
                  <a:gd name="T28" fmla="*/ 171 w 223"/>
                  <a:gd name="T29" fmla="*/ 18 h 281"/>
                  <a:gd name="T30" fmla="*/ 127 w 223"/>
                  <a:gd name="T31" fmla="*/ 6 h 281"/>
                  <a:gd name="T32" fmla="*/ 148 w 223"/>
                  <a:gd name="T33" fmla="*/ 2 h 281"/>
                  <a:gd name="T34" fmla="*/ 186 w 223"/>
                  <a:gd name="T35" fmla="*/ 20 h 281"/>
                  <a:gd name="T36" fmla="*/ 212 w 223"/>
                  <a:gd name="T37" fmla="*/ 53 h 281"/>
                  <a:gd name="T38" fmla="*/ 222 w 223"/>
                  <a:gd name="T39" fmla="*/ 95 h 281"/>
                  <a:gd name="T40" fmla="*/ 216 w 223"/>
                  <a:gd name="T41" fmla="*/ 133 h 281"/>
                  <a:gd name="T42" fmla="*/ 204 w 223"/>
                  <a:gd name="T43" fmla="*/ 162 h 281"/>
                  <a:gd name="T44" fmla="*/ 195 w 223"/>
                  <a:gd name="T45" fmla="*/ 176 h 281"/>
                  <a:gd name="T46" fmla="*/ 96 w 223"/>
                  <a:gd name="T47" fmla="*/ 281 h 281"/>
                  <a:gd name="T48" fmla="*/ 54 w 223"/>
                  <a:gd name="T49" fmla="*/ 234 h 281"/>
                  <a:gd name="T50" fmla="*/ 36 w 223"/>
                  <a:gd name="T51" fmla="*/ 233 h 281"/>
                  <a:gd name="T52" fmla="*/ 30 w 223"/>
                  <a:gd name="T53" fmla="*/ 233 h 281"/>
                  <a:gd name="T54" fmla="*/ 0 w 223"/>
                  <a:gd name="T55" fmla="*/ 176 h 281"/>
                  <a:gd name="T56" fmla="*/ 31 w 223"/>
                  <a:gd name="T57" fmla="*/ 95 h 281"/>
                  <a:gd name="T58" fmla="*/ 41 w 223"/>
                  <a:gd name="T59" fmla="*/ 53 h 281"/>
                  <a:gd name="T60" fmla="*/ 67 w 223"/>
                  <a:gd name="T61" fmla="*/ 20 h 281"/>
                  <a:gd name="T62" fmla="*/ 105 w 223"/>
                  <a:gd name="T63" fmla="*/ 2 h 2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223" h="281">
                    <a:moveTo>
                      <a:pt x="127" y="6"/>
                    </a:moveTo>
                    <a:lnTo>
                      <a:pt x="103" y="10"/>
                    </a:lnTo>
                    <a:lnTo>
                      <a:pt x="81" y="18"/>
                    </a:lnTo>
                    <a:lnTo>
                      <a:pt x="64" y="32"/>
                    </a:lnTo>
                    <a:lnTo>
                      <a:pt x="50" y="50"/>
                    </a:lnTo>
                    <a:lnTo>
                      <a:pt x="41" y="71"/>
                    </a:lnTo>
                    <a:lnTo>
                      <a:pt x="38" y="95"/>
                    </a:lnTo>
                    <a:lnTo>
                      <a:pt x="37" y="120"/>
                    </a:lnTo>
                    <a:lnTo>
                      <a:pt x="9" y="169"/>
                    </a:lnTo>
                    <a:lnTo>
                      <a:pt x="37" y="169"/>
                    </a:lnTo>
                    <a:lnTo>
                      <a:pt x="36" y="228"/>
                    </a:lnTo>
                    <a:lnTo>
                      <a:pt x="43" y="228"/>
                    </a:lnTo>
                    <a:lnTo>
                      <a:pt x="54" y="228"/>
                    </a:lnTo>
                    <a:lnTo>
                      <a:pt x="72" y="228"/>
                    </a:lnTo>
                    <a:lnTo>
                      <a:pt x="90" y="227"/>
                    </a:lnTo>
                    <a:lnTo>
                      <a:pt x="92" y="227"/>
                    </a:lnTo>
                    <a:lnTo>
                      <a:pt x="101" y="276"/>
                    </a:lnTo>
                    <a:lnTo>
                      <a:pt x="216" y="276"/>
                    </a:lnTo>
                    <a:lnTo>
                      <a:pt x="189" y="175"/>
                    </a:lnTo>
                    <a:lnTo>
                      <a:pt x="190" y="174"/>
                    </a:lnTo>
                    <a:lnTo>
                      <a:pt x="192" y="169"/>
                    </a:lnTo>
                    <a:lnTo>
                      <a:pt x="198" y="159"/>
                    </a:lnTo>
                    <a:lnTo>
                      <a:pt x="204" y="146"/>
                    </a:lnTo>
                    <a:lnTo>
                      <a:pt x="210" y="132"/>
                    </a:lnTo>
                    <a:lnTo>
                      <a:pt x="215" y="115"/>
                    </a:lnTo>
                    <a:lnTo>
                      <a:pt x="216" y="95"/>
                    </a:lnTo>
                    <a:lnTo>
                      <a:pt x="212" y="71"/>
                    </a:lnTo>
                    <a:lnTo>
                      <a:pt x="204" y="50"/>
                    </a:lnTo>
                    <a:lnTo>
                      <a:pt x="190" y="32"/>
                    </a:lnTo>
                    <a:lnTo>
                      <a:pt x="171" y="18"/>
                    </a:lnTo>
                    <a:lnTo>
                      <a:pt x="151" y="10"/>
                    </a:lnTo>
                    <a:lnTo>
                      <a:pt x="127" y="6"/>
                    </a:lnTo>
                    <a:close/>
                    <a:moveTo>
                      <a:pt x="127" y="0"/>
                    </a:moveTo>
                    <a:lnTo>
                      <a:pt x="148" y="2"/>
                    </a:lnTo>
                    <a:lnTo>
                      <a:pt x="168" y="10"/>
                    </a:lnTo>
                    <a:lnTo>
                      <a:pt x="186" y="20"/>
                    </a:lnTo>
                    <a:lnTo>
                      <a:pt x="201" y="36"/>
                    </a:lnTo>
                    <a:lnTo>
                      <a:pt x="212" y="53"/>
                    </a:lnTo>
                    <a:lnTo>
                      <a:pt x="219" y="74"/>
                    </a:lnTo>
                    <a:lnTo>
                      <a:pt x="222" y="95"/>
                    </a:lnTo>
                    <a:lnTo>
                      <a:pt x="220" y="116"/>
                    </a:lnTo>
                    <a:lnTo>
                      <a:pt x="216" y="133"/>
                    </a:lnTo>
                    <a:lnTo>
                      <a:pt x="210" y="149"/>
                    </a:lnTo>
                    <a:lnTo>
                      <a:pt x="204" y="162"/>
                    </a:lnTo>
                    <a:lnTo>
                      <a:pt x="197" y="172"/>
                    </a:lnTo>
                    <a:lnTo>
                      <a:pt x="195" y="176"/>
                    </a:lnTo>
                    <a:lnTo>
                      <a:pt x="223" y="281"/>
                    </a:lnTo>
                    <a:lnTo>
                      <a:pt x="96" y="281"/>
                    </a:lnTo>
                    <a:lnTo>
                      <a:pt x="87" y="233"/>
                    </a:lnTo>
                    <a:lnTo>
                      <a:pt x="54" y="234"/>
                    </a:lnTo>
                    <a:lnTo>
                      <a:pt x="43" y="233"/>
                    </a:lnTo>
                    <a:lnTo>
                      <a:pt x="36" y="233"/>
                    </a:lnTo>
                    <a:lnTo>
                      <a:pt x="33" y="233"/>
                    </a:lnTo>
                    <a:lnTo>
                      <a:pt x="30" y="233"/>
                    </a:lnTo>
                    <a:lnTo>
                      <a:pt x="30" y="176"/>
                    </a:lnTo>
                    <a:lnTo>
                      <a:pt x="0" y="176"/>
                    </a:lnTo>
                    <a:lnTo>
                      <a:pt x="31" y="118"/>
                    </a:lnTo>
                    <a:lnTo>
                      <a:pt x="31" y="95"/>
                    </a:lnTo>
                    <a:lnTo>
                      <a:pt x="33" y="74"/>
                    </a:lnTo>
                    <a:lnTo>
                      <a:pt x="41" y="53"/>
                    </a:lnTo>
                    <a:lnTo>
                      <a:pt x="52" y="36"/>
                    </a:lnTo>
                    <a:lnTo>
                      <a:pt x="67" y="20"/>
                    </a:lnTo>
                    <a:lnTo>
                      <a:pt x="84" y="10"/>
                    </a:lnTo>
                    <a:lnTo>
                      <a:pt x="105" y="2"/>
                    </a:lnTo>
                    <a:lnTo>
                      <a:pt x="127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2" name="Freeform 139"/>
              <p:cNvSpPr>
                <a:spLocks noEditPoints="1"/>
              </p:cNvSpPr>
              <p:nvPr/>
            </p:nvSpPr>
            <p:spPr bwMode="auto">
              <a:xfrm>
                <a:off x="3973513" y="4791076"/>
                <a:ext cx="219075" cy="214313"/>
              </a:xfrm>
              <a:custGeom>
                <a:avLst/>
                <a:gdLst>
                  <a:gd name="T0" fmla="*/ 70 w 138"/>
                  <a:gd name="T1" fmla="*/ 6 h 135"/>
                  <a:gd name="T2" fmla="*/ 50 w 138"/>
                  <a:gd name="T3" fmla="*/ 9 h 135"/>
                  <a:gd name="T4" fmla="*/ 33 w 138"/>
                  <a:gd name="T5" fmla="*/ 18 h 135"/>
                  <a:gd name="T6" fmla="*/ 19 w 138"/>
                  <a:gd name="T7" fmla="*/ 32 h 135"/>
                  <a:gd name="T8" fmla="*/ 10 w 138"/>
                  <a:gd name="T9" fmla="*/ 48 h 135"/>
                  <a:gd name="T10" fmla="*/ 7 w 138"/>
                  <a:gd name="T11" fmla="*/ 68 h 135"/>
                  <a:gd name="T12" fmla="*/ 10 w 138"/>
                  <a:gd name="T13" fmla="*/ 87 h 135"/>
                  <a:gd name="T14" fmla="*/ 19 w 138"/>
                  <a:gd name="T15" fmla="*/ 103 h 135"/>
                  <a:gd name="T16" fmla="*/ 33 w 138"/>
                  <a:gd name="T17" fmla="*/ 117 h 135"/>
                  <a:gd name="T18" fmla="*/ 50 w 138"/>
                  <a:gd name="T19" fmla="*/ 125 h 135"/>
                  <a:gd name="T20" fmla="*/ 70 w 138"/>
                  <a:gd name="T21" fmla="*/ 128 h 135"/>
                  <a:gd name="T22" fmla="*/ 89 w 138"/>
                  <a:gd name="T23" fmla="*/ 125 h 135"/>
                  <a:gd name="T24" fmla="*/ 107 w 138"/>
                  <a:gd name="T25" fmla="*/ 117 h 135"/>
                  <a:gd name="T26" fmla="*/ 121 w 138"/>
                  <a:gd name="T27" fmla="*/ 103 h 135"/>
                  <a:gd name="T28" fmla="*/ 129 w 138"/>
                  <a:gd name="T29" fmla="*/ 87 h 135"/>
                  <a:gd name="T30" fmla="*/ 133 w 138"/>
                  <a:gd name="T31" fmla="*/ 68 h 135"/>
                  <a:gd name="T32" fmla="*/ 129 w 138"/>
                  <a:gd name="T33" fmla="*/ 48 h 135"/>
                  <a:gd name="T34" fmla="*/ 121 w 138"/>
                  <a:gd name="T35" fmla="*/ 32 h 135"/>
                  <a:gd name="T36" fmla="*/ 107 w 138"/>
                  <a:gd name="T37" fmla="*/ 18 h 135"/>
                  <a:gd name="T38" fmla="*/ 89 w 138"/>
                  <a:gd name="T39" fmla="*/ 9 h 135"/>
                  <a:gd name="T40" fmla="*/ 70 w 138"/>
                  <a:gd name="T41" fmla="*/ 6 h 135"/>
                  <a:gd name="T42" fmla="*/ 70 w 138"/>
                  <a:gd name="T43" fmla="*/ 0 h 135"/>
                  <a:gd name="T44" fmla="*/ 88 w 138"/>
                  <a:gd name="T45" fmla="*/ 2 h 135"/>
                  <a:gd name="T46" fmla="*/ 104 w 138"/>
                  <a:gd name="T47" fmla="*/ 9 h 135"/>
                  <a:gd name="T48" fmla="*/ 119 w 138"/>
                  <a:gd name="T49" fmla="*/ 20 h 135"/>
                  <a:gd name="T50" fmla="*/ 129 w 138"/>
                  <a:gd name="T51" fmla="*/ 34 h 135"/>
                  <a:gd name="T52" fmla="*/ 136 w 138"/>
                  <a:gd name="T53" fmla="*/ 49 h 135"/>
                  <a:gd name="T54" fmla="*/ 138 w 138"/>
                  <a:gd name="T55" fmla="*/ 68 h 135"/>
                  <a:gd name="T56" fmla="*/ 136 w 138"/>
                  <a:gd name="T57" fmla="*/ 85 h 135"/>
                  <a:gd name="T58" fmla="*/ 129 w 138"/>
                  <a:gd name="T59" fmla="*/ 101 h 135"/>
                  <a:gd name="T60" fmla="*/ 119 w 138"/>
                  <a:gd name="T61" fmla="*/ 115 h 135"/>
                  <a:gd name="T62" fmla="*/ 104 w 138"/>
                  <a:gd name="T63" fmla="*/ 125 h 135"/>
                  <a:gd name="T64" fmla="*/ 88 w 138"/>
                  <a:gd name="T65" fmla="*/ 133 h 135"/>
                  <a:gd name="T66" fmla="*/ 70 w 138"/>
                  <a:gd name="T67" fmla="*/ 135 h 135"/>
                  <a:gd name="T68" fmla="*/ 51 w 138"/>
                  <a:gd name="T69" fmla="*/ 133 h 135"/>
                  <a:gd name="T70" fmla="*/ 35 w 138"/>
                  <a:gd name="T71" fmla="*/ 125 h 135"/>
                  <a:gd name="T72" fmla="*/ 21 w 138"/>
                  <a:gd name="T73" fmla="*/ 115 h 135"/>
                  <a:gd name="T74" fmla="*/ 10 w 138"/>
                  <a:gd name="T75" fmla="*/ 101 h 135"/>
                  <a:gd name="T76" fmla="*/ 3 w 138"/>
                  <a:gd name="T77" fmla="*/ 85 h 135"/>
                  <a:gd name="T78" fmla="*/ 0 w 138"/>
                  <a:gd name="T79" fmla="*/ 68 h 135"/>
                  <a:gd name="T80" fmla="*/ 3 w 138"/>
                  <a:gd name="T81" fmla="*/ 49 h 135"/>
                  <a:gd name="T82" fmla="*/ 10 w 138"/>
                  <a:gd name="T83" fmla="*/ 34 h 135"/>
                  <a:gd name="T84" fmla="*/ 21 w 138"/>
                  <a:gd name="T85" fmla="*/ 20 h 135"/>
                  <a:gd name="T86" fmla="*/ 35 w 138"/>
                  <a:gd name="T87" fmla="*/ 9 h 135"/>
                  <a:gd name="T88" fmla="*/ 51 w 138"/>
                  <a:gd name="T89" fmla="*/ 2 h 135"/>
                  <a:gd name="T90" fmla="*/ 70 w 138"/>
                  <a:gd name="T91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38" h="135">
                    <a:moveTo>
                      <a:pt x="70" y="6"/>
                    </a:moveTo>
                    <a:lnTo>
                      <a:pt x="50" y="9"/>
                    </a:lnTo>
                    <a:lnTo>
                      <a:pt x="33" y="18"/>
                    </a:lnTo>
                    <a:lnTo>
                      <a:pt x="19" y="32"/>
                    </a:lnTo>
                    <a:lnTo>
                      <a:pt x="10" y="48"/>
                    </a:lnTo>
                    <a:lnTo>
                      <a:pt x="7" y="68"/>
                    </a:lnTo>
                    <a:lnTo>
                      <a:pt x="10" y="87"/>
                    </a:lnTo>
                    <a:lnTo>
                      <a:pt x="19" y="103"/>
                    </a:lnTo>
                    <a:lnTo>
                      <a:pt x="33" y="117"/>
                    </a:lnTo>
                    <a:lnTo>
                      <a:pt x="50" y="125"/>
                    </a:lnTo>
                    <a:lnTo>
                      <a:pt x="70" y="128"/>
                    </a:lnTo>
                    <a:lnTo>
                      <a:pt x="89" y="125"/>
                    </a:lnTo>
                    <a:lnTo>
                      <a:pt x="107" y="117"/>
                    </a:lnTo>
                    <a:lnTo>
                      <a:pt x="121" y="103"/>
                    </a:lnTo>
                    <a:lnTo>
                      <a:pt x="129" y="87"/>
                    </a:lnTo>
                    <a:lnTo>
                      <a:pt x="133" y="68"/>
                    </a:lnTo>
                    <a:lnTo>
                      <a:pt x="129" y="48"/>
                    </a:lnTo>
                    <a:lnTo>
                      <a:pt x="121" y="32"/>
                    </a:lnTo>
                    <a:lnTo>
                      <a:pt x="107" y="18"/>
                    </a:lnTo>
                    <a:lnTo>
                      <a:pt x="89" y="9"/>
                    </a:lnTo>
                    <a:lnTo>
                      <a:pt x="70" y="6"/>
                    </a:lnTo>
                    <a:close/>
                    <a:moveTo>
                      <a:pt x="70" y="0"/>
                    </a:moveTo>
                    <a:lnTo>
                      <a:pt x="88" y="2"/>
                    </a:lnTo>
                    <a:lnTo>
                      <a:pt x="104" y="9"/>
                    </a:lnTo>
                    <a:lnTo>
                      <a:pt x="119" y="20"/>
                    </a:lnTo>
                    <a:lnTo>
                      <a:pt x="129" y="34"/>
                    </a:lnTo>
                    <a:lnTo>
                      <a:pt x="136" y="49"/>
                    </a:lnTo>
                    <a:lnTo>
                      <a:pt x="138" y="68"/>
                    </a:lnTo>
                    <a:lnTo>
                      <a:pt x="136" y="85"/>
                    </a:lnTo>
                    <a:lnTo>
                      <a:pt x="129" y="101"/>
                    </a:lnTo>
                    <a:lnTo>
                      <a:pt x="119" y="115"/>
                    </a:lnTo>
                    <a:lnTo>
                      <a:pt x="104" y="125"/>
                    </a:lnTo>
                    <a:lnTo>
                      <a:pt x="88" y="133"/>
                    </a:lnTo>
                    <a:lnTo>
                      <a:pt x="70" y="135"/>
                    </a:lnTo>
                    <a:lnTo>
                      <a:pt x="51" y="133"/>
                    </a:lnTo>
                    <a:lnTo>
                      <a:pt x="35" y="125"/>
                    </a:lnTo>
                    <a:lnTo>
                      <a:pt x="21" y="115"/>
                    </a:lnTo>
                    <a:lnTo>
                      <a:pt x="10" y="101"/>
                    </a:lnTo>
                    <a:lnTo>
                      <a:pt x="3" y="85"/>
                    </a:lnTo>
                    <a:lnTo>
                      <a:pt x="0" y="68"/>
                    </a:lnTo>
                    <a:lnTo>
                      <a:pt x="3" y="49"/>
                    </a:lnTo>
                    <a:lnTo>
                      <a:pt x="10" y="34"/>
                    </a:lnTo>
                    <a:lnTo>
                      <a:pt x="21" y="20"/>
                    </a:lnTo>
                    <a:lnTo>
                      <a:pt x="35" y="9"/>
                    </a:lnTo>
                    <a:lnTo>
                      <a:pt x="51" y="2"/>
                    </a:lnTo>
                    <a:lnTo>
                      <a:pt x="7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3" name="Freeform 140"/>
              <p:cNvSpPr>
                <a:spLocks noEditPoints="1"/>
              </p:cNvSpPr>
              <p:nvPr/>
            </p:nvSpPr>
            <p:spPr bwMode="auto">
              <a:xfrm>
                <a:off x="4102101" y="4608513"/>
                <a:ext cx="233363" cy="204788"/>
              </a:xfrm>
              <a:custGeom>
                <a:avLst/>
                <a:gdLst>
                  <a:gd name="T0" fmla="*/ 52 w 147"/>
                  <a:gd name="T1" fmla="*/ 8 h 129"/>
                  <a:gd name="T2" fmla="*/ 18 w 147"/>
                  <a:gd name="T3" fmla="*/ 24 h 129"/>
                  <a:gd name="T4" fmla="*/ 5 w 147"/>
                  <a:gd name="T5" fmla="*/ 50 h 129"/>
                  <a:gd name="T6" fmla="*/ 18 w 147"/>
                  <a:gd name="T7" fmla="*/ 76 h 129"/>
                  <a:gd name="T8" fmla="*/ 52 w 147"/>
                  <a:gd name="T9" fmla="*/ 92 h 129"/>
                  <a:gd name="T10" fmla="*/ 80 w 147"/>
                  <a:gd name="T11" fmla="*/ 95 h 129"/>
                  <a:gd name="T12" fmla="*/ 89 w 147"/>
                  <a:gd name="T13" fmla="*/ 94 h 129"/>
                  <a:gd name="T14" fmla="*/ 90 w 147"/>
                  <a:gd name="T15" fmla="*/ 108 h 129"/>
                  <a:gd name="T16" fmla="*/ 94 w 147"/>
                  <a:gd name="T17" fmla="*/ 115 h 129"/>
                  <a:gd name="T18" fmla="*/ 105 w 147"/>
                  <a:gd name="T19" fmla="*/ 100 h 129"/>
                  <a:gd name="T20" fmla="*/ 109 w 147"/>
                  <a:gd name="T21" fmla="*/ 88 h 129"/>
                  <a:gd name="T22" fmla="*/ 123 w 147"/>
                  <a:gd name="T23" fmla="*/ 81 h 129"/>
                  <a:gd name="T24" fmla="*/ 138 w 147"/>
                  <a:gd name="T25" fmla="*/ 61 h 129"/>
                  <a:gd name="T26" fmla="*/ 137 w 147"/>
                  <a:gd name="T27" fmla="*/ 36 h 129"/>
                  <a:gd name="T28" fmla="*/ 114 w 147"/>
                  <a:gd name="T29" fmla="*/ 14 h 129"/>
                  <a:gd name="T30" fmla="*/ 73 w 147"/>
                  <a:gd name="T31" fmla="*/ 6 h 129"/>
                  <a:gd name="T32" fmla="*/ 93 w 147"/>
                  <a:gd name="T33" fmla="*/ 1 h 129"/>
                  <a:gd name="T34" fmla="*/ 125 w 147"/>
                  <a:gd name="T35" fmla="*/ 14 h 129"/>
                  <a:gd name="T36" fmla="*/ 144 w 147"/>
                  <a:gd name="T37" fmla="*/ 37 h 129"/>
                  <a:gd name="T38" fmla="*/ 145 w 147"/>
                  <a:gd name="T39" fmla="*/ 63 h 129"/>
                  <a:gd name="T40" fmla="*/ 129 w 147"/>
                  <a:gd name="T41" fmla="*/ 84 h 129"/>
                  <a:gd name="T42" fmla="*/ 109 w 147"/>
                  <a:gd name="T43" fmla="*/ 106 h 129"/>
                  <a:gd name="T44" fmla="*/ 94 w 147"/>
                  <a:gd name="T45" fmla="*/ 123 h 129"/>
                  <a:gd name="T46" fmla="*/ 85 w 147"/>
                  <a:gd name="T47" fmla="*/ 127 h 129"/>
                  <a:gd name="T48" fmla="*/ 81 w 147"/>
                  <a:gd name="T49" fmla="*/ 124 h 129"/>
                  <a:gd name="T50" fmla="*/ 83 w 147"/>
                  <a:gd name="T51" fmla="*/ 100 h 129"/>
                  <a:gd name="T52" fmla="*/ 54 w 147"/>
                  <a:gd name="T53" fmla="*/ 99 h 129"/>
                  <a:gd name="T54" fmla="*/ 21 w 147"/>
                  <a:gd name="T55" fmla="*/ 86 h 129"/>
                  <a:gd name="T56" fmla="*/ 2 w 147"/>
                  <a:gd name="T57" fmla="*/ 64 h 129"/>
                  <a:gd name="T58" fmla="*/ 2 w 147"/>
                  <a:gd name="T59" fmla="*/ 37 h 129"/>
                  <a:gd name="T60" fmla="*/ 21 w 147"/>
                  <a:gd name="T61" fmla="*/ 14 h 129"/>
                  <a:gd name="T62" fmla="*/ 54 w 147"/>
                  <a:gd name="T63" fmla="*/ 1 h 1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147" h="129">
                    <a:moveTo>
                      <a:pt x="73" y="6"/>
                    </a:moveTo>
                    <a:lnTo>
                      <a:pt x="52" y="8"/>
                    </a:lnTo>
                    <a:lnTo>
                      <a:pt x="33" y="14"/>
                    </a:lnTo>
                    <a:lnTo>
                      <a:pt x="18" y="24"/>
                    </a:lnTo>
                    <a:lnTo>
                      <a:pt x="9" y="36"/>
                    </a:lnTo>
                    <a:lnTo>
                      <a:pt x="5" y="50"/>
                    </a:lnTo>
                    <a:lnTo>
                      <a:pt x="9" y="64"/>
                    </a:lnTo>
                    <a:lnTo>
                      <a:pt x="18" y="76"/>
                    </a:lnTo>
                    <a:lnTo>
                      <a:pt x="33" y="86"/>
                    </a:lnTo>
                    <a:lnTo>
                      <a:pt x="52" y="92"/>
                    </a:lnTo>
                    <a:lnTo>
                      <a:pt x="73" y="95"/>
                    </a:lnTo>
                    <a:lnTo>
                      <a:pt x="80" y="95"/>
                    </a:lnTo>
                    <a:lnTo>
                      <a:pt x="85" y="95"/>
                    </a:lnTo>
                    <a:lnTo>
                      <a:pt x="89" y="94"/>
                    </a:lnTo>
                    <a:lnTo>
                      <a:pt x="89" y="97"/>
                    </a:lnTo>
                    <a:lnTo>
                      <a:pt x="90" y="108"/>
                    </a:lnTo>
                    <a:lnTo>
                      <a:pt x="89" y="119"/>
                    </a:lnTo>
                    <a:lnTo>
                      <a:pt x="94" y="115"/>
                    </a:lnTo>
                    <a:lnTo>
                      <a:pt x="99" y="109"/>
                    </a:lnTo>
                    <a:lnTo>
                      <a:pt x="105" y="100"/>
                    </a:lnTo>
                    <a:lnTo>
                      <a:pt x="109" y="89"/>
                    </a:lnTo>
                    <a:lnTo>
                      <a:pt x="109" y="88"/>
                    </a:lnTo>
                    <a:lnTo>
                      <a:pt x="111" y="87"/>
                    </a:lnTo>
                    <a:lnTo>
                      <a:pt x="123" y="81"/>
                    </a:lnTo>
                    <a:lnTo>
                      <a:pt x="133" y="72"/>
                    </a:lnTo>
                    <a:lnTo>
                      <a:pt x="138" y="61"/>
                    </a:lnTo>
                    <a:lnTo>
                      <a:pt x="141" y="50"/>
                    </a:lnTo>
                    <a:lnTo>
                      <a:pt x="137" y="36"/>
                    </a:lnTo>
                    <a:lnTo>
                      <a:pt x="128" y="24"/>
                    </a:lnTo>
                    <a:lnTo>
                      <a:pt x="114" y="14"/>
                    </a:lnTo>
                    <a:lnTo>
                      <a:pt x="95" y="8"/>
                    </a:lnTo>
                    <a:lnTo>
                      <a:pt x="73" y="6"/>
                    </a:lnTo>
                    <a:close/>
                    <a:moveTo>
                      <a:pt x="73" y="0"/>
                    </a:moveTo>
                    <a:lnTo>
                      <a:pt x="93" y="1"/>
                    </a:lnTo>
                    <a:lnTo>
                      <a:pt x="110" y="7"/>
                    </a:lnTo>
                    <a:lnTo>
                      <a:pt x="125" y="14"/>
                    </a:lnTo>
                    <a:lnTo>
                      <a:pt x="137" y="25"/>
                    </a:lnTo>
                    <a:lnTo>
                      <a:pt x="144" y="37"/>
                    </a:lnTo>
                    <a:lnTo>
                      <a:pt x="147" y="50"/>
                    </a:lnTo>
                    <a:lnTo>
                      <a:pt x="145" y="63"/>
                    </a:lnTo>
                    <a:lnTo>
                      <a:pt x="138" y="74"/>
                    </a:lnTo>
                    <a:lnTo>
                      <a:pt x="129" y="84"/>
                    </a:lnTo>
                    <a:lnTo>
                      <a:pt x="115" y="92"/>
                    </a:lnTo>
                    <a:lnTo>
                      <a:pt x="109" y="106"/>
                    </a:lnTo>
                    <a:lnTo>
                      <a:pt x="102" y="116"/>
                    </a:lnTo>
                    <a:lnTo>
                      <a:pt x="94" y="123"/>
                    </a:lnTo>
                    <a:lnTo>
                      <a:pt x="89" y="126"/>
                    </a:lnTo>
                    <a:lnTo>
                      <a:pt x="85" y="127"/>
                    </a:lnTo>
                    <a:lnTo>
                      <a:pt x="80" y="129"/>
                    </a:lnTo>
                    <a:lnTo>
                      <a:pt x="81" y="124"/>
                    </a:lnTo>
                    <a:lnTo>
                      <a:pt x="83" y="112"/>
                    </a:lnTo>
                    <a:lnTo>
                      <a:pt x="83" y="100"/>
                    </a:lnTo>
                    <a:lnTo>
                      <a:pt x="73" y="101"/>
                    </a:lnTo>
                    <a:lnTo>
                      <a:pt x="54" y="99"/>
                    </a:lnTo>
                    <a:lnTo>
                      <a:pt x="36" y="94"/>
                    </a:lnTo>
                    <a:lnTo>
                      <a:pt x="21" y="86"/>
                    </a:lnTo>
                    <a:lnTo>
                      <a:pt x="9" y="76"/>
                    </a:lnTo>
                    <a:lnTo>
                      <a:pt x="2" y="64"/>
                    </a:lnTo>
                    <a:lnTo>
                      <a:pt x="0" y="50"/>
                    </a:lnTo>
                    <a:lnTo>
                      <a:pt x="2" y="37"/>
                    </a:lnTo>
                    <a:lnTo>
                      <a:pt x="9" y="25"/>
                    </a:lnTo>
                    <a:lnTo>
                      <a:pt x="21" y="14"/>
                    </a:lnTo>
                    <a:lnTo>
                      <a:pt x="36" y="7"/>
                    </a:lnTo>
                    <a:lnTo>
                      <a:pt x="54" y="1"/>
                    </a:lnTo>
                    <a:lnTo>
                      <a:pt x="7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4" name="Rectangle 141"/>
              <p:cNvSpPr>
                <a:spLocks noChangeArrowheads="1"/>
              </p:cNvSpPr>
              <p:nvPr/>
            </p:nvSpPr>
            <p:spPr bwMode="auto">
              <a:xfrm>
                <a:off x="4156076" y="4664076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85" name="Rectangle 142"/>
              <p:cNvSpPr>
                <a:spLocks noChangeArrowheads="1"/>
              </p:cNvSpPr>
              <p:nvPr/>
            </p:nvSpPr>
            <p:spPr bwMode="auto">
              <a:xfrm>
                <a:off x="4156076" y="4705351"/>
                <a:ext cx="120650" cy="9525"/>
              </a:xfrm>
              <a:prstGeom prst="rect">
                <a:avLst/>
              </a:prstGeom>
              <a:grpFill/>
              <a:ln w="0">
                <a:noFill/>
                <a:prstDash val="solid"/>
                <a:miter lim="800000"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10" name="组合 209"/>
            <p:cNvGrpSpPr/>
            <p:nvPr/>
          </p:nvGrpSpPr>
          <p:grpSpPr>
            <a:xfrm>
              <a:off x="4969565" y="4232245"/>
              <a:ext cx="531267" cy="400627"/>
              <a:chOff x="5394326" y="4732338"/>
              <a:chExt cx="484188" cy="365125"/>
            </a:xfrm>
            <a:grpFill/>
          </p:grpSpPr>
          <p:sp>
            <p:nvSpPr>
              <p:cNvPr id="190" name="Freeform 143"/>
              <p:cNvSpPr>
                <a:spLocks/>
              </p:cNvSpPr>
              <p:nvPr/>
            </p:nvSpPr>
            <p:spPr bwMode="auto">
              <a:xfrm>
                <a:off x="5394326" y="4760913"/>
                <a:ext cx="484188" cy="336550"/>
              </a:xfrm>
              <a:custGeom>
                <a:avLst/>
                <a:gdLst>
                  <a:gd name="T0" fmla="*/ 0 w 305"/>
                  <a:gd name="T1" fmla="*/ 0 h 212"/>
                  <a:gd name="T2" fmla="*/ 6 w 305"/>
                  <a:gd name="T3" fmla="*/ 0 h 212"/>
                  <a:gd name="T4" fmla="*/ 6 w 305"/>
                  <a:gd name="T5" fmla="*/ 206 h 212"/>
                  <a:gd name="T6" fmla="*/ 305 w 305"/>
                  <a:gd name="T7" fmla="*/ 206 h 212"/>
                  <a:gd name="T8" fmla="*/ 305 w 305"/>
                  <a:gd name="T9" fmla="*/ 212 h 212"/>
                  <a:gd name="T10" fmla="*/ 0 w 305"/>
                  <a:gd name="T11" fmla="*/ 212 h 212"/>
                  <a:gd name="T12" fmla="*/ 0 w 305"/>
                  <a:gd name="T13" fmla="*/ 0 h 2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05" h="212">
                    <a:moveTo>
                      <a:pt x="0" y="0"/>
                    </a:moveTo>
                    <a:lnTo>
                      <a:pt x="6" y="0"/>
                    </a:lnTo>
                    <a:lnTo>
                      <a:pt x="6" y="206"/>
                    </a:lnTo>
                    <a:lnTo>
                      <a:pt x="305" y="206"/>
                    </a:lnTo>
                    <a:lnTo>
                      <a:pt x="305" y="212"/>
                    </a:lnTo>
                    <a:lnTo>
                      <a:pt x="0" y="212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1" name="Freeform 144"/>
              <p:cNvSpPr>
                <a:spLocks noEditPoints="1"/>
              </p:cNvSpPr>
              <p:nvPr/>
            </p:nvSpPr>
            <p:spPr bwMode="auto">
              <a:xfrm>
                <a:off x="5449888" y="4946651"/>
                <a:ext cx="76200" cy="123825"/>
              </a:xfrm>
              <a:custGeom>
                <a:avLst/>
                <a:gdLst>
                  <a:gd name="T0" fmla="*/ 23 w 48"/>
                  <a:gd name="T1" fmla="*/ 7 h 78"/>
                  <a:gd name="T2" fmla="*/ 19 w 48"/>
                  <a:gd name="T3" fmla="*/ 8 h 78"/>
                  <a:gd name="T4" fmla="*/ 15 w 48"/>
                  <a:gd name="T5" fmla="*/ 9 h 78"/>
                  <a:gd name="T6" fmla="*/ 11 w 48"/>
                  <a:gd name="T7" fmla="*/ 11 h 78"/>
                  <a:gd name="T8" fmla="*/ 8 w 48"/>
                  <a:gd name="T9" fmla="*/ 15 h 78"/>
                  <a:gd name="T10" fmla="*/ 7 w 48"/>
                  <a:gd name="T11" fmla="*/ 19 h 78"/>
                  <a:gd name="T12" fmla="*/ 6 w 48"/>
                  <a:gd name="T13" fmla="*/ 23 h 78"/>
                  <a:gd name="T14" fmla="*/ 6 w 48"/>
                  <a:gd name="T15" fmla="*/ 73 h 78"/>
                  <a:gd name="T16" fmla="*/ 42 w 48"/>
                  <a:gd name="T17" fmla="*/ 73 h 78"/>
                  <a:gd name="T18" fmla="*/ 42 w 48"/>
                  <a:gd name="T19" fmla="*/ 23 h 78"/>
                  <a:gd name="T20" fmla="*/ 42 w 48"/>
                  <a:gd name="T21" fmla="*/ 19 h 78"/>
                  <a:gd name="T22" fmla="*/ 40 w 48"/>
                  <a:gd name="T23" fmla="*/ 15 h 78"/>
                  <a:gd name="T24" fmla="*/ 37 w 48"/>
                  <a:gd name="T25" fmla="*/ 11 h 78"/>
                  <a:gd name="T26" fmla="*/ 34 w 48"/>
                  <a:gd name="T27" fmla="*/ 9 h 78"/>
                  <a:gd name="T28" fmla="*/ 30 w 48"/>
                  <a:gd name="T29" fmla="*/ 8 h 78"/>
                  <a:gd name="T30" fmla="*/ 25 w 48"/>
                  <a:gd name="T31" fmla="*/ 7 h 78"/>
                  <a:gd name="T32" fmla="*/ 23 w 48"/>
                  <a:gd name="T33" fmla="*/ 7 h 78"/>
                  <a:gd name="T34" fmla="*/ 23 w 48"/>
                  <a:gd name="T35" fmla="*/ 0 h 78"/>
                  <a:gd name="T36" fmla="*/ 25 w 48"/>
                  <a:gd name="T37" fmla="*/ 0 h 78"/>
                  <a:gd name="T38" fmla="*/ 37 w 48"/>
                  <a:gd name="T39" fmla="*/ 3 h 78"/>
                  <a:gd name="T40" fmla="*/ 45 w 48"/>
                  <a:gd name="T41" fmla="*/ 12 h 78"/>
                  <a:gd name="T42" fmla="*/ 48 w 48"/>
                  <a:gd name="T43" fmla="*/ 23 h 78"/>
                  <a:gd name="T44" fmla="*/ 48 w 48"/>
                  <a:gd name="T45" fmla="*/ 78 h 78"/>
                  <a:gd name="T46" fmla="*/ 0 w 48"/>
                  <a:gd name="T47" fmla="*/ 78 h 78"/>
                  <a:gd name="T48" fmla="*/ 0 w 48"/>
                  <a:gd name="T49" fmla="*/ 23 h 78"/>
                  <a:gd name="T50" fmla="*/ 4 w 48"/>
                  <a:gd name="T51" fmla="*/ 12 h 78"/>
                  <a:gd name="T52" fmla="*/ 11 w 48"/>
                  <a:gd name="T53" fmla="*/ 3 h 78"/>
                  <a:gd name="T54" fmla="*/ 23 w 48"/>
                  <a:gd name="T55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78">
                    <a:moveTo>
                      <a:pt x="23" y="7"/>
                    </a:moveTo>
                    <a:lnTo>
                      <a:pt x="19" y="8"/>
                    </a:lnTo>
                    <a:lnTo>
                      <a:pt x="15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7" y="19"/>
                    </a:lnTo>
                    <a:lnTo>
                      <a:pt x="6" y="23"/>
                    </a:lnTo>
                    <a:lnTo>
                      <a:pt x="6" y="73"/>
                    </a:lnTo>
                    <a:lnTo>
                      <a:pt x="42" y="73"/>
                    </a:lnTo>
                    <a:lnTo>
                      <a:pt x="42" y="23"/>
                    </a:lnTo>
                    <a:lnTo>
                      <a:pt x="42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30" y="8"/>
                    </a:lnTo>
                    <a:lnTo>
                      <a:pt x="25" y="7"/>
                    </a:lnTo>
                    <a:lnTo>
                      <a:pt x="23" y="7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2"/>
                    </a:lnTo>
                    <a:lnTo>
                      <a:pt x="48" y="23"/>
                    </a:lnTo>
                    <a:lnTo>
                      <a:pt x="48" y="78"/>
                    </a:lnTo>
                    <a:lnTo>
                      <a:pt x="0" y="78"/>
                    </a:lnTo>
                    <a:lnTo>
                      <a:pt x="0" y="23"/>
                    </a:lnTo>
                    <a:lnTo>
                      <a:pt x="4" y="12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2" name="Freeform 145"/>
              <p:cNvSpPr>
                <a:spLocks noEditPoints="1"/>
              </p:cNvSpPr>
              <p:nvPr/>
            </p:nvSpPr>
            <p:spPr bwMode="auto">
              <a:xfrm>
                <a:off x="5556251" y="4892676"/>
                <a:ext cx="74613" cy="177800"/>
              </a:xfrm>
              <a:custGeom>
                <a:avLst/>
                <a:gdLst>
                  <a:gd name="T0" fmla="*/ 22 w 47"/>
                  <a:gd name="T1" fmla="*/ 7 h 112"/>
                  <a:gd name="T2" fmla="*/ 18 w 47"/>
                  <a:gd name="T3" fmla="*/ 7 h 112"/>
                  <a:gd name="T4" fmla="*/ 14 w 47"/>
                  <a:gd name="T5" fmla="*/ 9 h 112"/>
                  <a:gd name="T6" fmla="*/ 11 w 47"/>
                  <a:gd name="T7" fmla="*/ 11 h 112"/>
                  <a:gd name="T8" fmla="*/ 8 w 47"/>
                  <a:gd name="T9" fmla="*/ 15 h 112"/>
                  <a:gd name="T10" fmla="*/ 6 w 47"/>
                  <a:gd name="T11" fmla="*/ 19 h 112"/>
                  <a:gd name="T12" fmla="*/ 6 w 47"/>
                  <a:gd name="T13" fmla="*/ 23 h 112"/>
                  <a:gd name="T14" fmla="*/ 6 w 47"/>
                  <a:gd name="T15" fmla="*/ 107 h 112"/>
                  <a:gd name="T16" fmla="*/ 42 w 47"/>
                  <a:gd name="T17" fmla="*/ 107 h 112"/>
                  <a:gd name="T18" fmla="*/ 42 w 47"/>
                  <a:gd name="T19" fmla="*/ 23 h 112"/>
                  <a:gd name="T20" fmla="*/ 41 w 47"/>
                  <a:gd name="T21" fmla="*/ 19 h 112"/>
                  <a:gd name="T22" fmla="*/ 40 w 47"/>
                  <a:gd name="T23" fmla="*/ 15 h 112"/>
                  <a:gd name="T24" fmla="*/ 37 w 47"/>
                  <a:gd name="T25" fmla="*/ 11 h 112"/>
                  <a:gd name="T26" fmla="*/ 33 w 47"/>
                  <a:gd name="T27" fmla="*/ 9 h 112"/>
                  <a:gd name="T28" fmla="*/ 29 w 47"/>
                  <a:gd name="T29" fmla="*/ 7 h 112"/>
                  <a:gd name="T30" fmla="*/ 25 w 47"/>
                  <a:gd name="T31" fmla="*/ 7 h 112"/>
                  <a:gd name="T32" fmla="*/ 22 w 47"/>
                  <a:gd name="T33" fmla="*/ 7 h 112"/>
                  <a:gd name="T34" fmla="*/ 22 w 47"/>
                  <a:gd name="T35" fmla="*/ 0 h 112"/>
                  <a:gd name="T36" fmla="*/ 25 w 47"/>
                  <a:gd name="T37" fmla="*/ 0 h 112"/>
                  <a:gd name="T38" fmla="*/ 37 w 47"/>
                  <a:gd name="T39" fmla="*/ 4 h 112"/>
                  <a:gd name="T40" fmla="*/ 44 w 47"/>
                  <a:gd name="T41" fmla="*/ 12 h 112"/>
                  <a:gd name="T42" fmla="*/ 47 w 47"/>
                  <a:gd name="T43" fmla="*/ 23 h 112"/>
                  <a:gd name="T44" fmla="*/ 47 w 47"/>
                  <a:gd name="T45" fmla="*/ 112 h 112"/>
                  <a:gd name="T46" fmla="*/ 0 w 47"/>
                  <a:gd name="T47" fmla="*/ 112 h 112"/>
                  <a:gd name="T48" fmla="*/ 0 w 47"/>
                  <a:gd name="T49" fmla="*/ 23 h 112"/>
                  <a:gd name="T50" fmla="*/ 3 w 47"/>
                  <a:gd name="T51" fmla="*/ 12 h 112"/>
                  <a:gd name="T52" fmla="*/ 11 w 47"/>
                  <a:gd name="T53" fmla="*/ 4 h 112"/>
                  <a:gd name="T54" fmla="*/ 22 w 47"/>
                  <a:gd name="T55" fmla="*/ 0 h 1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7" h="112">
                    <a:moveTo>
                      <a:pt x="22" y="7"/>
                    </a:moveTo>
                    <a:lnTo>
                      <a:pt x="18" y="7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5"/>
                    </a:lnTo>
                    <a:lnTo>
                      <a:pt x="6" y="19"/>
                    </a:lnTo>
                    <a:lnTo>
                      <a:pt x="6" y="23"/>
                    </a:lnTo>
                    <a:lnTo>
                      <a:pt x="6" y="107"/>
                    </a:lnTo>
                    <a:lnTo>
                      <a:pt x="42" y="107"/>
                    </a:lnTo>
                    <a:lnTo>
                      <a:pt x="42" y="23"/>
                    </a:lnTo>
                    <a:lnTo>
                      <a:pt x="41" y="19"/>
                    </a:lnTo>
                    <a:lnTo>
                      <a:pt x="40" y="15"/>
                    </a:lnTo>
                    <a:lnTo>
                      <a:pt x="37" y="11"/>
                    </a:lnTo>
                    <a:lnTo>
                      <a:pt x="33" y="9"/>
                    </a:lnTo>
                    <a:lnTo>
                      <a:pt x="29" y="7"/>
                    </a:lnTo>
                    <a:lnTo>
                      <a:pt x="25" y="7"/>
                    </a:lnTo>
                    <a:lnTo>
                      <a:pt x="22" y="7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7" y="4"/>
                    </a:lnTo>
                    <a:lnTo>
                      <a:pt x="44" y="12"/>
                    </a:lnTo>
                    <a:lnTo>
                      <a:pt x="47" y="23"/>
                    </a:lnTo>
                    <a:lnTo>
                      <a:pt x="47" y="112"/>
                    </a:lnTo>
                    <a:lnTo>
                      <a:pt x="0" y="112"/>
                    </a:lnTo>
                    <a:lnTo>
                      <a:pt x="0" y="23"/>
                    </a:lnTo>
                    <a:lnTo>
                      <a:pt x="3" y="12"/>
                    </a:lnTo>
                    <a:lnTo>
                      <a:pt x="11" y="4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3" name="Freeform 146"/>
              <p:cNvSpPr>
                <a:spLocks noEditPoints="1"/>
              </p:cNvSpPr>
              <p:nvPr/>
            </p:nvSpPr>
            <p:spPr bwMode="auto">
              <a:xfrm>
                <a:off x="5662613" y="4840288"/>
                <a:ext cx="76200" cy="230188"/>
              </a:xfrm>
              <a:custGeom>
                <a:avLst/>
                <a:gdLst>
                  <a:gd name="T0" fmla="*/ 22 w 48"/>
                  <a:gd name="T1" fmla="*/ 6 h 145"/>
                  <a:gd name="T2" fmla="*/ 17 w 48"/>
                  <a:gd name="T3" fmla="*/ 6 h 145"/>
                  <a:gd name="T4" fmla="*/ 14 w 48"/>
                  <a:gd name="T5" fmla="*/ 8 h 145"/>
                  <a:gd name="T6" fmla="*/ 11 w 48"/>
                  <a:gd name="T7" fmla="*/ 11 h 145"/>
                  <a:gd name="T8" fmla="*/ 8 w 48"/>
                  <a:gd name="T9" fmla="*/ 14 h 145"/>
                  <a:gd name="T10" fmla="*/ 6 w 48"/>
                  <a:gd name="T11" fmla="*/ 18 h 145"/>
                  <a:gd name="T12" fmla="*/ 5 w 48"/>
                  <a:gd name="T13" fmla="*/ 23 h 145"/>
                  <a:gd name="T14" fmla="*/ 5 w 48"/>
                  <a:gd name="T15" fmla="*/ 140 h 145"/>
                  <a:gd name="T16" fmla="*/ 41 w 48"/>
                  <a:gd name="T17" fmla="*/ 140 h 145"/>
                  <a:gd name="T18" fmla="*/ 41 w 48"/>
                  <a:gd name="T19" fmla="*/ 23 h 145"/>
                  <a:gd name="T20" fmla="*/ 40 w 48"/>
                  <a:gd name="T21" fmla="*/ 18 h 145"/>
                  <a:gd name="T22" fmla="*/ 39 w 48"/>
                  <a:gd name="T23" fmla="*/ 14 h 145"/>
                  <a:gd name="T24" fmla="*/ 36 w 48"/>
                  <a:gd name="T25" fmla="*/ 11 h 145"/>
                  <a:gd name="T26" fmla="*/ 33 w 48"/>
                  <a:gd name="T27" fmla="*/ 8 h 145"/>
                  <a:gd name="T28" fmla="*/ 29 w 48"/>
                  <a:gd name="T29" fmla="*/ 6 h 145"/>
                  <a:gd name="T30" fmla="*/ 25 w 48"/>
                  <a:gd name="T31" fmla="*/ 6 h 145"/>
                  <a:gd name="T32" fmla="*/ 22 w 48"/>
                  <a:gd name="T33" fmla="*/ 6 h 145"/>
                  <a:gd name="T34" fmla="*/ 22 w 48"/>
                  <a:gd name="T35" fmla="*/ 0 h 145"/>
                  <a:gd name="T36" fmla="*/ 25 w 48"/>
                  <a:gd name="T37" fmla="*/ 0 h 145"/>
                  <a:gd name="T38" fmla="*/ 36 w 48"/>
                  <a:gd name="T39" fmla="*/ 3 h 145"/>
                  <a:gd name="T40" fmla="*/ 44 w 48"/>
                  <a:gd name="T41" fmla="*/ 12 h 145"/>
                  <a:gd name="T42" fmla="*/ 48 w 48"/>
                  <a:gd name="T43" fmla="*/ 23 h 145"/>
                  <a:gd name="T44" fmla="*/ 48 w 48"/>
                  <a:gd name="T45" fmla="*/ 145 h 145"/>
                  <a:gd name="T46" fmla="*/ 0 w 48"/>
                  <a:gd name="T47" fmla="*/ 145 h 145"/>
                  <a:gd name="T48" fmla="*/ 0 w 48"/>
                  <a:gd name="T49" fmla="*/ 23 h 145"/>
                  <a:gd name="T50" fmla="*/ 2 w 48"/>
                  <a:gd name="T51" fmla="*/ 12 h 145"/>
                  <a:gd name="T52" fmla="*/ 11 w 48"/>
                  <a:gd name="T53" fmla="*/ 3 h 145"/>
                  <a:gd name="T54" fmla="*/ 22 w 48"/>
                  <a:gd name="T55" fmla="*/ 0 h 14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45">
                    <a:moveTo>
                      <a:pt x="22" y="6"/>
                    </a:moveTo>
                    <a:lnTo>
                      <a:pt x="17" y="6"/>
                    </a:lnTo>
                    <a:lnTo>
                      <a:pt x="14" y="8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6" y="18"/>
                    </a:lnTo>
                    <a:lnTo>
                      <a:pt x="5" y="23"/>
                    </a:lnTo>
                    <a:lnTo>
                      <a:pt x="5" y="140"/>
                    </a:lnTo>
                    <a:lnTo>
                      <a:pt x="41" y="140"/>
                    </a:lnTo>
                    <a:lnTo>
                      <a:pt x="41" y="23"/>
                    </a:lnTo>
                    <a:lnTo>
                      <a:pt x="40" y="18"/>
                    </a:lnTo>
                    <a:lnTo>
                      <a:pt x="39" y="14"/>
                    </a:lnTo>
                    <a:lnTo>
                      <a:pt x="36" y="11"/>
                    </a:lnTo>
                    <a:lnTo>
                      <a:pt x="33" y="8"/>
                    </a:lnTo>
                    <a:lnTo>
                      <a:pt x="29" y="6"/>
                    </a:lnTo>
                    <a:lnTo>
                      <a:pt x="25" y="6"/>
                    </a:lnTo>
                    <a:lnTo>
                      <a:pt x="22" y="6"/>
                    </a:lnTo>
                    <a:close/>
                    <a:moveTo>
                      <a:pt x="22" y="0"/>
                    </a:moveTo>
                    <a:lnTo>
                      <a:pt x="25" y="0"/>
                    </a:lnTo>
                    <a:lnTo>
                      <a:pt x="36" y="3"/>
                    </a:lnTo>
                    <a:lnTo>
                      <a:pt x="44" y="12"/>
                    </a:lnTo>
                    <a:lnTo>
                      <a:pt x="48" y="23"/>
                    </a:lnTo>
                    <a:lnTo>
                      <a:pt x="48" y="145"/>
                    </a:lnTo>
                    <a:lnTo>
                      <a:pt x="0" y="145"/>
                    </a:lnTo>
                    <a:lnTo>
                      <a:pt x="0" y="23"/>
                    </a:lnTo>
                    <a:lnTo>
                      <a:pt x="2" y="12"/>
                    </a:lnTo>
                    <a:lnTo>
                      <a:pt x="11" y="3"/>
                    </a:lnTo>
                    <a:lnTo>
                      <a:pt x="2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4" name="Freeform 147"/>
              <p:cNvSpPr>
                <a:spLocks noEditPoints="1"/>
              </p:cNvSpPr>
              <p:nvPr/>
            </p:nvSpPr>
            <p:spPr bwMode="auto">
              <a:xfrm>
                <a:off x="5767388" y="4784726"/>
                <a:ext cx="76200" cy="285750"/>
              </a:xfrm>
              <a:custGeom>
                <a:avLst/>
                <a:gdLst>
                  <a:gd name="T0" fmla="*/ 23 w 48"/>
                  <a:gd name="T1" fmla="*/ 5 h 180"/>
                  <a:gd name="T2" fmla="*/ 19 w 48"/>
                  <a:gd name="T3" fmla="*/ 6 h 180"/>
                  <a:gd name="T4" fmla="*/ 14 w 48"/>
                  <a:gd name="T5" fmla="*/ 9 h 180"/>
                  <a:gd name="T6" fmla="*/ 11 w 48"/>
                  <a:gd name="T7" fmla="*/ 11 h 180"/>
                  <a:gd name="T8" fmla="*/ 8 w 48"/>
                  <a:gd name="T9" fmla="*/ 14 h 180"/>
                  <a:gd name="T10" fmla="*/ 7 w 48"/>
                  <a:gd name="T11" fmla="*/ 18 h 180"/>
                  <a:gd name="T12" fmla="*/ 6 w 48"/>
                  <a:gd name="T13" fmla="*/ 23 h 180"/>
                  <a:gd name="T14" fmla="*/ 6 w 48"/>
                  <a:gd name="T15" fmla="*/ 175 h 180"/>
                  <a:gd name="T16" fmla="*/ 41 w 48"/>
                  <a:gd name="T17" fmla="*/ 175 h 180"/>
                  <a:gd name="T18" fmla="*/ 41 w 48"/>
                  <a:gd name="T19" fmla="*/ 23 h 180"/>
                  <a:gd name="T20" fmla="*/ 41 w 48"/>
                  <a:gd name="T21" fmla="*/ 18 h 180"/>
                  <a:gd name="T22" fmla="*/ 39 w 48"/>
                  <a:gd name="T23" fmla="*/ 14 h 180"/>
                  <a:gd name="T24" fmla="*/ 37 w 48"/>
                  <a:gd name="T25" fmla="*/ 11 h 180"/>
                  <a:gd name="T26" fmla="*/ 34 w 48"/>
                  <a:gd name="T27" fmla="*/ 9 h 180"/>
                  <a:gd name="T28" fmla="*/ 29 w 48"/>
                  <a:gd name="T29" fmla="*/ 6 h 180"/>
                  <a:gd name="T30" fmla="*/ 25 w 48"/>
                  <a:gd name="T31" fmla="*/ 5 h 180"/>
                  <a:gd name="T32" fmla="*/ 23 w 48"/>
                  <a:gd name="T33" fmla="*/ 5 h 180"/>
                  <a:gd name="T34" fmla="*/ 23 w 48"/>
                  <a:gd name="T35" fmla="*/ 0 h 180"/>
                  <a:gd name="T36" fmla="*/ 25 w 48"/>
                  <a:gd name="T37" fmla="*/ 0 h 180"/>
                  <a:gd name="T38" fmla="*/ 37 w 48"/>
                  <a:gd name="T39" fmla="*/ 3 h 180"/>
                  <a:gd name="T40" fmla="*/ 45 w 48"/>
                  <a:gd name="T41" fmla="*/ 11 h 180"/>
                  <a:gd name="T42" fmla="*/ 48 w 48"/>
                  <a:gd name="T43" fmla="*/ 23 h 180"/>
                  <a:gd name="T44" fmla="*/ 48 w 48"/>
                  <a:gd name="T45" fmla="*/ 180 h 180"/>
                  <a:gd name="T46" fmla="*/ 0 w 48"/>
                  <a:gd name="T47" fmla="*/ 180 h 180"/>
                  <a:gd name="T48" fmla="*/ 0 w 48"/>
                  <a:gd name="T49" fmla="*/ 23 h 180"/>
                  <a:gd name="T50" fmla="*/ 3 w 48"/>
                  <a:gd name="T51" fmla="*/ 11 h 180"/>
                  <a:gd name="T52" fmla="*/ 11 w 48"/>
                  <a:gd name="T53" fmla="*/ 3 h 180"/>
                  <a:gd name="T54" fmla="*/ 23 w 48"/>
                  <a:gd name="T55" fmla="*/ 0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48" h="180">
                    <a:moveTo>
                      <a:pt x="23" y="5"/>
                    </a:moveTo>
                    <a:lnTo>
                      <a:pt x="19" y="6"/>
                    </a:lnTo>
                    <a:lnTo>
                      <a:pt x="14" y="9"/>
                    </a:lnTo>
                    <a:lnTo>
                      <a:pt x="11" y="11"/>
                    </a:lnTo>
                    <a:lnTo>
                      <a:pt x="8" y="14"/>
                    </a:lnTo>
                    <a:lnTo>
                      <a:pt x="7" y="18"/>
                    </a:lnTo>
                    <a:lnTo>
                      <a:pt x="6" y="23"/>
                    </a:lnTo>
                    <a:lnTo>
                      <a:pt x="6" y="175"/>
                    </a:lnTo>
                    <a:lnTo>
                      <a:pt x="41" y="175"/>
                    </a:lnTo>
                    <a:lnTo>
                      <a:pt x="41" y="23"/>
                    </a:lnTo>
                    <a:lnTo>
                      <a:pt x="41" y="18"/>
                    </a:lnTo>
                    <a:lnTo>
                      <a:pt x="39" y="14"/>
                    </a:lnTo>
                    <a:lnTo>
                      <a:pt x="37" y="11"/>
                    </a:lnTo>
                    <a:lnTo>
                      <a:pt x="34" y="9"/>
                    </a:lnTo>
                    <a:lnTo>
                      <a:pt x="29" y="6"/>
                    </a:lnTo>
                    <a:lnTo>
                      <a:pt x="25" y="5"/>
                    </a:lnTo>
                    <a:lnTo>
                      <a:pt x="23" y="5"/>
                    </a:lnTo>
                    <a:close/>
                    <a:moveTo>
                      <a:pt x="23" y="0"/>
                    </a:moveTo>
                    <a:lnTo>
                      <a:pt x="25" y="0"/>
                    </a:lnTo>
                    <a:lnTo>
                      <a:pt x="37" y="3"/>
                    </a:lnTo>
                    <a:lnTo>
                      <a:pt x="45" y="11"/>
                    </a:lnTo>
                    <a:lnTo>
                      <a:pt x="48" y="23"/>
                    </a:lnTo>
                    <a:lnTo>
                      <a:pt x="48" y="180"/>
                    </a:lnTo>
                    <a:lnTo>
                      <a:pt x="0" y="180"/>
                    </a:lnTo>
                    <a:lnTo>
                      <a:pt x="0" y="23"/>
                    </a:lnTo>
                    <a:lnTo>
                      <a:pt x="3" y="11"/>
                    </a:lnTo>
                    <a:lnTo>
                      <a:pt x="11" y="3"/>
                    </a:lnTo>
                    <a:lnTo>
                      <a:pt x="23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95" name="Freeform 148"/>
              <p:cNvSpPr>
                <a:spLocks/>
              </p:cNvSpPr>
              <p:nvPr/>
            </p:nvSpPr>
            <p:spPr bwMode="auto">
              <a:xfrm>
                <a:off x="5453063" y="4732338"/>
                <a:ext cx="293688" cy="153988"/>
              </a:xfrm>
              <a:custGeom>
                <a:avLst/>
                <a:gdLst>
                  <a:gd name="T0" fmla="*/ 134 w 185"/>
                  <a:gd name="T1" fmla="*/ 0 h 97"/>
                  <a:gd name="T2" fmla="*/ 185 w 185"/>
                  <a:gd name="T3" fmla="*/ 13 h 97"/>
                  <a:gd name="T4" fmla="*/ 160 w 185"/>
                  <a:gd name="T5" fmla="*/ 59 h 97"/>
                  <a:gd name="T6" fmla="*/ 155 w 185"/>
                  <a:gd name="T7" fmla="*/ 57 h 97"/>
                  <a:gd name="T8" fmla="*/ 173 w 185"/>
                  <a:gd name="T9" fmla="*/ 21 h 97"/>
                  <a:gd name="T10" fmla="*/ 2 w 185"/>
                  <a:gd name="T11" fmla="*/ 97 h 97"/>
                  <a:gd name="T12" fmla="*/ 0 w 185"/>
                  <a:gd name="T13" fmla="*/ 92 h 97"/>
                  <a:gd name="T14" fmla="*/ 171 w 185"/>
                  <a:gd name="T15" fmla="*/ 16 h 97"/>
                  <a:gd name="T16" fmla="*/ 133 w 185"/>
                  <a:gd name="T17" fmla="*/ 6 h 97"/>
                  <a:gd name="T18" fmla="*/ 134 w 185"/>
                  <a:gd name="T19" fmla="*/ 0 h 9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85" h="97">
                    <a:moveTo>
                      <a:pt x="134" y="0"/>
                    </a:moveTo>
                    <a:lnTo>
                      <a:pt x="185" y="13"/>
                    </a:lnTo>
                    <a:lnTo>
                      <a:pt x="160" y="59"/>
                    </a:lnTo>
                    <a:lnTo>
                      <a:pt x="155" y="57"/>
                    </a:lnTo>
                    <a:lnTo>
                      <a:pt x="173" y="21"/>
                    </a:lnTo>
                    <a:lnTo>
                      <a:pt x="2" y="97"/>
                    </a:lnTo>
                    <a:lnTo>
                      <a:pt x="0" y="92"/>
                    </a:lnTo>
                    <a:lnTo>
                      <a:pt x="171" y="16"/>
                    </a:lnTo>
                    <a:lnTo>
                      <a:pt x="133" y="6"/>
                    </a:lnTo>
                    <a:lnTo>
                      <a:pt x="1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08" name="组合 207"/>
            <p:cNvGrpSpPr/>
            <p:nvPr/>
          </p:nvGrpSpPr>
          <p:grpSpPr>
            <a:xfrm>
              <a:off x="7326383" y="4173021"/>
              <a:ext cx="607909" cy="538235"/>
              <a:chOff x="6907213" y="4678363"/>
              <a:chExt cx="554038" cy="490538"/>
            </a:xfrm>
            <a:grpFill/>
          </p:grpSpPr>
          <p:sp>
            <p:nvSpPr>
              <p:cNvPr id="201" name="Freeform 149"/>
              <p:cNvSpPr>
                <a:spLocks noEditPoints="1"/>
              </p:cNvSpPr>
              <p:nvPr/>
            </p:nvSpPr>
            <p:spPr bwMode="auto">
              <a:xfrm>
                <a:off x="6907213" y="4678363"/>
                <a:ext cx="554038" cy="490538"/>
              </a:xfrm>
              <a:custGeom>
                <a:avLst/>
                <a:gdLst>
                  <a:gd name="T0" fmla="*/ 13 w 349"/>
                  <a:gd name="T1" fmla="*/ 182 h 309"/>
                  <a:gd name="T2" fmla="*/ 193 w 349"/>
                  <a:gd name="T3" fmla="*/ 154 h 309"/>
                  <a:gd name="T4" fmla="*/ 292 w 349"/>
                  <a:gd name="T5" fmla="*/ 118 h 309"/>
                  <a:gd name="T6" fmla="*/ 338 w 349"/>
                  <a:gd name="T7" fmla="*/ 166 h 309"/>
                  <a:gd name="T8" fmla="*/ 198 w 349"/>
                  <a:gd name="T9" fmla="*/ 114 h 309"/>
                  <a:gd name="T10" fmla="*/ 343 w 349"/>
                  <a:gd name="T11" fmla="*/ 303 h 309"/>
                  <a:gd name="T12" fmla="*/ 286 w 349"/>
                  <a:gd name="T13" fmla="*/ 171 h 309"/>
                  <a:gd name="T14" fmla="*/ 198 w 349"/>
                  <a:gd name="T15" fmla="*/ 114 h 309"/>
                  <a:gd name="T16" fmla="*/ 57 w 349"/>
                  <a:gd name="T17" fmla="*/ 120 h 309"/>
                  <a:gd name="T18" fmla="*/ 193 w 349"/>
                  <a:gd name="T19" fmla="*/ 108 h 309"/>
                  <a:gd name="T20" fmla="*/ 207 w 349"/>
                  <a:gd name="T21" fmla="*/ 21 h 309"/>
                  <a:gd name="T22" fmla="*/ 54 w 349"/>
                  <a:gd name="T23" fmla="*/ 5 h 309"/>
                  <a:gd name="T24" fmla="*/ 46 w 349"/>
                  <a:gd name="T25" fmla="*/ 7 h 309"/>
                  <a:gd name="T26" fmla="*/ 42 w 349"/>
                  <a:gd name="T27" fmla="*/ 14 h 309"/>
                  <a:gd name="T28" fmla="*/ 41 w 349"/>
                  <a:gd name="T29" fmla="*/ 123 h 309"/>
                  <a:gd name="T30" fmla="*/ 44 w 349"/>
                  <a:gd name="T31" fmla="*/ 131 h 309"/>
                  <a:gd name="T32" fmla="*/ 50 w 349"/>
                  <a:gd name="T33" fmla="*/ 135 h 309"/>
                  <a:gd name="T34" fmla="*/ 193 w 349"/>
                  <a:gd name="T35" fmla="*/ 136 h 309"/>
                  <a:gd name="T36" fmla="*/ 51 w 349"/>
                  <a:gd name="T37" fmla="*/ 127 h 309"/>
                  <a:gd name="T38" fmla="*/ 212 w 349"/>
                  <a:gd name="T39" fmla="*/ 15 h 309"/>
                  <a:gd name="T40" fmla="*/ 222 w 349"/>
                  <a:gd name="T41" fmla="*/ 108 h 309"/>
                  <a:gd name="T42" fmla="*/ 222 w 349"/>
                  <a:gd name="T43" fmla="*/ 14 h 309"/>
                  <a:gd name="T44" fmla="*/ 218 w 349"/>
                  <a:gd name="T45" fmla="*/ 7 h 309"/>
                  <a:gd name="T46" fmla="*/ 210 w 349"/>
                  <a:gd name="T47" fmla="*/ 5 h 309"/>
                  <a:gd name="T48" fmla="*/ 54 w 349"/>
                  <a:gd name="T49" fmla="*/ 0 h 309"/>
                  <a:gd name="T50" fmla="*/ 219 w 349"/>
                  <a:gd name="T51" fmla="*/ 2 h 309"/>
                  <a:gd name="T52" fmla="*/ 229 w 349"/>
                  <a:gd name="T53" fmla="*/ 18 h 309"/>
                  <a:gd name="T54" fmla="*/ 291 w 349"/>
                  <a:gd name="T55" fmla="*/ 108 h 309"/>
                  <a:gd name="T56" fmla="*/ 349 w 349"/>
                  <a:gd name="T57" fmla="*/ 309 h 309"/>
                  <a:gd name="T58" fmla="*/ 193 w 349"/>
                  <a:gd name="T59" fmla="*/ 188 h 309"/>
                  <a:gd name="T60" fmla="*/ 37 w 349"/>
                  <a:gd name="T61" fmla="*/ 148 h 309"/>
                  <a:gd name="T62" fmla="*/ 193 w 349"/>
                  <a:gd name="T63" fmla="*/ 142 h 309"/>
                  <a:gd name="T64" fmla="*/ 44 w 349"/>
                  <a:gd name="T65" fmla="*/ 140 h 309"/>
                  <a:gd name="T66" fmla="*/ 35 w 349"/>
                  <a:gd name="T67" fmla="*/ 123 h 309"/>
                  <a:gd name="T68" fmla="*/ 38 w 349"/>
                  <a:gd name="T69" fmla="*/ 8 h 309"/>
                  <a:gd name="T70" fmla="*/ 54 w 349"/>
                  <a:gd name="T71" fmla="*/ 0 h 30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349" h="309">
                    <a:moveTo>
                      <a:pt x="40" y="154"/>
                    </a:moveTo>
                    <a:lnTo>
                      <a:pt x="13" y="182"/>
                    </a:lnTo>
                    <a:lnTo>
                      <a:pt x="193" y="182"/>
                    </a:lnTo>
                    <a:lnTo>
                      <a:pt x="193" y="154"/>
                    </a:lnTo>
                    <a:lnTo>
                      <a:pt x="40" y="154"/>
                    </a:lnTo>
                    <a:close/>
                    <a:moveTo>
                      <a:pt x="292" y="118"/>
                    </a:moveTo>
                    <a:lnTo>
                      <a:pt x="292" y="166"/>
                    </a:lnTo>
                    <a:lnTo>
                      <a:pt x="338" y="166"/>
                    </a:lnTo>
                    <a:lnTo>
                      <a:pt x="292" y="118"/>
                    </a:lnTo>
                    <a:close/>
                    <a:moveTo>
                      <a:pt x="198" y="114"/>
                    </a:moveTo>
                    <a:lnTo>
                      <a:pt x="198" y="303"/>
                    </a:lnTo>
                    <a:lnTo>
                      <a:pt x="343" y="303"/>
                    </a:lnTo>
                    <a:lnTo>
                      <a:pt x="343" y="171"/>
                    </a:lnTo>
                    <a:lnTo>
                      <a:pt x="286" y="171"/>
                    </a:lnTo>
                    <a:lnTo>
                      <a:pt x="286" y="114"/>
                    </a:lnTo>
                    <a:lnTo>
                      <a:pt x="198" y="114"/>
                    </a:lnTo>
                    <a:close/>
                    <a:moveTo>
                      <a:pt x="57" y="21"/>
                    </a:moveTo>
                    <a:lnTo>
                      <a:pt x="57" y="120"/>
                    </a:lnTo>
                    <a:lnTo>
                      <a:pt x="193" y="120"/>
                    </a:lnTo>
                    <a:lnTo>
                      <a:pt x="193" y="108"/>
                    </a:lnTo>
                    <a:lnTo>
                      <a:pt x="207" y="108"/>
                    </a:lnTo>
                    <a:lnTo>
                      <a:pt x="207" y="21"/>
                    </a:lnTo>
                    <a:lnTo>
                      <a:pt x="57" y="21"/>
                    </a:lnTo>
                    <a:close/>
                    <a:moveTo>
                      <a:pt x="54" y="5"/>
                    </a:moveTo>
                    <a:lnTo>
                      <a:pt x="50" y="6"/>
                    </a:lnTo>
                    <a:lnTo>
                      <a:pt x="46" y="7"/>
                    </a:lnTo>
                    <a:lnTo>
                      <a:pt x="44" y="10"/>
                    </a:lnTo>
                    <a:lnTo>
                      <a:pt x="42" y="14"/>
                    </a:lnTo>
                    <a:lnTo>
                      <a:pt x="41" y="18"/>
                    </a:lnTo>
                    <a:lnTo>
                      <a:pt x="41" y="123"/>
                    </a:lnTo>
                    <a:lnTo>
                      <a:pt x="42" y="128"/>
                    </a:lnTo>
                    <a:lnTo>
                      <a:pt x="44" y="131"/>
                    </a:lnTo>
                    <a:lnTo>
                      <a:pt x="46" y="133"/>
                    </a:lnTo>
                    <a:lnTo>
                      <a:pt x="50" y="135"/>
                    </a:lnTo>
                    <a:lnTo>
                      <a:pt x="54" y="136"/>
                    </a:lnTo>
                    <a:lnTo>
                      <a:pt x="193" y="136"/>
                    </a:lnTo>
                    <a:lnTo>
                      <a:pt x="193" y="127"/>
                    </a:lnTo>
                    <a:lnTo>
                      <a:pt x="51" y="127"/>
                    </a:lnTo>
                    <a:lnTo>
                      <a:pt x="51" y="15"/>
                    </a:lnTo>
                    <a:lnTo>
                      <a:pt x="212" y="15"/>
                    </a:lnTo>
                    <a:lnTo>
                      <a:pt x="212" y="108"/>
                    </a:lnTo>
                    <a:lnTo>
                      <a:pt x="222" y="108"/>
                    </a:lnTo>
                    <a:lnTo>
                      <a:pt x="222" y="18"/>
                    </a:lnTo>
                    <a:lnTo>
                      <a:pt x="222" y="14"/>
                    </a:lnTo>
                    <a:lnTo>
                      <a:pt x="220" y="10"/>
                    </a:lnTo>
                    <a:lnTo>
                      <a:pt x="218" y="7"/>
                    </a:lnTo>
                    <a:lnTo>
                      <a:pt x="214" y="6"/>
                    </a:lnTo>
                    <a:lnTo>
                      <a:pt x="210" y="5"/>
                    </a:lnTo>
                    <a:lnTo>
                      <a:pt x="54" y="5"/>
                    </a:lnTo>
                    <a:close/>
                    <a:moveTo>
                      <a:pt x="54" y="0"/>
                    </a:moveTo>
                    <a:lnTo>
                      <a:pt x="210" y="0"/>
                    </a:lnTo>
                    <a:lnTo>
                      <a:pt x="219" y="2"/>
                    </a:lnTo>
                    <a:lnTo>
                      <a:pt x="227" y="8"/>
                    </a:lnTo>
                    <a:lnTo>
                      <a:pt x="229" y="18"/>
                    </a:lnTo>
                    <a:lnTo>
                      <a:pt x="229" y="108"/>
                    </a:lnTo>
                    <a:lnTo>
                      <a:pt x="291" y="108"/>
                    </a:lnTo>
                    <a:lnTo>
                      <a:pt x="349" y="167"/>
                    </a:lnTo>
                    <a:lnTo>
                      <a:pt x="349" y="309"/>
                    </a:lnTo>
                    <a:lnTo>
                      <a:pt x="193" y="309"/>
                    </a:lnTo>
                    <a:lnTo>
                      <a:pt x="193" y="188"/>
                    </a:lnTo>
                    <a:lnTo>
                      <a:pt x="0" y="188"/>
                    </a:lnTo>
                    <a:lnTo>
                      <a:pt x="37" y="148"/>
                    </a:lnTo>
                    <a:lnTo>
                      <a:pt x="193" y="148"/>
                    </a:lnTo>
                    <a:lnTo>
                      <a:pt x="193" y="142"/>
                    </a:lnTo>
                    <a:lnTo>
                      <a:pt x="54" y="142"/>
                    </a:lnTo>
                    <a:lnTo>
                      <a:pt x="44" y="140"/>
                    </a:lnTo>
                    <a:lnTo>
                      <a:pt x="38" y="133"/>
                    </a:lnTo>
                    <a:lnTo>
                      <a:pt x="35" y="123"/>
                    </a:lnTo>
                    <a:lnTo>
                      <a:pt x="35" y="18"/>
                    </a:lnTo>
                    <a:lnTo>
                      <a:pt x="38" y="8"/>
                    </a:lnTo>
                    <a:lnTo>
                      <a:pt x="44" y="2"/>
                    </a:lnTo>
                    <a:lnTo>
                      <a:pt x="5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2" name="Freeform 150"/>
              <p:cNvSpPr>
                <a:spLocks/>
              </p:cNvSpPr>
              <p:nvPr/>
            </p:nvSpPr>
            <p:spPr bwMode="auto">
              <a:xfrm>
                <a:off x="7296151" y="4713288"/>
                <a:ext cx="161925" cy="138113"/>
              </a:xfrm>
              <a:custGeom>
                <a:avLst/>
                <a:gdLst>
                  <a:gd name="T0" fmla="*/ 1 w 102"/>
                  <a:gd name="T1" fmla="*/ 0 h 87"/>
                  <a:gd name="T2" fmla="*/ 24 w 102"/>
                  <a:gd name="T3" fmla="*/ 8 h 87"/>
                  <a:gd name="T4" fmla="*/ 44 w 102"/>
                  <a:gd name="T5" fmla="*/ 19 h 87"/>
                  <a:gd name="T6" fmla="*/ 63 w 102"/>
                  <a:gd name="T7" fmla="*/ 34 h 87"/>
                  <a:gd name="T8" fmla="*/ 78 w 102"/>
                  <a:gd name="T9" fmla="*/ 51 h 87"/>
                  <a:gd name="T10" fmla="*/ 90 w 102"/>
                  <a:gd name="T11" fmla="*/ 73 h 87"/>
                  <a:gd name="T12" fmla="*/ 97 w 102"/>
                  <a:gd name="T13" fmla="*/ 37 h 87"/>
                  <a:gd name="T14" fmla="*/ 102 w 102"/>
                  <a:gd name="T15" fmla="*/ 38 h 87"/>
                  <a:gd name="T16" fmla="*/ 93 w 102"/>
                  <a:gd name="T17" fmla="*/ 87 h 87"/>
                  <a:gd name="T18" fmla="*/ 47 w 102"/>
                  <a:gd name="T19" fmla="*/ 67 h 87"/>
                  <a:gd name="T20" fmla="*/ 50 w 102"/>
                  <a:gd name="T21" fmla="*/ 61 h 87"/>
                  <a:gd name="T22" fmla="*/ 86 w 102"/>
                  <a:gd name="T23" fmla="*/ 78 h 87"/>
                  <a:gd name="T24" fmla="*/ 74 w 102"/>
                  <a:gd name="T25" fmla="*/ 57 h 87"/>
                  <a:gd name="T26" fmla="*/ 60 w 102"/>
                  <a:gd name="T27" fmla="*/ 40 h 87"/>
                  <a:gd name="T28" fmla="*/ 42 w 102"/>
                  <a:gd name="T29" fmla="*/ 24 h 87"/>
                  <a:gd name="T30" fmla="*/ 23 w 102"/>
                  <a:gd name="T31" fmla="*/ 13 h 87"/>
                  <a:gd name="T32" fmla="*/ 0 w 102"/>
                  <a:gd name="T33" fmla="*/ 6 h 87"/>
                  <a:gd name="T34" fmla="*/ 1 w 102"/>
                  <a:gd name="T35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102" h="87">
                    <a:moveTo>
                      <a:pt x="1" y="0"/>
                    </a:moveTo>
                    <a:lnTo>
                      <a:pt x="24" y="8"/>
                    </a:lnTo>
                    <a:lnTo>
                      <a:pt x="44" y="19"/>
                    </a:lnTo>
                    <a:lnTo>
                      <a:pt x="63" y="34"/>
                    </a:lnTo>
                    <a:lnTo>
                      <a:pt x="78" y="51"/>
                    </a:lnTo>
                    <a:lnTo>
                      <a:pt x="90" y="73"/>
                    </a:lnTo>
                    <a:lnTo>
                      <a:pt x="97" y="37"/>
                    </a:lnTo>
                    <a:lnTo>
                      <a:pt x="102" y="38"/>
                    </a:lnTo>
                    <a:lnTo>
                      <a:pt x="93" y="87"/>
                    </a:lnTo>
                    <a:lnTo>
                      <a:pt x="47" y="67"/>
                    </a:lnTo>
                    <a:lnTo>
                      <a:pt x="50" y="61"/>
                    </a:lnTo>
                    <a:lnTo>
                      <a:pt x="86" y="78"/>
                    </a:lnTo>
                    <a:lnTo>
                      <a:pt x="74" y="57"/>
                    </a:lnTo>
                    <a:lnTo>
                      <a:pt x="60" y="40"/>
                    </a:lnTo>
                    <a:lnTo>
                      <a:pt x="42" y="24"/>
                    </a:lnTo>
                    <a:lnTo>
                      <a:pt x="23" y="13"/>
                    </a:lnTo>
                    <a:lnTo>
                      <a:pt x="0" y="6"/>
                    </a:lnTo>
                    <a:lnTo>
                      <a:pt x="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3" name="Freeform 151"/>
              <p:cNvSpPr>
                <a:spLocks/>
              </p:cNvSpPr>
              <p:nvPr/>
            </p:nvSpPr>
            <p:spPr bwMode="auto">
              <a:xfrm>
                <a:off x="7050088" y="5016501"/>
                <a:ext cx="133350" cy="114300"/>
              </a:xfrm>
              <a:custGeom>
                <a:avLst/>
                <a:gdLst>
                  <a:gd name="T0" fmla="*/ 2 w 84"/>
                  <a:gd name="T1" fmla="*/ 0 h 72"/>
                  <a:gd name="T2" fmla="*/ 50 w 84"/>
                  <a:gd name="T3" fmla="*/ 14 h 72"/>
                  <a:gd name="T4" fmla="*/ 49 w 84"/>
                  <a:gd name="T5" fmla="*/ 19 h 72"/>
                  <a:gd name="T6" fmla="*/ 11 w 84"/>
                  <a:gd name="T7" fmla="*/ 8 h 72"/>
                  <a:gd name="T8" fmla="*/ 25 w 84"/>
                  <a:gd name="T9" fmla="*/ 28 h 72"/>
                  <a:gd name="T10" fmla="*/ 42 w 84"/>
                  <a:gd name="T11" fmla="*/ 45 h 72"/>
                  <a:gd name="T12" fmla="*/ 62 w 84"/>
                  <a:gd name="T13" fmla="*/ 57 h 72"/>
                  <a:gd name="T14" fmla="*/ 84 w 84"/>
                  <a:gd name="T15" fmla="*/ 66 h 72"/>
                  <a:gd name="T16" fmla="*/ 82 w 84"/>
                  <a:gd name="T17" fmla="*/ 72 h 72"/>
                  <a:gd name="T18" fmla="*/ 59 w 84"/>
                  <a:gd name="T19" fmla="*/ 64 h 72"/>
                  <a:gd name="T20" fmla="*/ 39 w 84"/>
                  <a:gd name="T21" fmla="*/ 51 h 72"/>
                  <a:gd name="T22" fmla="*/ 21 w 84"/>
                  <a:gd name="T23" fmla="*/ 34 h 72"/>
                  <a:gd name="T24" fmla="*/ 7 w 84"/>
                  <a:gd name="T25" fmla="*/ 15 h 72"/>
                  <a:gd name="T26" fmla="*/ 5 w 84"/>
                  <a:gd name="T27" fmla="*/ 51 h 72"/>
                  <a:gd name="T28" fmla="*/ 0 w 84"/>
                  <a:gd name="T29" fmla="*/ 51 h 72"/>
                  <a:gd name="T30" fmla="*/ 2 w 84"/>
                  <a:gd name="T31" fmla="*/ 0 h 7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84" h="72">
                    <a:moveTo>
                      <a:pt x="2" y="0"/>
                    </a:moveTo>
                    <a:lnTo>
                      <a:pt x="50" y="14"/>
                    </a:lnTo>
                    <a:lnTo>
                      <a:pt x="49" y="19"/>
                    </a:lnTo>
                    <a:lnTo>
                      <a:pt x="11" y="8"/>
                    </a:lnTo>
                    <a:lnTo>
                      <a:pt x="25" y="28"/>
                    </a:lnTo>
                    <a:lnTo>
                      <a:pt x="42" y="45"/>
                    </a:lnTo>
                    <a:lnTo>
                      <a:pt x="62" y="57"/>
                    </a:lnTo>
                    <a:lnTo>
                      <a:pt x="84" y="66"/>
                    </a:lnTo>
                    <a:lnTo>
                      <a:pt x="82" y="72"/>
                    </a:lnTo>
                    <a:lnTo>
                      <a:pt x="59" y="64"/>
                    </a:lnTo>
                    <a:lnTo>
                      <a:pt x="39" y="51"/>
                    </a:lnTo>
                    <a:lnTo>
                      <a:pt x="21" y="34"/>
                    </a:lnTo>
                    <a:lnTo>
                      <a:pt x="7" y="15"/>
                    </a:lnTo>
                    <a:lnTo>
                      <a:pt x="5" y="51"/>
                    </a:lnTo>
                    <a:lnTo>
                      <a:pt x="0" y="51"/>
                    </a:lnTo>
                    <a:lnTo>
                      <a:pt x="2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8" name="组合 7"/>
          <p:cNvGrpSpPr/>
          <p:nvPr/>
        </p:nvGrpSpPr>
        <p:grpSpPr>
          <a:xfrm>
            <a:off x="6895830" y="1935217"/>
            <a:ext cx="571765" cy="1692604"/>
            <a:chOff x="6966525" y="1680422"/>
            <a:chExt cx="658423" cy="1949140"/>
          </a:xfrm>
          <a:solidFill>
            <a:schemeClr val="accent3"/>
          </a:solidFill>
        </p:grpSpPr>
        <p:sp>
          <p:nvSpPr>
            <p:cNvPr id="200" name="Freeform 107"/>
            <p:cNvSpPr>
              <a:spLocks/>
            </p:cNvSpPr>
            <p:nvPr/>
          </p:nvSpPr>
          <p:spPr bwMode="auto">
            <a:xfrm>
              <a:off x="6966525" y="1680422"/>
              <a:ext cx="658423" cy="1949140"/>
            </a:xfrm>
            <a:custGeom>
              <a:avLst/>
              <a:gdLst>
                <a:gd name="T0" fmla="*/ 0 w 378"/>
                <a:gd name="T1" fmla="*/ 0 h 1119"/>
                <a:gd name="T2" fmla="*/ 260 w 378"/>
                <a:gd name="T3" fmla="*/ 37 h 1119"/>
                <a:gd name="T4" fmla="*/ 285 w 378"/>
                <a:gd name="T5" fmla="*/ 42 h 1119"/>
                <a:gd name="T6" fmla="*/ 306 w 378"/>
                <a:gd name="T7" fmla="*/ 50 h 1119"/>
                <a:gd name="T8" fmla="*/ 327 w 378"/>
                <a:gd name="T9" fmla="*/ 60 h 1119"/>
                <a:gd name="T10" fmla="*/ 344 w 378"/>
                <a:gd name="T11" fmla="*/ 72 h 1119"/>
                <a:gd name="T12" fmla="*/ 358 w 378"/>
                <a:gd name="T13" fmla="*/ 86 h 1119"/>
                <a:gd name="T14" fmla="*/ 369 w 378"/>
                <a:gd name="T15" fmla="*/ 101 h 1119"/>
                <a:gd name="T16" fmla="*/ 376 w 378"/>
                <a:gd name="T17" fmla="*/ 119 h 1119"/>
                <a:gd name="T18" fmla="*/ 378 w 378"/>
                <a:gd name="T19" fmla="*/ 140 h 1119"/>
                <a:gd name="T20" fmla="*/ 378 w 378"/>
                <a:gd name="T21" fmla="*/ 968 h 1119"/>
                <a:gd name="T22" fmla="*/ 376 w 378"/>
                <a:gd name="T23" fmla="*/ 988 h 1119"/>
                <a:gd name="T24" fmla="*/ 369 w 378"/>
                <a:gd name="T25" fmla="*/ 1007 h 1119"/>
                <a:gd name="T26" fmla="*/ 359 w 378"/>
                <a:gd name="T27" fmla="*/ 1022 h 1119"/>
                <a:gd name="T28" fmla="*/ 345 w 378"/>
                <a:gd name="T29" fmla="*/ 1036 h 1119"/>
                <a:gd name="T30" fmla="*/ 328 w 378"/>
                <a:gd name="T31" fmla="*/ 1048 h 1119"/>
                <a:gd name="T32" fmla="*/ 307 w 378"/>
                <a:gd name="T33" fmla="*/ 1058 h 1119"/>
                <a:gd name="T34" fmla="*/ 285 w 378"/>
                <a:gd name="T35" fmla="*/ 1066 h 1119"/>
                <a:gd name="T36" fmla="*/ 260 w 378"/>
                <a:gd name="T37" fmla="*/ 1071 h 1119"/>
                <a:gd name="T38" fmla="*/ 0 w 378"/>
                <a:gd name="T39" fmla="*/ 1119 h 1119"/>
                <a:gd name="T40" fmla="*/ 0 w 378"/>
                <a:gd name="T41" fmla="*/ 0 h 1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8" h="1119">
                  <a:moveTo>
                    <a:pt x="0" y="0"/>
                  </a:moveTo>
                  <a:lnTo>
                    <a:pt x="260" y="37"/>
                  </a:lnTo>
                  <a:lnTo>
                    <a:pt x="285" y="42"/>
                  </a:lnTo>
                  <a:lnTo>
                    <a:pt x="306" y="50"/>
                  </a:lnTo>
                  <a:lnTo>
                    <a:pt x="327" y="60"/>
                  </a:lnTo>
                  <a:lnTo>
                    <a:pt x="344" y="72"/>
                  </a:lnTo>
                  <a:lnTo>
                    <a:pt x="358" y="86"/>
                  </a:lnTo>
                  <a:lnTo>
                    <a:pt x="369" y="101"/>
                  </a:lnTo>
                  <a:lnTo>
                    <a:pt x="376" y="119"/>
                  </a:lnTo>
                  <a:lnTo>
                    <a:pt x="378" y="140"/>
                  </a:lnTo>
                  <a:lnTo>
                    <a:pt x="378" y="968"/>
                  </a:lnTo>
                  <a:lnTo>
                    <a:pt x="376" y="988"/>
                  </a:lnTo>
                  <a:lnTo>
                    <a:pt x="369" y="1007"/>
                  </a:lnTo>
                  <a:lnTo>
                    <a:pt x="359" y="1022"/>
                  </a:lnTo>
                  <a:lnTo>
                    <a:pt x="345" y="1036"/>
                  </a:lnTo>
                  <a:lnTo>
                    <a:pt x="328" y="1048"/>
                  </a:lnTo>
                  <a:lnTo>
                    <a:pt x="307" y="1058"/>
                  </a:lnTo>
                  <a:lnTo>
                    <a:pt x="285" y="1066"/>
                  </a:lnTo>
                  <a:lnTo>
                    <a:pt x="260" y="1071"/>
                  </a:lnTo>
                  <a:lnTo>
                    <a:pt x="0" y="111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noFill/>
              <a:prstDash val="solid"/>
              <a:round/>
              <a:headEnd/>
              <a:tailEnd/>
            </a:ln>
            <a:effectLst>
              <a:outerShdw blurRad="254000" dist="38100" algn="l" rotWithShape="0">
                <a:prstClr val="black">
                  <a:alpha val="40000"/>
                </a:prstClr>
              </a:outerShdw>
            </a:effectLst>
          </p:spPr>
          <p:txBody>
            <a:bodyPr vert="horz" wrap="square" lIns="79405" tIns="39702" rIns="79405" bIns="39702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 sz="16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组合 3"/>
            <p:cNvGrpSpPr/>
            <p:nvPr/>
          </p:nvGrpSpPr>
          <p:grpSpPr>
            <a:xfrm>
              <a:off x="7095423" y="2482548"/>
              <a:ext cx="214247" cy="344888"/>
              <a:chOff x="6694371" y="3162328"/>
              <a:chExt cx="214247" cy="344888"/>
            </a:xfrm>
            <a:grpFill/>
          </p:grpSpPr>
          <p:sp>
            <p:nvSpPr>
              <p:cNvPr id="204" name="Freeform 159"/>
              <p:cNvSpPr>
                <a:spLocks/>
              </p:cNvSpPr>
              <p:nvPr/>
            </p:nvSpPr>
            <p:spPr bwMode="auto">
              <a:xfrm>
                <a:off x="6694371" y="3228519"/>
                <a:ext cx="198572" cy="278697"/>
              </a:xfrm>
              <a:custGeom>
                <a:avLst/>
                <a:gdLst>
                  <a:gd name="T0" fmla="*/ 64 w 114"/>
                  <a:gd name="T1" fmla="*/ 0 h 160"/>
                  <a:gd name="T2" fmla="*/ 71 w 114"/>
                  <a:gd name="T3" fmla="*/ 4 h 160"/>
                  <a:gd name="T4" fmla="*/ 89 w 114"/>
                  <a:gd name="T5" fmla="*/ 29 h 160"/>
                  <a:gd name="T6" fmla="*/ 103 w 114"/>
                  <a:gd name="T7" fmla="*/ 15 h 160"/>
                  <a:gd name="T8" fmla="*/ 105 w 114"/>
                  <a:gd name="T9" fmla="*/ 15 h 160"/>
                  <a:gd name="T10" fmla="*/ 109 w 114"/>
                  <a:gd name="T11" fmla="*/ 15 h 160"/>
                  <a:gd name="T12" fmla="*/ 112 w 114"/>
                  <a:gd name="T13" fmla="*/ 17 h 160"/>
                  <a:gd name="T14" fmla="*/ 114 w 114"/>
                  <a:gd name="T15" fmla="*/ 22 h 160"/>
                  <a:gd name="T16" fmla="*/ 112 w 114"/>
                  <a:gd name="T17" fmla="*/ 27 h 160"/>
                  <a:gd name="T18" fmla="*/ 92 w 114"/>
                  <a:gd name="T19" fmla="*/ 46 h 160"/>
                  <a:gd name="T20" fmla="*/ 91 w 114"/>
                  <a:gd name="T21" fmla="*/ 47 h 160"/>
                  <a:gd name="T22" fmla="*/ 86 w 114"/>
                  <a:gd name="T23" fmla="*/ 47 h 160"/>
                  <a:gd name="T24" fmla="*/ 81 w 114"/>
                  <a:gd name="T25" fmla="*/ 45 h 160"/>
                  <a:gd name="T26" fmla="*/ 72 w 114"/>
                  <a:gd name="T27" fmla="*/ 68 h 160"/>
                  <a:gd name="T28" fmla="*/ 69 w 114"/>
                  <a:gd name="T29" fmla="*/ 73 h 160"/>
                  <a:gd name="T30" fmla="*/ 68 w 114"/>
                  <a:gd name="T31" fmla="*/ 155 h 160"/>
                  <a:gd name="T32" fmla="*/ 64 w 114"/>
                  <a:gd name="T33" fmla="*/ 159 h 160"/>
                  <a:gd name="T34" fmla="*/ 57 w 114"/>
                  <a:gd name="T35" fmla="*/ 159 h 160"/>
                  <a:gd name="T36" fmla="*/ 53 w 114"/>
                  <a:gd name="T37" fmla="*/ 155 h 160"/>
                  <a:gd name="T38" fmla="*/ 52 w 114"/>
                  <a:gd name="T39" fmla="*/ 78 h 160"/>
                  <a:gd name="T40" fmla="*/ 46 w 114"/>
                  <a:gd name="T41" fmla="*/ 151 h 160"/>
                  <a:gd name="T42" fmla="*/ 43 w 114"/>
                  <a:gd name="T43" fmla="*/ 157 h 160"/>
                  <a:gd name="T44" fmla="*/ 37 w 114"/>
                  <a:gd name="T45" fmla="*/ 160 h 160"/>
                  <a:gd name="T46" fmla="*/ 31 w 114"/>
                  <a:gd name="T47" fmla="*/ 157 h 160"/>
                  <a:gd name="T48" fmla="*/ 28 w 114"/>
                  <a:gd name="T49" fmla="*/ 151 h 160"/>
                  <a:gd name="T50" fmla="*/ 27 w 114"/>
                  <a:gd name="T51" fmla="*/ 71 h 160"/>
                  <a:gd name="T52" fmla="*/ 26 w 114"/>
                  <a:gd name="T53" fmla="*/ 47 h 160"/>
                  <a:gd name="T54" fmla="*/ 13 w 114"/>
                  <a:gd name="T55" fmla="*/ 80 h 160"/>
                  <a:gd name="T56" fmla="*/ 8 w 114"/>
                  <a:gd name="T57" fmla="*/ 82 h 160"/>
                  <a:gd name="T58" fmla="*/ 2 w 114"/>
                  <a:gd name="T59" fmla="*/ 80 h 160"/>
                  <a:gd name="T60" fmla="*/ 0 w 114"/>
                  <a:gd name="T61" fmla="*/ 74 h 160"/>
                  <a:gd name="T62" fmla="*/ 25 w 114"/>
                  <a:gd name="T63" fmla="*/ 8 h 160"/>
                  <a:gd name="T64" fmla="*/ 26 w 114"/>
                  <a:gd name="T65" fmla="*/ 5 h 160"/>
                  <a:gd name="T66" fmla="*/ 29 w 114"/>
                  <a:gd name="T67" fmla="*/ 2 h 160"/>
                  <a:gd name="T68" fmla="*/ 34 w 114"/>
                  <a:gd name="T69" fmla="*/ 0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14" h="160">
                    <a:moveTo>
                      <a:pt x="34" y="0"/>
                    </a:moveTo>
                    <a:lnTo>
                      <a:pt x="64" y="0"/>
                    </a:lnTo>
                    <a:lnTo>
                      <a:pt x="67" y="2"/>
                    </a:lnTo>
                    <a:lnTo>
                      <a:pt x="71" y="4"/>
                    </a:lnTo>
                    <a:lnTo>
                      <a:pt x="72" y="5"/>
                    </a:lnTo>
                    <a:lnTo>
                      <a:pt x="89" y="29"/>
                    </a:lnTo>
                    <a:lnTo>
                      <a:pt x="101" y="16"/>
                    </a:lnTo>
                    <a:lnTo>
                      <a:pt x="103" y="15"/>
                    </a:lnTo>
                    <a:lnTo>
                      <a:pt x="104" y="15"/>
                    </a:lnTo>
                    <a:lnTo>
                      <a:pt x="105" y="15"/>
                    </a:lnTo>
                    <a:lnTo>
                      <a:pt x="106" y="14"/>
                    </a:lnTo>
                    <a:lnTo>
                      <a:pt x="109" y="15"/>
                    </a:lnTo>
                    <a:lnTo>
                      <a:pt x="111" y="15"/>
                    </a:lnTo>
                    <a:lnTo>
                      <a:pt x="112" y="17"/>
                    </a:lnTo>
                    <a:lnTo>
                      <a:pt x="114" y="19"/>
                    </a:lnTo>
                    <a:lnTo>
                      <a:pt x="114" y="22"/>
                    </a:lnTo>
                    <a:lnTo>
                      <a:pt x="113" y="24"/>
                    </a:lnTo>
                    <a:lnTo>
                      <a:pt x="112" y="27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2" y="46"/>
                    </a:lnTo>
                    <a:lnTo>
                      <a:pt x="91" y="47"/>
                    </a:lnTo>
                    <a:lnTo>
                      <a:pt x="89" y="47"/>
                    </a:lnTo>
                    <a:lnTo>
                      <a:pt x="86" y="47"/>
                    </a:lnTo>
                    <a:lnTo>
                      <a:pt x="84" y="46"/>
                    </a:lnTo>
                    <a:lnTo>
                      <a:pt x="81" y="45"/>
                    </a:lnTo>
                    <a:lnTo>
                      <a:pt x="73" y="32"/>
                    </a:lnTo>
                    <a:lnTo>
                      <a:pt x="72" y="68"/>
                    </a:lnTo>
                    <a:lnTo>
                      <a:pt x="71" y="71"/>
                    </a:lnTo>
                    <a:lnTo>
                      <a:pt x="69" y="73"/>
                    </a:lnTo>
                    <a:lnTo>
                      <a:pt x="69" y="151"/>
                    </a:lnTo>
                    <a:lnTo>
                      <a:pt x="68" y="155"/>
                    </a:lnTo>
                    <a:lnTo>
                      <a:pt x="67" y="157"/>
                    </a:lnTo>
                    <a:lnTo>
                      <a:pt x="64" y="159"/>
                    </a:lnTo>
                    <a:lnTo>
                      <a:pt x="61" y="160"/>
                    </a:lnTo>
                    <a:lnTo>
                      <a:pt x="57" y="159"/>
                    </a:lnTo>
                    <a:lnTo>
                      <a:pt x="55" y="157"/>
                    </a:lnTo>
                    <a:lnTo>
                      <a:pt x="53" y="155"/>
                    </a:lnTo>
                    <a:lnTo>
                      <a:pt x="52" y="151"/>
                    </a:lnTo>
                    <a:lnTo>
                      <a:pt x="52" y="78"/>
                    </a:lnTo>
                    <a:lnTo>
                      <a:pt x="46" y="78"/>
                    </a:lnTo>
                    <a:lnTo>
                      <a:pt x="46" y="151"/>
                    </a:lnTo>
                    <a:lnTo>
                      <a:pt x="44" y="155"/>
                    </a:lnTo>
                    <a:lnTo>
                      <a:pt x="43" y="157"/>
                    </a:lnTo>
                    <a:lnTo>
                      <a:pt x="40" y="159"/>
                    </a:lnTo>
                    <a:lnTo>
                      <a:pt x="37" y="160"/>
                    </a:lnTo>
                    <a:lnTo>
                      <a:pt x="34" y="159"/>
                    </a:lnTo>
                    <a:lnTo>
                      <a:pt x="31" y="157"/>
                    </a:lnTo>
                    <a:lnTo>
                      <a:pt x="29" y="155"/>
                    </a:lnTo>
                    <a:lnTo>
                      <a:pt x="28" y="151"/>
                    </a:lnTo>
                    <a:lnTo>
                      <a:pt x="28" y="73"/>
                    </a:lnTo>
                    <a:lnTo>
                      <a:pt x="27" y="71"/>
                    </a:lnTo>
                    <a:lnTo>
                      <a:pt x="26" y="68"/>
                    </a:lnTo>
                    <a:lnTo>
                      <a:pt x="26" y="47"/>
                    </a:lnTo>
                    <a:lnTo>
                      <a:pt x="14" y="78"/>
                    </a:lnTo>
                    <a:lnTo>
                      <a:pt x="13" y="80"/>
                    </a:lnTo>
                    <a:lnTo>
                      <a:pt x="11" y="82"/>
                    </a:lnTo>
                    <a:lnTo>
                      <a:pt x="8" y="82"/>
                    </a:lnTo>
                    <a:lnTo>
                      <a:pt x="4" y="82"/>
                    </a:lnTo>
                    <a:lnTo>
                      <a:pt x="2" y="80"/>
                    </a:lnTo>
                    <a:lnTo>
                      <a:pt x="1" y="78"/>
                    </a:lnTo>
                    <a:lnTo>
                      <a:pt x="0" y="74"/>
                    </a:lnTo>
                    <a:lnTo>
                      <a:pt x="0" y="72"/>
                    </a:lnTo>
                    <a:lnTo>
                      <a:pt x="25" y="8"/>
                    </a:lnTo>
                    <a:lnTo>
                      <a:pt x="25" y="7"/>
                    </a:lnTo>
                    <a:lnTo>
                      <a:pt x="26" y="5"/>
                    </a:lnTo>
                    <a:lnTo>
                      <a:pt x="27" y="3"/>
                    </a:lnTo>
                    <a:lnTo>
                      <a:pt x="29" y="2"/>
                    </a:lnTo>
                    <a:lnTo>
                      <a:pt x="31" y="2"/>
                    </a:lnTo>
                    <a:lnTo>
                      <a:pt x="34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5" name="Freeform 160"/>
              <p:cNvSpPr>
                <a:spLocks/>
              </p:cNvSpPr>
              <p:nvPr/>
            </p:nvSpPr>
            <p:spPr bwMode="auto">
              <a:xfrm>
                <a:off x="6746626" y="3162328"/>
                <a:ext cx="64449" cy="62707"/>
              </a:xfrm>
              <a:custGeom>
                <a:avLst/>
                <a:gdLst>
                  <a:gd name="T0" fmla="*/ 19 w 37"/>
                  <a:gd name="T1" fmla="*/ 0 h 36"/>
                  <a:gd name="T2" fmla="*/ 29 w 37"/>
                  <a:gd name="T3" fmla="*/ 3 h 36"/>
                  <a:gd name="T4" fmla="*/ 35 w 37"/>
                  <a:gd name="T5" fmla="*/ 9 h 36"/>
                  <a:gd name="T6" fmla="*/ 37 w 37"/>
                  <a:gd name="T7" fmla="*/ 18 h 36"/>
                  <a:gd name="T8" fmla="*/ 35 w 37"/>
                  <a:gd name="T9" fmla="*/ 28 h 36"/>
                  <a:gd name="T10" fmla="*/ 29 w 37"/>
                  <a:gd name="T11" fmla="*/ 34 h 36"/>
                  <a:gd name="T12" fmla="*/ 19 w 37"/>
                  <a:gd name="T13" fmla="*/ 36 h 36"/>
                  <a:gd name="T14" fmla="*/ 10 w 37"/>
                  <a:gd name="T15" fmla="*/ 34 h 36"/>
                  <a:gd name="T16" fmla="*/ 4 w 37"/>
                  <a:gd name="T17" fmla="*/ 28 h 36"/>
                  <a:gd name="T18" fmla="*/ 0 w 37"/>
                  <a:gd name="T19" fmla="*/ 18 h 36"/>
                  <a:gd name="T20" fmla="*/ 4 w 37"/>
                  <a:gd name="T21" fmla="*/ 9 h 36"/>
                  <a:gd name="T22" fmla="*/ 10 w 37"/>
                  <a:gd name="T23" fmla="*/ 3 h 36"/>
                  <a:gd name="T24" fmla="*/ 19 w 37"/>
                  <a:gd name="T25" fmla="*/ 0 h 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7" h="36">
                    <a:moveTo>
                      <a:pt x="19" y="0"/>
                    </a:moveTo>
                    <a:lnTo>
                      <a:pt x="29" y="3"/>
                    </a:lnTo>
                    <a:lnTo>
                      <a:pt x="35" y="9"/>
                    </a:lnTo>
                    <a:lnTo>
                      <a:pt x="37" y="18"/>
                    </a:lnTo>
                    <a:lnTo>
                      <a:pt x="35" y="28"/>
                    </a:lnTo>
                    <a:lnTo>
                      <a:pt x="29" y="34"/>
                    </a:lnTo>
                    <a:lnTo>
                      <a:pt x="19" y="36"/>
                    </a:lnTo>
                    <a:lnTo>
                      <a:pt x="10" y="34"/>
                    </a:lnTo>
                    <a:lnTo>
                      <a:pt x="4" y="28"/>
                    </a:lnTo>
                    <a:lnTo>
                      <a:pt x="0" y="18"/>
                    </a:lnTo>
                    <a:lnTo>
                      <a:pt x="4" y="9"/>
                    </a:lnTo>
                    <a:lnTo>
                      <a:pt x="10" y="3"/>
                    </a:lnTo>
                    <a:lnTo>
                      <a:pt x="19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6" name="Freeform 161"/>
              <p:cNvSpPr>
                <a:spLocks noEditPoints="1"/>
              </p:cNvSpPr>
              <p:nvPr/>
            </p:nvSpPr>
            <p:spPr bwMode="auto">
              <a:xfrm>
                <a:off x="6852879" y="3169296"/>
                <a:ext cx="55739" cy="76642"/>
              </a:xfrm>
              <a:custGeom>
                <a:avLst/>
                <a:gdLst>
                  <a:gd name="T0" fmla="*/ 12 w 32"/>
                  <a:gd name="T1" fmla="*/ 4 h 44"/>
                  <a:gd name="T2" fmla="*/ 7 w 32"/>
                  <a:gd name="T3" fmla="*/ 8 h 44"/>
                  <a:gd name="T4" fmla="*/ 6 w 32"/>
                  <a:gd name="T5" fmla="*/ 15 h 44"/>
                  <a:gd name="T6" fmla="*/ 8 w 32"/>
                  <a:gd name="T7" fmla="*/ 21 h 44"/>
                  <a:gd name="T8" fmla="*/ 11 w 32"/>
                  <a:gd name="T9" fmla="*/ 27 h 44"/>
                  <a:gd name="T10" fmla="*/ 14 w 32"/>
                  <a:gd name="T11" fmla="*/ 30 h 44"/>
                  <a:gd name="T12" fmla="*/ 13 w 32"/>
                  <a:gd name="T13" fmla="*/ 24 h 44"/>
                  <a:gd name="T14" fmla="*/ 13 w 32"/>
                  <a:gd name="T15" fmla="*/ 19 h 44"/>
                  <a:gd name="T16" fmla="*/ 15 w 32"/>
                  <a:gd name="T17" fmla="*/ 19 h 44"/>
                  <a:gd name="T18" fmla="*/ 18 w 32"/>
                  <a:gd name="T19" fmla="*/ 19 h 44"/>
                  <a:gd name="T20" fmla="*/ 20 w 32"/>
                  <a:gd name="T21" fmla="*/ 20 h 44"/>
                  <a:gd name="T22" fmla="*/ 18 w 32"/>
                  <a:gd name="T23" fmla="*/ 27 h 44"/>
                  <a:gd name="T24" fmla="*/ 21 w 32"/>
                  <a:gd name="T25" fmla="*/ 30 h 44"/>
                  <a:gd name="T26" fmla="*/ 23 w 32"/>
                  <a:gd name="T27" fmla="*/ 24 h 44"/>
                  <a:gd name="T28" fmla="*/ 26 w 32"/>
                  <a:gd name="T29" fmla="*/ 18 h 44"/>
                  <a:gd name="T30" fmla="*/ 26 w 32"/>
                  <a:gd name="T31" fmla="*/ 11 h 44"/>
                  <a:gd name="T32" fmla="*/ 22 w 32"/>
                  <a:gd name="T33" fmla="*/ 6 h 44"/>
                  <a:gd name="T34" fmla="*/ 16 w 32"/>
                  <a:gd name="T35" fmla="*/ 4 h 44"/>
                  <a:gd name="T36" fmla="*/ 21 w 32"/>
                  <a:gd name="T37" fmla="*/ 0 h 44"/>
                  <a:gd name="T38" fmla="*/ 28 w 32"/>
                  <a:gd name="T39" fmla="*/ 5 h 44"/>
                  <a:gd name="T40" fmla="*/ 32 w 32"/>
                  <a:gd name="T41" fmla="*/ 15 h 44"/>
                  <a:gd name="T42" fmla="*/ 27 w 32"/>
                  <a:gd name="T43" fmla="*/ 25 h 44"/>
                  <a:gd name="T44" fmla="*/ 25 w 32"/>
                  <a:gd name="T45" fmla="*/ 29 h 44"/>
                  <a:gd name="T46" fmla="*/ 24 w 32"/>
                  <a:gd name="T47" fmla="*/ 40 h 44"/>
                  <a:gd name="T48" fmla="*/ 23 w 32"/>
                  <a:gd name="T49" fmla="*/ 43 h 44"/>
                  <a:gd name="T50" fmla="*/ 19 w 32"/>
                  <a:gd name="T51" fmla="*/ 43 h 44"/>
                  <a:gd name="T52" fmla="*/ 16 w 32"/>
                  <a:gd name="T53" fmla="*/ 44 h 44"/>
                  <a:gd name="T54" fmla="*/ 13 w 32"/>
                  <a:gd name="T55" fmla="*/ 43 h 44"/>
                  <a:gd name="T56" fmla="*/ 9 w 32"/>
                  <a:gd name="T57" fmla="*/ 43 h 44"/>
                  <a:gd name="T58" fmla="*/ 8 w 32"/>
                  <a:gd name="T59" fmla="*/ 40 h 44"/>
                  <a:gd name="T60" fmla="*/ 7 w 32"/>
                  <a:gd name="T61" fmla="*/ 29 h 44"/>
                  <a:gd name="T62" fmla="*/ 4 w 32"/>
                  <a:gd name="T63" fmla="*/ 25 h 44"/>
                  <a:gd name="T64" fmla="*/ 0 w 32"/>
                  <a:gd name="T65" fmla="*/ 15 h 44"/>
                  <a:gd name="T66" fmla="*/ 3 w 32"/>
                  <a:gd name="T67" fmla="*/ 5 h 44"/>
                  <a:gd name="T68" fmla="*/ 11 w 32"/>
                  <a:gd name="T69" fmla="*/ 0 h 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32" h="44">
                    <a:moveTo>
                      <a:pt x="16" y="4"/>
                    </a:moveTo>
                    <a:lnTo>
                      <a:pt x="12" y="4"/>
                    </a:lnTo>
                    <a:lnTo>
                      <a:pt x="10" y="6"/>
                    </a:lnTo>
                    <a:lnTo>
                      <a:pt x="7" y="8"/>
                    </a:lnTo>
                    <a:lnTo>
                      <a:pt x="6" y="11"/>
                    </a:lnTo>
                    <a:lnTo>
                      <a:pt x="6" y="15"/>
                    </a:lnTo>
                    <a:lnTo>
                      <a:pt x="6" y="18"/>
                    </a:lnTo>
                    <a:lnTo>
                      <a:pt x="8" y="21"/>
                    </a:lnTo>
                    <a:lnTo>
                      <a:pt x="9" y="24"/>
                    </a:lnTo>
                    <a:lnTo>
                      <a:pt x="11" y="27"/>
                    </a:lnTo>
                    <a:lnTo>
                      <a:pt x="12" y="30"/>
                    </a:lnTo>
                    <a:lnTo>
                      <a:pt x="14" y="30"/>
                    </a:lnTo>
                    <a:lnTo>
                      <a:pt x="14" y="27"/>
                    </a:lnTo>
                    <a:lnTo>
                      <a:pt x="13" y="24"/>
                    </a:lnTo>
                    <a:lnTo>
                      <a:pt x="12" y="20"/>
                    </a:lnTo>
                    <a:lnTo>
                      <a:pt x="13" y="19"/>
                    </a:lnTo>
                    <a:lnTo>
                      <a:pt x="14" y="19"/>
                    </a:lnTo>
                    <a:lnTo>
                      <a:pt x="15" y="19"/>
                    </a:lnTo>
                    <a:lnTo>
                      <a:pt x="16" y="19"/>
                    </a:lnTo>
                    <a:lnTo>
                      <a:pt x="18" y="19"/>
                    </a:lnTo>
                    <a:lnTo>
                      <a:pt x="19" y="19"/>
                    </a:lnTo>
                    <a:lnTo>
                      <a:pt x="20" y="20"/>
                    </a:lnTo>
                    <a:lnTo>
                      <a:pt x="19" y="24"/>
                    </a:lnTo>
                    <a:lnTo>
                      <a:pt x="18" y="27"/>
                    </a:lnTo>
                    <a:lnTo>
                      <a:pt x="18" y="30"/>
                    </a:lnTo>
                    <a:lnTo>
                      <a:pt x="21" y="30"/>
                    </a:lnTo>
                    <a:lnTo>
                      <a:pt x="21" y="27"/>
                    </a:lnTo>
                    <a:lnTo>
                      <a:pt x="23" y="24"/>
                    </a:lnTo>
                    <a:lnTo>
                      <a:pt x="24" y="21"/>
                    </a:lnTo>
                    <a:lnTo>
                      <a:pt x="26" y="18"/>
                    </a:lnTo>
                    <a:lnTo>
                      <a:pt x="27" y="15"/>
                    </a:lnTo>
                    <a:lnTo>
                      <a:pt x="26" y="11"/>
                    </a:lnTo>
                    <a:lnTo>
                      <a:pt x="25" y="8"/>
                    </a:lnTo>
                    <a:lnTo>
                      <a:pt x="22" y="6"/>
                    </a:lnTo>
                    <a:lnTo>
                      <a:pt x="20" y="4"/>
                    </a:lnTo>
                    <a:lnTo>
                      <a:pt x="16" y="4"/>
                    </a:lnTo>
                    <a:close/>
                    <a:moveTo>
                      <a:pt x="16" y="0"/>
                    </a:moveTo>
                    <a:lnTo>
                      <a:pt x="21" y="0"/>
                    </a:lnTo>
                    <a:lnTo>
                      <a:pt x="25" y="2"/>
                    </a:lnTo>
                    <a:lnTo>
                      <a:pt x="28" y="5"/>
                    </a:lnTo>
                    <a:lnTo>
                      <a:pt x="31" y="9"/>
                    </a:lnTo>
                    <a:lnTo>
                      <a:pt x="32" y="15"/>
                    </a:lnTo>
                    <a:lnTo>
                      <a:pt x="31" y="19"/>
                    </a:lnTo>
                    <a:lnTo>
                      <a:pt x="27" y="25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24" y="31"/>
                    </a:lnTo>
                    <a:lnTo>
                      <a:pt x="24" y="40"/>
                    </a:lnTo>
                    <a:lnTo>
                      <a:pt x="24" y="42"/>
                    </a:lnTo>
                    <a:lnTo>
                      <a:pt x="23" y="43"/>
                    </a:lnTo>
                    <a:lnTo>
                      <a:pt x="21" y="43"/>
                    </a:lnTo>
                    <a:lnTo>
                      <a:pt x="19" y="43"/>
                    </a:lnTo>
                    <a:lnTo>
                      <a:pt x="18" y="44"/>
                    </a:lnTo>
                    <a:lnTo>
                      <a:pt x="16" y="44"/>
                    </a:lnTo>
                    <a:lnTo>
                      <a:pt x="14" y="44"/>
                    </a:lnTo>
                    <a:lnTo>
                      <a:pt x="13" y="43"/>
                    </a:lnTo>
                    <a:lnTo>
                      <a:pt x="11" y="43"/>
                    </a:lnTo>
                    <a:lnTo>
                      <a:pt x="9" y="43"/>
                    </a:lnTo>
                    <a:lnTo>
                      <a:pt x="8" y="42"/>
                    </a:lnTo>
                    <a:lnTo>
                      <a:pt x="8" y="40"/>
                    </a:lnTo>
                    <a:lnTo>
                      <a:pt x="8" y="31"/>
                    </a:lnTo>
                    <a:lnTo>
                      <a:pt x="7" y="29"/>
                    </a:lnTo>
                    <a:lnTo>
                      <a:pt x="6" y="27"/>
                    </a:lnTo>
                    <a:lnTo>
                      <a:pt x="4" y="25"/>
                    </a:lnTo>
                    <a:lnTo>
                      <a:pt x="1" y="19"/>
                    </a:lnTo>
                    <a:lnTo>
                      <a:pt x="0" y="15"/>
                    </a:lnTo>
                    <a:lnTo>
                      <a:pt x="1" y="9"/>
                    </a:lnTo>
                    <a:lnTo>
                      <a:pt x="3" y="5"/>
                    </a:lnTo>
                    <a:lnTo>
                      <a:pt x="7" y="2"/>
                    </a:lnTo>
                    <a:lnTo>
                      <a:pt x="11" y="0"/>
                    </a:lnTo>
                    <a:lnTo>
                      <a:pt x="16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  <a:headEnd/>
                <a:tailEnd/>
              </a:ln>
            </p:spPr>
            <p:txBody>
              <a:bodyPr vert="horz" wrap="square" lIns="79405" tIns="39702" rIns="79405" bIns="39702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20000"/>
                  </a:lnSpc>
                </a:pPr>
                <a:endParaRPr lang="zh-CN" altLang="en-US" sz="16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47" name="TextBox 23"/>
          <p:cNvSpPr txBox="1"/>
          <p:nvPr/>
        </p:nvSpPr>
        <p:spPr>
          <a:xfrm>
            <a:off x="1991506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24"/>
          <p:cNvSpPr txBox="1"/>
          <p:nvPr/>
        </p:nvSpPr>
        <p:spPr>
          <a:xfrm>
            <a:off x="199150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TextBox 23"/>
          <p:cNvSpPr txBox="1"/>
          <p:nvPr/>
        </p:nvSpPr>
        <p:spPr>
          <a:xfrm>
            <a:off x="4233049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TextBox 24"/>
          <p:cNvSpPr txBox="1"/>
          <p:nvPr/>
        </p:nvSpPr>
        <p:spPr>
          <a:xfrm>
            <a:off x="4233049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TextBox 23"/>
          <p:cNvSpPr txBox="1"/>
          <p:nvPr/>
        </p:nvSpPr>
        <p:spPr>
          <a:xfrm>
            <a:off x="6482860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24"/>
          <p:cNvSpPr txBox="1"/>
          <p:nvPr/>
        </p:nvSpPr>
        <p:spPr>
          <a:xfrm>
            <a:off x="648286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23"/>
          <p:cNvSpPr txBox="1"/>
          <p:nvPr/>
        </p:nvSpPr>
        <p:spPr>
          <a:xfrm>
            <a:off x="8724402" y="5323990"/>
            <a:ext cx="2135561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24"/>
          <p:cNvSpPr txBox="1"/>
          <p:nvPr/>
        </p:nvSpPr>
        <p:spPr>
          <a:xfrm>
            <a:off x="8724403" y="5067135"/>
            <a:ext cx="1441420" cy="3508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259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8" dur="5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5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00"/>
                            </p:stCondLst>
                            <p:childTnLst>
                              <p:par>
                                <p:cTn id="5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000"/>
                            </p:stCondLst>
                            <p:childTnLst>
                              <p:par>
                                <p:cTn id="68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9" grpId="0" animBg="1"/>
      <p:bldP spid="188" grpId="0" animBg="1"/>
      <p:bldP spid="169" grpId="0" animBg="1"/>
      <p:bldP spid="199" grpId="0" animBg="1"/>
      <p:bldP spid="47" grpId="0"/>
      <p:bldP spid="48" grpId="0"/>
      <p:bldP spid="49" grpId="0"/>
      <p:bldP spid="50" grpId="0"/>
      <p:bldP spid="51" grpId="0"/>
      <p:bldP spid="52" grpId="0"/>
      <p:bldP spid="53" grpId="0"/>
      <p:bldP spid="5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418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1">
              <a:alpha val="6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4054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TextBox 15"/>
          <p:cNvSpPr txBox="1"/>
          <p:nvPr/>
        </p:nvSpPr>
        <p:spPr>
          <a:xfrm>
            <a:off x="689805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5" name="TextBox 16"/>
          <p:cNvSpPr txBox="1"/>
          <p:nvPr/>
        </p:nvSpPr>
        <p:spPr>
          <a:xfrm>
            <a:off x="697909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6" name="TextBox 15"/>
          <p:cNvSpPr txBox="1"/>
          <p:nvPr/>
        </p:nvSpPr>
        <p:spPr>
          <a:xfrm>
            <a:off x="6466414" y="165141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7" name="TextBox 16"/>
          <p:cNvSpPr txBox="1"/>
          <p:nvPr/>
        </p:nvSpPr>
        <p:spPr>
          <a:xfrm>
            <a:off x="6474518" y="133068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8" name="矩形 27"/>
          <p:cNvSpPr/>
          <p:nvPr/>
        </p:nvSpPr>
        <p:spPr>
          <a:xfrm>
            <a:off x="632995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3536812" y="2574185"/>
            <a:ext cx="2865432" cy="144877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440629" y="2574185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9344447" y="2574185"/>
            <a:ext cx="2865432" cy="1448778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632995" y="4088660"/>
            <a:ext cx="2865432" cy="144877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矩形 41"/>
          <p:cNvSpPr/>
          <p:nvPr/>
        </p:nvSpPr>
        <p:spPr>
          <a:xfrm>
            <a:off x="3536812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6440629" y="4088660"/>
            <a:ext cx="2865432" cy="144877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9344447" y="4088660"/>
            <a:ext cx="2865432" cy="1448778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kumimoji="1" lang="zh-CN" altLang="en-US" sz="2669">
              <a:solidFill>
                <a:prstClr val="white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5" name="TextBox 15"/>
          <p:cNvSpPr txBox="1"/>
          <p:nvPr/>
        </p:nvSpPr>
        <p:spPr>
          <a:xfrm>
            <a:off x="1028561" y="4761405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46" name="TextBox 16"/>
          <p:cNvSpPr txBox="1"/>
          <p:nvPr/>
        </p:nvSpPr>
        <p:spPr>
          <a:xfrm>
            <a:off x="1022386" y="4440642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995695" y="3333822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89520" y="3013059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8" name="TextBox 15"/>
          <p:cNvSpPr txBox="1"/>
          <p:nvPr/>
        </p:nvSpPr>
        <p:spPr>
          <a:xfrm>
            <a:off x="6897516" y="478939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19" name="TextBox 16"/>
          <p:cNvSpPr txBox="1"/>
          <p:nvPr/>
        </p:nvSpPr>
        <p:spPr>
          <a:xfrm>
            <a:off x="6891341" y="446863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0" name="TextBox 15"/>
          <p:cNvSpPr txBox="1"/>
          <p:nvPr/>
        </p:nvSpPr>
        <p:spPr>
          <a:xfrm>
            <a:off x="9790006" y="3268507"/>
            <a:ext cx="2113134" cy="36933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</a:t>
            </a:r>
          </a:p>
        </p:txBody>
      </p:sp>
      <p:sp>
        <p:nvSpPr>
          <p:cNvPr id="21" name="TextBox 16"/>
          <p:cNvSpPr txBox="1"/>
          <p:nvPr/>
        </p:nvSpPr>
        <p:spPr>
          <a:xfrm>
            <a:off x="9783831" y="2947744"/>
            <a:ext cx="1633392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2" name="TextBox 15"/>
          <p:cNvSpPr txBox="1"/>
          <p:nvPr/>
        </p:nvSpPr>
        <p:spPr>
          <a:xfrm>
            <a:off x="3566355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23" name="TextBox 16"/>
          <p:cNvSpPr txBox="1"/>
          <p:nvPr/>
        </p:nvSpPr>
        <p:spPr>
          <a:xfrm>
            <a:off x="3574459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29" name="TextBox 15"/>
          <p:cNvSpPr txBox="1"/>
          <p:nvPr/>
        </p:nvSpPr>
        <p:spPr>
          <a:xfrm>
            <a:off x="9342964" y="5937667"/>
            <a:ext cx="2587802" cy="92333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30" name="TextBox 16"/>
          <p:cNvSpPr txBox="1"/>
          <p:nvPr/>
        </p:nvSpPr>
        <p:spPr>
          <a:xfrm>
            <a:off x="9351068" y="5616935"/>
            <a:ext cx="1875655" cy="2154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2570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5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6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7100"/>
                            </p:stCondLst>
                            <p:childTnLst>
                              <p:par>
                                <p:cTn id="6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8150"/>
                            </p:stCondLst>
                            <p:childTnLst>
                              <p:par>
                                <p:cTn id="7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9200"/>
                            </p:stCondLst>
                            <p:childTnLst>
                              <p:par>
                                <p:cTn id="8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0250"/>
                            </p:stCondLst>
                            <p:childTnLst>
                              <p:par>
                                <p:cTn id="9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11300"/>
                            </p:stCondLst>
                            <p:childTnLst>
                              <p:par>
                                <p:cTn id="10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350"/>
                            </p:stCondLst>
                            <p:childTnLst>
                              <p:par>
                                <p:cTn id="1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850"/>
                            </p:stCondLst>
                            <p:childTnLst>
                              <p:par>
                                <p:cTn id="11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40000"/>
                                  </p:iterate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3900"/>
                            </p:stCondLst>
                            <p:childTnLst>
                              <p:par>
                                <p:cTn id="1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27" grpId="0"/>
      <p:bldP spid="28" grpId="0" animBg="1"/>
      <p:bldP spid="32" grpId="0" animBg="1"/>
      <p:bldP spid="36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/>
      <p:bldP spid="46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9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30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24"/>
          <p:cNvSpPr>
            <a:spLocks/>
          </p:cNvSpPr>
          <p:nvPr/>
        </p:nvSpPr>
        <p:spPr bwMode="auto">
          <a:xfrm rot="5400000">
            <a:off x="213045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1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3" name="Freeform 24"/>
          <p:cNvSpPr>
            <a:spLocks/>
          </p:cNvSpPr>
          <p:nvPr/>
        </p:nvSpPr>
        <p:spPr bwMode="auto">
          <a:xfrm rot="5400000">
            <a:off x="4511612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2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4" name="Freeform 24"/>
          <p:cNvSpPr>
            <a:spLocks/>
          </p:cNvSpPr>
          <p:nvPr/>
        </p:nvSpPr>
        <p:spPr bwMode="auto">
          <a:xfrm rot="5400000">
            <a:off x="6892769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3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16" name="Freeform 24"/>
          <p:cNvSpPr>
            <a:spLocks/>
          </p:cNvSpPr>
          <p:nvPr/>
        </p:nvSpPr>
        <p:spPr bwMode="auto">
          <a:xfrm rot="5400000">
            <a:off x="9273926" y="2303148"/>
            <a:ext cx="1459768" cy="1980282"/>
          </a:xfrm>
          <a:custGeom>
            <a:avLst/>
            <a:gdLst/>
            <a:ahLst/>
            <a:cxnLst>
              <a:cxn ang="0">
                <a:pos x="452" y="426"/>
              </a:cxn>
              <a:cxn ang="0">
                <a:pos x="478" y="432"/>
              </a:cxn>
              <a:cxn ang="0">
                <a:pos x="500" y="444"/>
              </a:cxn>
              <a:cxn ang="0">
                <a:pos x="524" y="464"/>
              </a:cxn>
              <a:cxn ang="0">
                <a:pos x="530" y="468"/>
              </a:cxn>
              <a:cxn ang="0">
                <a:pos x="586" y="468"/>
              </a:cxn>
              <a:cxn ang="0">
                <a:pos x="590" y="468"/>
              </a:cxn>
              <a:cxn ang="0">
                <a:pos x="594" y="464"/>
              </a:cxn>
              <a:cxn ang="0">
                <a:pos x="594" y="220"/>
              </a:cxn>
              <a:cxn ang="0">
                <a:pos x="594" y="216"/>
              </a:cxn>
              <a:cxn ang="0">
                <a:pos x="590" y="212"/>
              </a:cxn>
              <a:cxn ang="0">
                <a:pos x="346" y="212"/>
              </a:cxn>
              <a:cxn ang="0">
                <a:pos x="338" y="212"/>
              </a:cxn>
              <a:cxn ang="0">
                <a:pos x="338" y="202"/>
              </a:cxn>
              <a:cxn ang="0">
                <a:pos x="338" y="166"/>
              </a:cxn>
              <a:cxn ang="0">
                <a:pos x="344" y="152"/>
              </a:cxn>
              <a:cxn ang="0">
                <a:pos x="350" y="146"/>
              </a:cxn>
              <a:cxn ang="0">
                <a:pos x="370" y="120"/>
              </a:cxn>
              <a:cxn ang="0">
                <a:pos x="380" y="96"/>
              </a:cxn>
              <a:cxn ang="0">
                <a:pos x="382" y="84"/>
              </a:cxn>
              <a:cxn ang="0">
                <a:pos x="376" y="50"/>
              </a:cxn>
              <a:cxn ang="0">
                <a:pos x="358" y="24"/>
              </a:cxn>
              <a:cxn ang="0">
                <a:pos x="330" y="6"/>
              </a:cxn>
              <a:cxn ang="0">
                <a:pos x="298" y="0"/>
              </a:cxn>
              <a:cxn ang="0">
                <a:pos x="280" y="0"/>
              </a:cxn>
              <a:cxn ang="0">
                <a:pos x="250" y="14"/>
              </a:cxn>
              <a:cxn ang="0">
                <a:pos x="228" y="36"/>
              </a:cxn>
              <a:cxn ang="0">
                <a:pos x="214" y="66"/>
              </a:cxn>
              <a:cxn ang="0">
                <a:pos x="212" y="84"/>
              </a:cxn>
              <a:cxn ang="0">
                <a:pos x="218" y="108"/>
              </a:cxn>
              <a:cxn ang="0">
                <a:pos x="232" y="130"/>
              </a:cxn>
              <a:cxn ang="0">
                <a:pos x="250" y="152"/>
              </a:cxn>
              <a:cxn ang="0">
                <a:pos x="254" y="158"/>
              </a:cxn>
              <a:cxn ang="0">
                <a:pos x="256" y="202"/>
              </a:cxn>
              <a:cxn ang="0">
                <a:pos x="256" y="212"/>
              </a:cxn>
              <a:cxn ang="0">
                <a:pos x="248" y="212"/>
              </a:cxn>
              <a:cxn ang="0">
                <a:pos x="8" y="212"/>
              </a:cxn>
              <a:cxn ang="0">
                <a:pos x="2" y="214"/>
              </a:cxn>
              <a:cxn ang="0">
                <a:pos x="0" y="220"/>
              </a:cxn>
              <a:cxn ang="0">
                <a:pos x="0" y="798"/>
              </a:cxn>
              <a:cxn ang="0">
                <a:pos x="2" y="804"/>
              </a:cxn>
              <a:cxn ang="0">
                <a:pos x="8" y="806"/>
              </a:cxn>
              <a:cxn ang="0">
                <a:pos x="586" y="806"/>
              </a:cxn>
              <a:cxn ang="0">
                <a:pos x="592" y="804"/>
              </a:cxn>
              <a:cxn ang="0">
                <a:pos x="594" y="798"/>
              </a:cxn>
              <a:cxn ang="0">
                <a:pos x="594" y="558"/>
              </a:cxn>
              <a:cxn ang="0">
                <a:pos x="592" y="554"/>
              </a:cxn>
              <a:cxn ang="0">
                <a:pos x="586" y="550"/>
              </a:cxn>
              <a:cxn ang="0">
                <a:pos x="538" y="550"/>
              </a:cxn>
              <a:cxn ang="0">
                <a:pos x="524" y="556"/>
              </a:cxn>
              <a:cxn ang="0">
                <a:pos x="518" y="562"/>
              </a:cxn>
              <a:cxn ang="0">
                <a:pos x="490" y="582"/>
              </a:cxn>
              <a:cxn ang="0">
                <a:pos x="466" y="592"/>
              </a:cxn>
              <a:cxn ang="0">
                <a:pos x="452" y="594"/>
              </a:cxn>
              <a:cxn ang="0">
                <a:pos x="418" y="588"/>
              </a:cxn>
              <a:cxn ang="0">
                <a:pos x="390" y="570"/>
              </a:cxn>
              <a:cxn ang="0">
                <a:pos x="370" y="542"/>
              </a:cxn>
              <a:cxn ang="0">
                <a:pos x="364" y="510"/>
              </a:cxn>
              <a:cxn ang="0">
                <a:pos x="366" y="492"/>
              </a:cxn>
              <a:cxn ang="0">
                <a:pos x="380" y="462"/>
              </a:cxn>
              <a:cxn ang="0">
                <a:pos x="404" y="440"/>
              </a:cxn>
              <a:cxn ang="0">
                <a:pos x="434" y="426"/>
              </a:cxn>
              <a:cxn ang="0">
                <a:pos x="452" y="426"/>
              </a:cxn>
            </a:cxnLst>
            <a:rect l="0" t="0" r="r" b="b"/>
            <a:pathLst>
              <a:path w="594" h="806">
                <a:moveTo>
                  <a:pt x="452" y="426"/>
                </a:moveTo>
                <a:lnTo>
                  <a:pt x="452" y="426"/>
                </a:lnTo>
                <a:lnTo>
                  <a:pt x="466" y="426"/>
                </a:lnTo>
                <a:lnTo>
                  <a:pt x="478" y="432"/>
                </a:lnTo>
                <a:lnTo>
                  <a:pt x="490" y="438"/>
                </a:lnTo>
                <a:lnTo>
                  <a:pt x="500" y="444"/>
                </a:lnTo>
                <a:lnTo>
                  <a:pt x="518" y="458"/>
                </a:lnTo>
                <a:lnTo>
                  <a:pt x="524" y="464"/>
                </a:lnTo>
                <a:lnTo>
                  <a:pt x="524" y="464"/>
                </a:lnTo>
                <a:lnTo>
                  <a:pt x="530" y="468"/>
                </a:lnTo>
                <a:lnTo>
                  <a:pt x="538" y="468"/>
                </a:lnTo>
                <a:lnTo>
                  <a:pt x="586" y="468"/>
                </a:lnTo>
                <a:lnTo>
                  <a:pt x="586" y="468"/>
                </a:lnTo>
                <a:lnTo>
                  <a:pt x="590" y="468"/>
                </a:lnTo>
                <a:lnTo>
                  <a:pt x="592" y="466"/>
                </a:lnTo>
                <a:lnTo>
                  <a:pt x="594" y="464"/>
                </a:lnTo>
                <a:lnTo>
                  <a:pt x="594" y="460"/>
                </a:lnTo>
                <a:lnTo>
                  <a:pt x="594" y="220"/>
                </a:lnTo>
                <a:lnTo>
                  <a:pt x="594" y="220"/>
                </a:lnTo>
                <a:lnTo>
                  <a:pt x="594" y="216"/>
                </a:lnTo>
                <a:lnTo>
                  <a:pt x="592" y="214"/>
                </a:lnTo>
                <a:lnTo>
                  <a:pt x="590" y="212"/>
                </a:lnTo>
                <a:lnTo>
                  <a:pt x="586" y="212"/>
                </a:lnTo>
                <a:lnTo>
                  <a:pt x="346" y="212"/>
                </a:lnTo>
                <a:lnTo>
                  <a:pt x="346" y="212"/>
                </a:lnTo>
                <a:lnTo>
                  <a:pt x="338" y="212"/>
                </a:lnTo>
                <a:lnTo>
                  <a:pt x="338" y="212"/>
                </a:lnTo>
                <a:lnTo>
                  <a:pt x="338" y="202"/>
                </a:lnTo>
                <a:lnTo>
                  <a:pt x="338" y="166"/>
                </a:lnTo>
                <a:lnTo>
                  <a:pt x="338" y="166"/>
                </a:lnTo>
                <a:lnTo>
                  <a:pt x="340" y="158"/>
                </a:lnTo>
                <a:lnTo>
                  <a:pt x="344" y="152"/>
                </a:lnTo>
                <a:lnTo>
                  <a:pt x="344" y="152"/>
                </a:lnTo>
                <a:lnTo>
                  <a:pt x="350" y="146"/>
                </a:lnTo>
                <a:lnTo>
                  <a:pt x="364" y="130"/>
                </a:lnTo>
                <a:lnTo>
                  <a:pt x="370" y="120"/>
                </a:lnTo>
                <a:lnTo>
                  <a:pt x="376" y="108"/>
                </a:lnTo>
                <a:lnTo>
                  <a:pt x="380" y="96"/>
                </a:lnTo>
                <a:lnTo>
                  <a:pt x="382" y="84"/>
                </a:lnTo>
                <a:lnTo>
                  <a:pt x="382" y="84"/>
                </a:lnTo>
                <a:lnTo>
                  <a:pt x="380" y="66"/>
                </a:lnTo>
                <a:lnTo>
                  <a:pt x="376" y="50"/>
                </a:lnTo>
                <a:lnTo>
                  <a:pt x="368" y="36"/>
                </a:lnTo>
                <a:lnTo>
                  <a:pt x="358" y="24"/>
                </a:lnTo>
                <a:lnTo>
                  <a:pt x="344" y="14"/>
                </a:lnTo>
                <a:lnTo>
                  <a:pt x="330" y="6"/>
                </a:lnTo>
                <a:lnTo>
                  <a:pt x="314" y="0"/>
                </a:lnTo>
                <a:lnTo>
                  <a:pt x="298" y="0"/>
                </a:lnTo>
                <a:lnTo>
                  <a:pt x="298" y="0"/>
                </a:lnTo>
                <a:lnTo>
                  <a:pt x="280" y="0"/>
                </a:lnTo>
                <a:lnTo>
                  <a:pt x="264" y="6"/>
                </a:lnTo>
                <a:lnTo>
                  <a:pt x="250" y="14"/>
                </a:lnTo>
                <a:lnTo>
                  <a:pt x="238" y="24"/>
                </a:lnTo>
                <a:lnTo>
                  <a:pt x="228" y="36"/>
                </a:lnTo>
                <a:lnTo>
                  <a:pt x="220" y="50"/>
                </a:lnTo>
                <a:lnTo>
                  <a:pt x="214" y="66"/>
                </a:lnTo>
                <a:lnTo>
                  <a:pt x="212" y="84"/>
                </a:lnTo>
                <a:lnTo>
                  <a:pt x="212" y="84"/>
                </a:lnTo>
                <a:lnTo>
                  <a:pt x="214" y="96"/>
                </a:lnTo>
                <a:lnTo>
                  <a:pt x="218" y="108"/>
                </a:lnTo>
                <a:lnTo>
                  <a:pt x="224" y="120"/>
                </a:lnTo>
                <a:lnTo>
                  <a:pt x="232" y="130"/>
                </a:lnTo>
                <a:lnTo>
                  <a:pt x="244" y="146"/>
                </a:lnTo>
                <a:lnTo>
                  <a:pt x="250" y="152"/>
                </a:lnTo>
                <a:lnTo>
                  <a:pt x="250" y="152"/>
                </a:lnTo>
                <a:lnTo>
                  <a:pt x="254" y="158"/>
                </a:lnTo>
                <a:lnTo>
                  <a:pt x="256" y="166"/>
                </a:lnTo>
                <a:lnTo>
                  <a:pt x="256" y="202"/>
                </a:lnTo>
                <a:lnTo>
                  <a:pt x="256" y="202"/>
                </a:lnTo>
                <a:lnTo>
                  <a:pt x="256" y="212"/>
                </a:lnTo>
                <a:lnTo>
                  <a:pt x="256" y="212"/>
                </a:lnTo>
                <a:lnTo>
                  <a:pt x="248" y="212"/>
                </a:lnTo>
                <a:lnTo>
                  <a:pt x="8" y="212"/>
                </a:lnTo>
                <a:lnTo>
                  <a:pt x="8" y="212"/>
                </a:lnTo>
                <a:lnTo>
                  <a:pt x="6" y="212"/>
                </a:lnTo>
                <a:lnTo>
                  <a:pt x="2" y="214"/>
                </a:lnTo>
                <a:lnTo>
                  <a:pt x="0" y="216"/>
                </a:lnTo>
                <a:lnTo>
                  <a:pt x="0" y="220"/>
                </a:lnTo>
                <a:lnTo>
                  <a:pt x="0" y="798"/>
                </a:lnTo>
                <a:lnTo>
                  <a:pt x="0" y="798"/>
                </a:lnTo>
                <a:lnTo>
                  <a:pt x="0" y="802"/>
                </a:lnTo>
                <a:lnTo>
                  <a:pt x="2" y="804"/>
                </a:lnTo>
                <a:lnTo>
                  <a:pt x="6" y="806"/>
                </a:lnTo>
                <a:lnTo>
                  <a:pt x="8" y="806"/>
                </a:lnTo>
                <a:lnTo>
                  <a:pt x="586" y="806"/>
                </a:lnTo>
                <a:lnTo>
                  <a:pt x="586" y="806"/>
                </a:lnTo>
                <a:lnTo>
                  <a:pt x="590" y="806"/>
                </a:lnTo>
                <a:lnTo>
                  <a:pt x="592" y="804"/>
                </a:lnTo>
                <a:lnTo>
                  <a:pt x="594" y="802"/>
                </a:lnTo>
                <a:lnTo>
                  <a:pt x="594" y="798"/>
                </a:lnTo>
                <a:lnTo>
                  <a:pt x="594" y="558"/>
                </a:lnTo>
                <a:lnTo>
                  <a:pt x="594" y="558"/>
                </a:lnTo>
                <a:lnTo>
                  <a:pt x="594" y="556"/>
                </a:lnTo>
                <a:lnTo>
                  <a:pt x="592" y="554"/>
                </a:lnTo>
                <a:lnTo>
                  <a:pt x="590" y="552"/>
                </a:lnTo>
                <a:lnTo>
                  <a:pt x="586" y="550"/>
                </a:lnTo>
                <a:lnTo>
                  <a:pt x="538" y="550"/>
                </a:lnTo>
                <a:lnTo>
                  <a:pt x="538" y="550"/>
                </a:lnTo>
                <a:lnTo>
                  <a:pt x="530" y="552"/>
                </a:lnTo>
                <a:lnTo>
                  <a:pt x="524" y="556"/>
                </a:lnTo>
                <a:lnTo>
                  <a:pt x="524" y="556"/>
                </a:lnTo>
                <a:lnTo>
                  <a:pt x="518" y="562"/>
                </a:lnTo>
                <a:lnTo>
                  <a:pt x="500" y="576"/>
                </a:lnTo>
                <a:lnTo>
                  <a:pt x="490" y="582"/>
                </a:lnTo>
                <a:lnTo>
                  <a:pt x="478" y="588"/>
                </a:lnTo>
                <a:lnTo>
                  <a:pt x="466" y="592"/>
                </a:lnTo>
                <a:lnTo>
                  <a:pt x="452" y="594"/>
                </a:lnTo>
                <a:lnTo>
                  <a:pt x="452" y="594"/>
                </a:lnTo>
                <a:lnTo>
                  <a:pt x="434" y="592"/>
                </a:lnTo>
                <a:lnTo>
                  <a:pt x="418" y="588"/>
                </a:lnTo>
                <a:lnTo>
                  <a:pt x="404" y="580"/>
                </a:lnTo>
                <a:lnTo>
                  <a:pt x="390" y="570"/>
                </a:lnTo>
                <a:lnTo>
                  <a:pt x="380" y="558"/>
                </a:lnTo>
                <a:lnTo>
                  <a:pt x="370" y="542"/>
                </a:lnTo>
                <a:lnTo>
                  <a:pt x="366" y="526"/>
                </a:lnTo>
                <a:lnTo>
                  <a:pt x="364" y="510"/>
                </a:lnTo>
                <a:lnTo>
                  <a:pt x="364" y="510"/>
                </a:lnTo>
                <a:lnTo>
                  <a:pt x="366" y="492"/>
                </a:lnTo>
                <a:lnTo>
                  <a:pt x="370" y="476"/>
                </a:lnTo>
                <a:lnTo>
                  <a:pt x="380" y="462"/>
                </a:lnTo>
                <a:lnTo>
                  <a:pt x="390" y="450"/>
                </a:lnTo>
                <a:lnTo>
                  <a:pt x="404" y="440"/>
                </a:lnTo>
                <a:lnTo>
                  <a:pt x="418" y="432"/>
                </a:lnTo>
                <a:lnTo>
                  <a:pt x="434" y="426"/>
                </a:lnTo>
                <a:lnTo>
                  <a:pt x="452" y="426"/>
                </a:lnTo>
                <a:lnTo>
                  <a:pt x="452" y="426"/>
                </a:lnTo>
                <a:close/>
              </a:path>
            </a:pathLst>
          </a:custGeom>
          <a:solidFill>
            <a:schemeClr val="accent4"/>
          </a:solidFill>
          <a:ln w="19050" cap="flat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just">
              <a:lnSpc>
                <a:spcPct val="120000"/>
              </a:lnSpc>
              <a:defRPr/>
            </a:pPr>
            <a:endParaRPr lang="da-DK" sz="800" kern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29" name="Group 128"/>
          <p:cNvGrpSpPr/>
          <p:nvPr/>
        </p:nvGrpSpPr>
        <p:grpSpPr>
          <a:xfrm>
            <a:off x="2275474" y="2707236"/>
            <a:ext cx="626459" cy="626459"/>
            <a:chOff x="1316879" y="4254550"/>
            <a:chExt cx="684000" cy="684000"/>
          </a:xfrm>
        </p:grpSpPr>
        <p:sp>
          <p:nvSpPr>
            <p:cNvPr id="117" name="Freeform 49"/>
            <p:cNvSpPr>
              <a:spLocks noChangeAspect="1" noEditPoints="1"/>
            </p:cNvSpPr>
            <p:nvPr/>
          </p:nvSpPr>
          <p:spPr bwMode="auto">
            <a:xfrm>
              <a:off x="1467830" y="4412272"/>
              <a:ext cx="407999" cy="347492"/>
            </a:xfrm>
            <a:custGeom>
              <a:avLst/>
              <a:gdLst>
                <a:gd name="T0" fmla="*/ 182 w 400"/>
                <a:gd name="T1" fmla="*/ 180 h 340"/>
                <a:gd name="T2" fmla="*/ 218 w 400"/>
                <a:gd name="T3" fmla="*/ 180 h 340"/>
                <a:gd name="T4" fmla="*/ 218 w 400"/>
                <a:gd name="T5" fmla="*/ 220 h 340"/>
                <a:gd name="T6" fmla="*/ 400 w 400"/>
                <a:gd name="T7" fmla="*/ 220 h 340"/>
                <a:gd name="T8" fmla="*/ 396 w 400"/>
                <a:gd name="T9" fmla="*/ 103 h 340"/>
                <a:gd name="T10" fmla="*/ 356 w 400"/>
                <a:gd name="T11" fmla="*/ 60 h 340"/>
                <a:gd name="T12" fmla="*/ 292 w 400"/>
                <a:gd name="T13" fmla="*/ 60 h 340"/>
                <a:gd name="T14" fmla="*/ 268 w 400"/>
                <a:gd name="T15" fmla="*/ 15 h 340"/>
                <a:gd name="T16" fmla="*/ 244 w 400"/>
                <a:gd name="T17" fmla="*/ 0 h 340"/>
                <a:gd name="T18" fmla="*/ 155 w 400"/>
                <a:gd name="T19" fmla="*/ 0 h 340"/>
                <a:gd name="T20" fmla="*/ 132 w 400"/>
                <a:gd name="T21" fmla="*/ 15 h 340"/>
                <a:gd name="T22" fmla="*/ 108 w 400"/>
                <a:gd name="T23" fmla="*/ 60 h 340"/>
                <a:gd name="T24" fmla="*/ 44 w 400"/>
                <a:gd name="T25" fmla="*/ 60 h 340"/>
                <a:gd name="T26" fmla="*/ 4 w 400"/>
                <a:gd name="T27" fmla="*/ 103 h 340"/>
                <a:gd name="T28" fmla="*/ 0 w 400"/>
                <a:gd name="T29" fmla="*/ 220 h 340"/>
                <a:gd name="T30" fmla="*/ 182 w 400"/>
                <a:gd name="T31" fmla="*/ 220 h 340"/>
                <a:gd name="T32" fmla="*/ 182 w 400"/>
                <a:gd name="T33" fmla="*/ 180 h 340"/>
                <a:gd name="T34" fmla="*/ 153 w 400"/>
                <a:gd name="T35" fmla="*/ 38 h 340"/>
                <a:gd name="T36" fmla="*/ 169 w 400"/>
                <a:gd name="T37" fmla="*/ 28 h 340"/>
                <a:gd name="T38" fmla="*/ 230 w 400"/>
                <a:gd name="T39" fmla="*/ 28 h 340"/>
                <a:gd name="T40" fmla="*/ 247 w 400"/>
                <a:gd name="T41" fmla="*/ 38 h 340"/>
                <a:gd name="T42" fmla="*/ 258 w 400"/>
                <a:gd name="T43" fmla="*/ 60 h 340"/>
                <a:gd name="T44" fmla="*/ 141 w 400"/>
                <a:gd name="T45" fmla="*/ 60 h 340"/>
                <a:gd name="T46" fmla="*/ 153 w 400"/>
                <a:gd name="T47" fmla="*/ 38 h 340"/>
                <a:gd name="T48" fmla="*/ 218 w 400"/>
                <a:gd name="T49" fmla="*/ 280 h 340"/>
                <a:gd name="T50" fmla="*/ 182 w 400"/>
                <a:gd name="T51" fmla="*/ 280 h 340"/>
                <a:gd name="T52" fmla="*/ 182 w 400"/>
                <a:gd name="T53" fmla="*/ 240 h 340"/>
                <a:gd name="T54" fmla="*/ 10 w 400"/>
                <a:gd name="T55" fmla="*/ 240 h 340"/>
                <a:gd name="T56" fmla="*/ 14 w 400"/>
                <a:gd name="T57" fmla="*/ 306 h 340"/>
                <a:gd name="T58" fmla="*/ 50 w 400"/>
                <a:gd name="T59" fmla="*/ 340 h 340"/>
                <a:gd name="T60" fmla="*/ 350 w 400"/>
                <a:gd name="T61" fmla="*/ 340 h 340"/>
                <a:gd name="T62" fmla="*/ 386 w 400"/>
                <a:gd name="T63" fmla="*/ 306 h 340"/>
                <a:gd name="T64" fmla="*/ 390 w 400"/>
                <a:gd name="T65" fmla="*/ 240 h 340"/>
                <a:gd name="T66" fmla="*/ 218 w 400"/>
                <a:gd name="T67" fmla="*/ 240 h 340"/>
                <a:gd name="T68" fmla="*/ 218 w 400"/>
                <a:gd name="T69" fmla="*/ 280 h 3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400" h="340">
                  <a:moveTo>
                    <a:pt x="182" y="180"/>
                  </a:moveTo>
                  <a:cubicBezTo>
                    <a:pt x="218" y="180"/>
                    <a:pt x="218" y="180"/>
                    <a:pt x="218" y="180"/>
                  </a:cubicBezTo>
                  <a:cubicBezTo>
                    <a:pt x="218" y="220"/>
                    <a:pt x="218" y="220"/>
                    <a:pt x="218" y="220"/>
                  </a:cubicBezTo>
                  <a:cubicBezTo>
                    <a:pt x="400" y="220"/>
                    <a:pt x="400" y="220"/>
                    <a:pt x="400" y="220"/>
                  </a:cubicBezTo>
                  <a:cubicBezTo>
                    <a:pt x="400" y="220"/>
                    <a:pt x="397" y="131"/>
                    <a:pt x="396" y="103"/>
                  </a:cubicBezTo>
                  <a:cubicBezTo>
                    <a:pt x="395" y="76"/>
                    <a:pt x="385" y="60"/>
                    <a:pt x="356" y="60"/>
                  </a:cubicBezTo>
                  <a:cubicBezTo>
                    <a:pt x="292" y="60"/>
                    <a:pt x="292" y="60"/>
                    <a:pt x="292" y="60"/>
                  </a:cubicBezTo>
                  <a:cubicBezTo>
                    <a:pt x="282" y="41"/>
                    <a:pt x="271" y="21"/>
                    <a:pt x="268" y="15"/>
                  </a:cubicBezTo>
                  <a:cubicBezTo>
                    <a:pt x="261" y="2"/>
                    <a:pt x="259" y="0"/>
                    <a:pt x="244" y="0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41" y="0"/>
                    <a:pt x="138" y="2"/>
                    <a:pt x="132" y="15"/>
                  </a:cubicBezTo>
                  <a:cubicBezTo>
                    <a:pt x="129" y="21"/>
                    <a:pt x="118" y="41"/>
                    <a:pt x="108" y="60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14" y="60"/>
                    <a:pt x="5" y="76"/>
                    <a:pt x="4" y="103"/>
                  </a:cubicBezTo>
                  <a:cubicBezTo>
                    <a:pt x="3" y="129"/>
                    <a:pt x="0" y="220"/>
                    <a:pt x="0" y="220"/>
                  </a:cubicBezTo>
                  <a:cubicBezTo>
                    <a:pt x="182" y="220"/>
                    <a:pt x="182" y="220"/>
                    <a:pt x="182" y="220"/>
                  </a:cubicBezTo>
                  <a:lnTo>
                    <a:pt x="182" y="180"/>
                  </a:lnTo>
                  <a:close/>
                  <a:moveTo>
                    <a:pt x="153" y="38"/>
                  </a:moveTo>
                  <a:cubicBezTo>
                    <a:pt x="157" y="30"/>
                    <a:pt x="159" y="28"/>
                    <a:pt x="169" y="28"/>
                  </a:cubicBezTo>
                  <a:cubicBezTo>
                    <a:pt x="230" y="28"/>
                    <a:pt x="230" y="28"/>
                    <a:pt x="230" y="28"/>
                  </a:cubicBezTo>
                  <a:cubicBezTo>
                    <a:pt x="241" y="28"/>
                    <a:pt x="242" y="30"/>
                    <a:pt x="247" y="38"/>
                  </a:cubicBezTo>
                  <a:cubicBezTo>
                    <a:pt x="248" y="41"/>
                    <a:pt x="253" y="50"/>
                    <a:pt x="258" y="60"/>
                  </a:cubicBezTo>
                  <a:cubicBezTo>
                    <a:pt x="141" y="60"/>
                    <a:pt x="141" y="60"/>
                    <a:pt x="141" y="60"/>
                  </a:cubicBezTo>
                  <a:cubicBezTo>
                    <a:pt x="146" y="50"/>
                    <a:pt x="151" y="41"/>
                    <a:pt x="153" y="38"/>
                  </a:cubicBezTo>
                  <a:close/>
                  <a:moveTo>
                    <a:pt x="218" y="280"/>
                  </a:moveTo>
                  <a:cubicBezTo>
                    <a:pt x="182" y="280"/>
                    <a:pt x="182" y="280"/>
                    <a:pt x="182" y="280"/>
                  </a:cubicBezTo>
                  <a:cubicBezTo>
                    <a:pt x="182" y="240"/>
                    <a:pt x="182" y="240"/>
                    <a:pt x="182" y="240"/>
                  </a:cubicBezTo>
                  <a:cubicBezTo>
                    <a:pt x="10" y="240"/>
                    <a:pt x="10" y="240"/>
                    <a:pt x="10" y="240"/>
                  </a:cubicBezTo>
                  <a:cubicBezTo>
                    <a:pt x="10" y="240"/>
                    <a:pt x="12" y="276"/>
                    <a:pt x="14" y="306"/>
                  </a:cubicBezTo>
                  <a:cubicBezTo>
                    <a:pt x="14" y="319"/>
                    <a:pt x="18" y="340"/>
                    <a:pt x="50" y="340"/>
                  </a:cubicBezTo>
                  <a:cubicBezTo>
                    <a:pt x="350" y="340"/>
                    <a:pt x="350" y="340"/>
                    <a:pt x="350" y="340"/>
                  </a:cubicBezTo>
                  <a:cubicBezTo>
                    <a:pt x="381" y="340"/>
                    <a:pt x="385" y="319"/>
                    <a:pt x="386" y="306"/>
                  </a:cubicBezTo>
                  <a:cubicBezTo>
                    <a:pt x="388" y="275"/>
                    <a:pt x="390" y="240"/>
                    <a:pt x="390" y="240"/>
                  </a:cubicBezTo>
                  <a:cubicBezTo>
                    <a:pt x="218" y="240"/>
                    <a:pt x="218" y="240"/>
                    <a:pt x="218" y="240"/>
                  </a:cubicBezTo>
                  <a:lnTo>
                    <a:pt x="218" y="280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1316879" y="4254550"/>
              <a:ext cx="684000" cy="684000"/>
            </a:xfrm>
            <a:prstGeom prst="ellipse">
              <a:avLst/>
            </a:prstGeom>
            <a:noFill/>
            <a:ln w="127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0" name="Group 129"/>
          <p:cNvGrpSpPr/>
          <p:nvPr/>
        </p:nvGrpSpPr>
        <p:grpSpPr>
          <a:xfrm>
            <a:off x="4658173" y="2707236"/>
            <a:ext cx="626459" cy="626459"/>
            <a:chOff x="3401741" y="4254550"/>
            <a:chExt cx="684000" cy="684000"/>
          </a:xfrm>
        </p:grpSpPr>
        <p:sp>
          <p:nvSpPr>
            <p:cNvPr id="120" name="Freeform 31"/>
            <p:cNvSpPr>
              <a:spLocks noChangeAspect="1" noEditPoints="1"/>
            </p:cNvSpPr>
            <p:nvPr/>
          </p:nvSpPr>
          <p:spPr bwMode="auto">
            <a:xfrm>
              <a:off x="3577110" y="4366532"/>
              <a:ext cx="333262" cy="468000"/>
            </a:xfrm>
            <a:custGeom>
              <a:avLst/>
              <a:gdLst>
                <a:gd name="T0" fmla="*/ 90 w 293"/>
                <a:gd name="T1" fmla="*/ 383 h 400"/>
                <a:gd name="T2" fmla="*/ 147 w 293"/>
                <a:gd name="T3" fmla="*/ 400 h 400"/>
                <a:gd name="T4" fmla="*/ 203 w 293"/>
                <a:gd name="T5" fmla="*/ 383 h 400"/>
                <a:gd name="T6" fmla="*/ 203 w 293"/>
                <a:gd name="T7" fmla="*/ 342 h 400"/>
                <a:gd name="T8" fmla="*/ 90 w 293"/>
                <a:gd name="T9" fmla="*/ 342 h 400"/>
                <a:gd name="T10" fmla="*/ 90 w 293"/>
                <a:gd name="T11" fmla="*/ 383 h 400"/>
                <a:gd name="T12" fmla="*/ 201 w 293"/>
                <a:gd name="T13" fmla="*/ 318 h 400"/>
                <a:gd name="T14" fmla="*/ 286 w 293"/>
                <a:gd name="T15" fmla="*/ 116 h 400"/>
                <a:gd name="T16" fmla="*/ 147 w 293"/>
                <a:gd name="T17" fmla="*/ 0 h 400"/>
                <a:gd name="T18" fmla="*/ 7 w 293"/>
                <a:gd name="T19" fmla="*/ 116 h 400"/>
                <a:gd name="T20" fmla="*/ 93 w 293"/>
                <a:gd name="T21" fmla="*/ 318 h 400"/>
                <a:gd name="T22" fmla="*/ 201 w 293"/>
                <a:gd name="T23" fmla="*/ 318 h 400"/>
                <a:gd name="T24" fmla="*/ 50 w 293"/>
                <a:gd name="T25" fmla="*/ 119 h 400"/>
                <a:gd name="T26" fmla="*/ 147 w 293"/>
                <a:gd name="T27" fmla="*/ 41 h 400"/>
                <a:gd name="T28" fmla="*/ 244 w 293"/>
                <a:gd name="T29" fmla="*/ 119 h 400"/>
                <a:gd name="T30" fmla="*/ 208 w 293"/>
                <a:gd name="T31" fmla="*/ 198 h 400"/>
                <a:gd name="T32" fmla="*/ 163 w 293"/>
                <a:gd name="T33" fmla="*/ 283 h 400"/>
                <a:gd name="T34" fmla="*/ 130 w 293"/>
                <a:gd name="T35" fmla="*/ 283 h 400"/>
                <a:gd name="T36" fmla="*/ 86 w 293"/>
                <a:gd name="T37" fmla="*/ 198 h 400"/>
                <a:gd name="T38" fmla="*/ 50 w 293"/>
                <a:gd name="T39" fmla="*/ 119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93" h="400">
                  <a:moveTo>
                    <a:pt x="90" y="383"/>
                  </a:moveTo>
                  <a:cubicBezTo>
                    <a:pt x="106" y="393"/>
                    <a:pt x="125" y="400"/>
                    <a:pt x="147" y="400"/>
                  </a:cubicBezTo>
                  <a:cubicBezTo>
                    <a:pt x="169" y="400"/>
                    <a:pt x="187" y="393"/>
                    <a:pt x="203" y="383"/>
                  </a:cubicBezTo>
                  <a:cubicBezTo>
                    <a:pt x="203" y="342"/>
                    <a:pt x="203" y="342"/>
                    <a:pt x="203" y="342"/>
                  </a:cubicBezTo>
                  <a:cubicBezTo>
                    <a:pt x="90" y="342"/>
                    <a:pt x="90" y="342"/>
                    <a:pt x="90" y="342"/>
                  </a:cubicBezTo>
                  <a:lnTo>
                    <a:pt x="90" y="383"/>
                  </a:lnTo>
                  <a:close/>
                  <a:moveTo>
                    <a:pt x="201" y="318"/>
                  </a:moveTo>
                  <a:cubicBezTo>
                    <a:pt x="201" y="231"/>
                    <a:pt x="293" y="203"/>
                    <a:pt x="286" y="116"/>
                  </a:cubicBezTo>
                  <a:cubicBezTo>
                    <a:pt x="282" y="61"/>
                    <a:pt x="245" y="0"/>
                    <a:pt x="147" y="0"/>
                  </a:cubicBezTo>
                  <a:cubicBezTo>
                    <a:pt x="49" y="0"/>
                    <a:pt x="12" y="61"/>
                    <a:pt x="7" y="116"/>
                  </a:cubicBezTo>
                  <a:cubicBezTo>
                    <a:pt x="0" y="203"/>
                    <a:pt x="93" y="231"/>
                    <a:pt x="93" y="318"/>
                  </a:cubicBezTo>
                  <a:lnTo>
                    <a:pt x="201" y="318"/>
                  </a:lnTo>
                  <a:close/>
                  <a:moveTo>
                    <a:pt x="50" y="119"/>
                  </a:moveTo>
                  <a:cubicBezTo>
                    <a:pt x="54" y="67"/>
                    <a:pt x="89" y="41"/>
                    <a:pt x="147" y="41"/>
                  </a:cubicBezTo>
                  <a:cubicBezTo>
                    <a:pt x="204" y="41"/>
                    <a:pt x="240" y="67"/>
                    <a:pt x="244" y="119"/>
                  </a:cubicBezTo>
                  <a:cubicBezTo>
                    <a:pt x="246" y="148"/>
                    <a:pt x="230" y="167"/>
                    <a:pt x="208" y="198"/>
                  </a:cubicBezTo>
                  <a:cubicBezTo>
                    <a:pt x="192" y="221"/>
                    <a:pt x="172" y="248"/>
                    <a:pt x="163" y="283"/>
                  </a:cubicBezTo>
                  <a:cubicBezTo>
                    <a:pt x="130" y="283"/>
                    <a:pt x="130" y="283"/>
                    <a:pt x="130" y="283"/>
                  </a:cubicBezTo>
                  <a:cubicBezTo>
                    <a:pt x="121" y="248"/>
                    <a:pt x="102" y="221"/>
                    <a:pt x="86" y="198"/>
                  </a:cubicBezTo>
                  <a:cubicBezTo>
                    <a:pt x="64" y="167"/>
                    <a:pt x="47" y="148"/>
                    <a:pt x="50" y="119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3401741" y="4254550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1" name="Group 130"/>
          <p:cNvGrpSpPr/>
          <p:nvPr/>
        </p:nvGrpSpPr>
        <p:grpSpPr>
          <a:xfrm>
            <a:off x="7040872" y="2707236"/>
            <a:ext cx="626459" cy="626459"/>
            <a:chOff x="6006611" y="4240036"/>
            <a:chExt cx="684000" cy="684000"/>
          </a:xfrm>
        </p:grpSpPr>
        <p:sp>
          <p:nvSpPr>
            <p:cNvPr id="119" name="Freeform 44"/>
            <p:cNvSpPr>
              <a:spLocks noChangeAspect="1" noEditPoints="1"/>
            </p:cNvSpPr>
            <p:nvPr/>
          </p:nvSpPr>
          <p:spPr bwMode="auto">
            <a:xfrm>
              <a:off x="6132322" y="4366036"/>
              <a:ext cx="432579" cy="432000"/>
            </a:xfrm>
            <a:custGeom>
              <a:avLst/>
              <a:gdLst>
                <a:gd name="T0" fmla="*/ 287 w 316"/>
                <a:gd name="T1" fmla="*/ 29 h 316"/>
                <a:gd name="T2" fmla="*/ 236 w 316"/>
                <a:gd name="T3" fmla="*/ 4 h 316"/>
                <a:gd name="T4" fmla="*/ 135 w 316"/>
                <a:gd name="T5" fmla="*/ 105 h 316"/>
                <a:gd name="T6" fmla="*/ 20 w 316"/>
                <a:gd name="T7" fmla="*/ 221 h 316"/>
                <a:gd name="T8" fmla="*/ 0 w 316"/>
                <a:gd name="T9" fmla="*/ 316 h 316"/>
                <a:gd name="T10" fmla="*/ 95 w 316"/>
                <a:gd name="T11" fmla="*/ 296 h 316"/>
                <a:gd name="T12" fmla="*/ 210 w 316"/>
                <a:gd name="T13" fmla="*/ 180 h 316"/>
                <a:gd name="T14" fmla="*/ 312 w 316"/>
                <a:gd name="T15" fmla="*/ 79 h 316"/>
                <a:gd name="T16" fmla="*/ 287 w 316"/>
                <a:gd name="T17" fmla="*/ 29 h 316"/>
                <a:gd name="T18" fmla="*/ 89 w 316"/>
                <a:gd name="T19" fmla="*/ 284 h 316"/>
                <a:gd name="T20" fmla="*/ 57 w 316"/>
                <a:gd name="T21" fmla="*/ 291 h 316"/>
                <a:gd name="T22" fmla="*/ 43 w 316"/>
                <a:gd name="T23" fmla="*/ 273 h 316"/>
                <a:gd name="T24" fmla="*/ 24 w 316"/>
                <a:gd name="T25" fmla="*/ 259 h 316"/>
                <a:gd name="T26" fmla="*/ 31 w 316"/>
                <a:gd name="T27" fmla="*/ 226 h 316"/>
                <a:gd name="T28" fmla="*/ 41 w 316"/>
                <a:gd name="T29" fmla="*/ 217 h 316"/>
                <a:gd name="T30" fmla="*/ 78 w 316"/>
                <a:gd name="T31" fmla="*/ 237 h 316"/>
                <a:gd name="T32" fmla="*/ 99 w 316"/>
                <a:gd name="T33" fmla="*/ 275 h 316"/>
                <a:gd name="T34" fmla="*/ 89 w 316"/>
                <a:gd name="T35" fmla="*/ 284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16" h="316">
                  <a:moveTo>
                    <a:pt x="287" y="29"/>
                  </a:moveTo>
                  <a:cubicBezTo>
                    <a:pt x="258" y="0"/>
                    <a:pt x="236" y="4"/>
                    <a:pt x="236" y="4"/>
                  </a:cubicBezTo>
                  <a:cubicBezTo>
                    <a:pt x="135" y="105"/>
                    <a:pt x="135" y="105"/>
                    <a:pt x="135" y="105"/>
                  </a:cubicBezTo>
                  <a:cubicBezTo>
                    <a:pt x="20" y="221"/>
                    <a:pt x="20" y="221"/>
                    <a:pt x="20" y="221"/>
                  </a:cubicBezTo>
                  <a:cubicBezTo>
                    <a:pt x="0" y="316"/>
                    <a:pt x="0" y="316"/>
                    <a:pt x="0" y="316"/>
                  </a:cubicBezTo>
                  <a:cubicBezTo>
                    <a:pt x="95" y="296"/>
                    <a:pt x="95" y="296"/>
                    <a:pt x="95" y="296"/>
                  </a:cubicBezTo>
                  <a:cubicBezTo>
                    <a:pt x="210" y="180"/>
                    <a:pt x="210" y="180"/>
                    <a:pt x="210" y="180"/>
                  </a:cubicBezTo>
                  <a:cubicBezTo>
                    <a:pt x="312" y="79"/>
                    <a:pt x="312" y="79"/>
                    <a:pt x="312" y="79"/>
                  </a:cubicBezTo>
                  <a:cubicBezTo>
                    <a:pt x="312" y="79"/>
                    <a:pt x="316" y="58"/>
                    <a:pt x="287" y="29"/>
                  </a:cubicBezTo>
                  <a:close/>
                  <a:moveTo>
                    <a:pt x="89" y="284"/>
                  </a:moveTo>
                  <a:cubicBezTo>
                    <a:pt x="57" y="291"/>
                    <a:pt x="57" y="291"/>
                    <a:pt x="57" y="291"/>
                  </a:cubicBezTo>
                  <a:cubicBezTo>
                    <a:pt x="54" y="285"/>
                    <a:pt x="50" y="280"/>
                    <a:pt x="43" y="273"/>
                  </a:cubicBezTo>
                  <a:cubicBezTo>
                    <a:pt x="36" y="266"/>
                    <a:pt x="30" y="262"/>
                    <a:pt x="24" y="259"/>
                  </a:cubicBezTo>
                  <a:cubicBezTo>
                    <a:pt x="31" y="226"/>
                    <a:pt x="31" y="226"/>
                    <a:pt x="31" y="226"/>
                  </a:cubicBezTo>
                  <a:cubicBezTo>
                    <a:pt x="41" y="217"/>
                    <a:pt x="41" y="217"/>
                    <a:pt x="41" y="217"/>
                  </a:cubicBezTo>
                  <a:cubicBezTo>
                    <a:pt x="41" y="217"/>
                    <a:pt x="58" y="217"/>
                    <a:pt x="78" y="237"/>
                  </a:cubicBezTo>
                  <a:cubicBezTo>
                    <a:pt x="98" y="257"/>
                    <a:pt x="99" y="275"/>
                    <a:pt x="99" y="275"/>
                  </a:cubicBezTo>
                  <a:lnTo>
                    <a:pt x="89" y="284"/>
                  </a:ln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6006611" y="4240036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2" name="Group 131"/>
          <p:cNvGrpSpPr/>
          <p:nvPr/>
        </p:nvGrpSpPr>
        <p:grpSpPr>
          <a:xfrm>
            <a:off x="9416276" y="2707236"/>
            <a:ext cx="626459" cy="626459"/>
            <a:chOff x="8794034" y="4283578"/>
            <a:chExt cx="684000" cy="684000"/>
          </a:xfrm>
        </p:grpSpPr>
        <p:sp>
          <p:nvSpPr>
            <p:cNvPr id="118" name="Freeform 36"/>
            <p:cNvSpPr>
              <a:spLocks noChangeAspect="1" noEditPoints="1"/>
            </p:cNvSpPr>
            <p:nvPr/>
          </p:nvSpPr>
          <p:spPr bwMode="auto">
            <a:xfrm>
              <a:off x="8879066" y="4481578"/>
              <a:ext cx="513936" cy="288000"/>
            </a:xfrm>
            <a:custGeom>
              <a:avLst/>
              <a:gdLst>
                <a:gd name="T0" fmla="*/ 200 w 400"/>
                <a:gd name="T1" fmla="*/ 0 h 224"/>
                <a:gd name="T2" fmla="*/ 0 w 400"/>
                <a:gd name="T3" fmla="*/ 112 h 224"/>
                <a:gd name="T4" fmla="*/ 200 w 400"/>
                <a:gd name="T5" fmla="*/ 224 h 224"/>
                <a:gd name="T6" fmla="*/ 400 w 400"/>
                <a:gd name="T7" fmla="*/ 112 h 224"/>
                <a:gd name="T8" fmla="*/ 200 w 400"/>
                <a:gd name="T9" fmla="*/ 0 h 224"/>
                <a:gd name="T10" fmla="*/ 200 w 400"/>
                <a:gd name="T11" fmla="*/ 198 h 224"/>
                <a:gd name="T12" fmla="*/ 111 w 400"/>
                <a:gd name="T13" fmla="*/ 112 h 224"/>
                <a:gd name="T14" fmla="*/ 200 w 400"/>
                <a:gd name="T15" fmla="*/ 26 h 224"/>
                <a:gd name="T16" fmla="*/ 289 w 400"/>
                <a:gd name="T17" fmla="*/ 112 h 224"/>
                <a:gd name="T18" fmla="*/ 200 w 400"/>
                <a:gd name="T19" fmla="*/ 198 h 224"/>
                <a:gd name="T20" fmla="*/ 200 w 400"/>
                <a:gd name="T21" fmla="*/ 112 h 224"/>
                <a:gd name="T22" fmla="*/ 200 w 400"/>
                <a:gd name="T23" fmla="*/ 69 h 224"/>
                <a:gd name="T24" fmla="*/ 155 w 400"/>
                <a:gd name="T25" fmla="*/ 112 h 224"/>
                <a:gd name="T26" fmla="*/ 200 w 400"/>
                <a:gd name="T27" fmla="*/ 155 h 224"/>
                <a:gd name="T28" fmla="*/ 244 w 400"/>
                <a:gd name="T29" fmla="*/ 112 h 224"/>
                <a:gd name="T30" fmla="*/ 200 w 400"/>
                <a:gd name="T31" fmla="*/ 11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400" h="224">
                  <a:moveTo>
                    <a:pt x="200" y="0"/>
                  </a:moveTo>
                  <a:cubicBezTo>
                    <a:pt x="69" y="0"/>
                    <a:pt x="0" y="97"/>
                    <a:pt x="0" y="112"/>
                  </a:cubicBezTo>
                  <a:cubicBezTo>
                    <a:pt x="0" y="127"/>
                    <a:pt x="69" y="224"/>
                    <a:pt x="200" y="224"/>
                  </a:cubicBezTo>
                  <a:cubicBezTo>
                    <a:pt x="331" y="224"/>
                    <a:pt x="400" y="127"/>
                    <a:pt x="400" y="112"/>
                  </a:cubicBezTo>
                  <a:cubicBezTo>
                    <a:pt x="400" y="97"/>
                    <a:pt x="331" y="0"/>
                    <a:pt x="200" y="0"/>
                  </a:cubicBezTo>
                  <a:close/>
                  <a:moveTo>
                    <a:pt x="200" y="198"/>
                  </a:moveTo>
                  <a:cubicBezTo>
                    <a:pt x="151" y="198"/>
                    <a:pt x="111" y="159"/>
                    <a:pt x="111" y="112"/>
                  </a:cubicBezTo>
                  <a:cubicBezTo>
                    <a:pt x="111" y="64"/>
                    <a:pt x="151" y="26"/>
                    <a:pt x="200" y="26"/>
                  </a:cubicBezTo>
                  <a:cubicBezTo>
                    <a:pt x="249" y="26"/>
                    <a:pt x="289" y="64"/>
                    <a:pt x="289" y="112"/>
                  </a:cubicBezTo>
                  <a:cubicBezTo>
                    <a:pt x="289" y="159"/>
                    <a:pt x="249" y="198"/>
                    <a:pt x="200" y="198"/>
                  </a:cubicBezTo>
                  <a:close/>
                  <a:moveTo>
                    <a:pt x="200" y="112"/>
                  </a:moveTo>
                  <a:cubicBezTo>
                    <a:pt x="192" y="103"/>
                    <a:pt x="213" y="69"/>
                    <a:pt x="200" y="69"/>
                  </a:cubicBezTo>
                  <a:cubicBezTo>
                    <a:pt x="175" y="69"/>
                    <a:pt x="155" y="88"/>
                    <a:pt x="155" y="112"/>
                  </a:cubicBezTo>
                  <a:cubicBezTo>
                    <a:pt x="155" y="136"/>
                    <a:pt x="175" y="155"/>
                    <a:pt x="200" y="155"/>
                  </a:cubicBezTo>
                  <a:cubicBezTo>
                    <a:pt x="224" y="155"/>
                    <a:pt x="244" y="136"/>
                    <a:pt x="244" y="112"/>
                  </a:cubicBezTo>
                  <a:cubicBezTo>
                    <a:pt x="244" y="101"/>
                    <a:pt x="207" y="119"/>
                    <a:pt x="200" y="112"/>
                  </a:cubicBezTo>
                  <a:close/>
                </a:path>
              </a:pathLst>
            </a:custGeom>
            <a:noFill/>
            <a:ln w="12700">
              <a:solidFill>
                <a:schemeClr val="bg1"/>
              </a:solidFill>
            </a:ln>
          </p:spPr>
          <p:txBody>
            <a:bodyPr vert="horz" wrap="square" lIns="83748" tIns="41874" rIns="83748" bIns="41874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8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8794034" y="4283578"/>
              <a:ext cx="684000" cy="684000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id-ID" sz="8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Content Placeholder 2"/>
          <p:cNvSpPr txBox="1">
            <a:spLocks/>
          </p:cNvSpPr>
          <p:nvPr/>
        </p:nvSpPr>
        <p:spPr>
          <a:xfrm>
            <a:off x="180141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Content Placeholder 2"/>
          <p:cNvSpPr txBox="1">
            <a:spLocks/>
          </p:cNvSpPr>
          <p:nvPr/>
        </p:nvSpPr>
        <p:spPr>
          <a:xfrm>
            <a:off x="180141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Content Placeholder 2"/>
          <p:cNvSpPr txBox="1">
            <a:spLocks/>
          </p:cNvSpPr>
          <p:nvPr/>
        </p:nvSpPr>
        <p:spPr>
          <a:xfrm>
            <a:off x="4246724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Content Placeholder 2"/>
          <p:cNvSpPr txBox="1">
            <a:spLocks/>
          </p:cNvSpPr>
          <p:nvPr/>
        </p:nvSpPr>
        <p:spPr>
          <a:xfrm>
            <a:off x="4246725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629010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6629011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Content Placeholder 2"/>
          <p:cNvSpPr txBox="1">
            <a:spLocks/>
          </p:cNvSpPr>
          <p:nvPr/>
        </p:nvSpPr>
        <p:spPr>
          <a:xfrm>
            <a:off x="9011295" y="4349091"/>
            <a:ext cx="1613740" cy="258532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14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sz="1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Content Placeholder 2"/>
          <p:cNvSpPr txBox="1">
            <a:spLocks/>
          </p:cNvSpPr>
          <p:nvPr/>
        </p:nvSpPr>
        <p:spPr>
          <a:xfrm>
            <a:off x="9011296" y="4576727"/>
            <a:ext cx="2049066" cy="429605"/>
          </a:xfrm>
          <a:prstGeom prst="rect">
            <a:avLst/>
          </a:prstGeom>
        </p:spPr>
        <p:txBody>
          <a:bodyPr vert="horz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33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0"/>
                            </p:stCondLst>
                            <p:childTnLst>
                              <p:par>
                                <p:cTn id="39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75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75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825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9000"/>
                            </p:stCondLst>
                            <p:childTnLst>
                              <p:par>
                                <p:cTn id="6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3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75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05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250"/>
                            </p:stCondLst>
                            <p:childTnLst>
                              <p:par>
                                <p:cTn id="7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" grpId="0" animBg="1"/>
      <p:bldP spid="113" grpId="0" animBg="1"/>
      <p:bldP spid="114" grpId="0" animBg="1"/>
      <p:bldP spid="116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5925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prism isInverted="1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chemeClr val="accent4">
              <a:alpha val="6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chemeClr val="accent4">
              <a:alpha val="80000"/>
            </a:scheme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MH_Others_1"/>
          <p:cNvSpPr txBox="1"/>
          <p:nvPr>
            <p:custDataLst>
              <p:tags r:id="rId1"/>
            </p:custDataLst>
          </p:nvPr>
        </p:nvSpPr>
        <p:spPr>
          <a:xfrm>
            <a:off x="1532831" y="1908278"/>
            <a:ext cx="3731552" cy="1769715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en-US" altLang="zh-CN" sz="115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115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1" name="MH_Others_2"/>
          <p:cNvSpPr txBox="1"/>
          <p:nvPr>
            <p:custDataLst>
              <p:tags r:id="rId2"/>
            </p:custDataLst>
          </p:nvPr>
        </p:nvSpPr>
        <p:spPr>
          <a:xfrm>
            <a:off x="1743539" y="3645481"/>
            <a:ext cx="3310136" cy="553998"/>
          </a:xfrm>
          <a:prstGeom prst="rect">
            <a:avLst/>
          </a:prstGeom>
          <a:noFill/>
        </p:spPr>
        <p:txBody>
          <a:bodyPr vert="horz"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章节</a:t>
            </a:r>
            <a:r>
              <a:rPr lang="en-US" altLang="zh-CN" sz="3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CHAPTER</a:t>
            </a:r>
            <a:endParaRPr lang="zh-CN" altLang="en-US" sz="36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7209863" y="3902860"/>
            <a:ext cx="4845868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zh-CN" altLang="en-US" sz="6000" b="1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明年工作计划</a:t>
            </a:r>
          </a:p>
        </p:txBody>
      </p:sp>
      <p:sp>
        <p:nvSpPr>
          <p:cNvPr id="23" name="TextBox 11"/>
          <p:cNvSpPr txBox="1"/>
          <p:nvPr/>
        </p:nvSpPr>
        <p:spPr>
          <a:xfrm>
            <a:off x="7209863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11"/>
          <p:cNvSpPr txBox="1"/>
          <p:nvPr/>
        </p:nvSpPr>
        <p:spPr>
          <a:xfrm>
            <a:off x="9620970" y="4964810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TextBox 11"/>
          <p:cNvSpPr txBox="1"/>
          <p:nvPr/>
        </p:nvSpPr>
        <p:spPr>
          <a:xfrm>
            <a:off x="7209863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" name="TextBox 11"/>
          <p:cNvSpPr txBox="1"/>
          <p:nvPr/>
        </p:nvSpPr>
        <p:spPr>
          <a:xfrm>
            <a:off x="9620970" y="5339242"/>
            <a:ext cx="22044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171450" lvl="1" indent="-171450">
              <a:buFont typeface="Arial" panose="020B0604020202020204" pitchFamily="34" charset="0"/>
              <a:buChar char="•"/>
            </a:pPr>
            <a:r>
              <a:rPr lang="zh-CN" altLang="en-US" dirty="0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添加相关标题文字</a:t>
            </a:r>
            <a:endParaRPr lang="en-US" altLang="zh-CN" dirty="0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13153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00"/>
                            </p:stCondLst>
                            <p:childTnLst>
                              <p:par>
                                <p:cTn id="4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00"/>
                            </p:stCondLst>
                            <p:childTnLst>
                              <p:par>
                                <p:cTn id="5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53" y="1096046"/>
            <a:ext cx="12858044" cy="3398968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GB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12119" y="5562248"/>
            <a:ext cx="10989864" cy="7167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r>
              <a: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 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5395787" y="1761942"/>
            <a:ext cx="2067177" cy="2067177"/>
            <a:chOff x="5115951" y="1852912"/>
            <a:chExt cx="1960098" cy="1960098"/>
          </a:xfrm>
        </p:grpSpPr>
        <p:sp>
          <p:nvSpPr>
            <p:cNvPr id="8" name="Oval 7"/>
            <p:cNvSpPr/>
            <p:nvPr/>
          </p:nvSpPr>
          <p:spPr>
            <a:xfrm>
              <a:off x="5115951" y="1852912"/>
              <a:ext cx="1960098" cy="1960098"/>
            </a:xfrm>
            <a:prstGeom prst="ellipse">
              <a:avLst/>
            </a:prstGeom>
            <a:noFill/>
            <a:ln w="412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en-GB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5534787" y="2417462"/>
              <a:ext cx="1201079" cy="82619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062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$50</a:t>
              </a:r>
              <a:endParaRPr lang="en-GB" sz="5062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912119" y="5070392"/>
            <a:ext cx="2852960" cy="30803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20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直接复制你的内容到此</a:t>
            </a:r>
            <a:endParaRPr lang="en-GB" sz="2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402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"/>
          <p:cNvGrpSpPr/>
          <p:nvPr/>
        </p:nvGrpSpPr>
        <p:grpSpPr>
          <a:xfrm>
            <a:off x="4430105" y="2447748"/>
            <a:ext cx="3998543" cy="3850364"/>
            <a:chOff x="4200186" y="2320894"/>
            <a:chExt cx="3791627" cy="3651116"/>
          </a:xfrm>
        </p:grpSpPr>
        <p:sp>
          <p:nvSpPr>
            <p:cNvPr id="7" name="Rounded Rectangle 6"/>
            <p:cNvSpPr/>
            <p:nvPr/>
          </p:nvSpPr>
          <p:spPr>
            <a:xfrm flipH="1">
              <a:off x="4214254" y="4850056"/>
              <a:ext cx="3777559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5"/>
            <p:cNvSpPr/>
            <p:nvPr/>
          </p:nvSpPr>
          <p:spPr>
            <a:xfrm rot="3492391" flipH="1">
              <a:off x="4991307" y="3689252"/>
              <a:ext cx="3651116" cy="914400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" name="Rounded Rectangle 3"/>
            <p:cNvSpPr/>
            <p:nvPr/>
          </p:nvSpPr>
          <p:spPr>
            <a:xfrm rot="18107609">
              <a:off x="3556490" y="3689252"/>
              <a:ext cx="3651116" cy="914400"/>
            </a:xfrm>
            <a:prstGeom prst="roundRect">
              <a:avLst>
                <a:gd name="adj" fmla="val 50000"/>
              </a:avLst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9"/>
            <p:cNvSpPr/>
            <p:nvPr/>
          </p:nvSpPr>
          <p:spPr>
            <a:xfrm flipH="1">
              <a:off x="4200186" y="4850056"/>
              <a:ext cx="1948760" cy="914400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Oval 13"/>
            <p:cNvSpPr/>
            <p:nvPr/>
          </p:nvSpPr>
          <p:spPr>
            <a:xfrm>
              <a:off x="5725181" y="2613073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Oval 14"/>
            <p:cNvSpPr/>
            <p:nvPr/>
          </p:nvSpPr>
          <p:spPr>
            <a:xfrm>
              <a:off x="4297730" y="492940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7164059" y="4930934"/>
              <a:ext cx="755703" cy="7557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 noEditPoints="1"/>
            </p:cNvSpPr>
            <p:nvPr/>
          </p:nvSpPr>
          <p:spPr bwMode="auto">
            <a:xfrm>
              <a:off x="5950368" y="2791506"/>
              <a:ext cx="305327" cy="398835"/>
            </a:xfrm>
            <a:custGeom>
              <a:avLst/>
              <a:gdLst>
                <a:gd name="T0" fmla="*/ 60 w 74"/>
                <a:gd name="T1" fmla="*/ 0 h 97"/>
                <a:gd name="T2" fmla="*/ 72 w 74"/>
                <a:gd name="T3" fmla="*/ 11 h 97"/>
                <a:gd name="T4" fmla="*/ 70 w 74"/>
                <a:gd name="T5" fmla="*/ 52 h 97"/>
                <a:gd name="T6" fmla="*/ 63 w 74"/>
                <a:gd name="T7" fmla="*/ 11 h 97"/>
                <a:gd name="T8" fmla="*/ 60 w 74"/>
                <a:gd name="T9" fmla="*/ 8 h 97"/>
                <a:gd name="T10" fmla="*/ 26 w 74"/>
                <a:gd name="T11" fmla="*/ 11 h 97"/>
                <a:gd name="T12" fmla="*/ 26 w 74"/>
                <a:gd name="T13" fmla="*/ 18 h 97"/>
                <a:gd name="T14" fmla="*/ 19 w 74"/>
                <a:gd name="T15" fmla="*/ 24 h 97"/>
                <a:gd name="T16" fmla="*/ 12 w 74"/>
                <a:gd name="T17" fmla="*/ 24 h 97"/>
                <a:gd name="T18" fmla="*/ 8 w 74"/>
                <a:gd name="T19" fmla="*/ 79 h 97"/>
                <a:gd name="T20" fmla="*/ 9 w 74"/>
                <a:gd name="T21" fmla="*/ 81 h 97"/>
                <a:gd name="T22" fmla="*/ 28 w 74"/>
                <a:gd name="T23" fmla="*/ 82 h 97"/>
                <a:gd name="T24" fmla="*/ 37 w 74"/>
                <a:gd name="T25" fmla="*/ 90 h 97"/>
                <a:gd name="T26" fmla="*/ 3 w 74"/>
                <a:gd name="T27" fmla="*/ 87 h 97"/>
                <a:gd name="T28" fmla="*/ 3 w 74"/>
                <a:gd name="T29" fmla="*/ 87 h 97"/>
                <a:gd name="T30" fmla="*/ 0 w 74"/>
                <a:gd name="T31" fmla="*/ 20 h 97"/>
                <a:gd name="T32" fmla="*/ 1 w 74"/>
                <a:gd name="T33" fmla="*/ 17 h 97"/>
                <a:gd name="T34" fmla="*/ 19 w 74"/>
                <a:gd name="T35" fmla="*/ 0 h 97"/>
                <a:gd name="T36" fmla="*/ 17 w 74"/>
                <a:gd name="T37" fmla="*/ 52 h 97"/>
                <a:gd name="T38" fmla="*/ 27 w 74"/>
                <a:gd name="T39" fmla="*/ 56 h 97"/>
                <a:gd name="T40" fmla="*/ 17 w 74"/>
                <a:gd name="T41" fmla="*/ 52 h 97"/>
                <a:gd name="T42" fmla="*/ 17 w 74"/>
                <a:gd name="T43" fmla="*/ 44 h 97"/>
                <a:gd name="T44" fmla="*/ 56 w 74"/>
                <a:gd name="T45" fmla="*/ 40 h 97"/>
                <a:gd name="T46" fmla="*/ 17 w 74"/>
                <a:gd name="T47" fmla="*/ 28 h 97"/>
                <a:gd name="T48" fmla="*/ 56 w 74"/>
                <a:gd name="T49" fmla="*/ 33 h 97"/>
                <a:gd name="T50" fmla="*/ 17 w 74"/>
                <a:gd name="T51" fmla="*/ 28 h 97"/>
                <a:gd name="T52" fmla="*/ 34 w 74"/>
                <a:gd name="T53" fmla="*/ 22 h 97"/>
                <a:gd name="T54" fmla="*/ 56 w 74"/>
                <a:gd name="T55" fmla="*/ 17 h 97"/>
                <a:gd name="T56" fmla="*/ 41 w 74"/>
                <a:gd name="T57" fmla="*/ 69 h 97"/>
                <a:gd name="T58" fmla="*/ 41 w 74"/>
                <a:gd name="T59" fmla="*/ 69 h 97"/>
                <a:gd name="T60" fmla="*/ 31 w 74"/>
                <a:gd name="T61" fmla="*/ 66 h 97"/>
                <a:gd name="T62" fmla="*/ 47 w 74"/>
                <a:gd name="T63" fmla="*/ 86 h 97"/>
                <a:gd name="T64" fmla="*/ 59 w 74"/>
                <a:gd name="T65" fmla="*/ 87 h 97"/>
                <a:gd name="T66" fmla="*/ 71 w 74"/>
                <a:gd name="T67" fmla="*/ 96 h 97"/>
                <a:gd name="T68" fmla="*/ 72 w 74"/>
                <a:gd name="T69" fmla="*/ 90 h 97"/>
                <a:gd name="T70" fmla="*/ 63 w 74"/>
                <a:gd name="T71" fmla="*/ 80 h 97"/>
                <a:gd name="T72" fmla="*/ 64 w 74"/>
                <a:gd name="T73" fmla="*/ 57 h 97"/>
                <a:gd name="T74" fmla="*/ 38 w 74"/>
                <a:gd name="T75" fmla="*/ 54 h 97"/>
                <a:gd name="T76" fmla="*/ 42 w 74"/>
                <a:gd name="T77" fmla="*/ 58 h 97"/>
                <a:gd name="T78" fmla="*/ 40 w 74"/>
                <a:gd name="T79" fmla="*/ 76 h 97"/>
                <a:gd name="T80" fmla="*/ 57 w 74"/>
                <a:gd name="T81" fmla="*/ 78 h 97"/>
                <a:gd name="T82" fmla="*/ 59 w 74"/>
                <a:gd name="T83" fmla="*/ 61 h 97"/>
                <a:gd name="T84" fmla="*/ 21 w 74"/>
                <a:gd name="T85" fmla="*/ 9 h 97"/>
                <a:gd name="T86" fmla="*/ 13 w 74"/>
                <a:gd name="T87" fmla="*/ 19 h 97"/>
                <a:gd name="T88" fmla="*/ 17 w 74"/>
                <a:gd name="T89" fmla="*/ 20 h 97"/>
                <a:gd name="T90" fmla="*/ 18 w 74"/>
                <a:gd name="T91" fmla="*/ 20 h 97"/>
                <a:gd name="T92" fmla="*/ 22 w 74"/>
                <a:gd name="T93" fmla="*/ 17 h 97"/>
                <a:gd name="T94" fmla="*/ 22 w 74"/>
                <a:gd name="T95" fmla="*/ 15 h 97"/>
                <a:gd name="T96" fmla="*/ 21 w 74"/>
                <a:gd name="T97" fmla="*/ 11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74" h="97">
                  <a:moveTo>
                    <a:pt x="21" y="0"/>
                  </a:moveTo>
                  <a:cubicBezTo>
                    <a:pt x="60" y="0"/>
                    <a:pt x="60" y="0"/>
                    <a:pt x="60" y="0"/>
                  </a:cubicBezTo>
                  <a:cubicBezTo>
                    <a:pt x="64" y="0"/>
                    <a:pt x="66" y="1"/>
                    <a:pt x="68" y="3"/>
                  </a:cubicBezTo>
                  <a:cubicBezTo>
                    <a:pt x="70" y="5"/>
                    <a:pt x="72" y="8"/>
                    <a:pt x="72" y="11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71" y="55"/>
                    <a:pt x="70" y="53"/>
                    <a:pt x="70" y="52"/>
                  </a:cubicBezTo>
                  <a:cubicBezTo>
                    <a:pt x="68" y="50"/>
                    <a:pt x="66" y="48"/>
                    <a:pt x="63" y="47"/>
                  </a:cubicBezTo>
                  <a:cubicBezTo>
                    <a:pt x="63" y="11"/>
                    <a:pt x="63" y="11"/>
                    <a:pt x="63" y="11"/>
                  </a:cubicBezTo>
                  <a:cubicBezTo>
                    <a:pt x="63" y="10"/>
                    <a:pt x="63" y="9"/>
                    <a:pt x="62" y="9"/>
                  </a:cubicBezTo>
                  <a:cubicBezTo>
                    <a:pt x="62" y="8"/>
                    <a:pt x="61" y="8"/>
                    <a:pt x="60" y="8"/>
                  </a:cubicBezTo>
                  <a:cubicBezTo>
                    <a:pt x="25" y="8"/>
                    <a:pt x="25" y="8"/>
                    <a:pt x="25" y="8"/>
                  </a:cubicBezTo>
                  <a:cubicBezTo>
                    <a:pt x="26" y="11"/>
                    <a:pt x="26" y="11"/>
                    <a:pt x="26" y="11"/>
                  </a:cubicBezTo>
                  <a:cubicBezTo>
                    <a:pt x="26" y="14"/>
                    <a:pt x="26" y="14"/>
                    <a:pt x="26" y="14"/>
                  </a:cubicBezTo>
                  <a:cubicBezTo>
                    <a:pt x="26" y="16"/>
                    <a:pt x="26" y="17"/>
                    <a:pt x="26" y="18"/>
                  </a:cubicBezTo>
                  <a:cubicBezTo>
                    <a:pt x="26" y="19"/>
                    <a:pt x="25" y="21"/>
                    <a:pt x="23" y="22"/>
                  </a:cubicBezTo>
                  <a:cubicBezTo>
                    <a:pt x="22" y="23"/>
                    <a:pt x="21" y="24"/>
                    <a:pt x="19" y="24"/>
                  </a:cubicBezTo>
                  <a:cubicBezTo>
                    <a:pt x="18" y="24"/>
                    <a:pt x="17" y="24"/>
                    <a:pt x="16" y="24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8" y="79"/>
                    <a:pt x="8" y="79"/>
                    <a:pt x="8" y="79"/>
                  </a:cubicBezTo>
                  <a:cubicBezTo>
                    <a:pt x="8" y="80"/>
                    <a:pt x="9" y="80"/>
                    <a:pt x="9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10" y="81"/>
                    <a:pt x="10" y="82"/>
                    <a:pt x="11" y="82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8" y="82"/>
                    <a:pt x="29" y="83"/>
                    <a:pt x="29" y="84"/>
                  </a:cubicBezTo>
                  <a:cubicBezTo>
                    <a:pt x="31" y="86"/>
                    <a:pt x="34" y="88"/>
                    <a:pt x="37" y="90"/>
                  </a:cubicBezTo>
                  <a:cubicBezTo>
                    <a:pt x="11" y="90"/>
                    <a:pt x="11" y="90"/>
                    <a:pt x="11" y="90"/>
                  </a:cubicBezTo>
                  <a:cubicBezTo>
                    <a:pt x="8" y="90"/>
                    <a:pt x="5" y="89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3" y="87"/>
                    <a:pt x="3" y="87"/>
                    <a:pt x="3" y="87"/>
                  </a:cubicBezTo>
                  <a:cubicBezTo>
                    <a:pt x="1" y="85"/>
                    <a:pt x="0" y="82"/>
                    <a:pt x="0" y="79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21" y="0"/>
                    <a:pt x="21" y="0"/>
                    <a:pt x="21" y="0"/>
                  </a:cubicBezTo>
                  <a:close/>
                  <a:moveTo>
                    <a:pt x="17" y="52"/>
                  </a:moveTo>
                  <a:cubicBezTo>
                    <a:pt x="17" y="56"/>
                    <a:pt x="17" y="56"/>
                    <a:pt x="17" y="56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7" y="52"/>
                    <a:pt x="27" y="52"/>
                    <a:pt x="27" y="52"/>
                  </a:cubicBezTo>
                  <a:cubicBezTo>
                    <a:pt x="17" y="52"/>
                    <a:pt x="17" y="52"/>
                    <a:pt x="17" y="52"/>
                  </a:cubicBezTo>
                  <a:close/>
                  <a:moveTo>
                    <a:pt x="17" y="40"/>
                  </a:moveTo>
                  <a:cubicBezTo>
                    <a:pt x="17" y="44"/>
                    <a:pt x="17" y="44"/>
                    <a:pt x="17" y="44"/>
                  </a:cubicBezTo>
                  <a:cubicBezTo>
                    <a:pt x="56" y="44"/>
                    <a:pt x="56" y="44"/>
                    <a:pt x="56" y="44"/>
                  </a:cubicBezTo>
                  <a:cubicBezTo>
                    <a:pt x="56" y="40"/>
                    <a:pt x="56" y="40"/>
                    <a:pt x="56" y="40"/>
                  </a:cubicBezTo>
                  <a:cubicBezTo>
                    <a:pt x="17" y="40"/>
                    <a:pt x="17" y="40"/>
                    <a:pt x="17" y="40"/>
                  </a:cubicBezTo>
                  <a:close/>
                  <a:moveTo>
                    <a:pt x="17" y="28"/>
                  </a:moveTo>
                  <a:cubicBezTo>
                    <a:pt x="17" y="33"/>
                    <a:pt x="17" y="33"/>
                    <a:pt x="17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28"/>
                    <a:pt x="56" y="28"/>
                    <a:pt x="56" y="28"/>
                  </a:cubicBezTo>
                  <a:cubicBezTo>
                    <a:pt x="17" y="28"/>
                    <a:pt x="17" y="28"/>
                    <a:pt x="17" y="28"/>
                  </a:cubicBezTo>
                  <a:close/>
                  <a:moveTo>
                    <a:pt x="34" y="17"/>
                  </a:moveTo>
                  <a:cubicBezTo>
                    <a:pt x="34" y="22"/>
                    <a:pt x="34" y="22"/>
                    <a:pt x="34" y="22"/>
                  </a:cubicBezTo>
                  <a:cubicBezTo>
                    <a:pt x="56" y="22"/>
                    <a:pt x="56" y="22"/>
                    <a:pt x="56" y="22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34" y="17"/>
                    <a:pt x="34" y="17"/>
                    <a:pt x="34" y="17"/>
                  </a:cubicBezTo>
                  <a:close/>
                  <a:moveTo>
                    <a:pt x="41" y="69"/>
                  </a:moveTo>
                  <a:cubicBezTo>
                    <a:pt x="43" y="64"/>
                    <a:pt x="48" y="61"/>
                    <a:pt x="55" y="60"/>
                  </a:cubicBezTo>
                  <a:cubicBezTo>
                    <a:pt x="48" y="56"/>
                    <a:pt x="39" y="62"/>
                    <a:pt x="41" y="69"/>
                  </a:cubicBezTo>
                  <a:close/>
                  <a:moveTo>
                    <a:pt x="38" y="54"/>
                  </a:moveTo>
                  <a:cubicBezTo>
                    <a:pt x="34" y="57"/>
                    <a:pt x="32" y="61"/>
                    <a:pt x="31" y="66"/>
                  </a:cubicBezTo>
                  <a:cubicBezTo>
                    <a:pt x="31" y="70"/>
                    <a:pt x="32" y="75"/>
                    <a:pt x="35" y="79"/>
                  </a:cubicBezTo>
                  <a:cubicBezTo>
                    <a:pt x="38" y="83"/>
                    <a:pt x="43" y="86"/>
                    <a:pt x="47" y="86"/>
                  </a:cubicBezTo>
                  <a:cubicBezTo>
                    <a:pt x="51" y="87"/>
                    <a:pt x="55" y="86"/>
                    <a:pt x="58" y="84"/>
                  </a:cubicBezTo>
                  <a:cubicBezTo>
                    <a:pt x="58" y="85"/>
                    <a:pt x="58" y="86"/>
                    <a:pt x="59" y="87"/>
                  </a:cubicBezTo>
                  <a:cubicBezTo>
                    <a:pt x="65" y="95"/>
                    <a:pt x="65" y="95"/>
                    <a:pt x="65" y="95"/>
                  </a:cubicBezTo>
                  <a:cubicBezTo>
                    <a:pt x="67" y="97"/>
                    <a:pt x="69" y="97"/>
                    <a:pt x="71" y="96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3" y="94"/>
                    <a:pt x="74" y="91"/>
                    <a:pt x="72" y="90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5" y="81"/>
                    <a:pt x="64" y="80"/>
                    <a:pt x="63" y="80"/>
                  </a:cubicBezTo>
                  <a:cubicBezTo>
                    <a:pt x="66" y="77"/>
                    <a:pt x="67" y="74"/>
                    <a:pt x="68" y="70"/>
                  </a:cubicBezTo>
                  <a:cubicBezTo>
                    <a:pt x="68" y="66"/>
                    <a:pt x="67" y="61"/>
                    <a:pt x="64" y="57"/>
                  </a:cubicBezTo>
                  <a:cubicBezTo>
                    <a:pt x="61" y="53"/>
                    <a:pt x="56" y="50"/>
                    <a:pt x="52" y="50"/>
                  </a:cubicBezTo>
                  <a:cubicBezTo>
                    <a:pt x="47" y="49"/>
                    <a:pt x="42" y="50"/>
                    <a:pt x="38" y="54"/>
                  </a:cubicBezTo>
                  <a:close/>
                  <a:moveTo>
                    <a:pt x="51" y="56"/>
                  </a:moveTo>
                  <a:cubicBezTo>
                    <a:pt x="48" y="56"/>
                    <a:pt x="45" y="56"/>
                    <a:pt x="42" y="58"/>
                  </a:cubicBezTo>
                  <a:cubicBezTo>
                    <a:pt x="39" y="61"/>
                    <a:pt x="38" y="63"/>
                    <a:pt x="37" y="67"/>
                  </a:cubicBezTo>
                  <a:cubicBezTo>
                    <a:pt x="37" y="70"/>
                    <a:pt x="38" y="73"/>
                    <a:pt x="40" y="76"/>
                  </a:cubicBezTo>
                  <a:cubicBezTo>
                    <a:pt x="42" y="78"/>
                    <a:pt x="45" y="80"/>
                    <a:pt x="48" y="80"/>
                  </a:cubicBezTo>
                  <a:cubicBezTo>
                    <a:pt x="51" y="80"/>
                    <a:pt x="54" y="80"/>
                    <a:pt x="57" y="78"/>
                  </a:cubicBezTo>
                  <a:cubicBezTo>
                    <a:pt x="60" y="76"/>
                    <a:pt x="61" y="73"/>
                    <a:pt x="61" y="69"/>
                  </a:cubicBezTo>
                  <a:cubicBezTo>
                    <a:pt x="62" y="66"/>
                    <a:pt x="61" y="63"/>
                    <a:pt x="59" y="61"/>
                  </a:cubicBezTo>
                  <a:cubicBezTo>
                    <a:pt x="57" y="58"/>
                    <a:pt x="54" y="56"/>
                    <a:pt x="51" y="56"/>
                  </a:cubicBezTo>
                  <a:close/>
                  <a:moveTo>
                    <a:pt x="21" y="9"/>
                  </a:moveTo>
                  <a:cubicBezTo>
                    <a:pt x="11" y="19"/>
                    <a:pt x="11" y="19"/>
                    <a:pt x="11" y="19"/>
                  </a:cubicBezTo>
                  <a:cubicBezTo>
                    <a:pt x="13" y="19"/>
                    <a:pt x="13" y="19"/>
                    <a:pt x="13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0"/>
                    <a:pt x="18" y="20"/>
                  </a:cubicBezTo>
                  <a:cubicBezTo>
                    <a:pt x="19" y="20"/>
                    <a:pt x="20" y="19"/>
                    <a:pt x="21" y="19"/>
                  </a:cubicBezTo>
                  <a:cubicBezTo>
                    <a:pt x="21" y="18"/>
                    <a:pt x="22" y="17"/>
                    <a:pt x="22" y="17"/>
                  </a:cubicBezTo>
                  <a:cubicBezTo>
                    <a:pt x="22" y="16"/>
                    <a:pt x="22" y="16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1" y="11"/>
                    <a:pt x="21" y="11"/>
                    <a:pt x="21" y="11"/>
                  </a:cubicBezTo>
                  <a:lnTo>
                    <a:pt x="21" y="9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 noEditPoints="1"/>
            </p:cNvSpPr>
            <p:nvPr/>
          </p:nvSpPr>
          <p:spPr bwMode="auto">
            <a:xfrm>
              <a:off x="4537230" y="5088755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 noEditPoints="1"/>
            </p:cNvSpPr>
            <p:nvPr/>
          </p:nvSpPr>
          <p:spPr bwMode="auto">
            <a:xfrm>
              <a:off x="7348218" y="5147991"/>
              <a:ext cx="387383" cy="332044"/>
            </a:xfrm>
            <a:custGeom>
              <a:avLst/>
              <a:gdLst>
                <a:gd name="T0" fmla="*/ 4 w 94"/>
                <a:gd name="T1" fmla="*/ 19 h 81"/>
                <a:gd name="T2" fmla="*/ 46 w 94"/>
                <a:gd name="T3" fmla="*/ 19 h 81"/>
                <a:gd name="T4" fmla="*/ 50 w 94"/>
                <a:gd name="T5" fmla="*/ 16 h 81"/>
                <a:gd name="T6" fmla="*/ 73 w 94"/>
                <a:gd name="T7" fmla="*/ 0 h 81"/>
                <a:gd name="T8" fmla="*/ 73 w 94"/>
                <a:gd name="T9" fmla="*/ 33 h 81"/>
                <a:gd name="T10" fmla="*/ 73 w 94"/>
                <a:gd name="T11" fmla="*/ 66 h 81"/>
                <a:gd name="T12" fmla="*/ 50 w 94"/>
                <a:gd name="T13" fmla="*/ 49 h 81"/>
                <a:gd name="T14" fmla="*/ 46 w 94"/>
                <a:gd name="T15" fmla="*/ 47 h 81"/>
                <a:gd name="T16" fmla="*/ 33 w 94"/>
                <a:gd name="T17" fmla="*/ 47 h 81"/>
                <a:gd name="T18" fmla="*/ 40 w 94"/>
                <a:gd name="T19" fmla="*/ 70 h 81"/>
                <a:gd name="T20" fmla="*/ 45 w 94"/>
                <a:gd name="T21" fmla="*/ 70 h 81"/>
                <a:gd name="T22" fmla="*/ 45 w 94"/>
                <a:gd name="T23" fmla="*/ 81 h 81"/>
                <a:gd name="T24" fmla="*/ 43 w 94"/>
                <a:gd name="T25" fmla="*/ 81 h 81"/>
                <a:gd name="T26" fmla="*/ 21 w 94"/>
                <a:gd name="T27" fmla="*/ 81 h 81"/>
                <a:gd name="T28" fmla="*/ 11 w 94"/>
                <a:gd name="T29" fmla="*/ 47 h 81"/>
                <a:gd name="T30" fmla="*/ 4 w 94"/>
                <a:gd name="T31" fmla="*/ 47 h 81"/>
                <a:gd name="T32" fmla="*/ 4 w 94"/>
                <a:gd name="T33" fmla="*/ 19 h 81"/>
                <a:gd name="T34" fmla="*/ 87 w 94"/>
                <a:gd name="T35" fmla="*/ 23 h 81"/>
                <a:gd name="T36" fmla="*/ 94 w 94"/>
                <a:gd name="T37" fmla="*/ 33 h 81"/>
                <a:gd name="T38" fmla="*/ 87 w 94"/>
                <a:gd name="T39" fmla="*/ 43 h 81"/>
                <a:gd name="T40" fmla="*/ 87 w 94"/>
                <a:gd name="T41" fmla="*/ 66 h 81"/>
                <a:gd name="T42" fmla="*/ 78 w 94"/>
                <a:gd name="T43" fmla="*/ 66 h 81"/>
                <a:gd name="T44" fmla="*/ 78 w 94"/>
                <a:gd name="T45" fmla="*/ 0 h 81"/>
                <a:gd name="T46" fmla="*/ 87 w 94"/>
                <a:gd name="T47" fmla="*/ 0 h 81"/>
                <a:gd name="T48" fmla="*/ 87 w 94"/>
                <a:gd name="T49" fmla="*/ 23 h 81"/>
                <a:gd name="T50" fmla="*/ 46 w 94"/>
                <a:gd name="T51" fmla="*/ 49 h 81"/>
                <a:gd name="T52" fmla="*/ 37 w 94"/>
                <a:gd name="T53" fmla="*/ 49 h 81"/>
                <a:gd name="T54" fmla="*/ 40 w 94"/>
                <a:gd name="T55" fmla="*/ 61 h 81"/>
                <a:gd name="T56" fmla="*/ 43 w 94"/>
                <a:gd name="T57" fmla="*/ 61 h 81"/>
                <a:gd name="T58" fmla="*/ 43 w 94"/>
                <a:gd name="T59" fmla="*/ 57 h 81"/>
                <a:gd name="T60" fmla="*/ 46 w 94"/>
                <a:gd name="T61" fmla="*/ 49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8657142" y="4998617"/>
            <a:ext cx="2452753" cy="842529"/>
            <a:chOff x="8512415" y="2327889"/>
            <a:chExt cx="3256083" cy="798929"/>
          </a:xfrm>
        </p:grpSpPr>
        <p:sp>
          <p:nvSpPr>
            <p:cNvPr id="25" name="TextBox 24"/>
            <p:cNvSpPr txBox="1"/>
            <p:nvPr/>
          </p:nvSpPr>
          <p:spPr>
            <a:xfrm>
              <a:off x="8512415" y="2327889"/>
              <a:ext cx="1951008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8512415" y="2631890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 flipH="1">
            <a:off x="3160100" y="2356862"/>
            <a:ext cx="2365966" cy="842530"/>
            <a:chOff x="8512415" y="2327889"/>
            <a:chExt cx="3256083" cy="798930"/>
          </a:xfrm>
        </p:grpSpPr>
        <p:sp>
          <p:nvSpPr>
            <p:cNvPr id="28" name="TextBox 27"/>
            <p:cNvSpPr txBox="1"/>
            <p:nvPr/>
          </p:nvSpPr>
          <p:spPr>
            <a:xfrm>
              <a:off x="8519745" y="2327889"/>
              <a:ext cx="2035173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 flipH="1">
            <a:off x="1892162" y="5166460"/>
            <a:ext cx="2365966" cy="842530"/>
            <a:chOff x="8512415" y="2327889"/>
            <a:chExt cx="3256083" cy="798930"/>
          </a:xfrm>
        </p:grpSpPr>
        <p:sp>
          <p:nvSpPr>
            <p:cNvPr id="32" name="TextBox 31"/>
            <p:cNvSpPr txBox="1"/>
            <p:nvPr/>
          </p:nvSpPr>
          <p:spPr>
            <a:xfrm>
              <a:off x="8519742" y="2327889"/>
              <a:ext cx="2256792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512415" y="2631891"/>
              <a:ext cx="3256083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2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9025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Hexagon 23"/>
          <p:cNvSpPr/>
          <p:nvPr/>
        </p:nvSpPr>
        <p:spPr>
          <a:xfrm>
            <a:off x="7093350" y="2353961"/>
            <a:ext cx="1765093" cy="1521633"/>
          </a:xfrm>
          <a:prstGeom prst="hexagon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Hexagon 24"/>
          <p:cNvSpPr/>
          <p:nvPr/>
        </p:nvSpPr>
        <p:spPr>
          <a:xfrm>
            <a:off x="5546828" y="1610331"/>
            <a:ext cx="1765093" cy="152163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Hexagon 32"/>
          <p:cNvSpPr/>
          <p:nvPr/>
        </p:nvSpPr>
        <p:spPr>
          <a:xfrm>
            <a:off x="7088102" y="4061474"/>
            <a:ext cx="1765093" cy="1521633"/>
          </a:xfrm>
          <a:prstGeom prst="hexagon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4" name="Hexagon 33"/>
          <p:cNvSpPr/>
          <p:nvPr/>
        </p:nvSpPr>
        <p:spPr>
          <a:xfrm>
            <a:off x="3989751" y="2353961"/>
            <a:ext cx="1765093" cy="1521633"/>
          </a:xfrm>
          <a:prstGeom prst="hexagon">
            <a:avLst/>
          </a:prstGeom>
          <a:blipFill dpi="0" rotWithShape="1"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" name="Hexagon 34"/>
          <p:cNvSpPr/>
          <p:nvPr/>
        </p:nvSpPr>
        <p:spPr>
          <a:xfrm>
            <a:off x="3989751" y="4061474"/>
            <a:ext cx="1765093" cy="1521633"/>
          </a:xfrm>
          <a:prstGeom prst="hexagon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Hexagon 36"/>
          <p:cNvSpPr/>
          <p:nvPr/>
        </p:nvSpPr>
        <p:spPr>
          <a:xfrm>
            <a:off x="5566772" y="4822043"/>
            <a:ext cx="1765093" cy="1521633"/>
          </a:xfrm>
          <a:prstGeom prst="hexagon">
            <a:avLst/>
          </a:pr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en-US" sz="1276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2455013" y="3200320"/>
            <a:ext cx="7934279" cy="1531416"/>
            <a:chOff x="52530" y="1944143"/>
            <a:chExt cx="7968598" cy="1538041"/>
          </a:xfrm>
          <a:solidFill>
            <a:schemeClr val="bg1"/>
          </a:solidFill>
        </p:grpSpPr>
        <p:grpSp>
          <p:nvGrpSpPr>
            <p:cNvPr id="3" name="Group 2"/>
            <p:cNvGrpSpPr/>
            <p:nvPr/>
          </p:nvGrpSpPr>
          <p:grpSpPr>
            <a:xfrm>
              <a:off x="3145192" y="1953970"/>
              <a:ext cx="1772728" cy="1528214"/>
              <a:chOff x="3145192" y="1953970"/>
              <a:chExt cx="1772728" cy="1528214"/>
            </a:xfrm>
            <a:grpFill/>
          </p:grpSpPr>
          <p:sp>
            <p:nvSpPr>
              <p:cNvPr id="23" name="Hexagon 22"/>
              <p:cNvSpPr/>
              <p:nvPr/>
            </p:nvSpPr>
            <p:spPr>
              <a:xfrm>
                <a:off x="3145192" y="1953970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0" name="Freeform 13"/>
              <p:cNvSpPr>
                <a:spLocks noEditPoints="1"/>
              </p:cNvSpPr>
              <p:nvPr/>
            </p:nvSpPr>
            <p:spPr bwMode="auto">
              <a:xfrm>
                <a:off x="3676028" y="2509633"/>
                <a:ext cx="664606" cy="397235"/>
              </a:xfrm>
              <a:custGeom>
                <a:avLst/>
                <a:gdLst>
                  <a:gd name="T0" fmla="*/ 226 w 256"/>
                  <a:gd name="T1" fmla="*/ 131 h 154"/>
                  <a:gd name="T2" fmla="*/ 226 w 256"/>
                  <a:gd name="T3" fmla="*/ 130 h 154"/>
                  <a:gd name="T4" fmla="*/ 226 w 256"/>
                  <a:gd name="T5" fmla="*/ 10 h 154"/>
                  <a:gd name="T6" fmla="*/ 217 w 256"/>
                  <a:gd name="T7" fmla="*/ 0 h 154"/>
                  <a:gd name="T8" fmla="*/ 38 w 256"/>
                  <a:gd name="T9" fmla="*/ 0 h 154"/>
                  <a:gd name="T10" fmla="*/ 29 w 256"/>
                  <a:gd name="T11" fmla="*/ 10 h 154"/>
                  <a:gd name="T12" fmla="*/ 29 w 256"/>
                  <a:gd name="T13" fmla="*/ 130 h 154"/>
                  <a:gd name="T14" fmla="*/ 29 w 256"/>
                  <a:gd name="T15" fmla="*/ 131 h 154"/>
                  <a:gd name="T16" fmla="*/ 0 w 256"/>
                  <a:gd name="T17" fmla="*/ 138 h 154"/>
                  <a:gd name="T18" fmla="*/ 3 w 256"/>
                  <a:gd name="T19" fmla="*/ 154 h 154"/>
                  <a:gd name="T20" fmla="*/ 253 w 256"/>
                  <a:gd name="T21" fmla="*/ 154 h 154"/>
                  <a:gd name="T22" fmla="*/ 256 w 256"/>
                  <a:gd name="T23" fmla="*/ 138 h 154"/>
                  <a:gd name="T24" fmla="*/ 226 w 256"/>
                  <a:gd name="T25" fmla="*/ 131 h 154"/>
                  <a:gd name="T26" fmla="*/ 207 w 256"/>
                  <a:gd name="T27" fmla="*/ 119 h 154"/>
                  <a:gd name="T28" fmla="*/ 48 w 256"/>
                  <a:gd name="T29" fmla="*/ 119 h 154"/>
                  <a:gd name="T30" fmla="*/ 48 w 256"/>
                  <a:gd name="T31" fmla="*/ 20 h 154"/>
                  <a:gd name="T32" fmla="*/ 207 w 256"/>
                  <a:gd name="T33" fmla="*/ 20 h 154"/>
                  <a:gd name="T34" fmla="*/ 207 w 256"/>
                  <a:gd name="T35" fmla="*/ 119 h 1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256" h="154">
                    <a:moveTo>
                      <a:pt x="226" y="131"/>
                    </a:moveTo>
                    <a:cubicBezTo>
                      <a:pt x="226" y="131"/>
                      <a:pt x="226" y="131"/>
                      <a:pt x="226" y="130"/>
                    </a:cubicBezTo>
                    <a:cubicBezTo>
                      <a:pt x="226" y="10"/>
                      <a:pt x="226" y="10"/>
                      <a:pt x="226" y="10"/>
                    </a:cubicBezTo>
                    <a:cubicBezTo>
                      <a:pt x="226" y="5"/>
                      <a:pt x="222" y="0"/>
                      <a:pt x="217" y="0"/>
                    </a:cubicBezTo>
                    <a:cubicBezTo>
                      <a:pt x="38" y="0"/>
                      <a:pt x="38" y="0"/>
                      <a:pt x="38" y="0"/>
                    </a:cubicBezTo>
                    <a:cubicBezTo>
                      <a:pt x="33" y="0"/>
                      <a:pt x="29" y="5"/>
                      <a:pt x="29" y="10"/>
                    </a:cubicBezTo>
                    <a:cubicBezTo>
                      <a:pt x="29" y="130"/>
                      <a:pt x="29" y="130"/>
                      <a:pt x="29" y="130"/>
                    </a:cubicBezTo>
                    <a:cubicBezTo>
                      <a:pt x="29" y="131"/>
                      <a:pt x="29" y="131"/>
                      <a:pt x="29" y="131"/>
                    </a:cubicBezTo>
                    <a:cubicBezTo>
                      <a:pt x="0" y="138"/>
                      <a:pt x="0" y="138"/>
                      <a:pt x="0" y="138"/>
                    </a:cubicBezTo>
                    <a:cubicBezTo>
                      <a:pt x="3" y="154"/>
                      <a:pt x="3" y="154"/>
                      <a:pt x="3" y="154"/>
                    </a:cubicBezTo>
                    <a:cubicBezTo>
                      <a:pt x="253" y="154"/>
                      <a:pt x="253" y="154"/>
                      <a:pt x="253" y="154"/>
                    </a:cubicBezTo>
                    <a:cubicBezTo>
                      <a:pt x="256" y="138"/>
                      <a:pt x="256" y="138"/>
                      <a:pt x="256" y="138"/>
                    </a:cubicBezTo>
                    <a:lnTo>
                      <a:pt x="226" y="131"/>
                    </a:lnTo>
                    <a:close/>
                    <a:moveTo>
                      <a:pt x="207" y="119"/>
                    </a:moveTo>
                    <a:cubicBezTo>
                      <a:pt x="48" y="119"/>
                      <a:pt x="48" y="119"/>
                      <a:pt x="48" y="119"/>
                    </a:cubicBezTo>
                    <a:cubicBezTo>
                      <a:pt x="48" y="20"/>
                      <a:pt x="48" y="20"/>
                      <a:pt x="48" y="20"/>
                    </a:cubicBezTo>
                    <a:cubicBezTo>
                      <a:pt x="207" y="20"/>
                      <a:pt x="207" y="20"/>
                      <a:pt x="207" y="20"/>
                    </a:cubicBezTo>
                    <a:lnTo>
                      <a:pt x="207" y="11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7" name="Group 6"/>
            <p:cNvGrpSpPr/>
            <p:nvPr/>
          </p:nvGrpSpPr>
          <p:grpSpPr>
            <a:xfrm>
              <a:off x="52530" y="1944143"/>
              <a:ext cx="1772728" cy="1528214"/>
              <a:chOff x="52530" y="1944143"/>
              <a:chExt cx="1772728" cy="1528214"/>
            </a:xfrm>
            <a:grpFill/>
          </p:grpSpPr>
          <p:sp>
            <p:nvSpPr>
              <p:cNvPr id="62" name="Hexagon 61"/>
              <p:cNvSpPr/>
              <p:nvPr/>
            </p:nvSpPr>
            <p:spPr>
              <a:xfrm>
                <a:off x="5253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1" name="Freeform 8"/>
              <p:cNvSpPr>
                <a:spLocks noEditPoints="1"/>
              </p:cNvSpPr>
              <p:nvPr/>
            </p:nvSpPr>
            <p:spPr bwMode="auto">
              <a:xfrm>
                <a:off x="731020" y="2460800"/>
                <a:ext cx="311889" cy="464415"/>
              </a:xfrm>
              <a:custGeom>
                <a:avLst/>
                <a:gdLst>
                  <a:gd name="T0" fmla="*/ 201 w 202"/>
                  <a:gd name="T1" fmla="*/ 138 h 300"/>
                  <a:gd name="T2" fmla="*/ 2 w 202"/>
                  <a:gd name="T3" fmla="*/ 138 h 300"/>
                  <a:gd name="T4" fmla="*/ 0 w 202"/>
                  <a:gd name="T5" fmla="*/ 173 h 300"/>
                  <a:gd name="T6" fmla="*/ 101 w 202"/>
                  <a:gd name="T7" fmla="*/ 300 h 300"/>
                  <a:gd name="T8" fmla="*/ 201 w 202"/>
                  <a:gd name="T9" fmla="*/ 173 h 300"/>
                  <a:gd name="T10" fmla="*/ 201 w 202"/>
                  <a:gd name="T11" fmla="*/ 138 h 300"/>
                  <a:gd name="T12" fmla="*/ 113 w 202"/>
                  <a:gd name="T13" fmla="*/ 0 h 300"/>
                  <a:gd name="T14" fmla="*/ 113 w 202"/>
                  <a:gd name="T15" fmla="*/ 115 h 300"/>
                  <a:gd name="T16" fmla="*/ 200 w 202"/>
                  <a:gd name="T17" fmla="*/ 115 h 300"/>
                  <a:gd name="T18" fmla="*/ 113 w 202"/>
                  <a:gd name="T19" fmla="*/ 0 h 300"/>
                  <a:gd name="T20" fmla="*/ 89 w 202"/>
                  <a:gd name="T21" fmla="*/ 0 h 300"/>
                  <a:gd name="T22" fmla="*/ 2 w 202"/>
                  <a:gd name="T23" fmla="*/ 115 h 300"/>
                  <a:gd name="T24" fmla="*/ 89 w 202"/>
                  <a:gd name="T25" fmla="*/ 115 h 300"/>
                  <a:gd name="T26" fmla="*/ 89 w 202"/>
                  <a:gd name="T27" fmla="*/ 0 h 3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202" h="300">
                    <a:moveTo>
                      <a:pt x="201" y="138"/>
                    </a:moveTo>
                    <a:cubicBezTo>
                      <a:pt x="2" y="138"/>
                      <a:pt x="2" y="138"/>
                      <a:pt x="2" y="138"/>
                    </a:cubicBezTo>
                    <a:cubicBezTo>
                      <a:pt x="1" y="152"/>
                      <a:pt x="0" y="159"/>
                      <a:pt x="0" y="173"/>
                    </a:cubicBezTo>
                    <a:cubicBezTo>
                      <a:pt x="0" y="247"/>
                      <a:pt x="0" y="300"/>
                      <a:pt x="101" y="300"/>
                    </a:cubicBezTo>
                    <a:cubicBezTo>
                      <a:pt x="201" y="300"/>
                      <a:pt x="201" y="247"/>
                      <a:pt x="201" y="173"/>
                    </a:cubicBezTo>
                    <a:cubicBezTo>
                      <a:pt x="201" y="159"/>
                      <a:pt x="202" y="152"/>
                      <a:pt x="201" y="138"/>
                    </a:cubicBezTo>
                    <a:close/>
                    <a:moveTo>
                      <a:pt x="113" y="0"/>
                    </a:moveTo>
                    <a:cubicBezTo>
                      <a:pt x="113" y="115"/>
                      <a:pt x="113" y="115"/>
                      <a:pt x="113" y="115"/>
                    </a:cubicBezTo>
                    <a:cubicBezTo>
                      <a:pt x="200" y="115"/>
                      <a:pt x="200" y="115"/>
                      <a:pt x="200" y="115"/>
                    </a:cubicBezTo>
                    <a:cubicBezTo>
                      <a:pt x="192" y="55"/>
                      <a:pt x="173" y="3"/>
                      <a:pt x="113" y="0"/>
                    </a:cubicBezTo>
                    <a:close/>
                    <a:moveTo>
                      <a:pt x="89" y="0"/>
                    </a:moveTo>
                    <a:cubicBezTo>
                      <a:pt x="21" y="2"/>
                      <a:pt x="8" y="55"/>
                      <a:pt x="2" y="115"/>
                    </a:cubicBezTo>
                    <a:cubicBezTo>
                      <a:pt x="89" y="115"/>
                      <a:pt x="89" y="115"/>
                      <a:pt x="89" y="115"/>
                    </a:cubicBezTo>
                    <a:lnTo>
                      <a:pt x="89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046" tIns="45523" rIns="91046" bIns="45523" numCol="1" anchor="t" anchorCtr="0" compatLnSpc="1">
                <a:prstTxWarp prst="textNoShape">
                  <a:avLst/>
                </a:prstTxWarp>
              </a:bodyPr>
              <a:lstStyle/>
              <a:p>
                <a:pPr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</p:grpSp>
        <p:grpSp>
          <p:nvGrpSpPr>
            <p:cNvPr id="2" name="Group 1"/>
            <p:cNvGrpSpPr/>
            <p:nvPr/>
          </p:nvGrpSpPr>
          <p:grpSpPr>
            <a:xfrm>
              <a:off x="6248400" y="1944143"/>
              <a:ext cx="1772728" cy="1528214"/>
              <a:chOff x="6248400" y="1944143"/>
              <a:chExt cx="1772728" cy="1528214"/>
            </a:xfrm>
            <a:grpFill/>
          </p:grpSpPr>
          <p:sp>
            <p:nvSpPr>
              <p:cNvPr id="61" name="Hexagon 60"/>
              <p:cNvSpPr/>
              <p:nvPr/>
            </p:nvSpPr>
            <p:spPr>
              <a:xfrm>
                <a:off x="6248400" y="1944143"/>
                <a:ext cx="1772728" cy="1528214"/>
              </a:xfrm>
              <a:prstGeom prst="hexagon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3">
                  <a:shade val="50000"/>
                </a:schemeClr>
              </a:lnRef>
              <a:fillRef idx="1">
                <a:schemeClr val="accent3"/>
              </a:fillRef>
              <a:effectRef idx="0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en-US" sz="1276"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grpSp>
            <p:nvGrpSpPr>
              <p:cNvPr id="42" name="Group 41"/>
              <p:cNvGrpSpPr/>
              <p:nvPr/>
            </p:nvGrpSpPr>
            <p:grpSpPr>
              <a:xfrm>
                <a:off x="6930594" y="2443673"/>
                <a:ext cx="422683" cy="479107"/>
                <a:chOff x="6109895" y="1540361"/>
                <a:chExt cx="133147" cy="150921"/>
              </a:xfrm>
              <a:grpFill/>
            </p:grpSpPr>
            <p:sp>
              <p:nvSpPr>
                <p:cNvPr id="43" name="Freeform 143"/>
                <p:cNvSpPr>
                  <a:spLocks noEditPoints="1"/>
                </p:cNvSpPr>
                <p:nvPr/>
              </p:nvSpPr>
              <p:spPr bwMode="auto">
                <a:xfrm>
                  <a:off x="6130176" y="1540361"/>
                  <a:ext cx="92585" cy="92585"/>
                </a:xfrm>
                <a:custGeom>
                  <a:avLst/>
                  <a:gdLst>
                    <a:gd name="T0" fmla="*/ 77 w 154"/>
                    <a:gd name="T1" fmla="*/ 0 h 155"/>
                    <a:gd name="T2" fmla="*/ 0 w 154"/>
                    <a:gd name="T3" fmla="*/ 78 h 155"/>
                    <a:gd name="T4" fmla="*/ 77 w 154"/>
                    <a:gd name="T5" fmla="*/ 155 h 155"/>
                    <a:gd name="T6" fmla="*/ 154 w 154"/>
                    <a:gd name="T7" fmla="*/ 78 h 155"/>
                    <a:gd name="T8" fmla="*/ 77 w 154"/>
                    <a:gd name="T9" fmla="*/ 0 h 155"/>
                    <a:gd name="T10" fmla="*/ 81 w 154"/>
                    <a:gd name="T11" fmla="*/ 139 h 155"/>
                    <a:gd name="T12" fmla="*/ 26 w 154"/>
                    <a:gd name="T13" fmla="*/ 101 h 155"/>
                    <a:gd name="T14" fmla="*/ 136 w 154"/>
                    <a:gd name="T15" fmla="*/ 101 h 155"/>
                    <a:gd name="T16" fmla="*/ 81 w 154"/>
                    <a:gd name="T17" fmla="*/ 139 h 1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54" h="155">
                      <a:moveTo>
                        <a:pt x="77" y="0"/>
                      </a:moveTo>
                      <a:cubicBezTo>
                        <a:pt x="34" y="0"/>
                        <a:pt x="0" y="35"/>
                        <a:pt x="0" y="78"/>
                      </a:cubicBezTo>
                      <a:cubicBezTo>
                        <a:pt x="0" y="120"/>
                        <a:pt x="34" y="155"/>
                        <a:pt x="77" y="155"/>
                      </a:cubicBezTo>
                      <a:cubicBezTo>
                        <a:pt x="120" y="155"/>
                        <a:pt x="154" y="120"/>
                        <a:pt x="154" y="78"/>
                      </a:cubicBezTo>
                      <a:cubicBezTo>
                        <a:pt x="154" y="35"/>
                        <a:pt x="120" y="0"/>
                        <a:pt x="77" y="0"/>
                      </a:cubicBezTo>
                      <a:close/>
                      <a:moveTo>
                        <a:pt x="81" y="139"/>
                      </a:moveTo>
                      <a:cubicBezTo>
                        <a:pt x="58" y="139"/>
                        <a:pt x="37" y="124"/>
                        <a:pt x="26" y="101"/>
                      </a:cubicBezTo>
                      <a:cubicBezTo>
                        <a:pt x="136" y="101"/>
                        <a:pt x="136" y="101"/>
                        <a:pt x="136" y="101"/>
                      </a:cubicBezTo>
                      <a:cubicBezTo>
                        <a:pt x="124" y="124"/>
                        <a:pt x="104" y="139"/>
                        <a:pt x="81" y="139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  <p:sp>
              <p:nvSpPr>
                <p:cNvPr id="46" name="Freeform 146"/>
                <p:cNvSpPr>
                  <a:spLocks/>
                </p:cNvSpPr>
                <p:nvPr/>
              </p:nvSpPr>
              <p:spPr bwMode="auto">
                <a:xfrm>
                  <a:off x="6109895" y="1650721"/>
                  <a:ext cx="133147" cy="40561"/>
                </a:xfrm>
                <a:custGeom>
                  <a:avLst/>
                  <a:gdLst>
                    <a:gd name="T0" fmla="*/ 158 w 222"/>
                    <a:gd name="T1" fmla="*/ 0 h 67"/>
                    <a:gd name="T2" fmla="*/ 111 w 222"/>
                    <a:gd name="T3" fmla="*/ 12 h 67"/>
                    <a:gd name="T4" fmla="*/ 64 w 222"/>
                    <a:gd name="T5" fmla="*/ 0 h 67"/>
                    <a:gd name="T6" fmla="*/ 0 w 222"/>
                    <a:gd name="T7" fmla="*/ 67 h 67"/>
                    <a:gd name="T8" fmla="*/ 222 w 222"/>
                    <a:gd name="T9" fmla="*/ 67 h 67"/>
                    <a:gd name="T10" fmla="*/ 158 w 222"/>
                    <a:gd name="T11" fmla="*/ 0 h 6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22" h="67">
                      <a:moveTo>
                        <a:pt x="158" y="0"/>
                      </a:moveTo>
                      <a:cubicBezTo>
                        <a:pt x="144" y="7"/>
                        <a:pt x="128" y="12"/>
                        <a:pt x="111" y="12"/>
                      </a:cubicBezTo>
                      <a:cubicBezTo>
                        <a:pt x="94" y="12"/>
                        <a:pt x="78" y="7"/>
                        <a:pt x="64" y="0"/>
                      </a:cubicBezTo>
                      <a:cubicBezTo>
                        <a:pt x="34" y="8"/>
                        <a:pt x="11" y="26"/>
                        <a:pt x="0" y="67"/>
                      </a:cubicBezTo>
                      <a:cubicBezTo>
                        <a:pt x="222" y="67"/>
                        <a:pt x="222" y="67"/>
                        <a:pt x="222" y="67"/>
                      </a:cubicBezTo>
                      <a:cubicBezTo>
                        <a:pt x="211" y="26"/>
                        <a:pt x="188" y="8"/>
                        <a:pt x="15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046" tIns="45523" rIns="91046" bIns="45523" numCol="1" anchor="t" anchorCtr="0" compatLnSpc="1">
                  <a:prstTxWarp prst="textNoShape">
                    <a:avLst/>
                  </a:prstTxWarp>
                </a:bodyPr>
                <a:lstStyle/>
                <a:p>
                  <a:pPr>
                    <a:lnSpc>
                      <a:spcPct val="150000"/>
                    </a:lnSpc>
                  </a:pPr>
                  <a:endParaRPr lang="en-US" sz="1276"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endParaRPr>
                </a:p>
              </p:txBody>
            </p:sp>
          </p:grpSp>
        </p:grpSp>
      </p:grpSp>
      <p:sp>
        <p:nvSpPr>
          <p:cNvPr id="27" name="Text Placeholder 32"/>
          <p:cNvSpPr txBox="1">
            <a:spLocks/>
          </p:cNvSpPr>
          <p:nvPr/>
        </p:nvSpPr>
        <p:spPr>
          <a:xfrm>
            <a:off x="154368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8" name="Text Placeholder 33"/>
          <p:cNvSpPr txBox="1">
            <a:spLocks/>
          </p:cNvSpPr>
          <p:nvPr/>
        </p:nvSpPr>
        <p:spPr>
          <a:xfrm>
            <a:off x="1529274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9" name="Text Placeholder 32"/>
          <p:cNvSpPr txBox="1">
            <a:spLocks/>
          </p:cNvSpPr>
          <p:nvPr/>
        </p:nvSpPr>
        <p:spPr>
          <a:xfrm>
            <a:off x="8627848" y="1695636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0" name="Text Placeholder 33"/>
          <p:cNvSpPr txBox="1">
            <a:spLocks/>
          </p:cNvSpPr>
          <p:nvPr/>
        </p:nvSpPr>
        <p:spPr>
          <a:xfrm>
            <a:off x="9589301" y="1394887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 Placeholder 32"/>
          <p:cNvSpPr txBox="1">
            <a:spLocks/>
          </p:cNvSpPr>
          <p:nvPr/>
        </p:nvSpPr>
        <p:spPr>
          <a:xfrm>
            <a:off x="154368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Text Placeholder 33"/>
          <p:cNvSpPr txBox="1">
            <a:spLocks/>
          </p:cNvSpPr>
          <p:nvPr/>
        </p:nvSpPr>
        <p:spPr>
          <a:xfrm>
            <a:off x="1529274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Text Placeholder 32"/>
          <p:cNvSpPr txBox="1">
            <a:spLocks/>
          </p:cNvSpPr>
          <p:nvPr/>
        </p:nvSpPr>
        <p:spPr>
          <a:xfrm>
            <a:off x="8627848" y="5585465"/>
            <a:ext cx="2666143" cy="92333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50000"/>
              </a:lnSpc>
              <a:buNone/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修改文字内容，也可以直接复制你的内容到此。请替换文字内容，修改文字内容，也可以直接复制你的内容到此。请替换文字内容，修改文字内容，也可以直接复制你的内容到此。请替换文字内容，修改文字内容，也可以直接复制你的内容到此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Text Placeholder 33"/>
          <p:cNvSpPr txBox="1">
            <a:spLocks/>
          </p:cNvSpPr>
          <p:nvPr/>
        </p:nvSpPr>
        <p:spPr>
          <a:xfrm>
            <a:off x="9589301" y="5284716"/>
            <a:ext cx="1704690" cy="2154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ct val="100000"/>
              </a:lnSpc>
              <a:buNone/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endParaRPr lang="en-AU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9" name="TextBox 8"/>
          <p:cNvSpPr txBox="1"/>
          <p:nvPr/>
        </p:nvSpPr>
        <p:spPr>
          <a:xfrm>
            <a:off x="857250" y="233568"/>
            <a:ext cx="3949155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</a:t>
            </a:r>
            <a:r>
              <a:rPr lang="zh-CN" altLang="en-US" sz="32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57250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201X ANNUAL WORK SUMMARY</a:t>
            </a:r>
            <a:endParaRPr lang="zh-CN" altLang="en-US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524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33" grpId="0" animBg="1"/>
      <p:bldP spid="34" grpId="0" animBg="1"/>
      <p:bldP spid="35" grpId="0" animBg="1"/>
      <p:bldP spid="37" grpId="0" animBg="1"/>
      <p:bldP spid="27" grpId="0"/>
      <p:bldP spid="28" grpId="0"/>
      <p:bldP spid="29" grpId="0"/>
      <p:bldP spid="30" grpId="0"/>
      <p:bldP spid="31" grpId="0"/>
      <p:bldP spid="32" grpId="0"/>
      <p:bldP spid="36" grpId="0"/>
      <p:bldP spid="38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53" y="0"/>
            <a:ext cx="12858044" cy="7250787"/>
          </a:xfrm>
          <a:prstGeom prst="rect">
            <a:avLst/>
          </a:prstGeom>
          <a:blipFill dpi="0"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  <a14:imgEffect>
                        <a14:brightnessContrast bright="20000" contrast="-2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" name="Freeform 6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0 w 175"/>
              <a:gd name="T3" fmla="*/ 149 h 149"/>
              <a:gd name="T4" fmla="*/ 0 w 175"/>
              <a:gd name="T5" fmla="*/ 0 h 149"/>
              <a:gd name="T6" fmla="*/ 175 w 175"/>
              <a:gd name="T7" fmla="*/ 0 h 149"/>
              <a:gd name="T8" fmla="*/ 4 w 175"/>
              <a:gd name="T9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2" y="149"/>
                  <a:pt x="1" y="149"/>
                  <a:pt x="0" y="149"/>
                </a:cubicBezTo>
                <a:cubicBezTo>
                  <a:pt x="0" y="0"/>
                  <a:pt x="0" y="0"/>
                  <a:pt x="0" y="0"/>
                </a:cubicBezTo>
                <a:cubicBezTo>
                  <a:pt x="175" y="0"/>
                  <a:pt x="175" y="0"/>
                  <a:pt x="175" y="0"/>
                </a:cubicBezTo>
                <a:cubicBezTo>
                  <a:pt x="175" y="77"/>
                  <a:pt x="96" y="149"/>
                  <a:pt x="4" y="149"/>
                </a:cubicBezTo>
                <a:close/>
              </a:path>
            </a:pathLst>
          </a:custGeom>
          <a:solidFill>
            <a:srgbClr val="1E6C7A">
              <a:alpha val="6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7" name="Freeform 7"/>
          <p:cNvSpPr>
            <a:spLocks/>
          </p:cNvSpPr>
          <p:nvPr/>
        </p:nvSpPr>
        <p:spPr bwMode="auto">
          <a:xfrm>
            <a:off x="354" y="0"/>
            <a:ext cx="8438273" cy="7250787"/>
          </a:xfrm>
          <a:custGeom>
            <a:avLst/>
            <a:gdLst>
              <a:gd name="T0" fmla="*/ 4 w 175"/>
              <a:gd name="T1" fmla="*/ 149 h 149"/>
              <a:gd name="T2" fmla="*/ 175 w 175"/>
              <a:gd name="T3" fmla="*/ 0 h 149"/>
              <a:gd name="T4" fmla="*/ 162 w 175"/>
              <a:gd name="T5" fmla="*/ 0 h 149"/>
              <a:gd name="T6" fmla="*/ 0 w 175"/>
              <a:gd name="T7" fmla="*/ 149 h 149"/>
              <a:gd name="T8" fmla="*/ 0 w 175"/>
              <a:gd name="T9" fmla="*/ 149 h 149"/>
              <a:gd name="T10" fmla="*/ 4 w 175"/>
              <a:gd name="T11" fmla="*/ 149 h 14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5" h="149">
                <a:moveTo>
                  <a:pt x="4" y="149"/>
                </a:moveTo>
                <a:cubicBezTo>
                  <a:pt x="96" y="149"/>
                  <a:pt x="175" y="79"/>
                  <a:pt x="175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58" y="76"/>
                  <a:pt x="86" y="146"/>
                  <a:pt x="0" y="149"/>
                </a:cubicBezTo>
                <a:cubicBezTo>
                  <a:pt x="0" y="149"/>
                  <a:pt x="0" y="149"/>
                  <a:pt x="0" y="149"/>
                </a:cubicBezTo>
                <a:cubicBezTo>
                  <a:pt x="1" y="149"/>
                  <a:pt x="2" y="149"/>
                  <a:pt x="4" y="14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Freeform 8"/>
          <p:cNvSpPr>
            <a:spLocks/>
          </p:cNvSpPr>
          <p:nvPr/>
        </p:nvSpPr>
        <p:spPr bwMode="auto">
          <a:xfrm>
            <a:off x="353" y="0"/>
            <a:ext cx="7813059" cy="6424165"/>
          </a:xfrm>
          <a:custGeom>
            <a:avLst/>
            <a:gdLst>
              <a:gd name="T0" fmla="*/ 0 w 162"/>
              <a:gd name="T1" fmla="*/ 132 h 132"/>
              <a:gd name="T2" fmla="*/ 0 w 162"/>
              <a:gd name="T3" fmla="*/ 132 h 132"/>
              <a:gd name="T4" fmla="*/ 0 w 162"/>
              <a:gd name="T5" fmla="*/ 0 h 132"/>
              <a:gd name="T6" fmla="*/ 162 w 162"/>
              <a:gd name="T7" fmla="*/ 0 h 132"/>
              <a:gd name="T8" fmla="*/ 0 w 162"/>
              <a:gd name="T9" fmla="*/ 132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62" h="132">
                <a:moveTo>
                  <a:pt x="0" y="132"/>
                </a:moveTo>
                <a:cubicBezTo>
                  <a:pt x="0" y="132"/>
                  <a:pt x="0" y="132"/>
                  <a:pt x="0" y="132"/>
                </a:cubicBezTo>
                <a:cubicBezTo>
                  <a:pt x="0" y="0"/>
                  <a:pt x="0" y="0"/>
                  <a:pt x="0" y="0"/>
                </a:cubicBezTo>
                <a:cubicBezTo>
                  <a:pt x="162" y="0"/>
                  <a:pt x="162" y="0"/>
                  <a:pt x="162" y="0"/>
                </a:cubicBezTo>
                <a:cubicBezTo>
                  <a:pt x="162" y="73"/>
                  <a:pt x="72" y="132"/>
                  <a:pt x="0" y="132"/>
                </a:cubicBezTo>
                <a:close/>
              </a:path>
            </a:pathLst>
          </a:custGeom>
          <a:solidFill>
            <a:srgbClr val="38AABA">
              <a:alpha val="80000"/>
            </a:srgbClr>
          </a:solidFill>
          <a:ln>
            <a:noFill/>
          </a:ln>
        </p:spPr>
        <p:txBody>
          <a:bodyPr vert="horz" wrap="square" lIns="128580" tIns="64290" rIns="128580" bIns="6429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810469" y="1612677"/>
            <a:ext cx="6192688" cy="12311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en-US" altLang="zh-CN" sz="8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 YOU </a:t>
            </a:r>
          </a:p>
        </p:txBody>
      </p:sp>
      <p:sp>
        <p:nvSpPr>
          <p:cNvPr id="11" name="矩形 259"/>
          <p:cNvSpPr>
            <a:spLocks noChangeArrowheads="1"/>
          </p:cNvSpPr>
          <p:nvPr/>
        </p:nvSpPr>
        <p:spPr bwMode="auto">
          <a:xfrm>
            <a:off x="810470" y="2843784"/>
            <a:ext cx="3674690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buNone/>
            </a:pPr>
            <a:r>
              <a:rPr lang="zh-CN" altLang="en-US" sz="2800" dirty="0">
                <a:solidFill>
                  <a:schemeClr val="bg1"/>
                </a:solidFill>
                <a:cs typeface="Arial" panose="020B0604020202020204" pitchFamily="34" charset="0"/>
              </a:rPr>
              <a:t>感谢聆听，批评指导</a:t>
            </a:r>
          </a:p>
        </p:txBody>
      </p:sp>
    </p:spTree>
    <p:extLst>
      <p:ext uri="{BB962C8B-B14F-4D97-AF65-F5344CB8AC3E}">
        <p14:creationId xmlns:p14="http://schemas.microsoft.com/office/powerpoint/2010/main" val="20787310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"/>
                            </p:stCondLst>
                            <p:childTnLst>
                              <p:par>
                                <p:cTn id="33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10" grpId="0"/>
      <p:bldP spid="10" grpId="1"/>
      <p:bldP spid="11" grpId="0"/>
      <p:bldP spid="11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PASSING_SCORE" val="100.000000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工作报告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NUMBER"/>
  <p:tag name="ID" val="553512"/>
  <p:tag name="MH_ORDER" val="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4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heme/theme1.xml><?xml version="1.0" encoding="utf-8"?>
<a:theme xmlns:a="http://schemas.openxmlformats.org/drawingml/2006/main" name="第一PPT，www.1ppt.com">
  <a:themeElements>
    <a:clrScheme name="自定义 115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66CA3"/>
      </a:accent1>
      <a:accent2>
        <a:srgbClr val="46B9D0"/>
      </a:accent2>
      <a:accent3>
        <a:srgbClr val="166CA3"/>
      </a:accent3>
      <a:accent4>
        <a:srgbClr val="46B9D0"/>
      </a:accent4>
      <a:accent5>
        <a:srgbClr val="166CA3"/>
      </a:accent5>
      <a:accent6>
        <a:srgbClr val="46B9D0"/>
      </a:accent6>
      <a:hlink>
        <a:srgbClr val="166CA3"/>
      </a:hlink>
      <a:folHlink>
        <a:srgbClr val="46B9D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3347</Words>
  <Application>Microsoft Office PowerPoint</Application>
  <PresentationFormat>自定义</PresentationFormat>
  <Paragraphs>245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27" baseType="lpstr"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工作报告</dc:title>
  <dc:creator/>
  <cp:keywords>www.1ppt.com</cp:keywords>
  <cp:lastModifiedBy/>
  <cp:revision>1</cp:revision>
  <dcterms:created xsi:type="dcterms:W3CDTF">2016-11-27T17:03:15Z</dcterms:created>
  <dcterms:modified xsi:type="dcterms:W3CDTF">2020-03-05T01:57:16Z</dcterms:modified>
</cp:coreProperties>
</file>