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5" r:id="rId2"/>
    <p:sldId id="257" r:id="rId3"/>
    <p:sldId id="258" r:id="rId4"/>
    <p:sldId id="264" r:id="rId5"/>
    <p:sldId id="265" r:id="rId6"/>
    <p:sldId id="267" r:id="rId7"/>
    <p:sldId id="283" r:id="rId8"/>
    <p:sldId id="259" r:id="rId9"/>
    <p:sldId id="268" r:id="rId10"/>
    <p:sldId id="270" r:id="rId11"/>
    <p:sldId id="269" r:id="rId12"/>
    <p:sldId id="260" r:id="rId13"/>
    <p:sldId id="272" r:id="rId14"/>
    <p:sldId id="273" r:id="rId15"/>
    <p:sldId id="274" r:id="rId16"/>
    <p:sldId id="261" r:id="rId17"/>
    <p:sldId id="284" r:id="rId18"/>
    <p:sldId id="277" r:id="rId19"/>
    <p:sldId id="279" r:id="rId20"/>
    <p:sldId id="262" r:id="rId21"/>
    <p:sldId id="280" r:id="rId22"/>
    <p:sldId id="281" r:id="rId23"/>
    <p:sldId id="275" r:id="rId24"/>
    <p:sldId id="282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900"/>
    <a:srgbClr val="58BB5A"/>
    <a:srgbClr val="206B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3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4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A9685-19CE-47C2-A54A-94C9E513C367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04827-8068-41DE-9417-416DDB56DA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4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04827-8068-41DE-9417-416DDB56DA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796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576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56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723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62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388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499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47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780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0163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819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865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80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689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292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152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2394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397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973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6864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62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6890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4910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0853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218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48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3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1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9258678" y="3897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880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507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8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935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31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019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344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228E4-F2D2-48EC-97C0-2B0E4BE61E0F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866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1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84555" y="1938168"/>
            <a:ext cx="8622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6000" dirty="0">
                <a:solidFill>
                  <a:srgbClr val="099900"/>
                </a:solidFill>
                <a:cs typeface="+mn-ea"/>
                <a:sym typeface="+mn-lt"/>
              </a:rPr>
              <a:t>蔬菜英语课件</a:t>
            </a:r>
            <a:r>
              <a:rPr lang="en-US" altLang="zh-CN" sz="6000" dirty="0">
                <a:solidFill>
                  <a:srgbClr val="099900"/>
                </a:solidFill>
                <a:cs typeface="+mn-ea"/>
                <a:sym typeface="+mn-lt"/>
              </a:rPr>
              <a:t>ppt</a:t>
            </a:r>
            <a:r>
              <a:rPr lang="zh-CN" altLang="en-US" sz="6000" dirty="0">
                <a:solidFill>
                  <a:srgbClr val="099900"/>
                </a:solidFill>
                <a:cs typeface="+mn-ea"/>
                <a:sym typeface="+mn-lt"/>
              </a:rPr>
              <a:t>模板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9458" y="3194281"/>
            <a:ext cx="6853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教师讲课 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毕业答辩 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计划总结 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通用模板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7262275" y="411512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3824210" y="411512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2" name="直接连接符 11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6287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260987" y="1809023"/>
            <a:ext cx="1019352" cy="1019353"/>
            <a:chOff x="3011129" y="1892709"/>
            <a:chExt cx="757085" cy="75708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16200000"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矩形 1"/>
            <p:cNvSpPr/>
            <p:nvPr/>
          </p:nvSpPr>
          <p:spPr>
            <a:xfrm>
              <a:off x="3011129" y="1892710"/>
              <a:ext cx="757085" cy="757085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4400" dirty="0">
                  <a:solidFill>
                    <a:srgbClr val="099900"/>
                  </a:solidFill>
                  <a:cs typeface="+mn-ea"/>
                  <a:sym typeface="+mn-lt"/>
                </a:rPr>
                <a:t>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60987" y="3338050"/>
            <a:ext cx="1019352" cy="1019353"/>
            <a:chOff x="3011129" y="1892709"/>
            <a:chExt cx="757085" cy="757086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16200000"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矩形 20"/>
            <p:cNvSpPr/>
            <p:nvPr/>
          </p:nvSpPr>
          <p:spPr>
            <a:xfrm>
              <a:off x="3011129" y="1892710"/>
              <a:ext cx="757085" cy="757085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4400" dirty="0">
                  <a:solidFill>
                    <a:srgbClr val="099900"/>
                  </a:solidFill>
                  <a:cs typeface="+mn-ea"/>
                  <a:sym typeface="+mn-lt"/>
                </a:rPr>
                <a:t>录</a:t>
              </a:r>
            </a:p>
          </p:txBody>
        </p:sp>
      </p:grpSp>
      <p:sp>
        <p:nvSpPr>
          <p:cNvPr id="27" name="矩形 26"/>
          <p:cNvSpPr/>
          <p:nvPr/>
        </p:nvSpPr>
        <p:spPr>
          <a:xfrm>
            <a:off x="4258597" y="1148093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rgbClr val="099900"/>
                </a:solidFill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023054" y="1155640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99900"/>
                </a:solidFill>
                <a:cs typeface="+mn-ea"/>
                <a:sym typeface="+mn-lt"/>
              </a:rPr>
              <a:t>请点击次数输入标题一</a:t>
            </a:r>
          </a:p>
        </p:txBody>
      </p:sp>
      <p:sp>
        <p:nvSpPr>
          <p:cNvPr id="31" name="矩形 30"/>
          <p:cNvSpPr/>
          <p:nvPr/>
        </p:nvSpPr>
        <p:spPr>
          <a:xfrm>
            <a:off x="4258597" y="2040941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rgbClr val="099900"/>
                </a:solidFill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023054" y="2048488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99900"/>
                </a:solidFill>
                <a:cs typeface="+mn-ea"/>
                <a:sym typeface="+mn-lt"/>
              </a:rPr>
              <a:t>请点击次数输入标题二</a:t>
            </a:r>
          </a:p>
        </p:txBody>
      </p:sp>
      <p:sp>
        <p:nvSpPr>
          <p:cNvPr id="34" name="矩形 33"/>
          <p:cNvSpPr/>
          <p:nvPr/>
        </p:nvSpPr>
        <p:spPr>
          <a:xfrm>
            <a:off x="4258597" y="2933789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rgbClr val="099900"/>
                </a:solidFill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023054" y="2941336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99900"/>
                </a:solidFill>
                <a:cs typeface="+mn-ea"/>
                <a:sym typeface="+mn-lt"/>
              </a:rPr>
              <a:t>请点击次数输入标题三</a:t>
            </a:r>
          </a:p>
        </p:txBody>
      </p:sp>
      <p:sp>
        <p:nvSpPr>
          <p:cNvPr id="37" name="矩形 36"/>
          <p:cNvSpPr/>
          <p:nvPr/>
        </p:nvSpPr>
        <p:spPr>
          <a:xfrm>
            <a:off x="4258597" y="3826637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rgbClr val="099900"/>
                </a:solidFill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23054" y="3834184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99900"/>
                </a:solidFill>
                <a:cs typeface="+mn-ea"/>
                <a:sym typeface="+mn-lt"/>
              </a:rPr>
              <a:t>请点击次数输入标题四</a:t>
            </a:r>
          </a:p>
        </p:txBody>
      </p:sp>
      <p:sp>
        <p:nvSpPr>
          <p:cNvPr id="40" name="矩形 39"/>
          <p:cNvSpPr/>
          <p:nvPr/>
        </p:nvSpPr>
        <p:spPr>
          <a:xfrm>
            <a:off x="4258597" y="4719485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rgbClr val="099900"/>
                </a:solidFill>
                <a:cs typeface="+mn-ea"/>
                <a:sym typeface="+mn-lt"/>
              </a:rPr>
              <a:t>05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023054" y="4727032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99900"/>
                </a:solidFill>
                <a:cs typeface="+mn-ea"/>
                <a:sym typeface="+mn-lt"/>
              </a:rPr>
              <a:t>请点击次数输入标题五</a:t>
            </a:r>
          </a:p>
        </p:txBody>
      </p:sp>
    </p:spTree>
    <p:extLst>
      <p:ext uri="{BB962C8B-B14F-4D97-AF65-F5344CB8AC3E}">
        <p14:creationId xmlns:p14="http://schemas.microsoft.com/office/powerpoint/2010/main" val="3871741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31" grpId="0" animBg="1"/>
      <p:bldP spid="32" grpId="0"/>
      <p:bldP spid="34" grpId="0" animBg="1"/>
      <p:bldP spid="35" grpId="0"/>
      <p:bldP spid="37" grpId="0" animBg="1"/>
      <p:bldP spid="38" grpId="0"/>
      <p:bldP spid="40" grpId="0" animBg="1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第一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254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96611" y="1244600"/>
            <a:ext cx="3096608" cy="4102100"/>
          </a:xfrm>
          <a:custGeom>
            <a:avLst/>
            <a:gdLst>
              <a:gd name="connsiteX0" fmla="*/ 0 w 3096608"/>
              <a:gd name="connsiteY0" fmla="*/ 0 h 4102100"/>
              <a:gd name="connsiteX1" fmla="*/ 3096608 w 3096608"/>
              <a:gd name="connsiteY1" fmla="*/ 0 h 4102100"/>
              <a:gd name="connsiteX2" fmla="*/ 3096608 w 3096608"/>
              <a:gd name="connsiteY2" fmla="*/ 4102100 h 4102100"/>
              <a:gd name="connsiteX3" fmla="*/ 0 w 3096608"/>
              <a:gd name="connsiteY3" fmla="*/ 4102100 h 410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6608" h="4102100">
                <a:moveTo>
                  <a:pt x="0" y="0"/>
                </a:moveTo>
                <a:lnTo>
                  <a:pt x="3096608" y="0"/>
                </a:lnTo>
                <a:lnTo>
                  <a:pt x="3096608" y="4102100"/>
                </a:lnTo>
                <a:lnTo>
                  <a:pt x="0" y="4102100"/>
                </a:lnTo>
                <a:close/>
              </a:path>
            </a:pathLst>
          </a:custGeom>
        </p:spPr>
      </p:pic>
      <p:sp>
        <p:nvSpPr>
          <p:cNvPr id="2" name="Rectangle 21"/>
          <p:cNvSpPr>
            <a:spLocks noChangeArrowheads="1"/>
          </p:cNvSpPr>
          <p:nvPr/>
        </p:nvSpPr>
        <p:spPr bwMode="auto">
          <a:xfrm>
            <a:off x="3" y="1244600"/>
            <a:ext cx="3096608" cy="4102100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pPr algn="ctr"/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9289826" y="1244600"/>
            <a:ext cx="2902173" cy="4102100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3219" y="1244600"/>
            <a:ext cx="3096608" cy="4102100"/>
          </a:xfrm>
          <a:custGeom>
            <a:avLst/>
            <a:gdLst>
              <a:gd name="connsiteX0" fmla="*/ 0 w 3096608"/>
              <a:gd name="connsiteY0" fmla="*/ 0 h 4102100"/>
              <a:gd name="connsiteX1" fmla="*/ 3096608 w 3096608"/>
              <a:gd name="connsiteY1" fmla="*/ 0 h 4102100"/>
              <a:gd name="connsiteX2" fmla="*/ 3096608 w 3096608"/>
              <a:gd name="connsiteY2" fmla="*/ 4102100 h 4102100"/>
              <a:gd name="connsiteX3" fmla="*/ 0 w 3096608"/>
              <a:gd name="connsiteY3" fmla="*/ 4102100 h 410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6608" h="4102100">
                <a:moveTo>
                  <a:pt x="0" y="0"/>
                </a:moveTo>
                <a:lnTo>
                  <a:pt x="3096608" y="0"/>
                </a:lnTo>
                <a:lnTo>
                  <a:pt x="3096608" y="4102100"/>
                </a:lnTo>
                <a:lnTo>
                  <a:pt x="0" y="4102100"/>
                </a:lnTo>
                <a:close/>
              </a:path>
            </a:pathLst>
          </a:custGeom>
        </p:spPr>
      </p:pic>
      <p:sp>
        <p:nvSpPr>
          <p:cNvPr id="28" name="文本框 27"/>
          <p:cNvSpPr txBox="1"/>
          <p:nvPr/>
        </p:nvSpPr>
        <p:spPr>
          <a:xfrm>
            <a:off x="279181" y="1543050"/>
            <a:ext cx="2538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04722" y="2303165"/>
            <a:ext cx="28871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471786" y="1543050"/>
            <a:ext cx="2538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297327" y="2303165"/>
            <a:ext cx="28871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177769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8" grpId="0"/>
      <p:bldP spid="2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4755206" y="3653592"/>
            <a:ext cx="630484" cy="630483"/>
            <a:chOff x="7288856" y="467868"/>
            <a:chExt cx="630484" cy="630483"/>
          </a:xfrm>
        </p:grpSpPr>
        <p:sp>
          <p:nvSpPr>
            <p:cNvPr id="56" name="矩形 55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59" name="graph_134483"/>
            <p:cNvSpPr>
              <a:spLocks noChangeAspect="1"/>
            </p:cNvSpPr>
            <p:nvPr/>
          </p:nvSpPr>
          <p:spPr bwMode="auto">
            <a:xfrm>
              <a:off x="7405000" y="601728"/>
              <a:ext cx="398197" cy="362763"/>
            </a:xfrm>
            <a:custGeom>
              <a:avLst/>
              <a:gdLst>
                <a:gd name="connsiteX0" fmla="*/ 260506 w 331788"/>
                <a:gd name="connsiteY0" fmla="*/ 76839 h 302264"/>
                <a:gd name="connsiteX1" fmla="*/ 326604 w 331788"/>
                <a:gd name="connsiteY1" fmla="*/ 76839 h 302264"/>
                <a:gd name="connsiteX2" fmla="*/ 326604 w 331788"/>
                <a:gd name="connsiteY2" fmla="*/ 291959 h 302264"/>
                <a:gd name="connsiteX3" fmla="*/ 331788 w 331788"/>
                <a:gd name="connsiteY3" fmla="*/ 297111 h 302264"/>
                <a:gd name="connsiteX4" fmla="*/ 326604 w 331788"/>
                <a:gd name="connsiteY4" fmla="*/ 302264 h 302264"/>
                <a:gd name="connsiteX5" fmla="*/ 5184 w 331788"/>
                <a:gd name="connsiteY5" fmla="*/ 302264 h 302264"/>
                <a:gd name="connsiteX6" fmla="*/ 0 w 331788"/>
                <a:gd name="connsiteY6" fmla="*/ 297111 h 302264"/>
                <a:gd name="connsiteX7" fmla="*/ 5184 w 331788"/>
                <a:gd name="connsiteY7" fmla="*/ 291959 h 302264"/>
                <a:gd name="connsiteX8" fmla="*/ 11664 w 331788"/>
                <a:gd name="connsiteY8" fmla="*/ 291959 h 302264"/>
                <a:gd name="connsiteX9" fmla="*/ 11664 w 331788"/>
                <a:gd name="connsiteY9" fmla="*/ 214670 h 302264"/>
                <a:gd name="connsiteX10" fmla="*/ 77763 w 331788"/>
                <a:gd name="connsiteY10" fmla="*/ 214670 h 302264"/>
                <a:gd name="connsiteX11" fmla="*/ 77763 w 331788"/>
                <a:gd name="connsiteY11" fmla="*/ 291959 h 302264"/>
                <a:gd name="connsiteX12" fmla="*/ 94612 w 331788"/>
                <a:gd name="connsiteY12" fmla="*/ 291959 h 302264"/>
                <a:gd name="connsiteX13" fmla="*/ 94612 w 331788"/>
                <a:gd name="connsiteY13" fmla="*/ 165721 h 302264"/>
                <a:gd name="connsiteX14" fmla="*/ 160710 w 331788"/>
                <a:gd name="connsiteY14" fmla="*/ 165721 h 302264"/>
                <a:gd name="connsiteX15" fmla="*/ 160710 w 331788"/>
                <a:gd name="connsiteY15" fmla="*/ 291959 h 302264"/>
                <a:gd name="connsiteX16" fmla="*/ 177559 w 331788"/>
                <a:gd name="connsiteY16" fmla="*/ 291959 h 302264"/>
                <a:gd name="connsiteX17" fmla="*/ 177559 w 331788"/>
                <a:gd name="connsiteY17" fmla="*/ 121924 h 302264"/>
                <a:gd name="connsiteX18" fmla="*/ 243657 w 331788"/>
                <a:gd name="connsiteY18" fmla="*/ 121924 h 302264"/>
                <a:gd name="connsiteX19" fmla="*/ 243657 w 331788"/>
                <a:gd name="connsiteY19" fmla="*/ 291959 h 302264"/>
                <a:gd name="connsiteX20" fmla="*/ 260506 w 331788"/>
                <a:gd name="connsiteY20" fmla="*/ 291959 h 302264"/>
                <a:gd name="connsiteX21" fmla="*/ 260506 w 331788"/>
                <a:gd name="connsiteY21" fmla="*/ 76839 h 302264"/>
                <a:gd name="connsiteX22" fmla="*/ 212230 w 331788"/>
                <a:gd name="connsiteY22" fmla="*/ 334 h 302264"/>
                <a:gd name="connsiteX23" fmla="*/ 259954 w 331788"/>
                <a:gd name="connsiteY23" fmla="*/ 4179 h 302264"/>
                <a:gd name="connsiteX24" fmla="*/ 261244 w 331788"/>
                <a:gd name="connsiteY24" fmla="*/ 5460 h 302264"/>
                <a:gd name="connsiteX25" fmla="*/ 262534 w 331788"/>
                <a:gd name="connsiteY25" fmla="*/ 5460 h 302264"/>
                <a:gd name="connsiteX26" fmla="*/ 263823 w 331788"/>
                <a:gd name="connsiteY26" fmla="*/ 6742 h 302264"/>
                <a:gd name="connsiteX27" fmla="*/ 263823 w 331788"/>
                <a:gd name="connsiteY27" fmla="*/ 8024 h 302264"/>
                <a:gd name="connsiteX28" fmla="*/ 265113 w 331788"/>
                <a:gd name="connsiteY28" fmla="*/ 8024 h 302264"/>
                <a:gd name="connsiteX29" fmla="*/ 265113 w 331788"/>
                <a:gd name="connsiteY29" fmla="*/ 9305 h 302264"/>
                <a:gd name="connsiteX30" fmla="*/ 265113 w 331788"/>
                <a:gd name="connsiteY30" fmla="*/ 10587 h 302264"/>
                <a:gd name="connsiteX31" fmla="*/ 265113 w 331788"/>
                <a:gd name="connsiteY31" fmla="*/ 11869 h 302264"/>
                <a:gd name="connsiteX32" fmla="*/ 263823 w 331788"/>
                <a:gd name="connsiteY32" fmla="*/ 11869 h 302264"/>
                <a:gd name="connsiteX33" fmla="*/ 244476 w 331788"/>
                <a:gd name="connsiteY33" fmla="*/ 55445 h 302264"/>
                <a:gd name="connsiteX34" fmla="*/ 239316 w 331788"/>
                <a:gd name="connsiteY34" fmla="*/ 58008 h 302264"/>
                <a:gd name="connsiteX35" fmla="*/ 238026 w 331788"/>
                <a:gd name="connsiteY35" fmla="*/ 58008 h 302264"/>
                <a:gd name="connsiteX36" fmla="*/ 234157 w 331788"/>
                <a:gd name="connsiteY36" fmla="*/ 50318 h 302264"/>
                <a:gd name="connsiteX37" fmla="*/ 247055 w 331788"/>
                <a:gd name="connsiteY37" fmla="*/ 23403 h 302264"/>
                <a:gd name="connsiteX38" fmla="*/ 47129 w 331788"/>
                <a:gd name="connsiteY38" fmla="*/ 137470 h 302264"/>
                <a:gd name="connsiteX39" fmla="*/ 44549 w 331788"/>
                <a:gd name="connsiteY39" fmla="*/ 138752 h 302264"/>
                <a:gd name="connsiteX40" fmla="*/ 40680 w 331788"/>
                <a:gd name="connsiteY40" fmla="*/ 136189 h 302264"/>
                <a:gd name="connsiteX41" fmla="*/ 41970 w 331788"/>
                <a:gd name="connsiteY41" fmla="*/ 128499 h 302264"/>
                <a:gd name="connsiteX42" fmla="*/ 241896 w 331788"/>
                <a:gd name="connsiteY42" fmla="*/ 13150 h 302264"/>
                <a:gd name="connsiteX43" fmla="*/ 212230 w 331788"/>
                <a:gd name="connsiteY43" fmla="*/ 10587 h 302264"/>
                <a:gd name="connsiteX44" fmla="*/ 207070 w 331788"/>
                <a:gd name="connsiteY44" fmla="*/ 5460 h 302264"/>
                <a:gd name="connsiteX45" fmla="*/ 212230 w 331788"/>
                <a:gd name="connsiteY45" fmla="*/ 334 h 30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1788" h="302264">
                  <a:moveTo>
                    <a:pt x="260506" y="76839"/>
                  </a:moveTo>
                  <a:cubicBezTo>
                    <a:pt x="260506" y="76839"/>
                    <a:pt x="260506" y="76839"/>
                    <a:pt x="326604" y="76839"/>
                  </a:cubicBezTo>
                  <a:cubicBezTo>
                    <a:pt x="326604" y="76839"/>
                    <a:pt x="326604" y="76839"/>
                    <a:pt x="326604" y="291959"/>
                  </a:cubicBezTo>
                  <a:cubicBezTo>
                    <a:pt x="329196" y="291959"/>
                    <a:pt x="331788" y="294535"/>
                    <a:pt x="331788" y="297111"/>
                  </a:cubicBezTo>
                  <a:cubicBezTo>
                    <a:pt x="331788" y="299688"/>
                    <a:pt x="329196" y="302264"/>
                    <a:pt x="326604" y="302264"/>
                  </a:cubicBezTo>
                  <a:cubicBezTo>
                    <a:pt x="326604" y="302264"/>
                    <a:pt x="326604" y="302264"/>
                    <a:pt x="5184" y="302264"/>
                  </a:cubicBezTo>
                  <a:cubicBezTo>
                    <a:pt x="2592" y="302264"/>
                    <a:pt x="0" y="299688"/>
                    <a:pt x="0" y="297111"/>
                  </a:cubicBezTo>
                  <a:cubicBezTo>
                    <a:pt x="0" y="294535"/>
                    <a:pt x="2592" y="291959"/>
                    <a:pt x="5184" y="291959"/>
                  </a:cubicBezTo>
                  <a:cubicBezTo>
                    <a:pt x="5184" y="291959"/>
                    <a:pt x="5184" y="291959"/>
                    <a:pt x="11664" y="291959"/>
                  </a:cubicBezTo>
                  <a:cubicBezTo>
                    <a:pt x="11664" y="291959"/>
                    <a:pt x="11664" y="291959"/>
                    <a:pt x="11664" y="214670"/>
                  </a:cubicBezTo>
                  <a:cubicBezTo>
                    <a:pt x="11664" y="214670"/>
                    <a:pt x="11664" y="214670"/>
                    <a:pt x="77763" y="214670"/>
                  </a:cubicBezTo>
                  <a:cubicBezTo>
                    <a:pt x="77763" y="214670"/>
                    <a:pt x="77763" y="214670"/>
                    <a:pt x="77763" y="291959"/>
                  </a:cubicBezTo>
                  <a:cubicBezTo>
                    <a:pt x="77763" y="291959"/>
                    <a:pt x="77763" y="291959"/>
                    <a:pt x="94612" y="291959"/>
                  </a:cubicBezTo>
                  <a:cubicBezTo>
                    <a:pt x="94612" y="291959"/>
                    <a:pt x="94612" y="291959"/>
                    <a:pt x="94612" y="165721"/>
                  </a:cubicBezTo>
                  <a:cubicBezTo>
                    <a:pt x="94612" y="165721"/>
                    <a:pt x="94612" y="165721"/>
                    <a:pt x="160710" y="165721"/>
                  </a:cubicBezTo>
                  <a:cubicBezTo>
                    <a:pt x="160710" y="165721"/>
                    <a:pt x="160710" y="165721"/>
                    <a:pt x="160710" y="291959"/>
                  </a:cubicBezTo>
                  <a:cubicBezTo>
                    <a:pt x="160710" y="291959"/>
                    <a:pt x="160710" y="291959"/>
                    <a:pt x="177559" y="291959"/>
                  </a:cubicBezTo>
                  <a:cubicBezTo>
                    <a:pt x="177559" y="291959"/>
                    <a:pt x="177559" y="291959"/>
                    <a:pt x="177559" y="121924"/>
                  </a:cubicBezTo>
                  <a:cubicBezTo>
                    <a:pt x="177559" y="121924"/>
                    <a:pt x="177559" y="121924"/>
                    <a:pt x="243657" y="121924"/>
                  </a:cubicBezTo>
                  <a:cubicBezTo>
                    <a:pt x="243657" y="121924"/>
                    <a:pt x="243657" y="121924"/>
                    <a:pt x="243657" y="291959"/>
                  </a:cubicBezTo>
                  <a:cubicBezTo>
                    <a:pt x="243657" y="291959"/>
                    <a:pt x="243657" y="291959"/>
                    <a:pt x="260506" y="291959"/>
                  </a:cubicBezTo>
                  <a:cubicBezTo>
                    <a:pt x="260506" y="291959"/>
                    <a:pt x="260506" y="291959"/>
                    <a:pt x="260506" y="76839"/>
                  </a:cubicBezTo>
                  <a:close/>
                  <a:moveTo>
                    <a:pt x="212230" y="334"/>
                  </a:moveTo>
                  <a:cubicBezTo>
                    <a:pt x="212230" y="334"/>
                    <a:pt x="212230" y="334"/>
                    <a:pt x="259954" y="4179"/>
                  </a:cubicBezTo>
                  <a:cubicBezTo>
                    <a:pt x="259954" y="4179"/>
                    <a:pt x="261244" y="4179"/>
                    <a:pt x="261244" y="5460"/>
                  </a:cubicBezTo>
                  <a:cubicBezTo>
                    <a:pt x="262534" y="5460"/>
                    <a:pt x="262534" y="5460"/>
                    <a:pt x="262534" y="5460"/>
                  </a:cubicBezTo>
                  <a:cubicBezTo>
                    <a:pt x="262534" y="5460"/>
                    <a:pt x="263823" y="6742"/>
                    <a:pt x="263823" y="6742"/>
                  </a:cubicBezTo>
                  <a:cubicBezTo>
                    <a:pt x="263823" y="6742"/>
                    <a:pt x="263823" y="8024"/>
                    <a:pt x="263823" y="8024"/>
                  </a:cubicBezTo>
                  <a:cubicBezTo>
                    <a:pt x="263823" y="8024"/>
                    <a:pt x="265113" y="8024"/>
                    <a:pt x="265113" y="8024"/>
                  </a:cubicBezTo>
                  <a:cubicBezTo>
                    <a:pt x="265113" y="8024"/>
                    <a:pt x="265113" y="8024"/>
                    <a:pt x="265113" y="9305"/>
                  </a:cubicBezTo>
                  <a:cubicBezTo>
                    <a:pt x="265113" y="9305"/>
                    <a:pt x="265113" y="10587"/>
                    <a:pt x="265113" y="10587"/>
                  </a:cubicBezTo>
                  <a:cubicBezTo>
                    <a:pt x="265113" y="10587"/>
                    <a:pt x="265113" y="11869"/>
                    <a:pt x="265113" y="11869"/>
                  </a:cubicBezTo>
                  <a:cubicBezTo>
                    <a:pt x="263823" y="11869"/>
                    <a:pt x="263823" y="11869"/>
                    <a:pt x="263823" y="11869"/>
                  </a:cubicBezTo>
                  <a:cubicBezTo>
                    <a:pt x="263823" y="11869"/>
                    <a:pt x="263823" y="11869"/>
                    <a:pt x="244476" y="55445"/>
                  </a:cubicBezTo>
                  <a:cubicBezTo>
                    <a:pt x="244476" y="56726"/>
                    <a:pt x="241896" y="58008"/>
                    <a:pt x="239316" y="58008"/>
                  </a:cubicBezTo>
                  <a:cubicBezTo>
                    <a:pt x="239316" y="58008"/>
                    <a:pt x="238026" y="58008"/>
                    <a:pt x="238026" y="58008"/>
                  </a:cubicBezTo>
                  <a:cubicBezTo>
                    <a:pt x="234157" y="56726"/>
                    <a:pt x="232867" y="52881"/>
                    <a:pt x="234157" y="50318"/>
                  </a:cubicBezTo>
                  <a:cubicBezTo>
                    <a:pt x="234157" y="50318"/>
                    <a:pt x="234157" y="50318"/>
                    <a:pt x="247055" y="23403"/>
                  </a:cubicBezTo>
                  <a:cubicBezTo>
                    <a:pt x="247055" y="23403"/>
                    <a:pt x="247055" y="23403"/>
                    <a:pt x="47129" y="137470"/>
                  </a:cubicBezTo>
                  <a:cubicBezTo>
                    <a:pt x="47129" y="138752"/>
                    <a:pt x="45839" y="138752"/>
                    <a:pt x="44549" y="138752"/>
                  </a:cubicBezTo>
                  <a:cubicBezTo>
                    <a:pt x="43260" y="138752"/>
                    <a:pt x="40680" y="137470"/>
                    <a:pt x="40680" y="136189"/>
                  </a:cubicBezTo>
                  <a:cubicBezTo>
                    <a:pt x="38100" y="133625"/>
                    <a:pt x="39390" y="129780"/>
                    <a:pt x="41970" y="128499"/>
                  </a:cubicBezTo>
                  <a:cubicBezTo>
                    <a:pt x="41970" y="128499"/>
                    <a:pt x="41970" y="128499"/>
                    <a:pt x="241896" y="13150"/>
                  </a:cubicBezTo>
                  <a:cubicBezTo>
                    <a:pt x="241896" y="13150"/>
                    <a:pt x="241896" y="13150"/>
                    <a:pt x="212230" y="10587"/>
                  </a:cubicBezTo>
                  <a:cubicBezTo>
                    <a:pt x="208360" y="10587"/>
                    <a:pt x="207070" y="8024"/>
                    <a:pt x="207070" y="5460"/>
                  </a:cubicBezTo>
                  <a:cubicBezTo>
                    <a:pt x="207070" y="1615"/>
                    <a:pt x="209650" y="-948"/>
                    <a:pt x="212230" y="3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8279456" y="3653592"/>
            <a:ext cx="630484" cy="630483"/>
            <a:chOff x="7288856" y="467868"/>
            <a:chExt cx="630484" cy="630483"/>
          </a:xfrm>
        </p:grpSpPr>
        <p:sp>
          <p:nvSpPr>
            <p:cNvPr id="83" name="矩形 82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84" name="graph_134483"/>
            <p:cNvSpPr>
              <a:spLocks noChangeAspect="1"/>
            </p:cNvSpPr>
            <p:nvPr/>
          </p:nvSpPr>
          <p:spPr bwMode="auto">
            <a:xfrm>
              <a:off x="7405000" y="635422"/>
              <a:ext cx="398197" cy="295375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279456" y="2415907"/>
            <a:ext cx="630484" cy="630483"/>
            <a:chOff x="7288856" y="467868"/>
            <a:chExt cx="630484" cy="630483"/>
          </a:xfrm>
        </p:grpSpPr>
        <p:sp>
          <p:nvSpPr>
            <p:cNvPr id="77" name="矩形 76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78" name="graph_134483"/>
            <p:cNvSpPr>
              <a:spLocks noChangeAspect="1"/>
            </p:cNvSpPr>
            <p:nvPr/>
          </p:nvSpPr>
          <p:spPr bwMode="auto">
            <a:xfrm>
              <a:off x="7405000" y="596728"/>
              <a:ext cx="398197" cy="372762"/>
            </a:xfrm>
            <a:custGeom>
              <a:avLst/>
              <a:gdLst>
                <a:gd name="connsiteX0" fmla="*/ 241311 w 331352"/>
                <a:gd name="connsiteY0" fmla="*/ 265737 h 310187"/>
                <a:gd name="connsiteX1" fmla="*/ 227023 w 331352"/>
                <a:gd name="connsiteY1" fmla="*/ 280025 h 310187"/>
                <a:gd name="connsiteX2" fmla="*/ 241311 w 331352"/>
                <a:gd name="connsiteY2" fmla="*/ 294313 h 310187"/>
                <a:gd name="connsiteX3" fmla="*/ 255599 w 331352"/>
                <a:gd name="connsiteY3" fmla="*/ 280025 h 310187"/>
                <a:gd name="connsiteX4" fmla="*/ 241311 w 331352"/>
                <a:gd name="connsiteY4" fmla="*/ 265737 h 310187"/>
                <a:gd name="connsiteX5" fmla="*/ 125424 w 331352"/>
                <a:gd name="connsiteY5" fmla="*/ 265737 h 310187"/>
                <a:gd name="connsiteX6" fmla="*/ 111136 w 331352"/>
                <a:gd name="connsiteY6" fmla="*/ 280025 h 310187"/>
                <a:gd name="connsiteX7" fmla="*/ 125424 w 331352"/>
                <a:gd name="connsiteY7" fmla="*/ 294313 h 310187"/>
                <a:gd name="connsiteX8" fmla="*/ 139712 w 331352"/>
                <a:gd name="connsiteY8" fmla="*/ 280025 h 310187"/>
                <a:gd name="connsiteX9" fmla="*/ 125424 w 331352"/>
                <a:gd name="connsiteY9" fmla="*/ 265737 h 310187"/>
                <a:gd name="connsiteX10" fmla="*/ 242898 w 331352"/>
                <a:gd name="connsiteY10" fmla="*/ 168899 h 310187"/>
                <a:gd name="connsiteX11" fmla="*/ 242898 w 331352"/>
                <a:gd name="connsiteY11" fmla="*/ 192712 h 310187"/>
                <a:gd name="connsiteX12" fmla="*/ 268298 w 331352"/>
                <a:gd name="connsiteY12" fmla="*/ 192712 h 310187"/>
                <a:gd name="connsiteX13" fmla="*/ 276236 w 331352"/>
                <a:gd name="connsiteY13" fmla="*/ 168899 h 310187"/>
                <a:gd name="connsiteX14" fmla="*/ 173048 w 331352"/>
                <a:gd name="connsiteY14" fmla="*/ 168899 h 310187"/>
                <a:gd name="connsiteX15" fmla="*/ 173048 w 331352"/>
                <a:gd name="connsiteY15" fmla="*/ 192712 h 310187"/>
                <a:gd name="connsiteX16" fmla="*/ 222261 w 331352"/>
                <a:gd name="connsiteY16" fmla="*/ 192712 h 310187"/>
                <a:gd name="connsiteX17" fmla="*/ 222261 w 331352"/>
                <a:gd name="connsiteY17" fmla="*/ 168899 h 310187"/>
                <a:gd name="connsiteX18" fmla="*/ 120661 w 331352"/>
                <a:gd name="connsiteY18" fmla="*/ 168899 h 310187"/>
                <a:gd name="connsiteX19" fmla="*/ 128598 w 331352"/>
                <a:gd name="connsiteY19" fmla="*/ 192712 h 310187"/>
                <a:gd name="connsiteX20" fmla="*/ 152411 w 331352"/>
                <a:gd name="connsiteY20" fmla="*/ 192712 h 310187"/>
                <a:gd name="connsiteX21" fmla="*/ 152411 w 331352"/>
                <a:gd name="connsiteY21" fmla="*/ 168899 h 310187"/>
                <a:gd name="connsiteX22" fmla="*/ 242898 w 331352"/>
                <a:gd name="connsiteY22" fmla="*/ 119687 h 310187"/>
                <a:gd name="connsiteX23" fmla="*/ 242898 w 331352"/>
                <a:gd name="connsiteY23" fmla="*/ 148262 h 310187"/>
                <a:gd name="connsiteX24" fmla="*/ 282586 w 331352"/>
                <a:gd name="connsiteY24" fmla="*/ 148262 h 310187"/>
                <a:gd name="connsiteX25" fmla="*/ 290523 w 331352"/>
                <a:gd name="connsiteY25" fmla="*/ 119687 h 310187"/>
                <a:gd name="connsiteX26" fmla="*/ 173048 w 331352"/>
                <a:gd name="connsiteY26" fmla="*/ 119687 h 310187"/>
                <a:gd name="connsiteX27" fmla="*/ 173048 w 331352"/>
                <a:gd name="connsiteY27" fmla="*/ 148262 h 310187"/>
                <a:gd name="connsiteX28" fmla="*/ 222261 w 331352"/>
                <a:gd name="connsiteY28" fmla="*/ 148262 h 310187"/>
                <a:gd name="connsiteX29" fmla="*/ 222261 w 331352"/>
                <a:gd name="connsiteY29" fmla="*/ 119687 h 310187"/>
                <a:gd name="connsiteX30" fmla="*/ 103198 w 331352"/>
                <a:gd name="connsiteY30" fmla="*/ 119687 h 310187"/>
                <a:gd name="connsiteX31" fmla="*/ 112723 w 331352"/>
                <a:gd name="connsiteY31" fmla="*/ 148262 h 310187"/>
                <a:gd name="connsiteX32" fmla="*/ 152411 w 331352"/>
                <a:gd name="connsiteY32" fmla="*/ 148262 h 310187"/>
                <a:gd name="connsiteX33" fmla="*/ 152411 w 331352"/>
                <a:gd name="connsiteY33" fmla="*/ 119687 h 310187"/>
                <a:gd name="connsiteX34" fmla="*/ 242898 w 331352"/>
                <a:gd name="connsiteY34" fmla="*/ 75237 h 310187"/>
                <a:gd name="connsiteX35" fmla="*/ 242898 w 331352"/>
                <a:gd name="connsiteY35" fmla="*/ 99050 h 310187"/>
                <a:gd name="connsiteX36" fmla="*/ 296873 w 331352"/>
                <a:gd name="connsiteY36" fmla="*/ 99050 h 310187"/>
                <a:gd name="connsiteX37" fmla="*/ 304811 w 331352"/>
                <a:gd name="connsiteY37" fmla="*/ 75237 h 310187"/>
                <a:gd name="connsiteX38" fmla="*/ 173048 w 331352"/>
                <a:gd name="connsiteY38" fmla="*/ 75237 h 310187"/>
                <a:gd name="connsiteX39" fmla="*/ 173048 w 331352"/>
                <a:gd name="connsiteY39" fmla="*/ 99050 h 310187"/>
                <a:gd name="connsiteX40" fmla="*/ 222261 w 331352"/>
                <a:gd name="connsiteY40" fmla="*/ 99050 h 310187"/>
                <a:gd name="connsiteX41" fmla="*/ 222261 w 331352"/>
                <a:gd name="connsiteY41" fmla="*/ 75237 h 310187"/>
                <a:gd name="connsiteX42" fmla="*/ 87323 w 331352"/>
                <a:gd name="connsiteY42" fmla="*/ 75237 h 310187"/>
                <a:gd name="connsiteX43" fmla="*/ 95261 w 331352"/>
                <a:gd name="connsiteY43" fmla="*/ 99050 h 310187"/>
                <a:gd name="connsiteX44" fmla="*/ 152411 w 331352"/>
                <a:gd name="connsiteY44" fmla="*/ 99050 h 310187"/>
                <a:gd name="connsiteX45" fmla="*/ 152411 w 331352"/>
                <a:gd name="connsiteY45" fmla="*/ 75237 h 310187"/>
                <a:gd name="connsiteX46" fmla="*/ 13989 w 331352"/>
                <a:gd name="connsiteY46" fmla="*/ 328 h 310187"/>
                <a:gd name="connsiteX47" fmla="*/ 64579 w 331352"/>
                <a:gd name="connsiteY47" fmla="*/ 19694 h 310187"/>
                <a:gd name="connsiteX48" fmla="*/ 69768 w 331352"/>
                <a:gd name="connsiteY48" fmla="*/ 26149 h 310187"/>
                <a:gd name="connsiteX49" fmla="*/ 80145 w 331352"/>
                <a:gd name="connsiteY49" fmla="*/ 54553 h 310187"/>
                <a:gd name="connsiteX50" fmla="*/ 81442 w 331352"/>
                <a:gd name="connsiteY50" fmla="*/ 54553 h 310187"/>
                <a:gd name="connsiteX51" fmla="*/ 321421 w 331352"/>
                <a:gd name="connsiteY51" fmla="*/ 54553 h 310187"/>
                <a:gd name="connsiteX52" fmla="*/ 329204 w 331352"/>
                <a:gd name="connsiteY52" fmla="*/ 58426 h 310187"/>
                <a:gd name="connsiteX53" fmla="*/ 330501 w 331352"/>
                <a:gd name="connsiteY53" fmla="*/ 68755 h 310187"/>
                <a:gd name="connsiteX54" fmla="*/ 286397 w 331352"/>
                <a:gd name="connsiteY54" fmla="*/ 205610 h 310187"/>
                <a:gd name="connsiteX55" fmla="*/ 276019 w 331352"/>
                <a:gd name="connsiteY55" fmla="*/ 213356 h 310187"/>
                <a:gd name="connsiteX56" fmla="*/ 120358 w 331352"/>
                <a:gd name="connsiteY56" fmla="*/ 213356 h 310187"/>
                <a:gd name="connsiteX57" fmla="*/ 116466 w 331352"/>
                <a:gd name="connsiteY57" fmla="*/ 212065 h 310187"/>
                <a:gd name="connsiteX58" fmla="*/ 106089 w 331352"/>
                <a:gd name="connsiteY58" fmla="*/ 240469 h 310187"/>
                <a:gd name="connsiteX59" fmla="*/ 276019 w 331352"/>
                <a:gd name="connsiteY59" fmla="*/ 240469 h 310187"/>
                <a:gd name="connsiteX60" fmla="*/ 285100 w 331352"/>
                <a:gd name="connsiteY60" fmla="*/ 248215 h 310187"/>
                <a:gd name="connsiteX61" fmla="*/ 276019 w 331352"/>
                <a:gd name="connsiteY61" fmla="*/ 257253 h 310187"/>
                <a:gd name="connsiteX62" fmla="*/ 266939 w 331352"/>
                <a:gd name="connsiteY62" fmla="*/ 257253 h 310187"/>
                <a:gd name="connsiteX63" fmla="*/ 274722 w 331352"/>
                <a:gd name="connsiteY63" fmla="*/ 279201 h 310187"/>
                <a:gd name="connsiteX64" fmla="*/ 242293 w 331352"/>
                <a:gd name="connsiteY64" fmla="*/ 310187 h 310187"/>
                <a:gd name="connsiteX65" fmla="*/ 211160 w 331352"/>
                <a:gd name="connsiteY65" fmla="*/ 279201 h 310187"/>
                <a:gd name="connsiteX66" fmla="*/ 218943 w 331352"/>
                <a:gd name="connsiteY66" fmla="*/ 257253 h 310187"/>
                <a:gd name="connsiteX67" fmla="*/ 148896 w 331352"/>
                <a:gd name="connsiteY67" fmla="*/ 257253 h 310187"/>
                <a:gd name="connsiteX68" fmla="*/ 157976 w 331352"/>
                <a:gd name="connsiteY68" fmla="*/ 279201 h 310187"/>
                <a:gd name="connsiteX69" fmla="*/ 125547 w 331352"/>
                <a:gd name="connsiteY69" fmla="*/ 310187 h 310187"/>
                <a:gd name="connsiteX70" fmla="*/ 93117 w 331352"/>
                <a:gd name="connsiteY70" fmla="*/ 279201 h 310187"/>
                <a:gd name="connsiteX71" fmla="*/ 102197 w 331352"/>
                <a:gd name="connsiteY71" fmla="*/ 257253 h 310187"/>
                <a:gd name="connsiteX72" fmla="*/ 93117 w 331352"/>
                <a:gd name="connsiteY72" fmla="*/ 257253 h 310187"/>
                <a:gd name="connsiteX73" fmla="*/ 86631 w 331352"/>
                <a:gd name="connsiteY73" fmla="*/ 253380 h 310187"/>
                <a:gd name="connsiteX74" fmla="*/ 85334 w 331352"/>
                <a:gd name="connsiteY74" fmla="*/ 245633 h 310187"/>
                <a:gd name="connsiteX75" fmla="*/ 100900 w 331352"/>
                <a:gd name="connsiteY75" fmla="*/ 201737 h 310187"/>
                <a:gd name="connsiteX76" fmla="*/ 107386 w 331352"/>
                <a:gd name="connsiteY76" fmla="*/ 196572 h 310187"/>
                <a:gd name="connsiteX77" fmla="*/ 51607 w 331352"/>
                <a:gd name="connsiteY77" fmla="*/ 37769 h 310187"/>
                <a:gd name="connsiteX78" fmla="*/ 6206 w 331352"/>
                <a:gd name="connsiteY78" fmla="*/ 19694 h 310187"/>
                <a:gd name="connsiteX79" fmla="*/ 1017 w 331352"/>
                <a:gd name="connsiteY79" fmla="*/ 6783 h 310187"/>
                <a:gd name="connsiteX80" fmla="*/ 13989 w 331352"/>
                <a:gd name="connsiteY80" fmla="*/ 328 h 31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1352" h="310187">
                  <a:moveTo>
                    <a:pt x="241311" y="265737"/>
                  </a:moveTo>
                  <a:cubicBezTo>
                    <a:pt x="233420" y="265737"/>
                    <a:pt x="227023" y="272134"/>
                    <a:pt x="227023" y="280025"/>
                  </a:cubicBezTo>
                  <a:cubicBezTo>
                    <a:pt x="227023" y="287916"/>
                    <a:pt x="233420" y="294313"/>
                    <a:pt x="241311" y="294313"/>
                  </a:cubicBezTo>
                  <a:cubicBezTo>
                    <a:pt x="249202" y="294313"/>
                    <a:pt x="255599" y="287916"/>
                    <a:pt x="255599" y="280025"/>
                  </a:cubicBezTo>
                  <a:cubicBezTo>
                    <a:pt x="255599" y="272134"/>
                    <a:pt x="249202" y="265737"/>
                    <a:pt x="241311" y="265737"/>
                  </a:cubicBezTo>
                  <a:close/>
                  <a:moveTo>
                    <a:pt x="125424" y="265737"/>
                  </a:moveTo>
                  <a:cubicBezTo>
                    <a:pt x="117533" y="265737"/>
                    <a:pt x="111136" y="272134"/>
                    <a:pt x="111136" y="280025"/>
                  </a:cubicBezTo>
                  <a:cubicBezTo>
                    <a:pt x="111136" y="287916"/>
                    <a:pt x="117533" y="294313"/>
                    <a:pt x="125424" y="294313"/>
                  </a:cubicBezTo>
                  <a:cubicBezTo>
                    <a:pt x="133315" y="294313"/>
                    <a:pt x="139712" y="287916"/>
                    <a:pt x="139712" y="280025"/>
                  </a:cubicBezTo>
                  <a:cubicBezTo>
                    <a:pt x="139712" y="272134"/>
                    <a:pt x="133315" y="265737"/>
                    <a:pt x="125424" y="265737"/>
                  </a:cubicBezTo>
                  <a:close/>
                  <a:moveTo>
                    <a:pt x="242898" y="168899"/>
                  </a:moveTo>
                  <a:lnTo>
                    <a:pt x="242898" y="192712"/>
                  </a:lnTo>
                  <a:lnTo>
                    <a:pt x="268298" y="192712"/>
                  </a:lnTo>
                  <a:lnTo>
                    <a:pt x="276236" y="168899"/>
                  </a:lnTo>
                  <a:close/>
                  <a:moveTo>
                    <a:pt x="173048" y="168899"/>
                  </a:moveTo>
                  <a:lnTo>
                    <a:pt x="173048" y="192712"/>
                  </a:lnTo>
                  <a:lnTo>
                    <a:pt x="222261" y="192712"/>
                  </a:lnTo>
                  <a:lnTo>
                    <a:pt x="222261" y="168899"/>
                  </a:lnTo>
                  <a:close/>
                  <a:moveTo>
                    <a:pt x="120661" y="168899"/>
                  </a:moveTo>
                  <a:lnTo>
                    <a:pt x="128598" y="192712"/>
                  </a:lnTo>
                  <a:lnTo>
                    <a:pt x="152411" y="192712"/>
                  </a:lnTo>
                  <a:lnTo>
                    <a:pt x="152411" y="168899"/>
                  </a:lnTo>
                  <a:close/>
                  <a:moveTo>
                    <a:pt x="242898" y="119687"/>
                  </a:moveTo>
                  <a:lnTo>
                    <a:pt x="242898" y="148262"/>
                  </a:lnTo>
                  <a:lnTo>
                    <a:pt x="282586" y="148262"/>
                  </a:lnTo>
                  <a:lnTo>
                    <a:pt x="290523" y="119687"/>
                  </a:lnTo>
                  <a:close/>
                  <a:moveTo>
                    <a:pt x="173048" y="119687"/>
                  </a:moveTo>
                  <a:lnTo>
                    <a:pt x="173048" y="148262"/>
                  </a:lnTo>
                  <a:lnTo>
                    <a:pt x="222261" y="148262"/>
                  </a:lnTo>
                  <a:lnTo>
                    <a:pt x="222261" y="119687"/>
                  </a:lnTo>
                  <a:close/>
                  <a:moveTo>
                    <a:pt x="103198" y="119687"/>
                  </a:moveTo>
                  <a:lnTo>
                    <a:pt x="112723" y="148262"/>
                  </a:lnTo>
                  <a:lnTo>
                    <a:pt x="152411" y="148262"/>
                  </a:lnTo>
                  <a:lnTo>
                    <a:pt x="152411" y="119687"/>
                  </a:lnTo>
                  <a:close/>
                  <a:moveTo>
                    <a:pt x="242898" y="75237"/>
                  </a:moveTo>
                  <a:lnTo>
                    <a:pt x="242898" y="99050"/>
                  </a:lnTo>
                  <a:lnTo>
                    <a:pt x="296873" y="99050"/>
                  </a:lnTo>
                  <a:lnTo>
                    <a:pt x="304811" y="75237"/>
                  </a:lnTo>
                  <a:close/>
                  <a:moveTo>
                    <a:pt x="173048" y="75237"/>
                  </a:moveTo>
                  <a:lnTo>
                    <a:pt x="173048" y="99050"/>
                  </a:lnTo>
                  <a:lnTo>
                    <a:pt x="222261" y="99050"/>
                  </a:lnTo>
                  <a:lnTo>
                    <a:pt x="222261" y="75237"/>
                  </a:lnTo>
                  <a:close/>
                  <a:moveTo>
                    <a:pt x="87323" y="75237"/>
                  </a:moveTo>
                  <a:lnTo>
                    <a:pt x="95261" y="99050"/>
                  </a:lnTo>
                  <a:lnTo>
                    <a:pt x="152411" y="99050"/>
                  </a:lnTo>
                  <a:lnTo>
                    <a:pt x="152411" y="75237"/>
                  </a:lnTo>
                  <a:close/>
                  <a:moveTo>
                    <a:pt x="13989" y="328"/>
                  </a:moveTo>
                  <a:cubicBezTo>
                    <a:pt x="13989" y="328"/>
                    <a:pt x="13989" y="328"/>
                    <a:pt x="64579" y="19694"/>
                  </a:cubicBezTo>
                  <a:cubicBezTo>
                    <a:pt x="67173" y="20985"/>
                    <a:pt x="68471" y="23567"/>
                    <a:pt x="69768" y="26149"/>
                  </a:cubicBezTo>
                  <a:cubicBezTo>
                    <a:pt x="69768" y="26149"/>
                    <a:pt x="69768" y="26149"/>
                    <a:pt x="80145" y="54553"/>
                  </a:cubicBezTo>
                  <a:cubicBezTo>
                    <a:pt x="80145" y="54553"/>
                    <a:pt x="81442" y="54553"/>
                    <a:pt x="81442" y="54553"/>
                  </a:cubicBezTo>
                  <a:cubicBezTo>
                    <a:pt x="81442" y="54553"/>
                    <a:pt x="81442" y="54553"/>
                    <a:pt x="321421" y="54553"/>
                  </a:cubicBezTo>
                  <a:cubicBezTo>
                    <a:pt x="324015" y="54553"/>
                    <a:pt x="327907" y="55844"/>
                    <a:pt x="329204" y="58426"/>
                  </a:cubicBezTo>
                  <a:cubicBezTo>
                    <a:pt x="331798" y="62300"/>
                    <a:pt x="331798" y="64882"/>
                    <a:pt x="330501" y="68755"/>
                  </a:cubicBezTo>
                  <a:cubicBezTo>
                    <a:pt x="330501" y="68755"/>
                    <a:pt x="330501" y="68755"/>
                    <a:pt x="286397" y="205610"/>
                  </a:cubicBezTo>
                  <a:cubicBezTo>
                    <a:pt x="285100" y="210774"/>
                    <a:pt x="281208" y="213356"/>
                    <a:pt x="276019" y="213356"/>
                  </a:cubicBezTo>
                  <a:cubicBezTo>
                    <a:pt x="276019" y="213356"/>
                    <a:pt x="276019" y="213356"/>
                    <a:pt x="120358" y="213356"/>
                  </a:cubicBezTo>
                  <a:cubicBezTo>
                    <a:pt x="119061" y="213356"/>
                    <a:pt x="117763" y="213356"/>
                    <a:pt x="116466" y="212065"/>
                  </a:cubicBezTo>
                  <a:cubicBezTo>
                    <a:pt x="116466" y="212065"/>
                    <a:pt x="116466" y="212065"/>
                    <a:pt x="106089" y="240469"/>
                  </a:cubicBezTo>
                  <a:cubicBezTo>
                    <a:pt x="106089" y="240469"/>
                    <a:pt x="106089" y="240469"/>
                    <a:pt x="276019" y="240469"/>
                  </a:cubicBezTo>
                  <a:cubicBezTo>
                    <a:pt x="281208" y="240469"/>
                    <a:pt x="285100" y="244342"/>
                    <a:pt x="285100" y="248215"/>
                  </a:cubicBezTo>
                  <a:cubicBezTo>
                    <a:pt x="285100" y="253380"/>
                    <a:pt x="281208" y="257253"/>
                    <a:pt x="276019" y="257253"/>
                  </a:cubicBezTo>
                  <a:cubicBezTo>
                    <a:pt x="276019" y="257253"/>
                    <a:pt x="276019" y="257253"/>
                    <a:pt x="266939" y="257253"/>
                  </a:cubicBezTo>
                  <a:cubicBezTo>
                    <a:pt x="272128" y="263708"/>
                    <a:pt x="274722" y="270164"/>
                    <a:pt x="274722" y="279201"/>
                  </a:cubicBezTo>
                  <a:cubicBezTo>
                    <a:pt x="274722" y="295985"/>
                    <a:pt x="260453" y="310187"/>
                    <a:pt x="242293" y="310187"/>
                  </a:cubicBezTo>
                  <a:cubicBezTo>
                    <a:pt x="225429" y="310187"/>
                    <a:pt x="211160" y="295985"/>
                    <a:pt x="211160" y="279201"/>
                  </a:cubicBezTo>
                  <a:cubicBezTo>
                    <a:pt x="211160" y="270164"/>
                    <a:pt x="213755" y="263708"/>
                    <a:pt x="218943" y="257253"/>
                  </a:cubicBezTo>
                  <a:cubicBezTo>
                    <a:pt x="218943" y="257253"/>
                    <a:pt x="218943" y="257253"/>
                    <a:pt x="148896" y="257253"/>
                  </a:cubicBezTo>
                  <a:cubicBezTo>
                    <a:pt x="154084" y="263708"/>
                    <a:pt x="157976" y="270164"/>
                    <a:pt x="157976" y="279201"/>
                  </a:cubicBezTo>
                  <a:cubicBezTo>
                    <a:pt x="157976" y="295985"/>
                    <a:pt x="143707" y="310187"/>
                    <a:pt x="125547" y="310187"/>
                  </a:cubicBezTo>
                  <a:cubicBezTo>
                    <a:pt x="108683" y="310187"/>
                    <a:pt x="93117" y="295985"/>
                    <a:pt x="93117" y="279201"/>
                  </a:cubicBezTo>
                  <a:cubicBezTo>
                    <a:pt x="93117" y="270164"/>
                    <a:pt x="97009" y="263708"/>
                    <a:pt x="102197" y="257253"/>
                  </a:cubicBezTo>
                  <a:cubicBezTo>
                    <a:pt x="102197" y="257253"/>
                    <a:pt x="102197" y="257253"/>
                    <a:pt x="93117" y="257253"/>
                  </a:cubicBezTo>
                  <a:cubicBezTo>
                    <a:pt x="90523" y="257253"/>
                    <a:pt x="87928" y="255962"/>
                    <a:pt x="86631" y="253380"/>
                  </a:cubicBezTo>
                  <a:cubicBezTo>
                    <a:pt x="85334" y="252089"/>
                    <a:pt x="84037" y="248215"/>
                    <a:pt x="85334" y="245633"/>
                  </a:cubicBezTo>
                  <a:cubicBezTo>
                    <a:pt x="85334" y="245633"/>
                    <a:pt x="85334" y="245633"/>
                    <a:pt x="100900" y="201737"/>
                  </a:cubicBezTo>
                  <a:cubicBezTo>
                    <a:pt x="102197" y="199154"/>
                    <a:pt x="104792" y="196572"/>
                    <a:pt x="107386" y="196572"/>
                  </a:cubicBezTo>
                  <a:cubicBezTo>
                    <a:pt x="107386" y="196572"/>
                    <a:pt x="107386" y="196572"/>
                    <a:pt x="51607" y="37769"/>
                  </a:cubicBezTo>
                  <a:cubicBezTo>
                    <a:pt x="51607" y="37769"/>
                    <a:pt x="51607" y="37769"/>
                    <a:pt x="6206" y="19694"/>
                  </a:cubicBezTo>
                  <a:cubicBezTo>
                    <a:pt x="1017" y="18403"/>
                    <a:pt x="-1577" y="11948"/>
                    <a:pt x="1017" y="6783"/>
                  </a:cubicBezTo>
                  <a:cubicBezTo>
                    <a:pt x="2315" y="1619"/>
                    <a:pt x="8800" y="-963"/>
                    <a:pt x="13989" y="3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317924" y="1873250"/>
            <a:ext cx="1556681" cy="1556680"/>
            <a:chOff x="317924" y="1873250"/>
            <a:chExt cx="1556681" cy="1556680"/>
          </a:xfrm>
        </p:grpSpPr>
        <p:pic>
          <p:nvPicPr>
            <p:cNvPr id="132" name="图片 13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17924" y="187325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2" name="矩形 1"/>
            <p:cNvSpPr/>
            <p:nvPr/>
          </p:nvSpPr>
          <p:spPr>
            <a:xfrm>
              <a:off x="317924" y="1873250"/>
              <a:ext cx="1556681" cy="155668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S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941280" y="3497140"/>
            <a:ext cx="1554820" cy="1556680"/>
            <a:chOff x="1941280" y="3497140"/>
            <a:chExt cx="1554820" cy="1556680"/>
          </a:xfrm>
        </p:grpSpPr>
        <p:pic>
          <p:nvPicPr>
            <p:cNvPr id="138" name="图片 137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41280" y="349714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3" name="矩形 2"/>
            <p:cNvSpPr/>
            <p:nvPr/>
          </p:nvSpPr>
          <p:spPr>
            <a:xfrm>
              <a:off x="1941280" y="3497140"/>
              <a:ext cx="1554820" cy="155482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T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941280" y="1873250"/>
            <a:ext cx="1554820" cy="1556680"/>
            <a:chOff x="1941280" y="1873250"/>
            <a:chExt cx="1554820" cy="1556680"/>
          </a:xfrm>
        </p:grpSpPr>
        <p:pic>
          <p:nvPicPr>
            <p:cNvPr id="137" name="图片 13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41280" y="187325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4" name="矩形 3"/>
            <p:cNvSpPr/>
            <p:nvPr/>
          </p:nvSpPr>
          <p:spPr>
            <a:xfrm>
              <a:off x="1941280" y="1873250"/>
              <a:ext cx="1554820" cy="155668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W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317924" y="3495280"/>
            <a:ext cx="1556681" cy="1556680"/>
            <a:chOff x="317924" y="3495280"/>
            <a:chExt cx="1556681" cy="1556680"/>
          </a:xfrm>
        </p:grpSpPr>
        <p:pic>
          <p:nvPicPr>
            <p:cNvPr id="136" name="图片 1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17924" y="349528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5" name="矩形 4"/>
            <p:cNvSpPr/>
            <p:nvPr/>
          </p:nvSpPr>
          <p:spPr>
            <a:xfrm>
              <a:off x="317924" y="3497140"/>
              <a:ext cx="1556681" cy="155482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O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755206" y="2415907"/>
            <a:ext cx="630484" cy="630483"/>
            <a:chOff x="7288856" y="467868"/>
            <a:chExt cx="630484" cy="630483"/>
          </a:xfrm>
        </p:grpSpPr>
        <p:sp>
          <p:nvSpPr>
            <p:cNvPr id="86" name="矩形 85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87" name="graph_134483"/>
            <p:cNvSpPr>
              <a:spLocks noChangeAspect="1"/>
            </p:cNvSpPr>
            <p:nvPr/>
          </p:nvSpPr>
          <p:spPr bwMode="auto">
            <a:xfrm>
              <a:off x="7419290" y="584011"/>
              <a:ext cx="369617" cy="398197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5492235" y="2350813"/>
            <a:ext cx="2520060" cy="918690"/>
            <a:chOff x="5255257" y="744390"/>
            <a:chExt cx="2520060" cy="918690"/>
          </a:xfrm>
        </p:grpSpPr>
        <p:sp>
          <p:nvSpPr>
            <p:cNvPr id="88" name="文本框 87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89" name="矩形 88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9016485" y="2350813"/>
            <a:ext cx="2520060" cy="918690"/>
            <a:chOff x="5255257" y="744390"/>
            <a:chExt cx="2520060" cy="918690"/>
          </a:xfrm>
        </p:grpSpPr>
        <p:sp>
          <p:nvSpPr>
            <p:cNvPr id="108" name="文本框 107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09" name="矩形 108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92235" y="3588498"/>
            <a:ext cx="2520060" cy="918690"/>
            <a:chOff x="5255257" y="744390"/>
            <a:chExt cx="2520060" cy="918690"/>
          </a:xfrm>
        </p:grpSpPr>
        <p:sp>
          <p:nvSpPr>
            <p:cNvPr id="115" name="文本框 114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16" name="矩形 115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9016485" y="3588498"/>
            <a:ext cx="2520060" cy="918690"/>
            <a:chOff x="5255257" y="744390"/>
            <a:chExt cx="2520060" cy="918690"/>
          </a:xfrm>
        </p:grpSpPr>
        <p:sp>
          <p:nvSpPr>
            <p:cNvPr id="122" name="文本框 121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2025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02111" y="3596718"/>
            <a:ext cx="5890478" cy="2489969"/>
          </a:xfrm>
          <a:custGeom>
            <a:avLst/>
            <a:gdLst>
              <a:gd name="connsiteX0" fmla="*/ 0 w 5890478"/>
              <a:gd name="connsiteY0" fmla="*/ 0 h 2489969"/>
              <a:gd name="connsiteX1" fmla="*/ 5890478 w 5890478"/>
              <a:gd name="connsiteY1" fmla="*/ 0 h 2489969"/>
              <a:gd name="connsiteX2" fmla="*/ 5890478 w 5890478"/>
              <a:gd name="connsiteY2" fmla="*/ 2489969 h 2489969"/>
              <a:gd name="connsiteX3" fmla="*/ 0 w 5890478"/>
              <a:gd name="connsiteY3" fmla="*/ 2489969 h 2489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0478" h="2489969">
                <a:moveTo>
                  <a:pt x="0" y="0"/>
                </a:moveTo>
                <a:lnTo>
                  <a:pt x="5890478" y="0"/>
                </a:lnTo>
                <a:lnTo>
                  <a:pt x="5890478" y="2489969"/>
                </a:lnTo>
                <a:lnTo>
                  <a:pt x="0" y="2489969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99412" y="771316"/>
            <a:ext cx="5890478" cy="2515769"/>
          </a:xfrm>
          <a:custGeom>
            <a:avLst/>
            <a:gdLst>
              <a:gd name="connsiteX0" fmla="*/ 0 w 5890478"/>
              <a:gd name="connsiteY0" fmla="*/ 0 h 2515769"/>
              <a:gd name="connsiteX1" fmla="*/ 5890478 w 5890478"/>
              <a:gd name="connsiteY1" fmla="*/ 0 h 2515769"/>
              <a:gd name="connsiteX2" fmla="*/ 5890478 w 5890478"/>
              <a:gd name="connsiteY2" fmla="*/ 2515769 h 2515769"/>
              <a:gd name="connsiteX3" fmla="*/ 0 w 5890478"/>
              <a:gd name="connsiteY3" fmla="*/ 2515769 h 2515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0478" h="2515769">
                <a:moveTo>
                  <a:pt x="0" y="0"/>
                </a:moveTo>
                <a:lnTo>
                  <a:pt x="5890478" y="0"/>
                </a:lnTo>
                <a:lnTo>
                  <a:pt x="5890478" y="2515769"/>
                </a:lnTo>
                <a:lnTo>
                  <a:pt x="0" y="2515769"/>
                </a:lnTo>
                <a:close/>
              </a:path>
            </a:pathLst>
          </a:custGeom>
        </p:spPr>
      </p:pic>
      <p:grpSp>
        <p:nvGrpSpPr>
          <p:cNvPr id="19" name="组合 18"/>
          <p:cNvGrpSpPr/>
          <p:nvPr/>
        </p:nvGrpSpPr>
        <p:grpSpPr>
          <a:xfrm>
            <a:off x="6757693" y="775495"/>
            <a:ext cx="4134896" cy="2515770"/>
            <a:chOff x="6757693" y="775495"/>
            <a:chExt cx="4134896" cy="2515770"/>
          </a:xfrm>
          <a:solidFill>
            <a:srgbClr val="099900"/>
          </a:solidFill>
        </p:grpSpPr>
        <p:sp>
          <p:nvSpPr>
            <p:cNvPr id="6" name="椭圆 5"/>
            <p:cNvSpPr/>
            <p:nvPr/>
          </p:nvSpPr>
          <p:spPr>
            <a:xfrm>
              <a:off x="6757693" y="1384129"/>
              <a:ext cx="1122421" cy="11224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7318904" y="775495"/>
              <a:ext cx="3573685" cy="25157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8891235" y="872937"/>
              <a:ext cx="429021" cy="819734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569554" y="1814052"/>
              <a:ext cx="3072384" cy="138499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99412" y="3583816"/>
            <a:ext cx="4145070" cy="2502870"/>
            <a:chOff x="1299412" y="3583816"/>
            <a:chExt cx="4145070" cy="2502870"/>
          </a:xfrm>
          <a:solidFill>
            <a:srgbClr val="099900"/>
          </a:solidFill>
        </p:grpSpPr>
        <p:sp>
          <p:nvSpPr>
            <p:cNvPr id="7" name="椭圆 6"/>
            <p:cNvSpPr/>
            <p:nvPr/>
          </p:nvSpPr>
          <p:spPr>
            <a:xfrm>
              <a:off x="4322061" y="4157929"/>
              <a:ext cx="1122421" cy="11224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299412" y="3583816"/>
              <a:ext cx="3568228" cy="2502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78"/>
            <p:cNvSpPr>
              <a:spLocks noEditPoints="1"/>
            </p:cNvSpPr>
            <p:nvPr/>
          </p:nvSpPr>
          <p:spPr bwMode="auto">
            <a:xfrm>
              <a:off x="2746355" y="3818515"/>
              <a:ext cx="674342" cy="678828"/>
            </a:xfrm>
            <a:custGeom>
              <a:avLst/>
              <a:gdLst>
                <a:gd name="T0" fmla="*/ 174 w 347"/>
                <a:gd name="T1" fmla="*/ 0 h 347"/>
                <a:gd name="T2" fmla="*/ 0 w 347"/>
                <a:gd name="T3" fmla="*/ 174 h 347"/>
                <a:gd name="T4" fmla="*/ 174 w 347"/>
                <a:gd name="T5" fmla="*/ 347 h 347"/>
                <a:gd name="T6" fmla="*/ 347 w 347"/>
                <a:gd name="T7" fmla="*/ 174 h 347"/>
                <a:gd name="T8" fmla="*/ 174 w 347"/>
                <a:gd name="T9" fmla="*/ 0 h 347"/>
                <a:gd name="T10" fmla="*/ 332 w 347"/>
                <a:gd name="T11" fmla="*/ 166 h 347"/>
                <a:gd name="T12" fmla="*/ 283 w 347"/>
                <a:gd name="T13" fmla="*/ 166 h 347"/>
                <a:gd name="T14" fmla="*/ 231 w 347"/>
                <a:gd name="T15" fmla="*/ 26 h 347"/>
                <a:gd name="T16" fmla="*/ 332 w 347"/>
                <a:gd name="T17" fmla="*/ 166 h 347"/>
                <a:gd name="T18" fmla="*/ 174 w 347"/>
                <a:gd name="T19" fmla="*/ 332 h 347"/>
                <a:gd name="T20" fmla="*/ 147 w 347"/>
                <a:gd name="T21" fmla="*/ 181 h 347"/>
                <a:gd name="T22" fmla="*/ 200 w 347"/>
                <a:gd name="T23" fmla="*/ 181 h 347"/>
                <a:gd name="T24" fmla="*/ 174 w 347"/>
                <a:gd name="T25" fmla="*/ 332 h 347"/>
                <a:gd name="T26" fmla="*/ 147 w 347"/>
                <a:gd name="T27" fmla="*/ 166 h 347"/>
                <a:gd name="T28" fmla="*/ 174 w 347"/>
                <a:gd name="T29" fmla="*/ 15 h 347"/>
                <a:gd name="T30" fmla="*/ 174 w 347"/>
                <a:gd name="T31" fmla="*/ 15 h 347"/>
                <a:gd name="T32" fmla="*/ 200 w 347"/>
                <a:gd name="T33" fmla="*/ 166 h 347"/>
                <a:gd name="T34" fmla="*/ 147 w 347"/>
                <a:gd name="T35" fmla="*/ 166 h 347"/>
                <a:gd name="T36" fmla="*/ 153 w 347"/>
                <a:gd name="T37" fmla="*/ 19 h 347"/>
                <a:gd name="T38" fmla="*/ 133 w 347"/>
                <a:gd name="T39" fmla="*/ 166 h 347"/>
                <a:gd name="T40" fmla="*/ 79 w 347"/>
                <a:gd name="T41" fmla="*/ 166 h 347"/>
                <a:gd name="T42" fmla="*/ 153 w 347"/>
                <a:gd name="T43" fmla="*/ 19 h 347"/>
                <a:gd name="T44" fmla="*/ 133 w 347"/>
                <a:gd name="T45" fmla="*/ 181 h 347"/>
                <a:gd name="T46" fmla="*/ 153 w 347"/>
                <a:gd name="T47" fmla="*/ 329 h 347"/>
                <a:gd name="T48" fmla="*/ 79 w 347"/>
                <a:gd name="T49" fmla="*/ 181 h 347"/>
                <a:gd name="T50" fmla="*/ 133 w 347"/>
                <a:gd name="T51" fmla="*/ 181 h 347"/>
                <a:gd name="T52" fmla="*/ 194 w 347"/>
                <a:gd name="T53" fmla="*/ 329 h 347"/>
                <a:gd name="T54" fmla="*/ 215 w 347"/>
                <a:gd name="T55" fmla="*/ 181 h 347"/>
                <a:gd name="T56" fmla="*/ 268 w 347"/>
                <a:gd name="T57" fmla="*/ 181 h 347"/>
                <a:gd name="T58" fmla="*/ 194 w 347"/>
                <a:gd name="T59" fmla="*/ 329 h 347"/>
                <a:gd name="T60" fmla="*/ 215 w 347"/>
                <a:gd name="T61" fmla="*/ 166 h 347"/>
                <a:gd name="T62" fmla="*/ 194 w 347"/>
                <a:gd name="T63" fmla="*/ 19 h 347"/>
                <a:gd name="T64" fmla="*/ 268 w 347"/>
                <a:gd name="T65" fmla="*/ 166 h 347"/>
                <a:gd name="T66" fmla="*/ 215 w 347"/>
                <a:gd name="T67" fmla="*/ 166 h 347"/>
                <a:gd name="T68" fmla="*/ 117 w 347"/>
                <a:gd name="T69" fmla="*/ 26 h 347"/>
                <a:gd name="T70" fmla="*/ 64 w 347"/>
                <a:gd name="T71" fmla="*/ 166 h 347"/>
                <a:gd name="T72" fmla="*/ 15 w 347"/>
                <a:gd name="T73" fmla="*/ 166 h 347"/>
                <a:gd name="T74" fmla="*/ 117 w 347"/>
                <a:gd name="T75" fmla="*/ 26 h 347"/>
                <a:gd name="T76" fmla="*/ 15 w 347"/>
                <a:gd name="T77" fmla="*/ 181 h 347"/>
                <a:gd name="T78" fmla="*/ 64 w 347"/>
                <a:gd name="T79" fmla="*/ 181 h 347"/>
                <a:gd name="T80" fmla="*/ 117 w 347"/>
                <a:gd name="T81" fmla="*/ 322 h 347"/>
                <a:gd name="T82" fmla="*/ 15 w 347"/>
                <a:gd name="T83" fmla="*/ 181 h 347"/>
                <a:gd name="T84" fmla="*/ 231 w 347"/>
                <a:gd name="T85" fmla="*/ 322 h 347"/>
                <a:gd name="T86" fmla="*/ 283 w 347"/>
                <a:gd name="T87" fmla="*/ 181 h 347"/>
                <a:gd name="T88" fmla="*/ 332 w 347"/>
                <a:gd name="T89" fmla="*/ 181 h 347"/>
                <a:gd name="T90" fmla="*/ 231 w 347"/>
                <a:gd name="T91" fmla="*/ 322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7" h="347">
                  <a:moveTo>
                    <a:pt x="174" y="0"/>
                  </a:moveTo>
                  <a:cubicBezTo>
                    <a:pt x="78" y="0"/>
                    <a:pt x="0" y="78"/>
                    <a:pt x="0" y="174"/>
                  </a:cubicBezTo>
                  <a:cubicBezTo>
                    <a:pt x="0" y="269"/>
                    <a:pt x="78" y="347"/>
                    <a:pt x="174" y="347"/>
                  </a:cubicBezTo>
                  <a:cubicBezTo>
                    <a:pt x="269" y="347"/>
                    <a:pt x="347" y="269"/>
                    <a:pt x="347" y="174"/>
                  </a:cubicBezTo>
                  <a:cubicBezTo>
                    <a:pt x="347" y="78"/>
                    <a:pt x="269" y="0"/>
                    <a:pt x="174" y="0"/>
                  </a:cubicBezTo>
                  <a:close/>
                  <a:moveTo>
                    <a:pt x="332" y="166"/>
                  </a:moveTo>
                  <a:cubicBezTo>
                    <a:pt x="283" y="166"/>
                    <a:pt x="283" y="166"/>
                    <a:pt x="283" y="166"/>
                  </a:cubicBezTo>
                  <a:cubicBezTo>
                    <a:pt x="281" y="107"/>
                    <a:pt x="261" y="55"/>
                    <a:pt x="231" y="26"/>
                  </a:cubicBezTo>
                  <a:cubicBezTo>
                    <a:pt x="288" y="48"/>
                    <a:pt x="329" y="102"/>
                    <a:pt x="332" y="166"/>
                  </a:cubicBezTo>
                  <a:close/>
                  <a:moveTo>
                    <a:pt x="174" y="332"/>
                  </a:moveTo>
                  <a:cubicBezTo>
                    <a:pt x="165" y="330"/>
                    <a:pt x="148" y="277"/>
                    <a:pt x="147" y="181"/>
                  </a:cubicBezTo>
                  <a:cubicBezTo>
                    <a:pt x="200" y="181"/>
                    <a:pt x="200" y="181"/>
                    <a:pt x="200" y="181"/>
                  </a:cubicBezTo>
                  <a:cubicBezTo>
                    <a:pt x="199" y="277"/>
                    <a:pt x="183" y="330"/>
                    <a:pt x="174" y="332"/>
                  </a:cubicBezTo>
                  <a:close/>
                  <a:moveTo>
                    <a:pt x="147" y="166"/>
                  </a:moveTo>
                  <a:cubicBezTo>
                    <a:pt x="148" y="70"/>
                    <a:pt x="165" y="17"/>
                    <a:pt x="174" y="15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83" y="17"/>
                    <a:pt x="199" y="70"/>
                    <a:pt x="200" y="166"/>
                  </a:cubicBezTo>
                  <a:lnTo>
                    <a:pt x="147" y="166"/>
                  </a:lnTo>
                  <a:close/>
                  <a:moveTo>
                    <a:pt x="153" y="19"/>
                  </a:moveTo>
                  <a:cubicBezTo>
                    <a:pt x="138" y="51"/>
                    <a:pt x="133" y="118"/>
                    <a:pt x="133" y="166"/>
                  </a:cubicBezTo>
                  <a:cubicBezTo>
                    <a:pt x="79" y="166"/>
                    <a:pt x="79" y="166"/>
                    <a:pt x="79" y="166"/>
                  </a:cubicBezTo>
                  <a:cubicBezTo>
                    <a:pt x="81" y="94"/>
                    <a:pt x="112" y="34"/>
                    <a:pt x="153" y="19"/>
                  </a:cubicBezTo>
                  <a:close/>
                  <a:moveTo>
                    <a:pt x="133" y="181"/>
                  </a:moveTo>
                  <a:cubicBezTo>
                    <a:pt x="133" y="229"/>
                    <a:pt x="138" y="296"/>
                    <a:pt x="153" y="329"/>
                  </a:cubicBezTo>
                  <a:cubicBezTo>
                    <a:pt x="112" y="313"/>
                    <a:pt x="81" y="254"/>
                    <a:pt x="79" y="181"/>
                  </a:cubicBezTo>
                  <a:lnTo>
                    <a:pt x="133" y="181"/>
                  </a:lnTo>
                  <a:close/>
                  <a:moveTo>
                    <a:pt x="194" y="329"/>
                  </a:moveTo>
                  <a:cubicBezTo>
                    <a:pt x="209" y="296"/>
                    <a:pt x="214" y="229"/>
                    <a:pt x="215" y="181"/>
                  </a:cubicBezTo>
                  <a:cubicBezTo>
                    <a:pt x="268" y="181"/>
                    <a:pt x="268" y="181"/>
                    <a:pt x="268" y="181"/>
                  </a:cubicBezTo>
                  <a:cubicBezTo>
                    <a:pt x="266" y="254"/>
                    <a:pt x="235" y="313"/>
                    <a:pt x="194" y="329"/>
                  </a:cubicBezTo>
                  <a:close/>
                  <a:moveTo>
                    <a:pt x="215" y="166"/>
                  </a:moveTo>
                  <a:cubicBezTo>
                    <a:pt x="214" y="118"/>
                    <a:pt x="209" y="51"/>
                    <a:pt x="194" y="19"/>
                  </a:cubicBezTo>
                  <a:cubicBezTo>
                    <a:pt x="235" y="34"/>
                    <a:pt x="266" y="94"/>
                    <a:pt x="268" y="166"/>
                  </a:cubicBezTo>
                  <a:lnTo>
                    <a:pt x="215" y="166"/>
                  </a:lnTo>
                  <a:close/>
                  <a:moveTo>
                    <a:pt x="117" y="26"/>
                  </a:moveTo>
                  <a:cubicBezTo>
                    <a:pt x="87" y="55"/>
                    <a:pt x="66" y="107"/>
                    <a:pt x="6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8" y="102"/>
                    <a:pt x="59" y="48"/>
                    <a:pt x="117" y="26"/>
                  </a:cubicBezTo>
                  <a:close/>
                  <a:moveTo>
                    <a:pt x="15" y="181"/>
                  </a:moveTo>
                  <a:cubicBezTo>
                    <a:pt x="64" y="181"/>
                    <a:pt x="64" y="181"/>
                    <a:pt x="64" y="181"/>
                  </a:cubicBezTo>
                  <a:cubicBezTo>
                    <a:pt x="66" y="241"/>
                    <a:pt x="87" y="292"/>
                    <a:pt x="117" y="322"/>
                  </a:cubicBezTo>
                  <a:cubicBezTo>
                    <a:pt x="59" y="300"/>
                    <a:pt x="18" y="245"/>
                    <a:pt x="15" y="181"/>
                  </a:cubicBezTo>
                  <a:close/>
                  <a:moveTo>
                    <a:pt x="231" y="322"/>
                  </a:moveTo>
                  <a:cubicBezTo>
                    <a:pt x="261" y="292"/>
                    <a:pt x="281" y="241"/>
                    <a:pt x="283" y="181"/>
                  </a:cubicBezTo>
                  <a:cubicBezTo>
                    <a:pt x="332" y="181"/>
                    <a:pt x="332" y="181"/>
                    <a:pt x="332" y="181"/>
                  </a:cubicBezTo>
                  <a:cubicBezTo>
                    <a:pt x="329" y="245"/>
                    <a:pt x="288" y="300"/>
                    <a:pt x="231" y="3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47334" y="4610204"/>
              <a:ext cx="3072384" cy="138499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1519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13893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45993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530183" y="1710966"/>
            <a:ext cx="2455334" cy="1185333"/>
            <a:chOff x="492083" y="1710966"/>
            <a:chExt cx="2455334" cy="1185333"/>
          </a:xfrm>
        </p:grpSpPr>
        <p:sp>
          <p:nvSpPr>
            <p:cNvPr id="5" name="矩形 4"/>
            <p:cNvSpPr/>
            <p:nvPr/>
          </p:nvSpPr>
          <p:spPr>
            <a:xfrm>
              <a:off x="492083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" name="book_118069"/>
            <p:cNvSpPr>
              <a:spLocks noChangeAspect="1"/>
            </p:cNvSpPr>
            <p:nvPr/>
          </p:nvSpPr>
          <p:spPr bwMode="auto">
            <a:xfrm>
              <a:off x="1414908" y="2001706"/>
              <a:ext cx="609685" cy="603851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3725775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3" name="文本框 19"/>
          <p:cNvSpPr txBox="1"/>
          <p:nvPr/>
        </p:nvSpPr>
        <p:spPr>
          <a:xfrm>
            <a:off x="3257875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3403965" y="1710966"/>
            <a:ext cx="2455334" cy="1185333"/>
            <a:chOff x="3403965" y="1710966"/>
            <a:chExt cx="2455334" cy="1185333"/>
          </a:xfrm>
        </p:grpSpPr>
        <p:sp>
          <p:nvSpPr>
            <p:cNvPr id="11" name="矩形 10"/>
            <p:cNvSpPr/>
            <p:nvPr/>
          </p:nvSpPr>
          <p:spPr>
            <a:xfrm>
              <a:off x="3403965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book_118069"/>
            <p:cNvSpPr>
              <a:spLocks noChangeAspect="1"/>
            </p:cNvSpPr>
            <p:nvPr/>
          </p:nvSpPr>
          <p:spPr bwMode="auto">
            <a:xfrm>
              <a:off x="4326790" y="2018260"/>
              <a:ext cx="609685" cy="570742"/>
            </a:xfrm>
            <a:custGeom>
              <a:avLst/>
              <a:gdLst>
                <a:gd name="connsiteX0" fmla="*/ 241311 w 331352"/>
                <a:gd name="connsiteY0" fmla="*/ 265737 h 310187"/>
                <a:gd name="connsiteX1" fmla="*/ 227023 w 331352"/>
                <a:gd name="connsiteY1" fmla="*/ 280025 h 310187"/>
                <a:gd name="connsiteX2" fmla="*/ 241311 w 331352"/>
                <a:gd name="connsiteY2" fmla="*/ 294313 h 310187"/>
                <a:gd name="connsiteX3" fmla="*/ 255599 w 331352"/>
                <a:gd name="connsiteY3" fmla="*/ 280025 h 310187"/>
                <a:gd name="connsiteX4" fmla="*/ 241311 w 331352"/>
                <a:gd name="connsiteY4" fmla="*/ 265737 h 310187"/>
                <a:gd name="connsiteX5" fmla="*/ 125424 w 331352"/>
                <a:gd name="connsiteY5" fmla="*/ 265737 h 310187"/>
                <a:gd name="connsiteX6" fmla="*/ 111136 w 331352"/>
                <a:gd name="connsiteY6" fmla="*/ 280025 h 310187"/>
                <a:gd name="connsiteX7" fmla="*/ 125424 w 331352"/>
                <a:gd name="connsiteY7" fmla="*/ 294313 h 310187"/>
                <a:gd name="connsiteX8" fmla="*/ 139712 w 331352"/>
                <a:gd name="connsiteY8" fmla="*/ 280025 h 310187"/>
                <a:gd name="connsiteX9" fmla="*/ 125424 w 331352"/>
                <a:gd name="connsiteY9" fmla="*/ 265737 h 310187"/>
                <a:gd name="connsiteX10" fmla="*/ 242898 w 331352"/>
                <a:gd name="connsiteY10" fmla="*/ 168899 h 310187"/>
                <a:gd name="connsiteX11" fmla="*/ 242898 w 331352"/>
                <a:gd name="connsiteY11" fmla="*/ 192712 h 310187"/>
                <a:gd name="connsiteX12" fmla="*/ 268298 w 331352"/>
                <a:gd name="connsiteY12" fmla="*/ 192712 h 310187"/>
                <a:gd name="connsiteX13" fmla="*/ 276236 w 331352"/>
                <a:gd name="connsiteY13" fmla="*/ 168899 h 310187"/>
                <a:gd name="connsiteX14" fmla="*/ 173048 w 331352"/>
                <a:gd name="connsiteY14" fmla="*/ 168899 h 310187"/>
                <a:gd name="connsiteX15" fmla="*/ 173048 w 331352"/>
                <a:gd name="connsiteY15" fmla="*/ 192712 h 310187"/>
                <a:gd name="connsiteX16" fmla="*/ 222261 w 331352"/>
                <a:gd name="connsiteY16" fmla="*/ 192712 h 310187"/>
                <a:gd name="connsiteX17" fmla="*/ 222261 w 331352"/>
                <a:gd name="connsiteY17" fmla="*/ 168899 h 310187"/>
                <a:gd name="connsiteX18" fmla="*/ 120661 w 331352"/>
                <a:gd name="connsiteY18" fmla="*/ 168899 h 310187"/>
                <a:gd name="connsiteX19" fmla="*/ 128598 w 331352"/>
                <a:gd name="connsiteY19" fmla="*/ 192712 h 310187"/>
                <a:gd name="connsiteX20" fmla="*/ 152411 w 331352"/>
                <a:gd name="connsiteY20" fmla="*/ 192712 h 310187"/>
                <a:gd name="connsiteX21" fmla="*/ 152411 w 331352"/>
                <a:gd name="connsiteY21" fmla="*/ 168899 h 310187"/>
                <a:gd name="connsiteX22" fmla="*/ 242898 w 331352"/>
                <a:gd name="connsiteY22" fmla="*/ 119687 h 310187"/>
                <a:gd name="connsiteX23" fmla="*/ 242898 w 331352"/>
                <a:gd name="connsiteY23" fmla="*/ 148262 h 310187"/>
                <a:gd name="connsiteX24" fmla="*/ 282586 w 331352"/>
                <a:gd name="connsiteY24" fmla="*/ 148262 h 310187"/>
                <a:gd name="connsiteX25" fmla="*/ 290523 w 331352"/>
                <a:gd name="connsiteY25" fmla="*/ 119687 h 310187"/>
                <a:gd name="connsiteX26" fmla="*/ 173048 w 331352"/>
                <a:gd name="connsiteY26" fmla="*/ 119687 h 310187"/>
                <a:gd name="connsiteX27" fmla="*/ 173048 w 331352"/>
                <a:gd name="connsiteY27" fmla="*/ 148262 h 310187"/>
                <a:gd name="connsiteX28" fmla="*/ 222261 w 331352"/>
                <a:gd name="connsiteY28" fmla="*/ 148262 h 310187"/>
                <a:gd name="connsiteX29" fmla="*/ 222261 w 331352"/>
                <a:gd name="connsiteY29" fmla="*/ 119687 h 310187"/>
                <a:gd name="connsiteX30" fmla="*/ 103198 w 331352"/>
                <a:gd name="connsiteY30" fmla="*/ 119687 h 310187"/>
                <a:gd name="connsiteX31" fmla="*/ 112723 w 331352"/>
                <a:gd name="connsiteY31" fmla="*/ 148262 h 310187"/>
                <a:gd name="connsiteX32" fmla="*/ 152411 w 331352"/>
                <a:gd name="connsiteY32" fmla="*/ 148262 h 310187"/>
                <a:gd name="connsiteX33" fmla="*/ 152411 w 331352"/>
                <a:gd name="connsiteY33" fmla="*/ 119687 h 310187"/>
                <a:gd name="connsiteX34" fmla="*/ 242898 w 331352"/>
                <a:gd name="connsiteY34" fmla="*/ 75237 h 310187"/>
                <a:gd name="connsiteX35" fmla="*/ 242898 w 331352"/>
                <a:gd name="connsiteY35" fmla="*/ 99050 h 310187"/>
                <a:gd name="connsiteX36" fmla="*/ 296873 w 331352"/>
                <a:gd name="connsiteY36" fmla="*/ 99050 h 310187"/>
                <a:gd name="connsiteX37" fmla="*/ 304811 w 331352"/>
                <a:gd name="connsiteY37" fmla="*/ 75237 h 310187"/>
                <a:gd name="connsiteX38" fmla="*/ 173048 w 331352"/>
                <a:gd name="connsiteY38" fmla="*/ 75237 h 310187"/>
                <a:gd name="connsiteX39" fmla="*/ 173048 w 331352"/>
                <a:gd name="connsiteY39" fmla="*/ 99050 h 310187"/>
                <a:gd name="connsiteX40" fmla="*/ 222261 w 331352"/>
                <a:gd name="connsiteY40" fmla="*/ 99050 h 310187"/>
                <a:gd name="connsiteX41" fmla="*/ 222261 w 331352"/>
                <a:gd name="connsiteY41" fmla="*/ 75237 h 310187"/>
                <a:gd name="connsiteX42" fmla="*/ 87323 w 331352"/>
                <a:gd name="connsiteY42" fmla="*/ 75237 h 310187"/>
                <a:gd name="connsiteX43" fmla="*/ 95261 w 331352"/>
                <a:gd name="connsiteY43" fmla="*/ 99050 h 310187"/>
                <a:gd name="connsiteX44" fmla="*/ 152411 w 331352"/>
                <a:gd name="connsiteY44" fmla="*/ 99050 h 310187"/>
                <a:gd name="connsiteX45" fmla="*/ 152411 w 331352"/>
                <a:gd name="connsiteY45" fmla="*/ 75237 h 310187"/>
                <a:gd name="connsiteX46" fmla="*/ 13989 w 331352"/>
                <a:gd name="connsiteY46" fmla="*/ 328 h 310187"/>
                <a:gd name="connsiteX47" fmla="*/ 64579 w 331352"/>
                <a:gd name="connsiteY47" fmla="*/ 19694 h 310187"/>
                <a:gd name="connsiteX48" fmla="*/ 69768 w 331352"/>
                <a:gd name="connsiteY48" fmla="*/ 26149 h 310187"/>
                <a:gd name="connsiteX49" fmla="*/ 80145 w 331352"/>
                <a:gd name="connsiteY49" fmla="*/ 54553 h 310187"/>
                <a:gd name="connsiteX50" fmla="*/ 81442 w 331352"/>
                <a:gd name="connsiteY50" fmla="*/ 54553 h 310187"/>
                <a:gd name="connsiteX51" fmla="*/ 321421 w 331352"/>
                <a:gd name="connsiteY51" fmla="*/ 54553 h 310187"/>
                <a:gd name="connsiteX52" fmla="*/ 329204 w 331352"/>
                <a:gd name="connsiteY52" fmla="*/ 58426 h 310187"/>
                <a:gd name="connsiteX53" fmla="*/ 330501 w 331352"/>
                <a:gd name="connsiteY53" fmla="*/ 68755 h 310187"/>
                <a:gd name="connsiteX54" fmla="*/ 286397 w 331352"/>
                <a:gd name="connsiteY54" fmla="*/ 205610 h 310187"/>
                <a:gd name="connsiteX55" fmla="*/ 276019 w 331352"/>
                <a:gd name="connsiteY55" fmla="*/ 213356 h 310187"/>
                <a:gd name="connsiteX56" fmla="*/ 120358 w 331352"/>
                <a:gd name="connsiteY56" fmla="*/ 213356 h 310187"/>
                <a:gd name="connsiteX57" fmla="*/ 116466 w 331352"/>
                <a:gd name="connsiteY57" fmla="*/ 212065 h 310187"/>
                <a:gd name="connsiteX58" fmla="*/ 106089 w 331352"/>
                <a:gd name="connsiteY58" fmla="*/ 240469 h 310187"/>
                <a:gd name="connsiteX59" fmla="*/ 276019 w 331352"/>
                <a:gd name="connsiteY59" fmla="*/ 240469 h 310187"/>
                <a:gd name="connsiteX60" fmla="*/ 285100 w 331352"/>
                <a:gd name="connsiteY60" fmla="*/ 248215 h 310187"/>
                <a:gd name="connsiteX61" fmla="*/ 276019 w 331352"/>
                <a:gd name="connsiteY61" fmla="*/ 257253 h 310187"/>
                <a:gd name="connsiteX62" fmla="*/ 266939 w 331352"/>
                <a:gd name="connsiteY62" fmla="*/ 257253 h 310187"/>
                <a:gd name="connsiteX63" fmla="*/ 274722 w 331352"/>
                <a:gd name="connsiteY63" fmla="*/ 279201 h 310187"/>
                <a:gd name="connsiteX64" fmla="*/ 242293 w 331352"/>
                <a:gd name="connsiteY64" fmla="*/ 310187 h 310187"/>
                <a:gd name="connsiteX65" fmla="*/ 211160 w 331352"/>
                <a:gd name="connsiteY65" fmla="*/ 279201 h 310187"/>
                <a:gd name="connsiteX66" fmla="*/ 218943 w 331352"/>
                <a:gd name="connsiteY66" fmla="*/ 257253 h 310187"/>
                <a:gd name="connsiteX67" fmla="*/ 148896 w 331352"/>
                <a:gd name="connsiteY67" fmla="*/ 257253 h 310187"/>
                <a:gd name="connsiteX68" fmla="*/ 157976 w 331352"/>
                <a:gd name="connsiteY68" fmla="*/ 279201 h 310187"/>
                <a:gd name="connsiteX69" fmla="*/ 125547 w 331352"/>
                <a:gd name="connsiteY69" fmla="*/ 310187 h 310187"/>
                <a:gd name="connsiteX70" fmla="*/ 93117 w 331352"/>
                <a:gd name="connsiteY70" fmla="*/ 279201 h 310187"/>
                <a:gd name="connsiteX71" fmla="*/ 102197 w 331352"/>
                <a:gd name="connsiteY71" fmla="*/ 257253 h 310187"/>
                <a:gd name="connsiteX72" fmla="*/ 93117 w 331352"/>
                <a:gd name="connsiteY72" fmla="*/ 257253 h 310187"/>
                <a:gd name="connsiteX73" fmla="*/ 86631 w 331352"/>
                <a:gd name="connsiteY73" fmla="*/ 253380 h 310187"/>
                <a:gd name="connsiteX74" fmla="*/ 85334 w 331352"/>
                <a:gd name="connsiteY74" fmla="*/ 245633 h 310187"/>
                <a:gd name="connsiteX75" fmla="*/ 100900 w 331352"/>
                <a:gd name="connsiteY75" fmla="*/ 201737 h 310187"/>
                <a:gd name="connsiteX76" fmla="*/ 107386 w 331352"/>
                <a:gd name="connsiteY76" fmla="*/ 196572 h 310187"/>
                <a:gd name="connsiteX77" fmla="*/ 51607 w 331352"/>
                <a:gd name="connsiteY77" fmla="*/ 37769 h 310187"/>
                <a:gd name="connsiteX78" fmla="*/ 6206 w 331352"/>
                <a:gd name="connsiteY78" fmla="*/ 19694 h 310187"/>
                <a:gd name="connsiteX79" fmla="*/ 1017 w 331352"/>
                <a:gd name="connsiteY79" fmla="*/ 6783 h 310187"/>
                <a:gd name="connsiteX80" fmla="*/ 13989 w 331352"/>
                <a:gd name="connsiteY80" fmla="*/ 328 h 31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1352" h="310187">
                  <a:moveTo>
                    <a:pt x="241311" y="265737"/>
                  </a:moveTo>
                  <a:cubicBezTo>
                    <a:pt x="233420" y="265737"/>
                    <a:pt x="227023" y="272134"/>
                    <a:pt x="227023" y="280025"/>
                  </a:cubicBezTo>
                  <a:cubicBezTo>
                    <a:pt x="227023" y="287916"/>
                    <a:pt x="233420" y="294313"/>
                    <a:pt x="241311" y="294313"/>
                  </a:cubicBezTo>
                  <a:cubicBezTo>
                    <a:pt x="249202" y="294313"/>
                    <a:pt x="255599" y="287916"/>
                    <a:pt x="255599" y="280025"/>
                  </a:cubicBezTo>
                  <a:cubicBezTo>
                    <a:pt x="255599" y="272134"/>
                    <a:pt x="249202" y="265737"/>
                    <a:pt x="241311" y="265737"/>
                  </a:cubicBezTo>
                  <a:close/>
                  <a:moveTo>
                    <a:pt x="125424" y="265737"/>
                  </a:moveTo>
                  <a:cubicBezTo>
                    <a:pt x="117533" y="265737"/>
                    <a:pt x="111136" y="272134"/>
                    <a:pt x="111136" y="280025"/>
                  </a:cubicBezTo>
                  <a:cubicBezTo>
                    <a:pt x="111136" y="287916"/>
                    <a:pt x="117533" y="294313"/>
                    <a:pt x="125424" y="294313"/>
                  </a:cubicBezTo>
                  <a:cubicBezTo>
                    <a:pt x="133315" y="294313"/>
                    <a:pt x="139712" y="287916"/>
                    <a:pt x="139712" y="280025"/>
                  </a:cubicBezTo>
                  <a:cubicBezTo>
                    <a:pt x="139712" y="272134"/>
                    <a:pt x="133315" y="265737"/>
                    <a:pt x="125424" y="265737"/>
                  </a:cubicBezTo>
                  <a:close/>
                  <a:moveTo>
                    <a:pt x="242898" y="168899"/>
                  </a:moveTo>
                  <a:lnTo>
                    <a:pt x="242898" y="192712"/>
                  </a:lnTo>
                  <a:lnTo>
                    <a:pt x="268298" y="192712"/>
                  </a:lnTo>
                  <a:lnTo>
                    <a:pt x="276236" y="168899"/>
                  </a:lnTo>
                  <a:close/>
                  <a:moveTo>
                    <a:pt x="173048" y="168899"/>
                  </a:moveTo>
                  <a:lnTo>
                    <a:pt x="173048" y="192712"/>
                  </a:lnTo>
                  <a:lnTo>
                    <a:pt x="222261" y="192712"/>
                  </a:lnTo>
                  <a:lnTo>
                    <a:pt x="222261" y="168899"/>
                  </a:lnTo>
                  <a:close/>
                  <a:moveTo>
                    <a:pt x="120661" y="168899"/>
                  </a:moveTo>
                  <a:lnTo>
                    <a:pt x="128598" y="192712"/>
                  </a:lnTo>
                  <a:lnTo>
                    <a:pt x="152411" y="192712"/>
                  </a:lnTo>
                  <a:lnTo>
                    <a:pt x="152411" y="168899"/>
                  </a:lnTo>
                  <a:close/>
                  <a:moveTo>
                    <a:pt x="242898" y="119687"/>
                  </a:moveTo>
                  <a:lnTo>
                    <a:pt x="242898" y="148262"/>
                  </a:lnTo>
                  <a:lnTo>
                    <a:pt x="282586" y="148262"/>
                  </a:lnTo>
                  <a:lnTo>
                    <a:pt x="290523" y="119687"/>
                  </a:lnTo>
                  <a:close/>
                  <a:moveTo>
                    <a:pt x="173048" y="119687"/>
                  </a:moveTo>
                  <a:lnTo>
                    <a:pt x="173048" y="148262"/>
                  </a:lnTo>
                  <a:lnTo>
                    <a:pt x="222261" y="148262"/>
                  </a:lnTo>
                  <a:lnTo>
                    <a:pt x="222261" y="119687"/>
                  </a:lnTo>
                  <a:close/>
                  <a:moveTo>
                    <a:pt x="103198" y="119687"/>
                  </a:moveTo>
                  <a:lnTo>
                    <a:pt x="112723" y="148262"/>
                  </a:lnTo>
                  <a:lnTo>
                    <a:pt x="152411" y="148262"/>
                  </a:lnTo>
                  <a:lnTo>
                    <a:pt x="152411" y="119687"/>
                  </a:lnTo>
                  <a:close/>
                  <a:moveTo>
                    <a:pt x="242898" y="75237"/>
                  </a:moveTo>
                  <a:lnTo>
                    <a:pt x="242898" y="99050"/>
                  </a:lnTo>
                  <a:lnTo>
                    <a:pt x="296873" y="99050"/>
                  </a:lnTo>
                  <a:lnTo>
                    <a:pt x="304811" y="75237"/>
                  </a:lnTo>
                  <a:close/>
                  <a:moveTo>
                    <a:pt x="173048" y="75237"/>
                  </a:moveTo>
                  <a:lnTo>
                    <a:pt x="173048" y="99050"/>
                  </a:lnTo>
                  <a:lnTo>
                    <a:pt x="222261" y="99050"/>
                  </a:lnTo>
                  <a:lnTo>
                    <a:pt x="222261" y="75237"/>
                  </a:lnTo>
                  <a:close/>
                  <a:moveTo>
                    <a:pt x="87323" y="75237"/>
                  </a:moveTo>
                  <a:lnTo>
                    <a:pt x="95261" y="99050"/>
                  </a:lnTo>
                  <a:lnTo>
                    <a:pt x="152411" y="99050"/>
                  </a:lnTo>
                  <a:lnTo>
                    <a:pt x="152411" y="75237"/>
                  </a:lnTo>
                  <a:close/>
                  <a:moveTo>
                    <a:pt x="13989" y="328"/>
                  </a:moveTo>
                  <a:cubicBezTo>
                    <a:pt x="13989" y="328"/>
                    <a:pt x="13989" y="328"/>
                    <a:pt x="64579" y="19694"/>
                  </a:cubicBezTo>
                  <a:cubicBezTo>
                    <a:pt x="67173" y="20985"/>
                    <a:pt x="68471" y="23567"/>
                    <a:pt x="69768" y="26149"/>
                  </a:cubicBezTo>
                  <a:cubicBezTo>
                    <a:pt x="69768" y="26149"/>
                    <a:pt x="69768" y="26149"/>
                    <a:pt x="80145" y="54553"/>
                  </a:cubicBezTo>
                  <a:cubicBezTo>
                    <a:pt x="80145" y="54553"/>
                    <a:pt x="81442" y="54553"/>
                    <a:pt x="81442" y="54553"/>
                  </a:cubicBezTo>
                  <a:cubicBezTo>
                    <a:pt x="81442" y="54553"/>
                    <a:pt x="81442" y="54553"/>
                    <a:pt x="321421" y="54553"/>
                  </a:cubicBezTo>
                  <a:cubicBezTo>
                    <a:pt x="324015" y="54553"/>
                    <a:pt x="327907" y="55844"/>
                    <a:pt x="329204" y="58426"/>
                  </a:cubicBezTo>
                  <a:cubicBezTo>
                    <a:pt x="331798" y="62300"/>
                    <a:pt x="331798" y="64882"/>
                    <a:pt x="330501" y="68755"/>
                  </a:cubicBezTo>
                  <a:cubicBezTo>
                    <a:pt x="330501" y="68755"/>
                    <a:pt x="330501" y="68755"/>
                    <a:pt x="286397" y="205610"/>
                  </a:cubicBezTo>
                  <a:cubicBezTo>
                    <a:pt x="285100" y="210774"/>
                    <a:pt x="281208" y="213356"/>
                    <a:pt x="276019" y="213356"/>
                  </a:cubicBezTo>
                  <a:cubicBezTo>
                    <a:pt x="276019" y="213356"/>
                    <a:pt x="276019" y="213356"/>
                    <a:pt x="120358" y="213356"/>
                  </a:cubicBezTo>
                  <a:cubicBezTo>
                    <a:pt x="119061" y="213356"/>
                    <a:pt x="117763" y="213356"/>
                    <a:pt x="116466" y="212065"/>
                  </a:cubicBezTo>
                  <a:cubicBezTo>
                    <a:pt x="116466" y="212065"/>
                    <a:pt x="116466" y="212065"/>
                    <a:pt x="106089" y="240469"/>
                  </a:cubicBezTo>
                  <a:cubicBezTo>
                    <a:pt x="106089" y="240469"/>
                    <a:pt x="106089" y="240469"/>
                    <a:pt x="276019" y="240469"/>
                  </a:cubicBezTo>
                  <a:cubicBezTo>
                    <a:pt x="281208" y="240469"/>
                    <a:pt x="285100" y="244342"/>
                    <a:pt x="285100" y="248215"/>
                  </a:cubicBezTo>
                  <a:cubicBezTo>
                    <a:pt x="285100" y="253380"/>
                    <a:pt x="281208" y="257253"/>
                    <a:pt x="276019" y="257253"/>
                  </a:cubicBezTo>
                  <a:cubicBezTo>
                    <a:pt x="276019" y="257253"/>
                    <a:pt x="276019" y="257253"/>
                    <a:pt x="266939" y="257253"/>
                  </a:cubicBezTo>
                  <a:cubicBezTo>
                    <a:pt x="272128" y="263708"/>
                    <a:pt x="274722" y="270164"/>
                    <a:pt x="274722" y="279201"/>
                  </a:cubicBezTo>
                  <a:cubicBezTo>
                    <a:pt x="274722" y="295985"/>
                    <a:pt x="260453" y="310187"/>
                    <a:pt x="242293" y="310187"/>
                  </a:cubicBezTo>
                  <a:cubicBezTo>
                    <a:pt x="225429" y="310187"/>
                    <a:pt x="211160" y="295985"/>
                    <a:pt x="211160" y="279201"/>
                  </a:cubicBezTo>
                  <a:cubicBezTo>
                    <a:pt x="211160" y="270164"/>
                    <a:pt x="213755" y="263708"/>
                    <a:pt x="218943" y="257253"/>
                  </a:cubicBezTo>
                  <a:cubicBezTo>
                    <a:pt x="218943" y="257253"/>
                    <a:pt x="218943" y="257253"/>
                    <a:pt x="148896" y="257253"/>
                  </a:cubicBezTo>
                  <a:cubicBezTo>
                    <a:pt x="154084" y="263708"/>
                    <a:pt x="157976" y="270164"/>
                    <a:pt x="157976" y="279201"/>
                  </a:cubicBezTo>
                  <a:cubicBezTo>
                    <a:pt x="157976" y="295985"/>
                    <a:pt x="143707" y="310187"/>
                    <a:pt x="125547" y="310187"/>
                  </a:cubicBezTo>
                  <a:cubicBezTo>
                    <a:pt x="108683" y="310187"/>
                    <a:pt x="93117" y="295985"/>
                    <a:pt x="93117" y="279201"/>
                  </a:cubicBezTo>
                  <a:cubicBezTo>
                    <a:pt x="93117" y="270164"/>
                    <a:pt x="97009" y="263708"/>
                    <a:pt x="102197" y="257253"/>
                  </a:cubicBezTo>
                  <a:cubicBezTo>
                    <a:pt x="102197" y="257253"/>
                    <a:pt x="102197" y="257253"/>
                    <a:pt x="93117" y="257253"/>
                  </a:cubicBezTo>
                  <a:cubicBezTo>
                    <a:pt x="90523" y="257253"/>
                    <a:pt x="87928" y="255962"/>
                    <a:pt x="86631" y="253380"/>
                  </a:cubicBezTo>
                  <a:cubicBezTo>
                    <a:pt x="85334" y="252089"/>
                    <a:pt x="84037" y="248215"/>
                    <a:pt x="85334" y="245633"/>
                  </a:cubicBezTo>
                  <a:cubicBezTo>
                    <a:pt x="85334" y="245633"/>
                    <a:pt x="85334" y="245633"/>
                    <a:pt x="100900" y="201737"/>
                  </a:cubicBezTo>
                  <a:cubicBezTo>
                    <a:pt x="102197" y="199154"/>
                    <a:pt x="104792" y="196572"/>
                    <a:pt x="107386" y="196572"/>
                  </a:cubicBezTo>
                  <a:cubicBezTo>
                    <a:pt x="107386" y="196572"/>
                    <a:pt x="107386" y="196572"/>
                    <a:pt x="51607" y="37769"/>
                  </a:cubicBezTo>
                  <a:cubicBezTo>
                    <a:pt x="51607" y="37769"/>
                    <a:pt x="51607" y="37769"/>
                    <a:pt x="6206" y="19694"/>
                  </a:cubicBezTo>
                  <a:cubicBezTo>
                    <a:pt x="1017" y="18403"/>
                    <a:pt x="-1577" y="11948"/>
                    <a:pt x="1017" y="6783"/>
                  </a:cubicBezTo>
                  <a:cubicBezTo>
                    <a:pt x="2315" y="1619"/>
                    <a:pt x="8800" y="-963"/>
                    <a:pt x="13989" y="3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637657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9" name="文本框 25"/>
          <p:cNvSpPr txBox="1"/>
          <p:nvPr/>
        </p:nvSpPr>
        <p:spPr>
          <a:xfrm>
            <a:off x="6169757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315847" y="1710966"/>
            <a:ext cx="2455334" cy="1185333"/>
            <a:chOff x="6315847" y="1710966"/>
            <a:chExt cx="2455334" cy="1185333"/>
          </a:xfrm>
        </p:grpSpPr>
        <p:sp>
          <p:nvSpPr>
            <p:cNvPr id="17" name="矩形 16"/>
            <p:cNvSpPr/>
            <p:nvPr/>
          </p:nvSpPr>
          <p:spPr>
            <a:xfrm>
              <a:off x="6315847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book_118069"/>
            <p:cNvSpPr>
              <a:spLocks noChangeAspect="1"/>
            </p:cNvSpPr>
            <p:nvPr/>
          </p:nvSpPr>
          <p:spPr bwMode="auto">
            <a:xfrm>
              <a:off x="7238672" y="2057133"/>
              <a:ext cx="609685" cy="492997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9557966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5" name="文本框 31"/>
          <p:cNvSpPr txBox="1"/>
          <p:nvPr/>
        </p:nvSpPr>
        <p:spPr>
          <a:xfrm>
            <a:off x="9081639" y="3392709"/>
            <a:ext cx="2764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236156" y="1710966"/>
            <a:ext cx="2455334" cy="1185333"/>
            <a:chOff x="9236156" y="1710966"/>
            <a:chExt cx="2455334" cy="1185333"/>
          </a:xfrm>
        </p:grpSpPr>
        <p:sp>
          <p:nvSpPr>
            <p:cNvPr id="23" name="矩形 22"/>
            <p:cNvSpPr/>
            <p:nvPr/>
          </p:nvSpPr>
          <p:spPr>
            <a:xfrm>
              <a:off x="9236156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book_118069"/>
            <p:cNvSpPr>
              <a:spLocks noChangeAspect="1"/>
            </p:cNvSpPr>
            <p:nvPr/>
          </p:nvSpPr>
          <p:spPr bwMode="auto">
            <a:xfrm>
              <a:off x="10158981" y="2025915"/>
              <a:ext cx="609685" cy="555432"/>
            </a:xfrm>
            <a:custGeom>
              <a:avLst/>
              <a:gdLst>
                <a:gd name="connsiteX0" fmla="*/ 260506 w 331788"/>
                <a:gd name="connsiteY0" fmla="*/ 76839 h 302264"/>
                <a:gd name="connsiteX1" fmla="*/ 326604 w 331788"/>
                <a:gd name="connsiteY1" fmla="*/ 76839 h 302264"/>
                <a:gd name="connsiteX2" fmla="*/ 326604 w 331788"/>
                <a:gd name="connsiteY2" fmla="*/ 291959 h 302264"/>
                <a:gd name="connsiteX3" fmla="*/ 331788 w 331788"/>
                <a:gd name="connsiteY3" fmla="*/ 297111 h 302264"/>
                <a:gd name="connsiteX4" fmla="*/ 326604 w 331788"/>
                <a:gd name="connsiteY4" fmla="*/ 302264 h 302264"/>
                <a:gd name="connsiteX5" fmla="*/ 5184 w 331788"/>
                <a:gd name="connsiteY5" fmla="*/ 302264 h 302264"/>
                <a:gd name="connsiteX6" fmla="*/ 0 w 331788"/>
                <a:gd name="connsiteY6" fmla="*/ 297111 h 302264"/>
                <a:gd name="connsiteX7" fmla="*/ 5184 w 331788"/>
                <a:gd name="connsiteY7" fmla="*/ 291959 h 302264"/>
                <a:gd name="connsiteX8" fmla="*/ 11664 w 331788"/>
                <a:gd name="connsiteY8" fmla="*/ 291959 h 302264"/>
                <a:gd name="connsiteX9" fmla="*/ 11664 w 331788"/>
                <a:gd name="connsiteY9" fmla="*/ 214670 h 302264"/>
                <a:gd name="connsiteX10" fmla="*/ 77763 w 331788"/>
                <a:gd name="connsiteY10" fmla="*/ 214670 h 302264"/>
                <a:gd name="connsiteX11" fmla="*/ 77763 w 331788"/>
                <a:gd name="connsiteY11" fmla="*/ 291959 h 302264"/>
                <a:gd name="connsiteX12" fmla="*/ 94612 w 331788"/>
                <a:gd name="connsiteY12" fmla="*/ 291959 h 302264"/>
                <a:gd name="connsiteX13" fmla="*/ 94612 w 331788"/>
                <a:gd name="connsiteY13" fmla="*/ 165721 h 302264"/>
                <a:gd name="connsiteX14" fmla="*/ 160710 w 331788"/>
                <a:gd name="connsiteY14" fmla="*/ 165721 h 302264"/>
                <a:gd name="connsiteX15" fmla="*/ 160710 w 331788"/>
                <a:gd name="connsiteY15" fmla="*/ 291959 h 302264"/>
                <a:gd name="connsiteX16" fmla="*/ 177559 w 331788"/>
                <a:gd name="connsiteY16" fmla="*/ 291959 h 302264"/>
                <a:gd name="connsiteX17" fmla="*/ 177559 w 331788"/>
                <a:gd name="connsiteY17" fmla="*/ 121924 h 302264"/>
                <a:gd name="connsiteX18" fmla="*/ 243657 w 331788"/>
                <a:gd name="connsiteY18" fmla="*/ 121924 h 302264"/>
                <a:gd name="connsiteX19" fmla="*/ 243657 w 331788"/>
                <a:gd name="connsiteY19" fmla="*/ 291959 h 302264"/>
                <a:gd name="connsiteX20" fmla="*/ 260506 w 331788"/>
                <a:gd name="connsiteY20" fmla="*/ 291959 h 302264"/>
                <a:gd name="connsiteX21" fmla="*/ 260506 w 331788"/>
                <a:gd name="connsiteY21" fmla="*/ 76839 h 302264"/>
                <a:gd name="connsiteX22" fmla="*/ 212230 w 331788"/>
                <a:gd name="connsiteY22" fmla="*/ 334 h 302264"/>
                <a:gd name="connsiteX23" fmla="*/ 259954 w 331788"/>
                <a:gd name="connsiteY23" fmla="*/ 4179 h 302264"/>
                <a:gd name="connsiteX24" fmla="*/ 261244 w 331788"/>
                <a:gd name="connsiteY24" fmla="*/ 5460 h 302264"/>
                <a:gd name="connsiteX25" fmla="*/ 262534 w 331788"/>
                <a:gd name="connsiteY25" fmla="*/ 5460 h 302264"/>
                <a:gd name="connsiteX26" fmla="*/ 263823 w 331788"/>
                <a:gd name="connsiteY26" fmla="*/ 6742 h 302264"/>
                <a:gd name="connsiteX27" fmla="*/ 263823 w 331788"/>
                <a:gd name="connsiteY27" fmla="*/ 8024 h 302264"/>
                <a:gd name="connsiteX28" fmla="*/ 265113 w 331788"/>
                <a:gd name="connsiteY28" fmla="*/ 8024 h 302264"/>
                <a:gd name="connsiteX29" fmla="*/ 265113 w 331788"/>
                <a:gd name="connsiteY29" fmla="*/ 9305 h 302264"/>
                <a:gd name="connsiteX30" fmla="*/ 265113 w 331788"/>
                <a:gd name="connsiteY30" fmla="*/ 10587 h 302264"/>
                <a:gd name="connsiteX31" fmla="*/ 265113 w 331788"/>
                <a:gd name="connsiteY31" fmla="*/ 11869 h 302264"/>
                <a:gd name="connsiteX32" fmla="*/ 263823 w 331788"/>
                <a:gd name="connsiteY32" fmla="*/ 11869 h 302264"/>
                <a:gd name="connsiteX33" fmla="*/ 244476 w 331788"/>
                <a:gd name="connsiteY33" fmla="*/ 55445 h 302264"/>
                <a:gd name="connsiteX34" fmla="*/ 239316 w 331788"/>
                <a:gd name="connsiteY34" fmla="*/ 58008 h 302264"/>
                <a:gd name="connsiteX35" fmla="*/ 238026 w 331788"/>
                <a:gd name="connsiteY35" fmla="*/ 58008 h 302264"/>
                <a:gd name="connsiteX36" fmla="*/ 234157 w 331788"/>
                <a:gd name="connsiteY36" fmla="*/ 50318 h 302264"/>
                <a:gd name="connsiteX37" fmla="*/ 247055 w 331788"/>
                <a:gd name="connsiteY37" fmla="*/ 23403 h 302264"/>
                <a:gd name="connsiteX38" fmla="*/ 47129 w 331788"/>
                <a:gd name="connsiteY38" fmla="*/ 137470 h 302264"/>
                <a:gd name="connsiteX39" fmla="*/ 44549 w 331788"/>
                <a:gd name="connsiteY39" fmla="*/ 138752 h 302264"/>
                <a:gd name="connsiteX40" fmla="*/ 40680 w 331788"/>
                <a:gd name="connsiteY40" fmla="*/ 136189 h 302264"/>
                <a:gd name="connsiteX41" fmla="*/ 41970 w 331788"/>
                <a:gd name="connsiteY41" fmla="*/ 128499 h 302264"/>
                <a:gd name="connsiteX42" fmla="*/ 241896 w 331788"/>
                <a:gd name="connsiteY42" fmla="*/ 13150 h 302264"/>
                <a:gd name="connsiteX43" fmla="*/ 212230 w 331788"/>
                <a:gd name="connsiteY43" fmla="*/ 10587 h 302264"/>
                <a:gd name="connsiteX44" fmla="*/ 207070 w 331788"/>
                <a:gd name="connsiteY44" fmla="*/ 5460 h 302264"/>
                <a:gd name="connsiteX45" fmla="*/ 212230 w 331788"/>
                <a:gd name="connsiteY45" fmla="*/ 334 h 30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1788" h="302264">
                  <a:moveTo>
                    <a:pt x="260506" y="76839"/>
                  </a:moveTo>
                  <a:cubicBezTo>
                    <a:pt x="260506" y="76839"/>
                    <a:pt x="260506" y="76839"/>
                    <a:pt x="326604" y="76839"/>
                  </a:cubicBezTo>
                  <a:cubicBezTo>
                    <a:pt x="326604" y="76839"/>
                    <a:pt x="326604" y="76839"/>
                    <a:pt x="326604" y="291959"/>
                  </a:cubicBezTo>
                  <a:cubicBezTo>
                    <a:pt x="329196" y="291959"/>
                    <a:pt x="331788" y="294535"/>
                    <a:pt x="331788" y="297111"/>
                  </a:cubicBezTo>
                  <a:cubicBezTo>
                    <a:pt x="331788" y="299688"/>
                    <a:pt x="329196" y="302264"/>
                    <a:pt x="326604" y="302264"/>
                  </a:cubicBezTo>
                  <a:cubicBezTo>
                    <a:pt x="326604" y="302264"/>
                    <a:pt x="326604" y="302264"/>
                    <a:pt x="5184" y="302264"/>
                  </a:cubicBezTo>
                  <a:cubicBezTo>
                    <a:pt x="2592" y="302264"/>
                    <a:pt x="0" y="299688"/>
                    <a:pt x="0" y="297111"/>
                  </a:cubicBezTo>
                  <a:cubicBezTo>
                    <a:pt x="0" y="294535"/>
                    <a:pt x="2592" y="291959"/>
                    <a:pt x="5184" y="291959"/>
                  </a:cubicBezTo>
                  <a:cubicBezTo>
                    <a:pt x="5184" y="291959"/>
                    <a:pt x="5184" y="291959"/>
                    <a:pt x="11664" y="291959"/>
                  </a:cubicBezTo>
                  <a:cubicBezTo>
                    <a:pt x="11664" y="291959"/>
                    <a:pt x="11664" y="291959"/>
                    <a:pt x="11664" y="214670"/>
                  </a:cubicBezTo>
                  <a:cubicBezTo>
                    <a:pt x="11664" y="214670"/>
                    <a:pt x="11664" y="214670"/>
                    <a:pt x="77763" y="214670"/>
                  </a:cubicBezTo>
                  <a:cubicBezTo>
                    <a:pt x="77763" y="214670"/>
                    <a:pt x="77763" y="214670"/>
                    <a:pt x="77763" y="291959"/>
                  </a:cubicBezTo>
                  <a:cubicBezTo>
                    <a:pt x="77763" y="291959"/>
                    <a:pt x="77763" y="291959"/>
                    <a:pt x="94612" y="291959"/>
                  </a:cubicBezTo>
                  <a:cubicBezTo>
                    <a:pt x="94612" y="291959"/>
                    <a:pt x="94612" y="291959"/>
                    <a:pt x="94612" y="165721"/>
                  </a:cubicBezTo>
                  <a:cubicBezTo>
                    <a:pt x="94612" y="165721"/>
                    <a:pt x="94612" y="165721"/>
                    <a:pt x="160710" y="165721"/>
                  </a:cubicBezTo>
                  <a:cubicBezTo>
                    <a:pt x="160710" y="165721"/>
                    <a:pt x="160710" y="165721"/>
                    <a:pt x="160710" y="291959"/>
                  </a:cubicBezTo>
                  <a:cubicBezTo>
                    <a:pt x="160710" y="291959"/>
                    <a:pt x="160710" y="291959"/>
                    <a:pt x="177559" y="291959"/>
                  </a:cubicBezTo>
                  <a:cubicBezTo>
                    <a:pt x="177559" y="291959"/>
                    <a:pt x="177559" y="291959"/>
                    <a:pt x="177559" y="121924"/>
                  </a:cubicBezTo>
                  <a:cubicBezTo>
                    <a:pt x="177559" y="121924"/>
                    <a:pt x="177559" y="121924"/>
                    <a:pt x="243657" y="121924"/>
                  </a:cubicBezTo>
                  <a:cubicBezTo>
                    <a:pt x="243657" y="121924"/>
                    <a:pt x="243657" y="121924"/>
                    <a:pt x="243657" y="291959"/>
                  </a:cubicBezTo>
                  <a:cubicBezTo>
                    <a:pt x="243657" y="291959"/>
                    <a:pt x="243657" y="291959"/>
                    <a:pt x="260506" y="291959"/>
                  </a:cubicBezTo>
                  <a:cubicBezTo>
                    <a:pt x="260506" y="291959"/>
                    <a:pt x="260506" y="291959"/>
                    <a:pt x="260506" y="76839"/>
                  </a:cubicBezTo>
                  <a:close/>
                  <a:moveTo>
                    <a:pt x="212230" y="334"/>
                  </a:moveTo>
                  <a:cubicBezTo>
                    <a:pt x="212230" y="334"/>
                    <a:pt x="212230" y="334"/>
                    <a:pt x="259954" y="4179"/>
                  </a:cubicBezTo>
                  <a:cubicBezTo>
                    <a:pt x="259954" y="4179"/>
                    <a:pt x="261244" y="4179"/>
                    <a:pt x="261244" y="5460"/>
                  </a:cubicBezTo>
                  <a:cubicBezTo>
                    <a:pt x="262534" y="5460"/>
                    <a:pt x="262534" y="5460"/>
                    <a:pt x="262534" y="5460"/>
                  </a:cubicBezTo>
                  <a:cubicBezTo>
                    <a:pt x="262534" y="5460"/>
                    <a:pt x="263823" y="6742"/>
                    <a:pt x="263823" y="6742"/>
                  </a:cubicBezTo>
                  <a:cubicBezTo>
                    <a:pt x="263823" y="6742"/>
                    <a:pt x="263823" y="8024"/>
                    <a:pt x="263823" y="8024"/>
                  </a:cubicBezTo>
                  <a:cubicBezTo>
                    <a:pt x="263823" y="8024"/>
                    <a:pt x="265113" y="8024"/>
                    <a:pt x="265113" y="8024"/>
                  </a:cubicBezTo>
                  <a:cubicBezTo>
                    <a:pt x="265113" y="8024"/>
                    <a:pt x="265113" y="8024"/>
                    <a:pt x="265113" y="9305"/>
                  </a:cubicBezTo>
                  <a:cubicBezTo>
                    <a:pt x="265113" y="9305"/>
                    <a:pt x="265113" y="10587"/>
                    <a:pt x="265113" y="10587"/>
                  </a:cubicBezTo>
                  <a:cubicBezTo>
                    <a:pt x="265113" y="10587"/>
                    <a:pt x="265113" y="11869"/>
                    <a:pt x="265113" y="11869"/>
                  </a:cubicBezTo>
                  <a:cubicBezTo>
                    <a:pt x="263823" y="11869"/>
                    <a:pt x="263823" y="11869"/>
                    <a:pt x="263823" y="11869"/>
                  </a:cubicBezTo>
                  <a:cubicBezTo>
                    <a:pt x="263823" y="11869"/>
                    <a:pt x="263823" y="11869"/>
                    <a:pt x="244476" y="55445"/>
                  </a:cubicBezTo>
                  <a:cubicBezTo>
                    <a:pt x="244476" y="56726"/>
                    <a:pt x="241896" y="58008"/>
                    <a:pt x="239316" y="58008"/>
                  </a:cubicBezTo>
                  <a:cubicBezTo>
                    <a:pt x="239316" y="58008"/>
                    <a:pt x="238026" y="58008"/>
                    <a:pt x="238026" y="58008"/>
                  </a:cubicBezTo>
                  <a:cubicBezTo>
                    <a:pt x="234157" y="56726"/>
                    <a:pt x="232867" y="52881"/>
                    <a:pt x="234157" y="50318"/>
                  </a:cubicBezTo>
                  <a:cubicBezTo>
                    <a:pt x="234157" y="50318"/>
                    <a:pt x="234157" y="50318"/>
                    <a:pt x="247055" y="23403"/>
                  </a:cubicBezTo>
                  <a:cubicBezTo>
                    <a:pt x="247055" y="23403"/>
                    <a:pt x="247055" y="23403"/>
                    <a:pt x="47129" y="137470"/>
                  </a:cubicBezTo>
                  <a:cubicBezTo>
                    <a:pt x="47129" y="138752"/>
                    <a:pt x="45839" y="138752"/>
                    <a:pt x="44549" y="138752"/>
                  </a:cubicBezTo>
                  <a:cubicBezTo>
                    <a:pt x="43260" y="138752"/>
                    <a:pt x="40680" y="137470"/>
                    <a:pt x="40680" y="136189"/>
                  </a:cubicBezTo>
                  <a:cubicBezTo>
                    <a:pt x="38100" y="133625"/>
                    <a:pt x="39390" y="129780"/>
                    <a:pt x="41970" y="128499"/>
                  </a:cubicBezTo>
                  <a:cubicBezTo>
                    <a:pt x="41970" y="128499"/>
                    <a:pt x="41970" y="128499"/>
                    <a:pt x="241896" y="13150"/>
                  </a:cubicBezTo>
                  <a:cubicBezTo>
                    <a:pt x="241896" y="13150"/>
                    <a:pt x="241896" y="13150"/>
                    <a:pt x="212230" y="10587"/>
                  </a:cubicBezTo>
                  <a:cubicBezTo>
                    <a:pt x="208360" y="10587"/>
                    <a:pt x="207070" y="8024"/>
                    <a:pt x="207070" y="5460"/>
                  </a:cubicBezTo>
                  <a:cubicBezTo>
                    <a:pt x="207070" y="1615"/>
                    <a:pt x="209650" y="-948"/>
                    <a:pt x="212230" y="3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68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3" grpId="0"/>
      <p:bldP spid="18" grpId="0"/>
      <p:bldP spid="19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第二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5483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7174417" y="3430184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34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860746" y="3430184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17582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40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331253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43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31254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17583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913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74419" y="1263219"/>
            <a:ext cx="2156835" cy="2164597"/>
          </a:xfrm>
          <a:custGeom>
            <a:avLst/>
            <a:gdLst>
              <a:gd name="connsiteX0" fmla="*/ 0 w 2156835"/>
              <a:gd name="connsiteY0" fmla="*/ 0 h 2164597"/>
              <a:gd name="connsiteX1" fmla="*/ 2156835 w 2156835"/>
              <a:gd name="connsiteY1" fmla="*/ 0 h 2164597"/>
              <a:gd name="connsiteX2" fmla="*/ 2156835 w 2156835"/>
              <a:gd name="connsiteY2" fmla="*/ 2164597 h 2164597"/>
              <a:gd name="connsiteX3" fmla="*/ 0 w 2156835"/>
              <a:gd name="connsiteY3" fmla="*/ 2164597 h 2164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4597">
                <a:moveTo>
                  <a:pt x="0" y="0"/>
                </a:moveTo>
                <a:lnTo>
                  <a:pt x="2156835" y="0"/>
                </a:lnTo>
                <a:lnTo>
                  <a:pt x="2156835" y="2164597"/>
                </a:lnTo>
                <a:lnTo>
                  <a:pt x="0" y="2164597"/>
                </a:lnTo>
                <a:close/>
              </a:path>
            </a:pathLst>
          </a:cu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60747" y="1263219"/>
            <a:ext cx="2156835" cy="2164597"/>
          </a:xfrm>
          <a:custGeom>
            <a:avLst/>
            <a:gdLst>
              <a:gd name="connsiteX0" fmla="*/ 0 w 2156835"/>
              <a:gd name="connsiteY0" fmla="*/ 0 h 2164597"/>
              <a:gd name="connsiteX1" fmla="*/ 2156835 w 2156835"/>
              <a:gd name="connsiteY1" fmla="*/ 0 h 2164597"/>
              <a:gd name="connsiteX2" fmla="*/ 2156835 w 2156835"/>
              <a:gd name="connsiteY2" fmla="*/ 2164597 h 2164597"/>
              <a:gd name="connsiteX3" fmla="*/ 0 w 2156835"/>
              <a:gd name="connsiteY3" fmla="*/ 2164597 h 2164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4597">
                <a:moveTo>
                  <a:pt x="0" y="0"/>
                </a:moveTo>
                <a:lnTo>
                  <a:pt x="2156835" y="0"/>
                </a:lnTo>
                <a:lnTo>
                  <a:pt x="2156835" y="2164597"/>
                </a:lnTo>
                <a:lnTo>
                  <a:pt x="0" y="2164597"/>
                </a:lnTo>
                <a:close/>
              </a:path>
            </a:pathLst>
          </a:custGeom>
        </p:spPr>
      </p:pic>
      <p:grpSp>
        <p:nvGrpSpPr>
          <p:cNvPr id="32" name="组合 31"/>
          <p:cNvGrpSpPr/>
          <p:nvPr/>
        </p:nvGrpSpPr>
        <p:grpSpPr>
          <a:xfrm>
            <a:off x="703910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2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90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组合 83"/>
          <p:cNvGrpSpPr/>
          <p:nvPr/>
        </p:nvGrpSpPr>
        <p:grpSpPr>
          <a:xfrm>
            <a:off x="764502" y="1232658"/>
            <a:ext cx="684182" cy="689049"/>
            <a:chOff x="764502" y="1232658"/>
            <a:chExt cx="684182" cy="689049"/>
          </a:xfrm>
        </p:grpSpPr>
        <p:sp>
          <p:nvSpPr>
            <p:cNvPr id="2" name="Oval 4"/>
            <p:cNvSpPr>
              <a:spLocks noChangeArrowheads="1"/>
            </p:cNvSpPr>
            <p:nvPr/>
          </p:nvSpPr>
          <p:spPr bwMode="auto">
            <a:xfrm>
              <a:off x="764502" y="123265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Group 12"/>
            <p:cNvGrpSpPr/>
            <p:nvPr/>
          </p:nvGrpSpPr>
          <p:grpSpPr bwMode="auto">
            <a:xfrm>
              <a:off x="971618" y="139793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611583" y="128941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764502" y="2467203"/>
            <a:ext cx="684182" cy="689049"/>
            <a:chOff x="764502" y="2467203"/>
            <a:chExt cx="684182" cy="689049"/>
          </a:xfrm>
        </p:grpSpPr>
        <p:sp>
          <p:nvSpPr>
            <p:cNvPr id="35" name="Oval 4"/>
            <p:cNvSpPr>
              <a:spLocks noChangeArrowheads="1"/>
            </p:cNvSpPr>
            <p:nvPr/>
          </p:nvSpPr>
          <p:spPr bwMode="auto">
            <a:xfrm>
              <a:off x="764502" y="246720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36" name="Group 12"/>
            <p:cNvGrpSpPr/>
            <p:nvPr/>
          </p:nvGrpSpPr>
          <p:grpSpPr bwMode="auto">
            <a:xfrm>
              <a:off x="971618" y="263248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37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1611583" y="252395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6" name="组合 85"/>
          <p:cNvGrpSpPr/>
          <p:nvPr/>
        </p:nvGrpSpPr>
        <p:grpSpPr>
          <a:xfrm>
            <a:off x="764502" y="3701748"/>
            <a:ext cx="684182" cy="689049"/>
            <a:chOff x="764502" y="3701748"/>
            <a:chExt cx="684182" cy="689049"/>
          </a:xfrm>
        </p:grpSpPr>
        <p:sp>
          <p:nvSpPr>
            <p:cNvPr id="42" name="Oval 4"/>
            <p:cNvSpPr>
              <a:spLocks noChangeArrowheads="1"/>
            </p:cNvSpPr>
            <p:nvPr/>
          </p:nvSpPr>
          <p:spPr bwMode="auto">
            <a:xfrm>
              <a:off x="764502" y="370174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Group 12"/>
            <p:cNvGrpSpPr/>
            <p:nvPr/>
          </p:nvGrpSpPr>
          <p:grpSpPr bwMode="auto">
            <a:xfrm>
              <a:off x="971618" y="386702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44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1611583" y="375850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64502" y="4936293"/>
            <a:ext cx="684182" cy="689049"/>
            <a:chOff x="764502" y="4936293"/>
            <a:chExt cx="684182" cy="689049"/>
          </a:xfrm>
        </p:grpSpPr>
        <p:sp>
          <p:nvSpPr>
            <p:cNvPr id="49" name="Oval 4"/>
            <p:cNvSpPr>
              <a:spLocks noChangeArrowheads="1"/>
            </p:cNvSpPr>
            <p:nvPr/>
          </p:nvSpPr>
          <p:spPr bwMode="auto">
            <a:xfrm>
              <a:off x="764502" y="493629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50" name="Group 12"/>
            <p:cNvGrpSpPr/>
            <p:nvPr/>
          </p:nvGrpSpPr>
          <p:grpSpPr bwMode="auto">
            <a:xfrm>
              <a:off x="971618" y="510157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5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8" name="Rectangle 24"/>
          <p:cNvSpPr>
            <a:spLocks noChangeArrowheads="1"/>
          </p:cNvSpPr>
          <p:nvPr/>
        </p:nvSpPr>
        <p:spPr bwMode="auto">
          <a:xfrm>
            <a:off x="1611583" y="499304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6463691" y="1232658"/>
            <a:ext cx="684182" cy="689049"/>
            <a:chOff x="6463691" y="1232658"/>
            <a:chExt cx="684182" cy="689049"/>
          </a:xfrm>
        </p:grpSpPr>
        <p:sp>
          <p:nvSpPr>
            <p:cNvPr id="79" name="Oval 4"/>
            <p:cNvSpPr>
              <a:spLocks noChangeArrowheads="1"/>
            </p:cNvSpPr>
            <p:nvPr/>
          </p:nvSpPr>
          <p:spPr bwMode="auto">
            <a:xfrm>
              <a:off x="6463691" y="123265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80" name="Group 12"/>
            <p:cNvGrpSpPr/>
            <p:nvPr/>
          </p:nvGrpSpPr>
          <p:grpSpPr bwMode="auto">
            <a:xfrm>
              <a:off x="6670807" y="139793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8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78" name="Rectangle 24"/>
          <p:cNvSpPr>
            <a:spLocks noChangeArrowheads="1"/>
          </p:cNvSpPr>
          <p:nvPr/>
        </p:nvSpPr>
        <p:spPr bwMode="auto">
          <a:xfrm>
            <a:off x="7310772" y="128941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9" name="组合 88"/>
          <p:cNvGrpSpPr/>
          <p:nvPr/>
        </p:nvGrpSpPr>
        <p:grpSpPr>
          <a:xfrm>
            <a:off x="6463691" y="2467203"/>
            <a:ext cx="684182" cy="689049"/>
            <a:chOff x="6463691" y="2467203"/>
            <a:chExt cx="684182" cy="689049"/>
          </a:xfrm>
        </p:grpSpPr>
        <p:sp>
          <p:nvSpPr>
            <p:cNvPr id="73" name="Oval 4"/>
            <p:cNvSpPr>
              <a:spLocks noChangeArrowheads="1"/>
            </p:cNvSpPr>
            <p:nvPr/>
          </p:nvSpPr>
          <p:spPr bwMode="auto">
            <a:xfrm>
              <a:off x="6463691" y="246720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Group 12"/>
            <p:cNvGrpSpPr/>
            <p:nvPr/>
          </p:nvGrpSpPr>
          <p:grpSpPr bwMode="auto">
            <a:xfrm>
              <a:off x="6670807" y="263248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75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72" name="Rectangle 24"/>
          <p:cNvSpPr>
            <a:spLocks noChangeArrowheads="1"/>
          </p:cNvSpPr>
          <p:nvPr/>
        </p:nvSpPr>
        <p:spPr bwMode="auto">
          <a:xfrm>
            <a:off x="7310772" y="252395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6463691" y="3701748"/>
            <a:ext cx="684182" cy="689049"/>
            <a:chOff x="6463691" y="3701748"/>
            <a:chExt cx="684182" cy="689049"/>
          </a:xfrm>
        </p:grpSpPr>
        <p:sp>
          <p:nvSpPr>
            <p:cNvPr id="67" name="Oval 4"/>
            <p:cNvSpPr>
              <a:spLocks noChangeArrowheads="1"/>
            </p:cNvSpPr>
            <p:nvPr/>
          </p:nvSpPr>
          <p:spPr bwMode="auto">
            <a:xfrm>
              <a:off x="6463691" y="370174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Group 12"/>
            <p:cNvGrpSpPr/>
            <p:nvPr/>
          </p:nvGrpSpPr>
          <p:grpSpPr bwMode="auto">
            <a:xfrm>
              <a:off x="6670807" y="386702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69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7310772" y="375850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6463691" y="4936293"/>
            <a:ext cx="684182" cy="689049"/>
            <a:chOff x="6463691" y="4936293"/>
            <a:chExt cx="684182" cy="689049"/>
          </a:xfrm>
        </p:grpSpPr>
        <p:sp>
          <p:nvSpPr>
            <p:cNvPr id="61" name="Oval 4"/>
            <p:cNvSpPr>
              <a:spLocks noChangeArrowheads="1"/>
            </p:cNvSpPr>
            <p:nvPr/>
          </p:nvSpPr>
          <p:spPr bwMode="auto">
            <a:xfrm>
              <a:off x="6463691" y="493629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Group 12"/>
            <p:cNvGrpSpPr/>
            <p:nvPr/>
          </p:nvGrpSpPr>
          <p:grpSpPr bwMode="auto">
            <a:xfrm>
              <a:off x="6670807" y="510157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63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0" name="Rectangle 24"/>
          <p:cNvSpPr>
            <a:spLocks noChangeArrowheads="1"/>
          </p:cNvSpPr>
          <p:nvPr/>
        </p:nvSpPr>
        <p:spPr bwMode="auto">
          <a:xfrm>
            <a:off x="7310772" y="499304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227479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4" grpId="0"/>
      <p:bldP spid="41" grpId="0"/>
      <p:bldP spid="48" grpId="0"/>
      <p:bldP spid="78" grpId="0"/>
      <p:bldP spid="72" grpId="0"/>
      <p:bldP spid="66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81063" y="1252537"/>
            <a:ext cx="2886075" cy="4352926"/>
            <a:chOff x="881063" y="1252537"/>
            <a:chExt cx="2886075" cy="4352926"/>
          </a:xfrm>
        </p:grpSpPr>
        <p:sp>
          <p:nvSpPr>
            <p:cNvPr id="21" name="矩形 20"/>
            <p:cNvSpPr/>
            <p:nvPr/>
          </p:nvSpPr>
          <p:spPr>
            <a:xfrm>
              <a:off x="8810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1430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64801" y="1341283"/>
              <a:ext cx="2718601" cy="3595320"/>
            </a:xfrm>
            <a:custGeom>
              <a:avLst/>
              <a:gdLst>
                <a:gd name="connsiteX0" fmla="*/ 0 w 2718601"/>
                <a:gd name="connsiteY0" fmla="*/ 0 h 3595320"/>
                <a:gd name="connsiteX1" fmla="*/ 2718601 w 2718601"/>
                <a:gd name="connsiteY1" fmla="*/ 0 h 3595320"/>
                <a:gd name="connsiteX2" fmla="*/ 2718601 w 2718601"/>
                <a:gd name="connsiteY2" fmla="*/ 3595320 h 3595320"/>
                <a:gd name="connsiteX3" fmla="*/ 0 w 2718601"/>
                <a:gd name="connsiteY3" fmla="*/ 3595320 h 3595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8601" h="3595320">
                  <a:moveTo>
                    <a:pt x="0" y="0"/>
                  </a:moveTo>
                  <a:lnTo>
                    <a:pt x="2718601" y="0"/>
                  </a:lnTo>
                  <a:lnTo>
                    <a:pt x="2718601" y="3595320"/>
                  </a:lnTo>
                  <a:lnTo>
                    <a:pt x="0" y="3595320"/>
                  </a:lnTo>
                  <a:close/>
                </a:path>
              </a:pathLst>
            </a:custGeom>
          </p:spPr>
        </p:pic>
      </p:grpSp>
      <p:grpSp>
        <p:nvGrpSpPr>
          <p:cNvPr id="7" name="组合 6"/>
          <p:cNvGrpSpPr/>
          <p:nvPr/>
        </p:nvGrpSpPr>
        <p:grpSpPr>
          <a:xfrm>
            <a:off x="4652963" y="1252537"/>
            <a:ext cx="2886075" cy="4352926"/>
            <a:chOff x="4652963" y="1252537"/>
            <a:chExt cx="2886075" cy="4352926"/>
          </a:xfrm>
        </p:grpSpPr>
        <p:sp>
          <p:nvSpPr>
            <p:cNvPr id="26" name="矩形 25"/>
            <p:cNvSpPr/>
            <p:nvPr/>
          </p:nvSpPr>
          <p:spPr>
            <a:xfrm>
              <a:off x="46529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9149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736700" y="1341283"/>
              <a:ext cx="2718601" cy="3595320"/>
            </a:xfrm>
            <a:custGeom>
              <a:avLst/>
              <a:gdLst>
                <a:gd name="connsiteX0" fmla="*/ 0 w 2718601"/>
                <a:gd name="connsiteY0" fmla="*/ 0 h 3595320"/>
                <a:gd name="connsiteX1" fmla="*/ 2718601 w 2718601"/>
                <a:gd name="connsiteY1" fmla="*/ 0 h 3595320"/>
                <a:gd name="connsiteX2" fmla="*/ 2718601 w 2718601"/>
                <a:gd name="connsiteY2" fmla="*/ 3595320 h 3595320"/>
                <a:gd name="connsiteX3" fmla="*/ 0 w 2718601"/>
                <a:gd name="connsiteY3" fmla="*/ 3595320 h 3595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8601" h="3595320">
                  <a:moveTo>
                    <a:pt x="0" y="0"/>
                  </a:moveTo>
                  <a:lnTo>
                    <a:pt x="2718601" y="0"/>
                  </a:lnTo>
                  <a:lnTo>
                    <a:pt x="2718601" y="3595320"/>
                  </a:lnTo>
                  <a:lnTo>
                    <a:pt x="0" y="3595320"/>
                  </a:lnTo>
                  <a:close/>
                </a:path>
              </a:pathLst>
            </a:custGeom>
          </p:spPr>
        </p:pic>
      </p:grpSp>
      <p:grpSp>
        <p:nvGrpSpPr>
          <p:cNvPr id="6" name="组合 5"/>
          <p:cNvGrpSpPr/>
          <p:nvPr/>
        </p:nvGrpSpPr>
        <p:grpSpPr>
          <a:xfrm>
            <a:off x="8424863" y="1252537"/>
            <a:ext cx="2886075" cy="4352926"/>
            <a:chOff x="8424863" y="1252537"/>
            <a:chExt cx="2886075" cy="4352926"/>
          </a:xfrm>
        </p:grpSpPr>
        <p:sp>
          <p:nvSpPr>
            <p:cNvPr id="30" name="矩形 29"/>
            <p:cNvSpPr/>
            <p:nvPr/>
          </p:nvSpPr>
          <p:spPr>
            <a:xfrm>
              <a:off x="84248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6868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5400000">
              <a:off x="8070240" y="1779643"/>
              <a:ext cx="3595320" cy="2718601"/>
            </a:xfrm>
            <a:custGeom>
              <a:avLst/>
              <a:gdLst>
                <a:gd name="connsiteX0" fmla="*/ 0 w 3595320"/>
                <a:gd name="connsiteY0" fmla="*/ 2718601 h 2718601"/>
                <a:gd name="connsiteX1" fmla="*/ 0 w 3595320"/>
                <a:gd name="connsiteY1" fmla="*/ 0 h 2718601"/>
                <a:gd name="connsiteX2" fmla="*/ 3595320 w 3595320"/>
                <a:gd name="connsiteY2" fmla="*/ 0 h 2718601"/>
                <a:gd name="connsiteX3" fmla="*/ 3595320 w 3595320"/>
                <a:gd name="connsiteY3" fmla="*/ 2718601 h 2718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5320" h="2718601">
                  <a:moveTo>
                    <a:pt x="0" y="2718601"/>
                  </a:moveTo>
                  <a:lnTo>
                    <a:pt x="0" y="0"/>
                  </a:lnTo>
                  <a:lnTo>
                    <a:pt x="3595320" y="0"/>
                  </a:lnTo>
                  <a:lnTo>
                    <a:pt x="3595320" y="2718601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98139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第三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19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90025" y="3695701"/>
            <a:ext cx="1923006" cy="2493797"/>
          </a:xfrm>
          <a:custGeom>
            <a:avLst/>
            <a:gdLst>
              <a:gd name="connsiteX0" fmla="*/ 0 w 1923006"/>
              <a:gd name="connsiteY0" fmla="*/ 0 h 2493797"/>
              <a:gd name="connsiteX1" fmla="*/ 1923006 w 1923006"/>
              <a:gd name="connsiteY1" fmla="*/ 0 h 2493797"/>
              <a:gd name="connsiteX2" fmla="*/ 1923006 w 1923006"/>
              <a:gd name="connsiteY2" fmla="*/ 2493797 h 2493797"/>
              <a:gd name="connsiteX3" fmla="*/ 0 w 1923006"/>
              <a:gd name="connsiteY3" fmla="*/ 2493797 h 249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3006" h="2493797">
                <a:moveTo>
                  <a:pt x="0" y="0"/>
                </a:moveTo>
                <a:lnTo>
                  <a:pt x="1923006" y="0"/>
                </a:lnTo>
                <a:lnTo>
                  <a:pt x="1923006" y="2493797"/>
                </a:lnTo>
                <a:lnTo>
                  <a:pt x="0" y="2493797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1965" y="3695701"/>
            <a:ext cx="1923006" cy="2493797"/>
          </a:xfrm>
          <a:custGeom>
            <a:avLst/>
            <a:gdLst>
              <a:gd name="connsiteX0" fmla="*/ 0 w 1923006"/>
              <a:gd name="connsiteY0" fmla="*/ 0 h 2493797"/>
              <a:gd name="connsiteX1" fmla="*/ 1923006 w 1923006"/>
              <a:gd name="connsiteY1" fmla="*/ 0 h 2493797"/>
              <a:gd name="connsiteX2" fmla="*/ 1923006 w 1923006"/>
              <a:gd name="connsiteY2" fmla="*/ 2493797 h 2493797"/>
              <a:gd name="connsiteX3" fmla="*/ 0 w 1923006"/>
              <a:gd name="connsiteY3" fmla="*/ 2493797 h 249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3006" h="2493797">
                <a:moveTo>
                  <a:pt x="0" y="0"/>
                </a:moveTo>
                <a:lnTo>
                  <a:pt x="1923006" y="0"/>
                </a:lnTo>
                <a:lnTo>
                  <a:pt x="1923006" y="2493797"/>
                </a:lnTo>
                <a:lnTo>
                  <a:pt x="0" y="2493797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15929" y="668502"/>
            <a:ext cx="6216405" cy="2840734"/>
          </a:xfrm>
          <a:custGeom>
            <a:avLst/>
            <a:gdLst>
              <a:gd name="connsiteX0" fmla="*/ 0 w 6216405"/>
              <a:gd name="connsiteY0" fmla="*/ 0 h 2840734"/>
              <a:gd name="connsiteX1" fmla="*/ 6216405 w 6216405"/>
              <a:gd name="connsiteY1" fmla="*/ 0 h 2840734"/>
              <a:gd name="connsiteX2" fmla="*/ 6216405 w 6216405"/>
              <a:gd name="connsiteY2" fmla="*/ 2840734 h 2840734"/>
              <a:gd name="connsiteX3" fmla="*/ 0 w 6216405"/>
              <a:gd name="connsiteY3" fmla="*/ 2840734 h 284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16405" h="2840734">
                <a:moveTo>
                  <a:pt x="0" y="0"/>
                </a:moveTo>
                <a:lnTo>
                  <a:pt x="6216405" y="0"/>
                </a:lnTo>
                <a:lnTo>
                  <a:pt x="6216405" y="2840734"/>
                </a:lnTo>
                <a:lnTo>
                  <a:pt x="0" y="2840734"/>
                </a:lnTo>
                <a:close/>
              </a:path>
            </a:pathLst>
          </a:custGeom>
        </p:spPr>
      </p:pic>
      <p:sp>
        <p:nvSpPr>
          <p:cNvPr id="17" name="矩形 16"/>
          <p:cNvSpPr/>
          <p:nvPr/>
        </p:nvSpPr>
        <p:spPr>
          <a:xfrm>
            <a:off x="5115929" y="3695701"/>
            <a:ext cx="6216405" cy="2493797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951965" y="668502"/>
            <a:ext cx="3961066" cy="2840734"/>
          </a:xfrm>
          <a:custGeom>
            <a:avLst/>
            <a:gdLst>
              <a:gd name="connsiteX0" fmla="*/ 0 w 3961066"/>
              <a:gd name="connsiteY0" fmla="*/ 0 h 2840734"/>
              <a:gd name="connsiteX1" fmla="*/ 3961066 w 3961066"/>
              <a:gd name="connsiteY1" fmla="*/ 0 h 2840734"/>
              <a:gd name="connsiteX2" fmla="*/ 3961066 w 3961066"/>
              <a:gd name="connsiteY2" fmla="*/ 2840734 h 2840734"/>
              <a:gd name="connsiteX3" fmla="*/ 0 w 3961066"/>
              <a:gd name="connsiteY3" fmla="*/ 2840734 h 284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1066" h="2840734">
                <a:moveTo>
                  <a:pt x="0" y="0"/>
                </a:moveTo>
                <a:lnTo>
                  <a:pt x="3961066" y="0"/>
                </a:lnTo>
                <a:lnTo>
                  <a:pt x="3961066" y="2840734"/>
                </a:lnTo>
                <a:lnTo>
                  <a:pt x="0" y="2840734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503873" y="885826"/>
            <a:ext cx="857250" cy="857250"/>
            <a:chOff x="2343151" y="847726"/>
            <a:chExt cx="857250" cy="857250"/>
          </a:xfrm>
        </p:grpSpPr>
        <p:sp>
          <p:nvSpPr>
            <p:cNvPr id="24" name="椭圆 23"/>
            <p:cNvSpPr/>
            <p:nvPr/>
          </p:nvSpPr>
          <p:spPr>
            <a:xfrm>
              <a:off x="2343151" y="847726"/>
              <a:ext cx="857250" cy="857250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black-user-shape_16612"/>
            <p:cNvSpPr>
              <a:spLocks noChangeAspect="1"/>
            </p:cNvSpPr>
            <p:nvPr/>
          </p:nvSpPr>
          <p:spPr bwMode="auto">
            <a:xfrm>
              <a:off x="2520772" y="1013342"/>
              <a:ext cx="502008" cy="526018"/>
            </a:xfrm>
            <a:custGeom>
              <a:avLst/>
              <a:gdLst>
                <a:gd name="connsiteX0" fmla="*/ 75115 w 321487"/>
                <a:gd name="connsiteY0" fmla="*/ 204009 h 336863"/>
                <a:gd name="connsiteX1" fmla="*/ 94628 w 321487"/>
                <a:gd name="connsiteY1" fmla="*/ 207993 h 336863"/>
                <a:gd name="connsiteX2" fmla="*/ 114472 w 321487"/>
                <a:gd name="connsiteY2" fmla="*/ 225257 h 336863"/>
                <a:gd name="connsiteX3" fmla="*/ 156805 w 321487"/>
                <a:gd name="connsiteY3" fmla="*/ 239866 h 336863"/>
                <a:gd name="connsiteX4" fmla="*/ 170035 w 321487"/>
                <a:gd name="connsiteY4" fmla="*/ 239866 h 336863"/>
                <a:gd name="connsiteX5" fmla="*/ 212368 w 321487"/>
                <a:gd name="connsiteY5" fmla="*/ 225257 h 336863"/>
                <a:gd name="connsiteX6" fmla="*/ 230889 w 321487"/>
                <a:gd name="connsiteY6" fmla="*/ 207993 h 336863"/>
                <a:gd name="connsiteX7" fmla="*/ 269254 w 321487"/>
                <a:gd name="connsiteY7" fmla="*/ 215961 h 336863"/>
                <a:gd name="connsiteX8" fmla="*/ 310264 w 321487"/>
                <a:gd name="connsiteY8" fmla="*/ 286346 h 336863"/>
                <a:gd name="connsiteX9" fmla="*/ 316879 w 321487"/>
                <a:gd name="connsiteY9" fmla="*/ 302282 h 336863"/>
                <a:gd name="connsiteX10" fmla="*/ 319524 w 321487"/>
                <a:gd name="connsiteY10" fmla="*/ 327514 h 336863"/>
                <a:gd name="connsiteX11" fmla="*/ 295712 w 321487"/>
                <a:gd name="connsiteY11" fmla="*/ 336810 h 336863"/>
                <a:gd name="connsiteX12" fmla="*/ 28482 w 321487"/>
                <a:gd name="connsiteY12" fmla="*/ 336810 h 336863"/>
                <a:gd name="connsiteX13" fmla="*/ 2024 w 321487"/>
                <a:gd name="connsiteY13" fmla="*/ 327514 h 336863"/>
                <a:gd name="connsiteX14" fmla="*/ 3347 w 321487"/>
                <a:gd name="connsiteY14" fmla="*/ 302282 h 336863"/>
                <a:gd name="connsiteX15" fmla="*/ 11284 w 321487"/>
                <a:gd name="connsiteY15" fmla="*/ 286346 h 336863"/>
                <a:gd name="connsiteX16" fmla="*/ 53618 w 321487"/>
                <a:gd name="connsiteY16" fmla="*/ 215961 h 336863"/>
                <a:gd name="connsiteX17" fmla="*/ 75115 w 321487"/>
                <a:gd name="connsiteY17" fmla="*/ 204009 h 336863"/>
                <a:gd name="connsiteX18" fmla="*/ 160774 w 321487"/>
                <a:gd name="connsiteY18" fmla="*/ 0 h 336863"/>
                <a:gd name="connsiteX19" fmla="*/ 245706 w 321487"/>
                <a:gd name="connsiteY19" fmla="*/ 100013 h 336863"/>
                <a:gd name="connsiteX20" fmla="*/ 160774 w 321487"/>
                <a:gd name="connsiteY20" fmla="*/ 200026 h 336863"/>
                <a:gd name="connsiteX21" fmla="*/ 75842 w 321487"/>
                <a:gd name="connsiteY21" fmla="*/ 100013 h 336863"/>
                <a:gd name="connsiteX22" fmla="*/ 160774 w 321487"/>
                <a:gd name="connsiteY22" fmla="*/ 0 h 336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21487" h="336863">
                  <a:moveTo>
                    <a:pt x="75115" y="204009"/>
                  </a:moveTo>
                  <a:cubicBezTo>
                    <a:pt x="82391" y="203345"/>
                    <a:pt x="89337" y="205337"/>
                    <a:pt x="94628" y="207993"/>
                  </a:cubicBezTo>
                  <a:cubicBezTo>
                    <a:pt x="101243" y="211977"/>
                    <a:pt x="109180" y="221273"/>
                    <a:pt x="114472" y="225257"/>
                  </a:cubicBezTo>
                  <a:cubicBezTo>
                    <a:pt x="121087" y="231897"/>
                    <a:pt x="134316" y="239866"/>
                    <a:pt x="156805" y="239866"/>
                  </a:cubicBezTo>
                  <a:cubicBezTo>
                    <a:pt x="170035" y="239866"/>
                    <a:pt x="170035" y="239866"/>
                    <a:pt x="170035" y="239866"/>
                  </a:cubicBezTo>
                  <a:cubicBezTo>
                    <a:pt x="191201" y="239866"/>
                    <a:pt x="204431" y="231897"/>
                    <a:pt x="212368" y="225257"/>
                  </a:cubicBezTo>
                  <a:cubicBezTo>
                    <a:pt x="217660" y="221273"/>
                    <a:pt x="224274" y="210649"/>
                    <a:pt x="230889" y="207993"/>
                  </a:cubicBezTo>
                  <a:cubicBezTo>
                    <a:pt x="241472" y="202681"/>
                    <a:pt x="256024" y="200025"/>
                    <a:pt x="269254" y="215961"/>
                  </a:cubicBezTo>
                  <a:cubicBezTo>
                    <a:pt x="291743" y="241194"/>
                    <a:pt x="310264" y="286346"/>
                    <a:pt x="310264" y="286346"/>
                  </a:cubicBezTo>
                  <a:cubicBezTo>
                    <a:pt x="316879" y="302282"/>
                    <a:pt x="316879" y="302282"/>
                    <a:pt x="316879" y="302282"/>
                  </a:cubicBezTo>
                  <a:cubicBezTo>
                    <a:pt x="320847" y="308922"/>
                    <a:pt x="323493" y="320874"/>
                    <a:pt x="319524" y="327514"/>
                  </a:cubicBezTo>
                  <a:cubicBezTo>
                    <a:pt x="311587" y="338138"/>
                    <a:pt x="295712" y="336810"/>
                    <a:pt x="295712" y="336810"/>
                  </a:cubicBezTo>
                  <a:lnTo>
                    <a:pt x="28482" y="336810"/>
                  </a:lnTo>
                  <a:cubicBezTo>
                    <a:pt x="28482" y="336810"/>
                    <a:pt x="9962" y="338138"/>
                    <a:pt x="2024" y="327514"/>
                  </a:cubicBezTo>
                  <a:cubicBezTo>
                    <a:pt x="-1945" y="320874"/>
                    <a:pt x="701" y="308922"/>
                    <a:pt x="3347" y="302282"/>
                  </a:cubicBezTo>
                  <a:cubicBezTo>
                    <a:pt x="11284" y="286346"/>
                    <a:pt x="11284" y="286346"/>
                    <a:pt x="11284" y="286346"/>
                  </a:cubicBezTo>
                  <a:cubicBezTo>
                    <a:pt x="11284" y="286346"/>
                    <a:pt x="31128" y="241194"/>
                    <a:pt x="53618" y="215961"/>
                  </a:cubicBezTo>
                  <a:cubicBezTo>
                    <a:pt x="60233" y="207993"/>
                    <a:pt x="67839" y="204673"/>
                    <a:pt x="75115" y="204009"/>
                  </a:cubicBezTo>
                  <a:close/>
                  <a:moveTo>
                    <a:pt x="160774" y="0"/>
                  </a:moveTo>
                  <a:cubicBezTo>
                    <a:pt x="207681" y="0"/>
                    <a:pt x="245706" y="44777"/>
                    <a:pt x="245706" y="100013"/>
                  </a:cubicBezTo>
                  <a:cubicBezTo>
                    <a:pt x="245706" y="155249"/>
                    <a:pt x="207681" y="200026"/>
                    <a:pt x="160774" y="200026"/>
                  </a:cubicBezTo>
                  <a:cubicBezTo>
                    <a:pt x="113867" y="200026"/>
                    <a:pt x="75842" y="155249"/>
                    <a:pt x="75842" y="100013"/>
                  </a:cubicBezTo>
                  <a:cubicBezTo>
                    <a:pt x="75842" y="44777"/>
                    <a:pt x="113867" y="0"/>
                    <a:pt x="1607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51965" y="1908692"/>
            <a:ext cx="39610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28" name="椭圆 27"/>
          <p:cNvSpPr/>
          <p:nvPr/>
        </p:nvSpPr>
        <p:spPr>
          <a:xfrm>
            <a:off x="5210677" y="3953573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667877" y="3893633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32" name="椭圆 31"/>
          <p:cNvSpPr/>
          <p:nvPr/>
        </p:nvSpPr>
        <p:spPr>
          <a:xfrm>
            <a:off x="5210677" y="4713999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667877" y="4654059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35" name="椭圆 34"/>
          <p:cNvSpPr/>
          <p:nvPr/>
        </p:nvSpPr>
        <p:spPr>
          <a:xfrm>
            <a:off x="5210677" y="5474425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667877" y="5414485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16568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27" grpId="0"/>
      <p:bldP spid="28" grpId="0" animBg="1"/>
      <p:bldP spid="29" grpId="0"/>
      <p:bldP spid="32" grpId="0" animBg="1"/>
      <p:bldP spid="33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542223" y="4228552"/>
            <a:ext cx="1879297" cy="1835717"/>
            <a:chOff x="8542223" y="4228552"/>
            <a:chExt cx="1879297" cy="1835717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548269" y="4228552"/>
              <a:ext cx="1873251" cy="1835717"/>
            </a:xfrm>
            <a:custGeom>
              <a:avLst/>
              <a:gdLst>
                <a:gd name="connsiteX0" fmla="*/ 0 w 1873251"/>
                <a:gd name="connsiteY0" fmla="*/ 0 h 1835717"/>
                <a:gd name="connsiteX1" fmla="*/ 1873251 w 1873251"/>
                <a:gd name="connsiteY1" fmla="*/ 0 h 1835717"/>
                <a:gd name="connsiteX2" fmla="*/ 1873251 w 1873251"/>
                <a:gd name="connsiteY2" fmla="*/ 1835717 h 1835717"/>
                <a:gd name="connsiteX3" fmla="*/ 0 w 1873251"/>
                <a:gd name="connsiteY3" fmla="*/ 1835717 h 1835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1" h="1835717">
                  <a:moveTo>
                    <a:pt x="0" y="0"/>
                  </a:moveTo>
                  <a:lnTo>
                    <a:pt x="1873251" y="0"/>
                  </a:lnTo>
                  <a:lnTo>
                    <a:pt x="1873251" y="1835717"/>
                  </a:lnTo>
                  <a:lnTo>
                    <a:pt x="0" y="1835717"/>
                  </a:lnTo>
                  <a:close/>
                </a:path>
              </a:pathLst>
            </a:custGeom>
          </p:spPr>
        </p:pic>
        <p:grpSp>
          <p:nvGrpSpPr>
            <p:cNvPr id="22" name="组合 21"/>
            <p:cNvGrpSpPr/>
            <p:nvPr/>
          </p:nvGrpSpPr>
          <p:grpSpPr>
            <a:xfrm>
              <a:off x="8542223" y="4228552"/>
              <a:ext cx="373820" cy="364179"/>
              <a:chOff x="8542223" y="4228552"/>
              <a:chExt cx="373820" cy="364179"/>
            </a:xfrm>
          </p:grpSpPr>
          <p:sp>
            <p:nvSpPr>
              <p:cNvPr id="10" name="Rectangle 49"/>
              <p:cNvSpPr>
                <a:spLocks noChangeArrowheads="1"/>
              </p:cNvSpPr>
              <p:nvPr/>
            </p:nvSpPr>
            <p:spPr bwMode="auto">
              <a:xfrm>
                <a:off x="8553450" y="4228552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Text Box 53"/>
              <p:cNvSpPr txBox="1">
                <a:spLocks noChangeArrowheads="1"/>
              </p:cNvSpPr>
              <p:nvPr/>
            </p:nvSpPr>
            <p:spPr bwMode="auto">
              <a:xfrm>
                <a:off x="8542223" y="4261914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366290" y="2392838"/>
            <a:ext cx="1896537" cy="1779431"/>
            <a:chOff x="6366290" y="2392838"/>
            <a:chExt cx="1896537" cy="1779431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85344" y="2392838"/>
              <a:ext cx="1877483" cy="1779431"/>
            </a:xfrm>
            <a:custGeom>
              <a:avLst/>
              <a:gdLst>
                <a:gd name="connsiteX0" fmla="*/ 0 w 1877483"/>
                <a:gd name="connsiteY0" fmla="*/ 0 h 1779431"/>
                <a:gd name="connsiteX1" fmla="*/ 1877483 w 1877483"/>
                <a:gd name="connsiteY1" fmla="*/ 0 h 1779431"/>
                <a:gd name="connsiteX2" fmla="*/ 1877483 w 1877483"/>
                <a:gd name="connsiteY2" fmla="*/ 1779431 h 1779431"/>
                <a:gd name="connsiteX3" fmla="*/ 0 w 1877483"/>
                <a:gd name="connsiteY3" fmla="*/ 1779431 h 177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7483" h="1779431">
                  <a:moveTo>
                    <a:pt x="0" y="0"/>
                  </a:moveTo>
                  <a:lnTo>
                    <a:pt x="1877483" y="0"/>
                  </a:lnTo>
                  <a:lnTo>
                    <a:pt x="1877483" y="1779431"/>
                  </a:lnTo>
                  <a:lnTo>
                    <a:pt x="0" y="1779431"/>
                  </a:lnTo>
                  <a:close/>
                </a:path>
              </a:pathLst>
            </a:custGeom>
          </p:spPr>
        </p:pic>
        <p:grpSp>
          <p:nvGrpSpPr>
            <p:cNvPr id="21" name="组合 20"/>
            <p:cNvGrpSpPr/>
            <p:nvPr/>
          </p:nvGrpSpPr>
          <p:grpSpPr>
            <a:xfrm>
              <a:off x="6366290" y="3737333"/>
              <a:ext cx="373820" cy="364179"/>
              <a:chOff x="6366290" y="3737333"/>
              <a:chExt cx="373820" cy="364179"/>
            </a:xfrm>
          </p:grpSpPr>
          <p:sp>
            <p:nvSpPr>
              <p:cNvPr id="8" name="Rectangle 47"/>
              <p:cNvSpPr>
                <a:spLocks noChangeArrowheads="1"/>
              </p:cNvSpPr>
              <p:nvPr/>
            </p:nvSpPr>
            <p:spPr bwMode="auto">
              <a:xfrm>
                <a:off x="6377517" y="3737333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Text Box 51"/>
              <p:cNvSpPr txBox="1">
                <a:spLocks noChangeArrowheads="1"/>
              </p:cNvSpPr>
              <p:nvPr/>
            </p:nvSpPr>
            <p:spPr bwMode="auto">
              <a:xfrm>
                <a:off x="6366290" y="3770695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092740" y="2392837"/>
            <a:ext cx="1890830" cy="1835716"/>
            <a:chOff x="2092740" y="2392837"/>
            <a:chExt cx="1890830" cy="1835716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110321" y="2392837"/>
              <a:ext cx="1873249" cy="1835716"/>
            </a:xfrm>
            <a:custGeom>
              <a:avLst/>
              <a:gdLst>
                <a:gd name="connsiteX0" fmla="*/ 0 w 1873249"/>
                <a:gd name="connsiteY0" fmla="*/ 0 h 1835716"/>
                <a:gd name="connsiteX1" fmla="*/ 1873249 w 1873249"/>
                <a:gd name="connsiteY1" fmla="*/ 0 h 1835716"/>
                <a:gd name="connsiteX2" fmla="*/ 1873249 w 1873249"/>
                <a:gd name="connsiteY2" fmla="*/ 1835716 h 1835716"/>
                <a:gd name="connsiteX3" fmla="*/ 0 w 1873249"/>
                <a:gd name="connsiteY3" fmla="*/ 1835716 h 1835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49" h="1835716">
                  <a:moveTo>
                    <a:pt x="0" y="0"/>
                  </a:moveTo>
                  <a:lnTo>
                    <a:pt x="1873249" y="0"/>
                  </a:lnTo>
                  <a:lnTo>
                    <a:pt x="1873249" y="1835716"/>
                  </a:lnTo>
                  <a:lnTo>
                    <a:pt x="0" y="1835716"/>
                  </a:lnTo>
                  <a:close/>
                </a:path>
              </a:pathLst>
            </a:custGeom>
          </p:spPr>
        </p:pic>
        <p:grpSp>
          <p:nvGrpSpPr>
            <p:cNvPr id="19" name="组合 18"/>
            <p:cNvGrpSpPr/>
            <p:nvPr/>
          </p:nvGrpSpPr>
          <p:grpSpPr>
            <a:xfrm>
              <a:off x="2092740" y="3737333"/>
              <a:ext cx="373820" cy="364179"/>
              <a:chOff x="2092740" y="3737333"/>
              <a:chExt cx="373820" cy="364179"/>
            </a:xfrm>
          </p:grpSpPr>
          <p:sp>
            <p:nvSpPr>
              <p:cNvPr id="7" name="Rectangle 46"/>
              <p:cNvSpPr>
                <a:spLocks noChangeArrowheads="1"/>
              </p:cNvSpPr>
              <p:nvPr/>
            </p:nvSpPr>
            <p:spPr bwMode="auto">
              <a:xfrm>
                <a:off x="2103967" y="3737333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Text Box 50"/>
              <p:cNvSpPr txBox="1">
                <a:spLocks noChangeArrowheads="1"/>
              </p:cNvSpPr>
              <p:nvPr/>
            </p:nvSpPr>
            <p:spPr bwMode="auto">
              <a:xfrm>
                <a:off x="2092740" y="3770695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</p:grpSp>
      <p:sp>
        <p:nvSpPr>
          <p:cNvPr id="6" name="Rectangle 45"/>
          <p:cNvSpPr>
            <a:spLocks noChangeArrowheads="1"/>
          </p:cNvSpPr>
          <p:nvPr/>
        </p:nvSpPr>
        <p:spPr bwMode="auto">
          <a:xfrm>
            <a:off x="2" y="4101513"/>
            <a:ext cx="12204700" cy="127039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22107" y="4228552"/>
            <a:ext cx="1887653" cy="1835718"/>
            <a:chOff x="4222107" y="4228552"/>
            <a:chExt cx="1887653" cy="1835718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232276" y="4228553"/>
              <a:ext cx="1877484" cy="1835717"/>
            </a:xfrm>
            <a:custGeom>
              <a:avLst/>
              <a:gdLst>
                <a:gd name="connsiteX0" fmla="*/ 0 w 1877484"/>
                <a:gd name="connsiteY0" fmla="*/ 0 h 1835717"/>
                <a:gd name="connsiteX1" fmla="*/ 1877484 w 1877484"/>
                <a:gd name="connsiteY1" fmla="*/ 0 h 1835717"/>
                <a:gd name="connsiteX2" fmla="*/ 1877484 w 1877484"/>
                <a:gd name="connsiteY2" fmla="*/ 1835717 h 1835717"/>
                <a:gd name="connsiteX3" fmla="*/ 0 w 1877484"/>
                <a:gd name="connsiteY3" fmla="*/ 1835717 h 1835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7484" h="1835717">
                  <a:moveTo>
                    <a:pt x="0" y="0"/>
                  </a:moveTo>
                  <a:lnTo>
                    <a:pt x="1877484" y="0"/>
                  </a:lnTo>
                  <a:lnTo>
                    <a:pt x="1877484" y="1835717"/>
                  </a:lnTo>
                  <a:lnTo>
                    <a:pt x="0" y="1835717"/>
                  </a:lnTo>
                  <a:close/>
                </a:path>
              </a:pathLst>
            </a:custGeom>
          </p:spPr>
        </p:pic>
        <p:grpSp>
          <p:nvGrpSpPr>
            <p:cNvPr id="20" name="组合 19"/>
            <p:cNvGrpSpPr/>
            <p:nvPr/>
          </p:nvGrpSpPr>
          <p:grpSpPr>
            <a:xfrm>
              <a:off x="4222107" y="4228552"/>
              <a:ext cx="373820" cy="364179"/>
              <a:chOff x="4222107" y="4228552"/>
              <a:chExt cx="373820" cy="364179"/>
            </a:xfrm>
          </p:grpSpPr>
          <p:sp>
            <p:nvSpPr>
              <p:cNvPr id="9" name="Rectangle 48"/>
              <p:cNvSpPr>
                <a:spLocks noChangeArrowheads="1"/>
              </p:cNvSpPr>
              <p:nvPr/>
            </p:nvSpPr>
            <p:spPr bwMode="auto">
              <a:xfrm>
                <a:off x="4232275" y="4228552"/>
                <a:ext cx="353484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Text Box 52"/>
              <p:cNvSpPr txBox="1">
                <a:spLocks noChangeArrowheads="1"/>
              </p:cNvSpPr>
              <p:nvPr/>
            </p:nvSpPr>
            <p:spPr bwMode="auto">
              <a:xfrm>
                <a:off x="4222107" y="4261914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</p:grpSp>
      <p:sp>
        <p:nvSpPr>
          <p:cNvPr id="31" name="文本框 30"/>
          <p:cNvSpPr txBox="1"/>
          <p:nvPr/>
        </p:nvSpPr>
        <p:spPr>
          <a:xfrm>
            <a:off x="2110321" y="4309943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234394" y="2265796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548270" y="2265796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387461" y="4309943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110917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1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-14893" y="1387475"/>
            <a:ext cx="12221786" cy="1953307"/>
          </a:xfrm>
          <a:custGeom>
            <a:avLst/>
            <a:gdLst>
              <a:gd name="T0" fmla="*/ 3857177 w 9972375"/>
              <a:gd name="T1" fmla="*/ 0 h 1593851"/>
              <a:gd name="T2" fmla="*/ 4653286 w 9972375"/>
              <a:gd name="T3" fmla="*/ 796926 h 1593851"/>
              <a:gd name="T4" fmla="*/ 4653286 w 9972375"/>
              <a:gd name="T5" fmla="*/ 803900 h 1593851"/>
              <a:gd name="T6" fmla="*/ 5523554 w 9972375"/>
              <a:gd name="T7" fmla="*/ 803900 h 1593851"/>
              <a:gd name="T8" fmla="*/ 5523554 w 9972375"/>
              <a:gd name="T9" fmla="*/ 930698 h 1593851"/>
              <a:gd name="T10" fmla="*/ 6180217 w 9972375"/>
              <a:gd name="T11" fmla="*/ 1467053 h 1593851"/>
              <a:gd name="T12" fmla="*/ 6836246 w 9972375"/>
              <a:gd name="T13" fmla="*/ 930698 h 1593851"/>
              <a:gd name="T14" fmla="*/ 6836246 w 9972375"/>
              <a:gd name="T15" fmla="*/ 803900 h 1593851"/>
              <a:gd name="T16" fmla="*/ 7735037 w 9972375"/>
              <a:gd name="T17" fmla="*/ 803900 h 1593851"/>
              <a:gd name="T18" fmla="*/ 7735037 w 9972375"/>
              <a:gd name="T19" fmla="*/ 796926 h 1593851"/>
              <a:gd name="T20" fmla="*/ 8531779 w 9972375"/>
              <a:gd name="T21" fmla="*/ 0 h 1593851"/>
              <a:gd name="T22" fmla="*/ 9328522 w 9972375"/>
              <a:gd name="T23" fmla="*/ 796926 h 1593851"/>
              <a:gd name="T24" fmla="*/ 9328522 w 9972375"/>
              <a:gd name="T25" fmla="*/ 803900 h 1593851"/>
              <a:gd name="T26" fmla="*/ 9972375 w 9972375"/>
              <a:gd name="T27" fmla="*/ 803900 h 1593851"/>
              <a:gd name="T28" fmla="*/ 9972375 w 9972375"/>
              <a:gd name="T29" fmla="*/ 930698 h 1593851"/>
              <a:gd name="T30" fmla="*/ 9201753 w 9972375"/>
              <a:gd name="T31" fmla="*/ 930698 h 1593851"/>
              <a:gd name="T32" fmla="*/ 9201753 w 9972375"/>
              <a:gd name="T33" fmla="*/ 803900 h 1593851"/>
              <a:gd name="T34" fmla="*/ 9201753 w 9972375"/>
              <a:gd name="T35" fmla="*/ 796926 h 1593851"/>
              <a:gd name="T36" fmla="*/ 8531779 w 9972375"/>
              <a:gd name="T37" fmla="*/ 126798 h 1593851"/>
              <a:gd name="T38" fmla="*/ 7861806 w 9972375"/>
              <a:gd name="T39" fmla="*/ 796926 h 1593851"/>
              <a:gd name="T40" fmla="*/ 7861806 w 9972375"/>
              <a:gd name="T41" fmla="*/ 803900 h 1593851"/>
              <a:gd name="T42" fmla="*/ 7861806 w 9972375"/>
              <a:gd name="T43" fmla="*/ 930698 h 1593851"/>
              <a:gd name="T44" fmla="*/ 6965550 w 9972375"/>
              <a:gd name="T45" fmla="*/ 930698 h 1593851"/>
              <a:gd name="T46" fmla="*/ 6180217 w 9972375"/>
              <a:gd name="T47" fmla="*/ 1593851 h 1593851"/>
              <a:gd name="T48" fmla="*/ 5394884 w 9972375"/>
              <a:gd name="T49" fmla="*/ 930698 h 1593851"/>
              <a:gd name="T50" fmla="*/ 4526517 w 9972375"/>
              <a:gd name="T51" fmla="*/ 930698 h 1593851"/>
              <a:gd name="T52" fmla="*/ 4526517 w 9972375"/>
              <a:gd name="T53" fmla="*/ 800096 h 1593851"/>
              <a:gd name="T54" fmla="*/ 4526517 w 9972375"/>
              <a:gd name="T55" fmla="*/ 796926 h 1593851"/>
              <a:gd name="T56" fmla="*/ 3857177 w 9972375"/>
              <a:gd name="T57" fmla="*/ 126798 h 1593851"/>
              <a:gd name="T58" fmla="*/ 3187204 w 9972375"/>
              <a:gd name="T59" fmla="*/ 796926 h 1593851"/>
              <a:gd name="T60" fmla="*/ 3187204 w 9972375"/>
              <a:gd name="T61" fmla="*/ 800730 h 1593851"/>
              <a:gd name="T62" fmla="*/ 3187204 w 9972375"/>
              <a:gd name="T63" fmla="*/ 930698 h 1593851"/>
              <a:gd name="T64" fmla="*/ 2271299 w 9972375"/>
              <a:gd name="T65" fmla="*/ 930698 h 1593851"/>
              <a:gd name="T66" fmla="*/ 1485966 w 9972375"/>
              <a:gd name="T67" fmla="*/ 1593851 h 1593851"/>
              <a:gd name="T68" fmla="*/ 700632 w 9972375"/>
              <a:gd name="T69" fmla="*/ 930698 h 1593851"/>
              <a:gd name="T70" fmla="*/ 0 w 9972375"/>
              <a:gd name="T71" fmla="*/ 930698 h 1593851"/>
              <a:gd name="T72" fmla="*/ 0 w 9972375"/>
              <a:gd name="T73" fmla="*/ 803900 h 1593851"/>
              <a:gd name="T74" fmla="*/ 829303 w 9972375"/>
              <a:gd name="T75" fmla="*/ 803900 h 1593851"/>
              <a:gd name="T76" fmla="*/ 829303 w 9972375"/>
              <a:gd name="T77" fmla="*/ 930698 h 1593851"/>
              <a:gd name="T78" fmla="*/ 1485966 w 9972375"/>
              <a:gd name="T79" fmla="*/ 1467053 h 1593851"/>
              <a:gd name="T80" fmla="*/ 2141994 w 9972375"/>
              <a:gd name="T81" fmla="*/ 930698 h 1593851"/>
              <a:gd name="T82" fmla="*/ 2141994 w 9972375"/>
              <a:gd name="T83" fmla="*/ 803900 h 1593851"/>
              <a:gd name="T84" fmla="*/ 3060435 w 9972375"/>
              <a:gd name="T85" fmla="*/ 803900 h 1593851"/>
              <a:gd name="T86" fmla="*/ 3060435 w 9972375"/>
              <a:gd name="T87" fmla="*/ 796926 h 1593851"/>
              <a:gd name="T88" fmla="*/ 3857177 w 9972375"/>
              <a:gd name="T89" fmla="*/ 0 h 1593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972375" h="1593851">
                <a:moveTo>
                  <a:pt x="3857177" y="0"/>
                </a:moveTo>
                <a:cubicBezTo>
                  <a:pt x="4297065" y="0"/>
                  <a:pt x="4653286" y="356937"/>
                  <a:pt x="4653286" y="796926"/>
                </a:cubicBezTo>
                <a:lnTo>
                  <a:pt x="4653286" y="803900"/>
                </a:lnTo>
                <a:lnTo>
                  <a:pt x="5523554" y="803900"/>
                </a:lnTo>
                <a:lnTo>
                  <a:pt x="5523554" y="930698"/>
                </a:lnTo>
                <a:cubicBezTo>
                  <a:pt x="5585671" y="1236281"/>
                  <a:pt x="5855689" y="1467053"/>
                  <a:pt x="6180217" y="1467053"/>
                </a:cubicBezTo>
                <a:cubicBezTo>
                  <a:pt x="6504111" y="1467053"/>
                  <a:pt x="6774129" y="1236281"/>
                  <a:pt x="6836246" y="930698"/>
                </a:cubicBezTo>
                <a:lnTo>
                  <a:pt x="6836246" y="803900"/>
                </a:lnTo>
                <a:lnTo>
                  <a:pt x="7735037" y="803900"/>
                </a:lnTo>
                <a:lnTo>
                  <a:pt x="7735037" y="796926"/>
                </a:lnTo>
                <a:cubicBezTo>
                  <a:pt x="7735037" y="356937"/>
                  <a:pt x="8091891" y="0"/>
                  <a:pt x="8531779" y="0"/>
                </a:cubicBezTo>
                <a:cubicBezTo>
                  <a:pt x="8971667" y="0"/>
                  <a:pt x="9328522" y="356937"/>
                  <a:pt x="9328522" y="796926"/>
                </a:cubicBezTo>
                <a:lnTo>
                  <a:pt x="9328522" y="803900"/>
                </a:lnTo>
                <a:lnTo>
                  <a:pt x="9972375" y="803900"/>
                </a:lnTo>
                <a:lnTo>
                  <a:pt x="9972375" y="930698"/>
                </a:lnTo>
                <a:lnTo>
                  <a:pt x="9201753" y="930698"/>
                </a:lnTo>
                <a:lnTo>
                  <a:pt x="9201753" y="803900"/>
                </a:lnTo>
                <a:lnTo>
                  <a:pt x="9201753" y="796926"/>
                </a:lnTo>
                <a:cubicBezTo>
                  <a:pt x="9201753" y="426675"/>
                  <a:pt x="8901944" y="126798"/>
                  <a:pt x="8531779" y="126798"/>
                </a:cubicBezTo>
                <a:cubicBezTo>
                  <a:pt x="8162248" y="126798"/>
                  <a:pt x="7861806" y="426675"/>
                  <a:pt x="7861806" y="796926"/>
                </a:cubicBezTo>
                <a:lnTo>
                  <a:pt x="7861806" y="803900"/>
                </a:lnTo>
                <a:lnTo>
                  <a:pt x="7861806" y="930698"/>
                </a:lnTo>
                <a:lnTo>
                  <a:pt x="6965550" y="930698"/>
                </a:lnTo>
                <a:cubicBezTo>
                  <a:pt x="6901532" y="1306654"/>
                  <a:pt x="6574468" y="1593851"/>
                  <a:pt x="6180217" y="1593851"/>
                </a:cubicBezTo>
                <a:cubicBezTo>
                  <a:pt x="5785332" y="1593851"/>
                  <a:pt x="5458268" y="1306654"/>
                  <a:pt x="5394884" y="930698"/>
                </a:cubicBezTo>
                <a:lnTo>
                  <a:pt x="4526517" y="930698"/>
                </a:lnTo>
                <a:lnTo>
                  <a:pt x="4526517" y="800096"/>
                </a:lnTo>
                <a:lnTo>
                  <a:pt x="4526517" y="796926"/>
                </a:lnTo>
                <a:cubicBezTo>
                  <a:pt x="4526517" y="426675"/>
                  <a:pt x="4226709" y="126798"/>
                  <a:pt x="3857177" y="126798"/>
                </a:cubicBezTo>
                <a:cubicBezTo>
                  <a:pt x="3487012" y="126798"/>
                  <a:pt x="3187204" y="426675"/>
                  <a:pt x="3187204" y="796926"/>
                </a:cubicBezTo>
                <a:lnTo>
                  <a:pt x="3187204" y="800730"/>
                </a:lnTo>
                <a:lnTo>
                  <a:pt x="3187204" y="930698"/>
                </a:lnTo>
                <a:lnTo>
                  <a:pt x="2271299" y="930698"/>
                </a:lnTo>
                <a:cubicBezTo>
                  <a:pt x="2207280" y="1306654"/>
                  <a:pt x="1880217" y="1593851"/>
                  <a:pt x="1485966" y="1593851"/>
                </a:cubicBezTo>
                <a:cubicBezTo>
                  <a:pt x="1091080" y="1593851"/>
                  <a:pt x="764017" y="1306654"/>
                  <a:pt x="700632" y="930698"/>
                </a:cubicBezTo>
                <a:lnTo>
                  <a:pt x="0" y="930698"/>
                </a:lnTo>
                <a:lnTo>
                  <a:pt x="0" y="803900"/>
                </a:lnTo>
                <a:lnTo>
                  <a:pt x="829303" y="803900"/>
                </a:lnTo>
                <a:lnTo>
                  <a:pt x="829303" y="930698"/>
                </a:lnTo>
                <a:cubicBezTo>
                  <a:pt x="891419" y="1236281"/>
                  <a:pt x="1161437" y="1467053"/>
                  <a:pt x="1485966" y="1467053"/>
                </a:cubicBezTo>
                <a:cubicBezTo>
                  <a:pt x="1809860" y="1467053"/>
                  <a:pt x="2079878" y="1236281"/>
                  <a:pt x="2141994" y="930698"/>
                </a:cubicBezTo>
                <a:lnTo>
                  <a:pt x="2141994" y="803900"/>
                </a:lnTo>
                <a:lnTo>
                  <a:pt x="3060435" y="803900"/>
                </a:lnTo>
                <a:lnTo>
                  <a:pt x="3060435" y="796926"/>
                </a:lnTo>
                <a:cubicBezTo>
                  <a:pt x="3060435" y="356937"/>
                  <a:pt x="3417289" y="0"/>
                  <a:pt x="3857177" y="0"/>
                </a:cubicBezTo>
                <a:close/>
              </a:path>
            </a:pathLst>
          </a:custGeom>
          <a:solidFill>
            <a:srgbClr val="099900"/>
          </a:solidFill>
          <a:ln>
            <a:solidFill>
              <a:srgbClr val="099900"/>
            </a:solidFill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椭圆 14"/>
          <p:cNvSpPr>
            <a:spLocks noChangeArrowheads="1"/>
          </p:cNvSpPr>
          <p:nvPr/>
        </p:nvSpPr>
        <p:spPr bwMode="auto">
          <a:xfrm>
            <a:off x="940359" y="1457514"/>
            <a:ext cx="1702334" cy="1698444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椭圆 15"/>
          <p:cNvSpPr>
            <a:spLocks noChangeArrowheads="1"/>
          </p:cNvSpPr>
          <p:nvPr/>
        </p:nvSpPr>
        <p:spPr bwMode="auto">
          <a:xfrm>
            <a:off x="3858646" y="1548954"/>
            <a:ext cx="1702334" cy="1698443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椭圆 16"/>
          <p:cNvSpPr>
            <a:spLocks noChangeArrowheads="1"/>
          </p:cNvSpPr>
          <p:nvPr/>
        </p:nvSpPr>
        <p:spPr bwMode="auto">
          <a:xfrm>
            <a:off x="6704949" y="1475024"/>
            <a:ext cx="1702333" cy="1698443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椭圆 17"/>
          <p:cNvSpPr>
            <a:spLocks noChangeArrowheads="1"/>
          </p:cNvSpPr>
          <p:nvPr/>
        </p:nvSpPr>
        <p:spPr bwMode="auto">
          <a:xfrm>
            <a:off x="9611563" y="1515879"/>
            <a:ext cx="1702333" cy="1698444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492" y="3632005"/>
            <a:ext cx="2916867" cy="1926429"/>
            <a:chOff x="540703" y="4064543"/>
            <a:chExt cx="2799351" cy="1848816"/>
          </a:xfrm>
        </p:grpSpPr>
        <p:sp>
          <p:nvSpPr>
            <p:cNvPr id="8" name="文本框 7"/>
            <p:cNvSpPr txBox="1"/>
            <p:nvPr/>
          </p:nvSpPr>
          <p:spPr>
            <a:xfrm>
              <a:off x="851981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540703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24360" y="3632005"/>
            <a:ext cx="2916867" cy="1926429"/>
            <a:chOff x="3340054" y="4064543"/>
            <a:chExt cx="2799351" cy="1848816"/>
          </a:xfrm>
        </p:grpSpPr>
        <p:sp>
          <p:nvSpPr>
            <p:cNvPr id="11" name="文本框 10"/>
            <p:cNvSpPr txBox="1"/>
            <p:nvPr/>
          </p:nvSpPr>
          <p:spPr>
            <a:xfrm>
              <a:off x="3651332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3340054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41227" y="3632005"/>
            <a:ext cx="2916867" cy="1926429"/>
            <a:chOff x="6139405" y="4064543"/>
            <a:chExt cx="2799351" cy="1848816"/>
          </a:xfrm>
        </p:grpSpPr>
        <p:sp>
          <p:nvSpPr>
            <p:cNvPr id="14" name="文本框 13"/>
            <p:cNvSpPr txBox="1"/>
            <p:nvPr/>
          </p:nvSpPr>
          <p:spPr>
            <a:xfrm>
              <a:off x="6450683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139405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58094" y="3632005"/>
            <a:ext cx="2916867" cy="1926429"/>
            <a:chOff x="8938756" y="4064543"/>
            <a:chExt cx="2799351" cy="1848816"/>
          </a:xfrm>
        </p:grpSpPr>
        <p:sp>
          <p:nvSpPr>
            <p:cNvPr id="17" name="文本框 16"/>
            <p:cNvSpPr txBox="1"/>
            <p:nvPr/>
          </p:nvSpPr>
          <p:spPr>
            <a:xfrm>
              <a:off x="9250034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938756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598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第四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5622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6980677" y="2034612"/>
            <a:ext cx="4909087" cy="2795468"/>
            <a:chOff x="6980677" y="2034612"/>
            <a:chExt cx="4909087" cy="2795468"/>
          </a:xfrm>
        </p:grpSpPr>
        <p:grpSp>
          <p:nvGrpSpPr>
            <p:cNvPr id="3" name="组合 2"/>
            <p:cNvGrpSpPr>
              <a:grpSpLocks/>
            </p:cNvGrpSpPr>
            <p:nvPr/>
          </p:nvGrpSpPr>
          <p:grpSpPr bwMode="auto">
            <a:xfrm>
              <a:off x="6980677" y="2034612"/>
              <a:ext cx="4909087" cy="2795468"/>
              <a:chOff x="8540751" y="4843463"/>
              <a:chExt cx="8012112" cy="4562475"/>
            </a:xfrm>
            <a:effectLst/>
          </p:grpSpPr>
          <p:sp>
            <p:nvSpPr>
              <p:cNvPr id="5" name="任意多边形 4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" name="任意多边形 5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" name="任意多边形 6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" name="任意多边形 7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" name="任意多边形 8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" name="任意多边形 9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12164" y="2245912"/>
              <a:ext cx="3646113" cy="2289776"/>
            </a:xfrm>
            <a:custGeom>
              <a:avLst/>
              <a:gdLst>
                <a:gd name="connsiteX0" fmla="*/ 0 w 3646113"/>
                <a:gd name="connsiteY0" fmla="*/ 0 h 2289776"/>
                <a:gd name="connsiteX1" fmla="*/ 3646113 w 3646113"/>
                <a:gd name="connsiteY1" fmla="*/ 0 h 2289776"/>
                <a:gd name="connsiteX2" fmla="*/ 3646113 w 3646113"/>
                <a:gd name="connsiteY2" fmla="*/ 2289776 h 2289776"/>
                <a:gd name="connsiteX3" fmla="*/ 0 w 3646113"/>
                <a:gd name="connsiteY3" fmla="*/ 2289776 h 2289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6113" h="2289776">
                  <a:moveTo>
                    <a:pt x="0" y="0"/>
                  </a:moveTo>
                  <a:lnTo>
                    <a:pt x="3646113" y="0"/>
                  </a:lnTo>
                  <a:lnTo>
                    <a:pt x="3646113" y="2289776"/>
                  </a:lnTo>
                  <a:lnTo>
                    <a:pt x="0" y="2289776"/>
                  </a:lnTo>
                  <a:close/>
                </a:path>
              </a:pathLst>
            </a:custGeom>
          </p:spPr>
        </p:pic>
      </p:grpSp>
      <p:grpSp>
        <p:nvGrpSpPr>
          <p:cNvPr id="43" name="组合 42"/>
          <p:cNvGrpSpPr/>
          <p:nvPr/>
        </p:nvGrpSpPr>
        <p:grpSpPr>
          <a:xfrm>
            <a:off x="6260753" y="3842001"/>
            <a:ext cx="2898342" cy="1650454"/>
            <a:chOff x="6260753" y="3842001"/>
            <a:chExt cx="2898342" cy="1650454"/>
          </a:xfrm>
        </p:grpSpPr>
        <p:grpSp>
          <p:nvGrpSpPr>
            <p:cNvPr id="32" name="组合 31"/>
            <p:cNvGrpSpPr>
              <a:grpSpLocks/>
            </p:cNvGrpSpPr>
            <p:nvPr/>
          </p:nvGrpSpPr>
          <p:grpSpPr bwMode="auto">
            <a:xfrm>
              <a:off x="6260753" y="3842001"/>
              <a:ext cx="2898342" cy="1650454"/>
              <a:chOff x="8540751" y="4843463"/>
              <a:chExt cx="8012112" cy="4562475"/>
            </a:xfrm>
            <a:effectLst/>
          </p:grpSpPr>
          <p:sp>
            <p:nvSpPr>
              <p:cNvPr id="34" name="任意多边形 33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任意多边形 34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" name="任意多边形 35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" name="任意多边形 36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任意多边形 37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9" name="任意多边形 38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633585" y="3966753"/>
              <a:ext cx="2152678" cy="1351892"/>
            </a:xfrm>
            <a:custGeom>
              <a:avLst/>
              <a:gdLst>
                <a:gd name="connsiteX0" fmla="*/ 0 w 2152678"/>
                <a:gd name="connsiteY0" fmla="*/ 0 h 1351892"/>
                <a:gd name="connsiteX1" fmla="*/ 2152678 w 2152678"/>
                <a:gd name="connsiteY1" fmla="*/ 0 h 1351892"/>
                <a:gd name="connsiteX2" fmla="*/ 2152678 w 2152678"/>
                <a:gd name="connsiteY2" fmla="*/ 1351892 h 1351892"/>
                <a:gd name="connsiteX3" fmla="*/ 0 w 2152678"/>
                <a:gd name="connsiteY3" fmla="*/ 1351892 h 1351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2678" h="1351892">
                  <a:moveTo>
                    <a:pt x="0" y="0"/>
                  </a:moveTo>
                  <a:lnTo>
                    <a:pt x="2152678" y="0"/>
                  </a:lnTo>
                  <a:lnTo>
                    <a:pt x="2152678" y="1351892"/>
                  </a:lnTo>
                  <a:lnTo>
                    <a:pt x="0" y="1351892"/>
                  </a:lnTo>
                  <a:close/>
                </a:path>
              </a:pathLst>
            </a:custGeom>
          </p:spPr>
        </p:pic>
      </p:grpSp>
      <p:grpSp>
        <p:nvGrpSpPr>
          <p:cNvPr id="48" name="组合 47"/>
          <p:cNvGrpSpPr/>
          <p:nvPr/>
        </p:nvGrpSpPr>
        <p:grpSpPr>
          <a:xfrm>
            <a:off x="239671" y="2023099"/>
            <a:ext cx="5770603" cy="1057273"/>
            <a:chOff x="239671" y="2023099"/>
            <a:chExt cx="5770603" cy="1057273"/>
          </a:xfrm>
        </p:grpSpPr>
        <p:sp>
          <p:nvSpPr>
            <p:cNvPr id="46" name="矩形 45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39671" y="3229140"/>
            <a:ext cx="5770603" cy="1057273"/>
            <a:chOff x="239671" y="2023099"/>
            <a:chExt cx="5770603" cy="1057273"/>
          </a:xfrm>
        </p:grpSpPr>
        <p:sp>
          <p:nvSpPr>
            <p:cNvPr id="50" name="矩形 49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9671" y="4435182"/>
            <a:ext cx="5770603" cy="1057273"/>
            <a:chOff x="239671" y="2023099"/>
            <a:chExt cx="5770603" cy="1057273"/>
          </a:xfrm>
        </p:grpSpPr>
        <p:sp>
          <p:nvSpPr>
            <p:cNvPr id="53" name="矩形 52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443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98059" y="1064184"/>
            <a:ext cx="1472239" cy="1472239"/>
            <a:chOff x="0" y="0"/>
            <a:chExt cx="1440000" cy="1440000"/>
          </a:xfrm>
          <a:solidFill>
            <a:srgbClr val="099900"/>
          </a:solidFill>
        </p:grpSpPr>
        <p:sp>
          <p:nvSpPr>
            <p:cNvPr id="4" name="矩形 26"/>
            <p:cNvSpPr>
              <a:spLocks noChangeArrowheads="1"/>
            </p:cNvSpPr>
            <p:nvPr/>
          </p:nvSpPr>
          <p:spPr bwMode="auto">
            <a:xfrm>
              <a:off x="0" y="0"/>
              <a:ext cx="1440000" cy="14400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496163" y="481876"/>
              <a:ext cx="447675" cy="476249"/>
              <a:chOff x="0" y="0"/>
              <a:chExt cx="447675" cy="476249"/>
            </a:xfrm>
            <a:grpFill/>
          </p:grpSpPr>
          <p:sp>
            <p:nvSpPr>
              <p:cNvPr id="6" name="Freeform 6"/>
              <p:cNvSpPr>
                <a:spLocks noChangeArrowheads="1"/>
              </p:cNvSpPr>
              <p:nvPr/>
            </p:nvSpPr>
            <p:spPr bwMode="auto">
              <a:xfrm>
                <a:off x="23812" y="227012"/>
                <a:ext cx="412750" cy="249237"/>
              </a:xfrm>
              <a:custGeom>
                <a:avLst/>
                <a:gdLst>
                  <a:gd name="T0" fmla="*/ 381890 w 107"/>
                  <a:gd name="T1" fmla="*/ 0 h 65"/>
                  <a:gd name="T2" fmla="*/ 370318 w 107"/>
                  <a:gd name="T3" fmla="*/ 11503 h 65"/>
                  <a:gd name="T4" fmla="*/ 370318 w 107"/>
                  <a:gd name="T5" fmla="*/ 207058 h 65"/>
                  <a:gd name="T6" fmla="*/ 324028 w 107"/>
                  <a:gd name="T7" fmla="*/ 207058 h 65"/>
                  <a:gd name="T8" fmla="*/ 324028 w 107"/>
                  <a:gd name="T9" fmla="*/ 46013 h 65"/>
                  <a:gd name="T10" fmla="*/ 312456 w 107"/>
                  <a:gd name="T11" fmla="*/ 34510 h 65"/>
                  <a:gd name="T12" fmla="*/ 285453 w 107"/>
                  <a:gd name="T13" fmla="*/ 34510 h 65"/>
                  <a:gd name="T14" fmla="*/ 277738 w 107"/>
                  <a:gd name="T15" fmla="*/ 46013 h 65"/>
                  <a:gd name="T16" fmla="*/ 277738 w 107"/>
                  <a:gd name="T17" fmla="*/ 207058 h 65"/>
                  <a:gd name="T18" fmla="*/ 231449 w 107"/>
                  <a:gd name="T19" fmla="*/ 207058 h 65"/>
                  <a:gd name="T20" fmla="*/ 231449 w 107"/>
                  <a:gd name="T21" fmla="*/ 76688 h 65"/>
                  <a:gd name="T22" fmla="*/ 219876 w 107"/>
                  <a:gd name="T23" fmla="*/ 65185 h 65"/>
                  <a:gd name="T24" fmla="*/ 192874 w 107"/>
                  <a:gd name="T25" fmla="*/ 65185 h 65"/>
                  <a:gd name="T26" fmla="*/ 181301 w 107"/>
                  <a:gd name="T27" fmla="*/ 76688 h 65"/>
                  <a:gd name="T28" fmla="*/ 181301 w 107"/>
                  <a:gd name="T29" fmla="*/ 207058 h 65"/>
                  <a:gd name="T30" fmla="*/ 135012 w 107"/>
                  <a:gd name="T31" fmla="*/ 207058 h 65"/>
                  <a:gd name="T32" fmla="*/ 135012 w 107"/>
                  <a:gd name="T33" fmla="*/ 118867 h 65"/>
                  <a:gd name="T34" fmla="*/ 127297 w 107"/>
                  <a:gd name="T35" fmla="*/ 107364 h 65"/>
                  <a:gd name="T36" fmla="*/ 100294 w 107"/>
                  <a:gd name="T37" fmla="*/ 107364 h 65"/>
                  <a:gd name="T38" fmla="*/ 88722 w 107"/>
                  <a:gd name="T39" fmla="*/ 118867 h 65"/>
                  <a:gd name="T40" fmla="*/ 88722 w 107"/>
                  <a:gd name="T41" fmla="*/ 207058 h 65"/>
                  <a:gd name="T42" fmla="*/ 42432 w 107"/>
                  <a:gd name="T43" fmla="*/ 207058 h 65"/>
                  <a:gd name="T44" fmla="*/ 42432 w 107"/>
                  <a:gd name="T45" fmla="*/ 138039 h 65"/>
                  <a:gd name="T46" fmla="*/ 30860 w 107"/>
                  <a:gd name="T47" fmla="*/ 126536 h 65"/>
                  <a:gd name="T48" fmla="*/ 11572 w 107"/>
                  <a:gd name="T49" fmla="*/ 126536 h 65"/>
                  <a:gd name="T50" fmla="*/ 0 w 107"/>
                  <a:gd name="T51" fmla="*/ 138039 h 65"/>
                  <a:gd name="T52" fmla="*/ 0 w 107"/>
                  <a:gd name="T53" fmla="*/ 230065 h 65"/>
                  <a:gd name="T54" fmla="*/ 23145 w 107"/>
                  <a:gd name="T55" fmla="*/ 249237 h 65"/>
                  <a:gd name="T56" fmla="*/ 393463 w 107"/>
                  <a:gd name="T57" fmla="*/ 249237 h 65"/>
                  <a:gd name="T58" fmla="*/ 412750 w 107"/>
                  <a:gd name="T59" fmla="*/ 230065 h 65"/>
                  <a:gd name="T60" fmla="*/ 412750 w 107"/>
                  <a:gd name="T61" fmla="*/ 11503 h 65"/>
                  <a:gd name="T62" fmla="*/ 401178 w 107"/>
                  <a:gd name="T63" fmla="*/ 0 h 65"/>
                  <a:gd name="T64" fmla="*/ 381890 w 107"/>
                  <a:gd name="T65" fmla="*/ 0 h 6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7"/>
                  <a:gd name="T100" fmla="*/ 0 h 65"/>
                  <a:gd name="T101" fmla="*/ 107 w 107"/>
                  <a:gd name="T102" fmla="*/ 65 h 65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7" h="65">
                    <a:moveTo>
                      <a:pt x="99" y="0"/>
                    </a:moveTo>
                    <a:cubicBezTo>
                      <a:pt x="97" y="0"/>
                      <a:pt x="96" y="1"/>
                      <a:pt x="96" y="3"/>
                    </a:cubicBezTo>
                    <a:cubicBezTo>
                      <a:pt x="96" y="54"/>
                      <a:pt x="96" y="54"/>
                      <a:pt x="96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4" y="10"/>
                      <a:pt x="82" y="9"/>
                      <a:pt x="81" y="9"/>
                    </a:cubicBezTo>
                    <a:cubicBezTo>
                      <a:pt x="74" y="9"/>
                      <a:pt x="74" y="9"/>
                      <a:pt x="74" y="9"/>
                    </a:cubicBezTo>
                    <a:cubicBezTo>
                      <a:pt x="73" y="9"/>
                      <a:pt x="72" y="10"/>
                      <a:pt x="72" y="12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60" y="54"/>
                      <a:pt x="60" y="54"/>
                      <a:pt x="60" y="54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8"/>
                      <a:pt x="58" y="17"/>
                      <a:pt x="57" y="17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9" y="17"/>
                      <a:pt x="47" y="18"/>
                      <a:pt x="47" y="20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30"/>
                      <a:pt x="34" y="28"/>
                      <a:pt x="33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5" y="28"/>
                      <a:pt x="23" y="30"/>
                      <a:pt x="23" y="31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4"/>
                      <a:pt x="10" y="33"/>
                      <a:pt x="8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4"/>
                      <a:pt x="0" y="36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3"/>
                      <a:pt x="2" y="65"/>
                      <a:pt x="6" y="65"/>
                    </a:cubicBezTo>
                    <a:cubicBezTo>
                      <a:pt x="102" y="65"/>
                      <a:pt x="102" y="65"/>
                      <a:pt x="102" y="65"/>
                    </a:cubicBezTo>
                    <a:cubicBezTo>
                      <a:pt x="105" y="65"/>
                      <a:pt x="107" y="63"/>
                      <a:pt x="107" y="60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7" y="1"/>
                      <a:pt x="106" y="0"/>
                      <a:pt x="104" y="0"/>
                    </a:cubicBezTo>
                    <a:lnTo>
                      <a:pt x="9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Freeform 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47675" cy="338137"/>
              </a:xfrm>
              <a:custGeom>
                <a:avLst/>
                <a:gdLst>
                  <a:gd name="T0" fmla="*/ 88763 w 116"/>
                  <a:gd name="T1" fmla="*/ 326610 h 88"/>
                  <a:gd name="T2" fmla="*/ 196823 w 116"/>
                  <a:gd name="T3" fmla="*/ 219021 h 88"/>
                  <a:gd name="T4" fmla="*/ 227697 w 116"/>
                  <a:gd name="T5" fmla="*/ 249760 h 88"/>
                  <a:gd name="T6" fmla="*/ 239275 w 116"/>
                  <a:gd name="T7" fmla="*/ 257445 h 88"/>
                  <a:gd name="T8" fmla="*/ 239275 w 116"/>
                  <a:gd name="T9" fmla="*/ 261288 h 88"/>
                  <a:gd name="T10" fmla="*/ 254712 w 116"/>
                  <a:gd name="T11" fmla="*/ 268973 h 88"/>
                  <a:gd name="T12" fmla="*/ 266289 w 116"/>
                  <a:gd name="T13" fmla="*/ 261288 h 88"/>
                  <a:gd name="T14" fmla="*/ 370490 w 116"/>
                  <a:gd name="T15" fmla="*/ 153699 h 88"/>
                  <a:gd name="T16" fmla="*/ 412942 w 116"/>
                  <a:gd name="T17" fmla="*/ 199808 h 88"/>
                  <a:gd name="T18" fmla="*/ 432238 w 116"/>
                  <a:gd name="T19" fmla="*/ 203651 h 88"/>
                  <a:gd name="T20" fmla="*/ 436097 w 116"/>
                  <a:gd name="T21" fmla="*/ 203651 h 88"/>
                  <a:gd name="T22" fmla="*/ 436097 w 116"/>
                  <a:gd name="T23" fmla="*/ 199808 h 88"/>
                  <a:gd name="T24" fmla="*/ 436097 w 116"/>
                  <a:gd name="T25" fmla="*/ 199808 h 88"/>
                  <a:gd name="T26" fmla="*/ 439956 w 116"/>
                  <a:gd name="T27" fmla="*/ 199808 h 88"/>
                  <a:gd name="T28" fmla="*/ 443816 w 116"/>
                  <a:gd name="T29" fmla="*/ 184438 h 88"/>
                  <a:gd name="T30" fmla="*/ 443816 w 116"/>
                  <a:gd name="T31" fmla="*/ 23055 h 88"/>
                  <a:gd name="T32" fmla="*/ 432238 w 116"/>
                  <a:gd name="T33" fmla="*/ 3842 h 88"/>
                  <a:gd name="T34" fmla="*/ 428379 w 116"/>
                  <a:gd name="T35" fmla="*/ 3842 h 88"/>
                  <a:gd name="T36" fmla="*/ 428379 w 116"/>
                  <a:gd name="T37" fmla="*/ 3842 h 88"/>
                  <a:gd name="T38" fmla="*/ 277867 w 116"/>
                  <a:gd name="T39" fmla="*/ 3842 h 88"/>
                  <a:gd name="T40" fmla="*/ 250852 w 116"/>
                  <a:gd name="T41" fmla="*/ 7685 h 88"/>
                  <a:gd name="T42" fmla="*/ 246993 w 116"/>
                  <a:gd name="T43" fmla="*/ 15370 h 88"/>
                  <a:gd name="T44" fmla="*/ 250852 w 116"/>
                  <a:gd name="T45" fmla="*/ 34582 h 88"/>
                  <a:gd name="T46" fmla="*/ 293304 w 116"/>
                  <a:gd name="T47" fmla="*/ 76849 h 88"/>
                  <a:gd name="T48" fmla="*/ 254712 w 116"/>
                  <a:gd name="T49" fmla="*/ 115274 h 88"/>
                  <a:gd name="T50" fmla="*/ 208400 w 116"/>
                  <a:gd name="T51" fmla="*/ 73007 h 88"/>
                  <a:gd name="T52" fmla="*/ 204541 w 116"/>
                  <a:gd name="T53" fmla="*/ 65322 h 88"/>
                  <a:gd name="T54" fmla="*/ 185245 w 116"/>
                  <a:gd name="T55" fmla="*/ 73007 h 88"/>
                  <a:gd name="T56" fmla="*/ 177526 w 116"/>
                  <a:gd name="T57" fmla="*/ 80692 h 88"/>
                  <a:gd name="T58" fmla="*/ 131215 w 116"/>
                  <a:gd name="T59" fmla="*/ 126801 h 88"/>
                  <a:gd name="T60" fmla="*/ 7719 w 116"/>
                  <a:gd name="T61" fmla="*/ 245918 h 88"/>
                  <a:gd name="T62" fmla="*/ 7719 w 116"/>
                  <a:gd name="T63" fmla="*/ 284342 h 88"/>
                  <a:gd name="T64" fmla="*/ 50170 w 116"/>
                  <a:gd name="T65" fmla="*/ 326610 h 88"/>
                  <a:gd name="T66" fmla="*/ 88763 w 116"/>
                  <a:gd name="T67" fmla="*/ 326610 h 88"/>
                  <a:gd name="T68" fmla="*/ 154371 w 116"/>
                  <a:gd name="T69" fmla="*/ 149856 h 88"/>
                  <a:gd name="T70" fmla="*/ 196823 w 116"/>
                  <a:gd name="T71" fmla="*/ 107589 h 88"/>
                  <a:gd name="T72" fmla="*/ 239275 w 116"/>
                  <a:gd name="T73" fmla="*/ 149856 h 88"/>
                  <a:gd name="T74" fmla="*/ 254712 w 116"/>
                  <a:gd name="T75" fmla="*/ 161384 h 88"/>
                  <a:gd name="T76" fmla="*/ 266289 w 116"/>
                  <a:gd name="T77" fmla="*/ 149856 h 88"/>
                  <a:gd name="T78" fmla="*/ 328038 w 116"/>
                  <a:gd name="T79" fmla="*/ 88377 h 88"/>
                  <a:gd name="T80" fmla="*/ 339616 w 116"/>
                  <a:gd name="T81" fmla="*/ 76849 h 88"/>
                  <a:gd name="T82" fmla="*/ 328038 w 116"/>
                  <a:gd name="T83" fmla="*/ 65322 h 88"/>
                  <a:gd name="T84" fmla="*/ 297164 w 116"/>
                  <a:gd name="T85" fmla="*/ 34582 h 88"/>
                  <a:gd name="T86" fmla="*/ 412942 w 116"/>
                  <a:gd name="T87" fmla="*/ 34582 h 88"/>
                  <a:gd name="T88" fmla="*/ 412942 w 116"/>
                  <a:gd name="T89" fmla="*/ 149856 h 88"/>
                  <a:gd name="T90" fmla="*/ 382067 w 116"/>
                  <a:gd name="T91" fmla="*/ 119116 h 88"/>
                  <a:gd name="T92" fmla="*/ 370490 w 116"/>
                  <a:gd name="T93" fmla="*/ 107589 h 88"/>
                  <a:gd name="T94" fmla="*/ 358912 w 116"/>
                  <a:gd name="T95" fmla="*/ 119116 h 88"/>
                  <a:gd name="T96" fmla="*/ 254712 w 116"/>
                  <a:gd name="T97" fmla="*/ 226705 h 88"/>
                  <a:gd name="T98" fmla="*/ 243134 w 116"/>
                  <a:gd name="T99" fmla="*/ 219021 h 88"/>
                  <a:gd name="T100" fmla="*/ 243134 w 116"/>
                  <a:gd name="T101" fmla="*/ 219021 h 88"/>
                  <a:gd name="T102" fmla="*/ 208400 w 116"/>
                  <a:gd name="T103" fmla="*/ 184438 h 88"/>
                  <a:gd name="T104" fmla="*/ 196823 w 116"/>
                  <a:gd name="T105" fmla="*/ 172911 h 88"/>
                  <a:gd name="T106" fmla="*/ 185245 w 116"/>
                  <a:gd name="T107" fmla="*/ 184438 h 88"/>
                  <a:gd name="T108" fmla="*/ 69467 w 116"/>
                  <a:gd name="T109" fmla="*/ 299712 h 88"/>
                  <a:gd name="T110" fmla="*/ 38593 w 116"/>
                  <a:gd name="T111" fmla="*/ 265130 h 88"/>
                  <a:gd name="T112" fmla="*/ 154371 w 116"/>
                  <a:gd name="T113" fmla="*/ 149856 h 88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16"/>
                  <a:gd name="T172" fmla="*/ 0 h 88"/>
                  <a:gd name="T173" fmla="*/ 116 w 116"/>
                  <a:gd name="T174" fmla="*/ 88 h 88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16" h="88">
                    <a:moveTo>
                      <a:pt x="23" y="85"/>
                    </a:moveTo>
                    <a:cubicBezTo>
                      <a:pt x="51" y="57"/>
                      <a:pt x="51" y="57"/>
                      <a:pt x="51" y="57"/>
                    </a:cubicBezTo>
                    <a:cubicBezTo>
                      <a:pt x="59" y="65"/>
                      <a:pt x="59" y="65"/>
                      <a:pt x="59" y="65"/>
                    </a:cubicBezTo>
                    <a:cubicBezTo>
                      <a:pt x="62" y="67"/>
                      <a:pt x="62" y="67"/>
                      <a:pt x="62" y="67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63" y="69"/>
                      <a:pt x="64" y="70"/>
                      <a:pt x="66" y="70"/>
                    </a:cubicBezTo>
                    <a:cubicBezTo>
                      <a:pt x="67" y="70"/>
                      <a:pt x="68" y="69"/>
                      <a:pt x="69" y="68"/>
                    </a:cubicBezTo>
                    <a:cubicBezTo>
                      <a:pt x="96" y="40"/>
                      <a:pt x="96" y="40"/>
                      <a:pt x="96" y="40"/>
                    </a:cubicBezTo>
                    <a:cubicBezTo>
                      <a:pt x="107" y="52"/>
                      <a:pt x="107" y="52"/>
                      <a:pt x="107" y="52"/>
                    </a:cubicBezTo>
                    <a:cubicBezTo>
                      <a:pt x="109" y="53"/>
                      <a:pt x="111" y="53"/>
                      <a:pt x="112" y="53"/>
                    </a:cubicBezTo>
                    <a:cubicBezTo>
                      <a:pt x="113" y="53"/>
                      <a:pt x="113" y="53"/>
                      <a:pt x="113" y="53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5" y="51"/>
                      <a:pt x="115" y="50"/>
                      <a:pt x="115" y="48"/>
                    </a:cubicBezTo>
                    <a:cubicBezTo>
                      <a:pt x="116" y="48"/>
                      <a:pt x="115" y="6"/>
                      <a:pt x="115" y="6"/>
                    </a:cubicBezTo>
                    <a:cubicBezTo>
                      <a:pt x="115" y="3"/>
                      <a:pt x="114" y="2"/>
                      <a:pt x="112" y="1"/>
                    </a:cubicBezTo>
                    <a:cubicBezTo>
                      <a:pt x="111" y="1"/>
                      <a:pt x="111" y="1"/>
                      <a:pt x="111" y="1"/>
                    </a:cubicBezTo>
                    <a:cubicBezTo>
                      <a:pt x="111" y="1"/>
                      <a:pt x="111" y="1"/>
                      <a:pt x="111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69" y="1"/>
                      <a:pt x="67" y="0"/>
                      <a:pt x="65" y="2"/>
                    </a:cubicBezTo>
                    <a:cubicBezTo>
                      <a:pt x="64" y="2"/>
                      <a:pt x="64" y="3"/>
                      <a:pt x="64" y="4"/>
                    </a:cubicBezTo>
                    <a:cubicBezTo>
                      <a:pt x="63" y="5"/>
                      <a:pt x="63" y="7"/>
                      <a:pt x="65" y="9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4" y="19"/>
                      <a:pt x="53" y="17"/>
                      <a:pt x="53" y="17"/>
                    </a:cubicBezTo>
                    <a:cubicBezTo>
                      <a:pt x="51" y="16"/>
                      <a:pt x="49" y="18"/>
                      <a:pt x="48" y="19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2" y="64"/>
                      <a:pt x="2" y="64"/>
                      <a:pt x="2" y="64"/>
                    </a:cubicBezTo>
                    <a:cubicBezTo>
                      <a:pt x="0" y="67"/>
                      <a:pt x="0" y="72"/>
                      <a:pt x="2" y="74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6" y="88"/>
                      <a:pt x="20" y="88"/>
                      <a:pt x="23" y="85"/>
                    </a:cubicBezTo>
                    <a:close/>
                    <a:moveTo>
                      <a:pt x="40" y="39"/>
                    </a:moveTo>
                    <a:cubicBezTo>
                      <a:pt x="51" y="28"/>
                      <a:pt x="51" y="28"/>
                      <a:pt x="51" y="28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8" y="20"/>
                      <a:pt x="88" y="20"/>
                      <a:pt x="88" y="20"/>
                    </a:cubicBezTo>
                    <a:cubicBezTo>
                      <a:pt x="85" y="17"/>
                      <a:pt x="85" y="17"/>
                      <a:pt x="85" y="17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86" y="9"/>
                      <a:pt x="100" y="9"/>
                      <a:pt x="107" y="9"/>
                    </a:cubicBezTo>
                    <a:cubicBezTo>
                      <a:pt x="107" y="24"/>
                      <a:pt x="107" y="33"/>
                      <a:pt x="107" y="39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3" y="31"/>
                      <a:pt x="93" y="31"/>
                      <a:pt x="93" y="31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0" y="69"/>
                      <a:pt x="10" y="69"/>
                      <a:pt x="10" y="69"/>
                    </a:cubicBezTo>
                    <a:lnTo>
                      <a:pt x="40" y="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矩形 29"/>
          <p:cNvSpPr>
            <a:spLocks noChangeArrowheads="1"/>
          </p:cNvSpPr>
          <p:nvPr/>
        </p:nvSpPr>
        <p:spPr bwMode="auto">
          <a:xfrm>
            <a:off x="2248212" y="1064184"/>
            <a:ext cx="2868190" cy="1472239"/>
          </a:xfrm>
          <a:prstGeom prst="rect">
            <a:avLst/>
          </a:prstGeom>
          <a:solidFill>
            <a:srgbClr val="09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lang="zh-CN" altLang="zh-CN" sz="3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矩形 32"/>
          <p:cNvSpPr>
            <a:spLocks noChangeArrowheads="1"/>
          </p:cNvSpPr>
          <p:nvPr/>
        </p:nvSpPr>
        <p:spPr bwMode="auto">
          <a:xfrm>
            <a:off x="5116401" y="2536423"/>
            <a:ext cx="6377541" cy="3230162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999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646420" y="2751329"/>
            <a:ext cx="5190496" cy="2526030"/>
            <a:chOff x="5773426" y="2754630"/>
            <a:chExt cx="5063490" cy="252603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5773426" y="471932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773426" y="443865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773426" y="415798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773426" y="387731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773426" y="359664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773426" y="331597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773426" y="303530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773426" y="275463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773426" y="499999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5773426" y="528066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矩形 31"/>
          <p:cNvSpPr/>
          <p:nvPr/>
        </p:nvSpPr>
        <p:spPr>
          <a:xfrm>
            <a:off x="5896610" y="3593339"/>
            <a:ext cx="594360" cy="1684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801360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37" name="矩形 36"/>
          <p:cNvSpPr/>
          <p:nvPr/>
        </p:nvSpPr>
        <p:spPr>
          <a:xfrm>
            <a:off x="6920238" y="3874009"/>
            <a:ext cx="594360" cy="1403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24988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0" name="矩形 39"/>
          <p:cNvSpPr/>
          <p:nvPr/>
        </p:nvSpPr>
        <p:spPr>
          <a:xfrm>
            <a:off x="7943866" y="3312669"/>
            <a:ext cx="594360" cy="1964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848616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3" name="矩形 42"/>
          <p:cNvSpPr/>
          <p:nvPr/>
        </p:nvSpPr>
        <p:spPr>
          <a:xfrm>
            <a:off x="8967494" y="4435349"/>
            <a:ext cx="594360" cy="8420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72244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6" name="矩形 45"/>
          <p:cNvSpPr/>
          <p:nvPr/>
        </p:nvSpPr>
        <p:spPr>
          <a:xfrm>
            <a:off x="9991120" y="3031999"/>
            <a:ext cx="594360" cy="2245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895870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728887" y="2943337"/>
            <a:ext cx="4387513" cy="738664"/>
            <a:chOff x="728887" y="2943337"/>
            <a:chExt cx="4387513" cy="738664"/>
          </a:xfrm>
        </p:grpSpPr>
        <p:sp>
          <p:nvSpPr>
            <p:cNvPr id="49" name="矩形 48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>
                  <a:cs typeface="+mn-ea"/>
                  <a:sym typeface="+mn-lt"/>
                </a:rPr>
                <a:t>1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28887" y="3996767"/>
            <a:ext cx="4387513" cy="738664"/>
            <a:chOff x="728887" y="2943337"/>
            <a:chExt cx="4387513" cy="738664"/>
          </a:xfrm>
        </p:grpSpPr>
        <p:sp>
          <p:nvSpPr>
            <p:cNvPr id="53" name="矩形 52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>
                  <a:cs typeface="+mn-ea"/>
                  <a:sym typeface="+mn-lt"/>
                </a:rPr>
                <a:t>2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28887" y="5050196"/>
            <a:ext cx="4387513" cy="738664"/>
            <a:chOff x="728887" y="2943337"/>
            <a:chExt cx="4387513" cy="738664"/>
          </a:xfrm>
        </p:grpSpPr>
        <p:sp>
          <p:nvSpPr>
            <p:cNvPr id="56" name="矩形 55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>
                  <a:cs typeface="+mn-ea"/>
                  <a:sym typeface="+mn-lt"/>
                </a:rPr>
                <a:t>3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5323020" y="11275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endParaRPr lang="en-US" altLang="zh-CN" dirty="0">
              <a:solidFill>
                <a:srgbClr val="0999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89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32" grpId="0" animBg="1"/>
      <p:bldP spid="34" grpId="0"/>
      <p:bldP spid="37" grpId="0" animBg="1"/>
      <p:bldP spid="38" grpId="0"/>
      <p:bldP spid="40" grpId="0" animBg="1"/>
      <p:bldP spid="41" grpId="0"/>
      <p:bldP spid="43" grpId="0" animBg="1"/>
      <p:bldP spid="44" grpId="0"/>
      <p:bldP spid="46" grpId="0" animBg="1"/>
      <p:bldP spid="47" grpId="0"/>
      <p:bldP spid="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0"/>
            <a:ext cx="10058400" cy="6286500"/>
          </a:xfrm>
          <a:prstGeom prst="rect">
            <a:avLst/>
          </a:prstGeom>
        </p:spPr>
      </p:pic>
      <p:pic>
        <p:nvPicPr>
          <p:cNvPr id="8" name="图片 7" hidden="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000" y="150000"/>
            <a:ext cx="9144000" cy="6858000"/>
          </a:xfrm>
          <a:prstGeom prst="rect">
            <a:avLst/>
          </a:prstGeom>
        </p:spPr>
      </p:pic>
      <p:pic>
        <p:nvPicPr>
          <p:cNvPr id="9" name="图片 8" hidden="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600" y="300000"/>
            <a:ext cx="10058400" cy="628650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738188" y="1382539"/>
            <a:ext cx="2266950" cy="2266950"/>
            <a:chOff x="2133600" y="938212"/>
            <a:chExt cx="2266950" cy="2266950"/>
          </a:xfrm>
        </p:grpSpPr>
        <p:sp>
          <p:nvSpPr>
            <p:cNvPr id="2" name="椭圆 1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13" name="矩形 12"/>
          <p:cNvSpPr/>
          <p:nvPr/>
        </p:nvSpPr>
        <p:spPr>
          <a:xfrm>
            <a:off x="965806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9247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554413" y="1382539"/>
            <a:ext cx="2266950" cy="2266950"/>
            <a:chOff x="2133600" y="938212"/>
            <a:chExt cx="2266950" cy="2266950"/>
          </a:xfrm>
        </p:grpSpPr>
        <p:sp>
          <p:nvSpPr>
            <p:cNvPr id="20" name="椭圆 19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18" name="矩形 17"/>
          <p:cNvSpPr/>
          <p:nvPr/>
        </p:nvSpPr>
        <p:spPr>
          <a:xfrm>
            <a:off x="3782031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465472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370638" y="1382539"/>
            <a:ext cx="2266950" cy="2266950"/>
            <a:chOff x="2133600" y="938212"/>
            <a:chExt cx="2266950" cy="2266950"/>
          </a:xfrm>
        </p:grpSpPr>
        <p:sp>
          <p:nvSpPr>
            <p:cNvPr id="26" name="椭圆 25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24" name="矩形 23"/>
          <p:cNvSpPr/>
          <p:nvPr/>
        </p:nvSpPr>
        <p:spPr>
          <a:xfrm>
            <a:off x="6598256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81697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9186863" y="1382539"/>
            <a:ext cx="2266950" cy="2266950"/>
            <a:chOff x="2133600" y="938212"/>
            <a:chExt cx="2266950" cy="2266950"/>
          </a:xfrm>
        </p:grpSpPr>
        <p:sp>
          <p:nvSpPr>
            <p:cNvPr id="32" name="椭圆 31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30" name="矩形 29"/>
          <p:cNvSpPr/>
          <p:nvPr/>
        </p:nvSpPr>
        <p:spPr>
          <a:xfrm>
            <a:off x="9414481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9097922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2950970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4" grpId="0"/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第五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420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4"/>
          <p:cNvSpPr/>
          <p:nvPr/>
        </p:nvSpPr>
        <p:spPr bwMode="auto">
          <a:xfrm>
            <a:off x="6337302" y="2335238"/>
            <a:ext cx="1826684" cy="3209857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Freeform 25"/>
          <p:cNvSpPr/>
          <p:nvPr/>
        </p:nvSpPr>
        <p:spPr bwMode="auto">
          <a:xfrm>
            <a:off x="6786035" y="3432011"/>
            <a:ext cx="1377951" cy="211308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Freeform 26"/>
          <p:cNvSpPr/>
          <p:nvPr/>
        </p:nvSpPr>
        <p:spPr bwMode="auto">
          <a:xfrm>
            <a:off x="7251702" y="4528782"/>
            <a:ext cx="912284" cy="1016313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Freeform 30"/>
          <p:cNvSpPr/>
          <p:nvPr/>
        </p:nvSpPr>
        <p:spPr bwMode="auto">
          <a:xfrm>
            <a:off x="4028017" y="2335238"/>
            <a:ext cx="1826683" cy="3209857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2" name="Freeform 31"/>
          <p:cNvSpPr/>
          <p:nvPr/>
        </p:nvSpPr>
        <p:spPr bwMode="auto">
          <a:xfrm>
            <a:off x="4028018" y="3432011"/>
            <a:ext cx="1377949" cy="211308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3" name="Freeform 32"/>
          <p:cNvSpPr/>
          <p:nvPr/>
        </p:nvSpPr>
        <p:spPr bwMode="auto">
          <a:xfrm>
            <a:off x="4028017" y="4528782"/>
            <a:ext cx="914400" cy="1016313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325284" y="1985881"/>
            <a:ext cx="702733" cy="694481"/>
            <a:chOff x="3325284" y="1985881"/>
            <a:chExt cx="702733" cy="694481"/>
          </a:xfrm>
        </p:grpSpPr>
        <p:sp>
          <p:nvSpPr>
            <p:cNvPr id="8" name="Freeform 27"/>
            <p:cNvSpPr/>
            <p:nvPr/>
          </p:nvSpPr>
          <p:spPr bwMode="auto">
            <a:xfrm>
              <a:off x="3325284" y="1985881"/>
              <a:ext cx="702733" cy="694481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Freeform 33"/>
            <p:cNvSpPr>
              <a:spLocks noEditPoints="1"/>
            </p:cNvSpPr>
            <p:nvPr/>
          </p:nvSpPr>
          <p:spPr bwMode="auto">
            <a:xfrm>
              <a:off x="3507317" y="2176439"/>
              <a:ext cx="338667" cy="313364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163984" y="3084770"/>
            <a:ext cx="702733" cy="692364"/>
            <a:chOff x="8163984" y="3084770"/>
            <a:chExt cx="702733" cy="692364"/>
          </a:xfrm>
        </p:grpSpPr>
        <p:sp>
          <p:nvSpPr>
            <p:cNvPr id="3" name="Freeform 22"/>
            <p:cNvSpPr/>
            <p:nvPr/>
          </p:nvSpPr>
          <p:spPr bwMode="auto">
            <a:xfrm>
              <a:off x="8163984" y="3084770"/>
              <a:ext cx="702733" cy="692364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Freeform 34"/>
            <p:cNvSpPr>
              <a:spLocks noEditPoints="1"/>
            </p:cNvSpPr>
            <p:nvPr/>
          </p:nvSpPr>
          <p:spPr bwMode="auto">
            <a:xfrm>
              <a:off x="8401053" y="3268977"/>
              <a:ext cx="230716" cy="326067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163984" y="1985881"/>
            <a:ext cx="702733" cy="694481"/>
            <a:chOff x="8163984" y="1985881"/>
            <a:chExt cx="702733" cy="694481"/>
          </a:xfrm>
        </p:grpSpPr>
        <p:sp>
          <p:nvSpPr>
            <p:cNvPr id="2" name="Freeform 21"/>
            <p:cNvSpPr/>
            <p:nvPr/>
          </p:nvSpPr>
          <p:spPr bwMode="auto">
            <a:xfrm>
              <a:off x="8163984" y="1985881"/>
              <a:ext cx="702733" cy="694481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6" name="Freeform 35"/>
            <p:cNvSpPr>
              <a:spLocks noEditPoints="1"/>
            </p:cNvSpPr>
            <p:nvPr/>
          </p:nvSpPr>
          <p:spPr bwMode="auto">
            <a:xfrm>
              <a:off x="8365069" y="2144679"/>
              <a:ext cx="294217" cy="374767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63984" y="4181541"/>
            <a:ext cx="702733" cy="694481"/>
            <a:chOff x="8163984" y="4181541"/>
            <a:chExt cx="702733" cy="694481"/>
          </a:xfrm>
        </p:grpSpPr>
        <p:sp>
          <p:nvSpPr>
            <p:cNvPr id="4" name="Freeform 23"/>
            <p:cNvSpPr/>
            <p:nvPr/>
          </p:nvSpPr>
          <p:spPr bwMode="auto">
            <a:xfrm>
              <a:off x="8163984" y="4181541"/>
              <a:ext cx="702733" cy="694481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Freeform 36"/>
            <p:cNvSpPr>
              <a:spLocks noEditPoints="1"/>
            </p:cNvSpPr>
            <p:nvPr/>
          </p:nvSpPr>
          <p:spPr bwMode="auto">
            <a:xfrm>
              <a:off x="8390469" y="4361514"/>
              <a:ext cx="249767" cy="336653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325284" y="3084770"/>
            <a:ext cx="702733" cy="692364"/>
            <a:chOff x="3325284" y="3084770"/>
            <a:chExt cx="702733" cy="692364"/>
          </a:xfrm>
        </p:grpSpPr>
        <p:sp>
          <p:nvSpPr>
            <p:cNvPr id="9" name="Freeform 28"/>
            <p:cNvSpPr/>
            <p:nvPr/>
          </p:nvSpPr>
          <p:spPr bwMode="auto">
            <a:xfrm>
              <a:off x="3325284" y="3084770"/>
              <a:ext cx="702733" cy="692364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Freeform 37"/>
            <p:cNvSpPr>
              <a:spLocks noEditPoints="1"/>
            </p:cNvSpPr>
            <p:nvPr/>
          </p:nvSpPr>
          <p:spPr bwMode="auto">
            <a:xfrm>
              <a:off x="3530602" y="3262624"/>
              <a:ext cx="294217" cy="338771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25284" y="4181541"/>
            <a:ext cx="702733" cy="694481"/>
            <a:chOff x="3325284" y="4181541"/>
            <a:chExt cx="702733" cy="694481"/>
          </a:xfrm>
        </p:grpSpPr>
        <p:sp>
          <p:nvSpPr>
            <p:cNvPr id="10" name="Freeform 29"/>
            <p:cNvSpPr/>
            <p:nvPr/>
          </p:nvSpPr>
          <p:spPr bwMode="auto">
            <a:xfrm>
              <a:off x="3325284" y="4181541"/>
              <a:ext cx="702733" cy="694481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9" name="Freeform 38"/>
            <p:cNvSpPr>
              <a:spLocks noEditPoints="1"/>
            </p:cNvSpPr>
            <p:nvPr/>
          </p:nvSpPr>
          <p:spPr bwMode="auto">
            <a:xfrm>
              <a:off x="3539069" y="4363631"/>
              <a:ext cx="277284" cy="33030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318000" y="3817362"/>
            <a:ext cx="3556000" cy="2396807"/>
            <a:chOff x="4318000" y="3817362"/>
            <a:chExt cx="3556000" cy="2396807"/>
          </a:xfrm>
        </p:grpSpPr>
        <p:sp>
          <p:nvSpPr>
            <p:cNvPr id="21" name="Oval 40"/>
            <p:cNvSpPr>
              <a:spLocks noChangeArrowheads="1"/>
            </p:cNvSpPr>
            <p:nvPr/>
          </p:nvSpPr>
          <p:spPr bwMode="auto">
            <a:xfrm flipV="1">
              <a:off x="4318000" y="6109676"/>
              <a:ext cx="3556000" cy="10449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4631304" y="3817362"/>
              <a:ext cx="2932003" cy="2364153"/>
              <a:chOff x="4631304" y="3817362"/>
              <a:chExt cx="2932003" cy="2364153"/>
            </a:xfrm>
          </p:grpSpPr>
          <p:pic>
            <p:nvPicPr>
              <p:cNvPr id="23" name="Picture 42" descr="apple icons"/>
              <p:cNvPicPr>
                <a:picLocks noChangeAspect="1" noChangeArrowheads="1"/>
              </p:cNvPicPr>
              <p:nvPr/>
            </p:nvPicPr>
            <p:blipFill>
              <a:blip r:embed="rId4" cstate="screen"/>
              <a:srcRect/>
              <a:stretch>
                <a:fillRect/>
              </a:stretch>
            </p:blipFill>
            <p:spPr bwMode="auto">
              <a:xfrm>
                <a:off x="4631304" y="3817362"/>
                <a:ext cx="2932003" cy="236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744867" y="3938105"/>
                <a:ext cx="2704876" cy="1613130"/>
              </a:xfrm>
              <a:custGeom>
                <a:avLst/>
                <a:gdLst>
                  <a:gd name="connsiteX0" fmla="*/ 0 w 2704876"/>
                  <a:gd name="connsiteY0" fmla="*/ 0 h 1613130"/>
                  <a:gd name="connsiteX1" fmla="*/ 2704876 w 2704876"/>
                  <a:gd name="connsiteY1" fmla="*/ 0 h 1613130"/>
                  <a:gd name="connsiteX2" fmla="*/ 2704876 w 2704876"/>
                  <a:gd name="connsiteY2" fmla="*/ 1613130 h 1613130"/>
                  <a:gd name="connsiteX3" fmla="*/ 0 w 2704876"/>
                  <a:gd name="connsiteY3" fmla="*/ 1613130 h 1613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04876" h="1613130">
                    <a:moveTo>
                      <a:pt x="0" y="0"/>
                    </a:moveTo>
                    <a:lnTo>
                      <a:pt x="2704876" y="0"/>
                    </a:lnTo>
                    <a:lnTo>
                      <a:pt x="2704876" y="1613130"/>
                    </a:lnTo>
                    <a:lnTo>
                      <a:pt x="0" y="1613130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40" name="组合 39"/>
          <p:cNvGrpSpPr/>
          <p:nvPr/>
        </p:nvGrpSpPr>
        <p:grpSpPr>
          <a:xfrm>
            <a:off x="8967703" y="1985881"/>
            <a:ext cx="2520060" cy="918690"/>
            <a:chOff x="5255257" y="744390"/>
            <a:chExt cx="2520060" cy="918690"/>
          </a:xfrm>
        </p:grpSpPr>
        <p:sp>
          <p:nvSpPr>
            <p:cNvPr id="41" name="文本框 40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967703" y="3084770"/>
            <a:ext cx="2520060" cy="918690"/>
            <a:chOff x="5255257" y="744390"/>
            <a:chExt cx="2520060" cy="918690"/>
          </a:xfrm>
        </p:grpSpPr>
        <p:sp>
          <p:nvSpPr>
            <p:cNvPr id="44" name="文本框 43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967703" y="4181541"/>
            <a:ext cx="2520060" cy="918690"/>
            <a:chOff x="5255257" y="744390"/>
            <a:chExt cx="2520060" cy="918690"/>
          </a:xfrm>
        </p:grpSpPr>
        <p:sp>
          <p:nvSpPr>
            <p:cNvPr id="47" name="文本框 46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 flipH="1">
            <a:off x="635891" y="1985881"/>
            <a:ext cx="2520060" cy="918690"/>
            <a:chOff x="5255257" y="744390"/>
            <a:chExt cx="2520060" cy="918690"/>
          </a:xfrm>
        </p:grpSpPr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flipH="1">
            <a:off x="635891" y="3084770"/>
            <a:ext cx="2520060" cy="918690"/>
            <a:chOff x="5255257" y="744390"/>
            <a:chExt cx="2520060" cy="918690"/>
          </a:xfrm>
        </p:grpSpPr>
        <p:sp>
          <p:nvSpPr>
            <p:cNvPr id="53" name="文本框 52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>
            <a:off x="635891" y="4181541"/>
            <a:ext cx="2520060" cy="918690"/>
            <a:chOff x="5255257" y="744390"/>
            <a:chExt cx="2520060" cy="918690"/>
          </a:xfrm>
        </p:grpSpPr>
        <p:sp>
          <p:nvSpPr>
            <p:cNvPr id="56" name="文本框 55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48531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81927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57802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33677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1140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111140" y="4600575"/>
            <a:ext cx="9967912" cy="1323975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在这里进行编辑内容，建议使用微软雅黑，大小可进行适当调整，模板中的所有图片均可进行替换编辑在这里进行编辑内容，建议使用微软雅黑，大小可进行适当调整，模板中的所有图片均可进行替换编辑。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417895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 flipH="1">
            <a:off x="384182" y="2922765"/>
            <a:ext cx="4684180" cy="928215"/>
            <a:chOff x="5255257" y="744390"/>
            <a:chExt cx="2520060" cy="928215"/>
          </a:xfrm>
        </p:grpSpPr>
        <p:sp>
          <p:nvSpPr>
            <p:cNvPr id="40" name="文本框 39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 flipH="1">
            <a:off x="384182" y="5259228"/>
            <a:ext cx="4684180" cy="928215"/>
            <a:chOff x="5255257" y="744390"/>
            <a:chExt cx="2520060" cy="928215"/>
          </a:xfrm>
        </p:grpSpPr>
        <p:sp>
          <p:nvSpPr>
            <p:cNvPr id="43" name="文本框 42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247467" y="4114817"/>
            <a:ext cx="4684180" cy="928215"/>
            <a:chOff x="5255257" y="744390"/>
            <a:chExt cx="2520060" cy="928215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47467" y="1728598"/>
            <a:ext cx="4684180" cy="928215"/>
            <a:chOff x="5255257" y="744390"/>
            <a:chExt cx="2520060" cy="928215"/>
          </a:xfrm>
        </p:grpSpPr>
        <p:sp>
          <p:nvSpPr>
            <p:cNvPr id="34" name="文本框 33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Freeform 31"/>
          <p:cNvSpPr/>
          <p:nvPr/>
        </p:nvSpPr>
        <p:spPr bwMode="auto">
          <a:xfrm>
            <a:off x="5410202" y="1500343"/>
            <a:ext cx="1350433" cy="4897360"/>
          </a:xfrm>
          <a:custGeom>
            <a:avLst/>
            <a:gdLst>
              <a:gd name="T0" fmla="*/ 416 w 833"/>
              <a:gd name="T1" fmla="*/ 2194 h 3027"/>
              <a:gd name="T2" fmla="*/ 416 w 833"/>
              <a:gd name="T3" fmla="*/ 2194 h 3027"/>
              <a:gd name="T4" fmla="*/ 102 w 833"/>
              <a:gd name="T5" fmla="*/ 1879 h 3027"/>
              <a:gd name="T6" fmla="*/ 416 w 833"/>
              <a:gd name="T7" fmla="*/ 1564 h 3027"/>
              <a:gd name="T8" fmla="*/ 416 w 833"/>
              <a:gd name="T9" fmla="*/ 1564 h 3027"/>
              <a:gd name="T10" fmla="*/ 833 w 833"/>
              <a:gd name="T11" fmla="*/ 1148 h 3027"/>
              <a:gd name="T12" fmla="*/ 416 w 833"/>
              <a:gd name="T13" fmla="*/ 731 h 3027"/>
              <a:gd name="T14" fmla="*/ 416 w 833"/>
              <a:gd name="T15" fmla="*/ 731 h 3027"/>
              <a:gd name="T16" fmla="*/ 102 w 833"/>
              <a:gd name="T17" fmla="*/ 416 h 3027"/>
              <a:gd name="T18" fmla="*/ 416 w 833"/>
              <a:gd name="T19" fmla="*/ 102 h 3027"/>
              <a:gd name="T20" fmla="*/ 416 w 833"/>
              <a:gd name="T21" fmla="*/ 0 h 3027"/>
              <a:gd name="T22" fmla="*/ 0 w 833"/>
              <a:gd name="T23" fmla="*/ 416 h 3027"/>
              <a:gd name="T24" fmla="*/ 416 w 833"/>
              <a:gd name="T25" fmla="*/ 833 h 3027"/>
              <a:gd name="T26" fmla="*/ 416 w 833"/>
              <a:gd name="T27" fmla="*/ 833 h 3027"/>
              <a:gd name="T28" fmla="*/ 731 w 833"/>
              <a:gd name="T29" fmla="*/ 1148 h 3027"/>
              <a:gd name="T30" fmla="*/ 416 w 833"/>
              <a:gd name="T31" fmla="*/ 1462 h 3027"/>
              <a:gd name="T32" fmla="*/ 416 w 833"/>
              <a:gd name="T33" fmla="*/ 1462 h 3027"/>
              <a:gd name="T34" fmla="*/ 0 w 833"/>
              <a:gd name="T35" fmla="*/ 1879 h 3027"/>
              <a:gd name="T36" fmla="*/ 416 w 833"/>
              <a:gd name="T37" fmla="*/ 2296 h 3027"/>
              <a:gd name="T38" fmla="*/ 416 w 833"/>
              <a:gd name="T39" fmla="*/ 2296 h 3027"/>
              <a:gd name="T40" fmla="*/ 731 w 833"/>
              <a:gd name="T41" fmla="*/ 2610 h 3027"/>
              <a:gd name="T42" fmla="*/ 416 w 833"/>
              <a:gd name="T43" fmla="*/ 2925 h 3027"/>
              <a:gd name="T44" fmla="*/ 416 w 833"/>
              <a:gd name="T45" fmla="*/ 3027 h 3027"/>
              <a:gd name="T46" fmla="*/ 833 w 833"/>
              <a:gd name="T47" fmla="*/ 2610 h 3027"/>
              <a:gd name="T48" fmla="*/ 416 w 833"/>
              <a:gd name="T49" fmla="*/ 2194 h 3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3" h="3027">
                <a:moveTo>
                  <a:pt x="416" y="2194"/>
                </a:moveTo>
                <a:cubicBezTo>
                  <a:pt x="416" y="2194"/>
                  <a:pt x="416" y="2194"/>
                  <a:pt x="416" y="2194"/>
                </a:cubicBezTo>
                <a:cubicBezTo>
                  <a:pt x="243" y="2194"/>
                  <a:pt x="102" y="2053"/>
                  <a:pt x="102" y="1879"/>
                </a:cubicBezTo>
                <a:cubicBezTo>
                  <a:pt x="102" y="1705"/>
                  <a:pt x="243" y="1564"/>
                  <a:pt x="416" y="1564"/>
                </a:cubicBezTo>
                <a:cubicBezTo>
                  <a:pt x="416" y="1564"/>
                  <a:pt x="416" y="1564"/>
                  <a:pt x="416" y="1564"/>
                </a:cubicBezTo>
                <a:cubicBezTo>
                  <a:pt x="647" y="1564"/>
                  <a:pt x="833" y="1378"/>
                  <a:pt x="833" y="1148"/>
                </a:cubicBezTo>
                <a:cubicBezTo>
                  <a:pt x="833" y="918"/>
                  <a:pt x="647" y="731"/>
                  <a:pt x="416" y="731"/>
                </a:cubicBezTo>
                <a:cubicBezTo>
                  <a:pt x="416" y="731"/>
                  <a:pt x="416" y="731"/>
                  <a:pt x="416" y="731"/>
                </a:cubicBezTo>
                <a:cubicBezTo>
                  <a:pt x="243" y="731"/>
                  <a:pt x="102" y="590"/>
                  <a:pt x="102" y="416"/>
                </a:cubicBezTo>
                <a:cubicBezTo>
                  <a:pt x="102" y="243"/>
                  <a:pt x="243" y="102"/>
                  <a:pt x="416" y="102"/>
                </a:cubicBezTo>
                <a:cubicBezTo>
                  <a:pt x="416" y="0"/>
                  <a:pt x="416" y="0"/>
                  <a:pt x="416" y="0"/>
                </a:cubicBezTo>
                <a:cubicBezTo>
                  <a:pt x="186" y="0"/>
                  <a:pt x="0" y="186"/>
                  <a:pt x="0" y="416"/>
                </a:cubicBezTo>
                <a:cubicBezTo>
                  <a:pt x="0" y="646"/>
                  <a:pt x="186" y="833"/>
                  <a:pt x="416" y="833"/>
                </a:cubicBezTo>
                <a:cubicBezTo>
                  <a:pt x="416" y="833"/>
                  <a:pt x="416" y="833"/>
                  <a:pt x="416" y="833"/>
                </a:cubicBezTo>
                <a:cubicBezTo>
                  <a:pt x="590" y="833"/>
                  <a:pt x="731" y="974"/>
                  <a:pt x="731" y="1148"/>
                </a:cubicBezTo>
                <a:cubicBezTo>
                  <a:pt x="731" y="1321"/>
                  <a:pt x="590" y="1462"/>
                  <a:pt x="416" y="1462"/>
                </a:cubicBezTo>
                <a:cubicBezTo>
                  <a:pt x="416" y="1462"/>
                  <a:pt x="416" y="1462"/>
                  <a:pt x="416" y="1462"/>
                </a:cubicBezTo>
                <a:cubicBezTo>
                  <a:pt x="186" y="1462"/>
                  <a:pt x="0" y="1649"/>
                  <a:pt x="0" y="1879"/>
                </a:cubicBezTo>
                <a:cubicBezTo>
                  <a:pt x="0" y="2109"/>
                  <a:pt x="186" y="2296"/>
                  <a:pt x="416" y="2296"/>
                </a:cubicBezTo>
                <a:cubicBezTo>
                  <a:pt x="416" y="2296"/>
                  <a:pt x="416" y="2296"/>
                  <a:pt x="416" y="2296"/>
                </a:cubicBezTo>
                <a:cubicBezTo>
                  <a:pt x="590" y="2296"/>
                  <a:pt x="731" y="2437"/>
                  <a:pt x="731" y="2610"/>
                </a:cubicBezTo>
                <a:cubicBezTo>
                  <a:pt x="731" y="2784"/>
                  <a:pt x="590" y="2925"/>
                  <a:pt x="416" y="2925"/>
                </a:cubicBezTo>
                <a:cubicBezTo>
                  <a:pt x="416" y="3027"/>
                  <a:pt x="416" y="3027"/>
                  <a:pt x="416" y="3027"/>
                </a:cubicBezTo>
                <a:cubicBezTo>
                  <a:pt x="647" y="3027"/>
                  <a:pt x="833" y="2841"/>
                  <a:pt x="833" y="2610"/>
                </a:cubicBezTo>
                <a:cubicBezTo>
                  <a:pt x="833" y="2380"/>
                  <a:pt x="647" y="2194"/>
                  <a:pt x="416" y="2194"/>
                </a:cubicBez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7" name="Freeform 32"/>
          <p:cNvSpPr/>
          <p:nvPr/>
        </p:nvSpPr>
        <p:spPr bwMode="auto">
          <a:xfrm>
            <a:off x="6625169" y="1911102"/>
            <a:ext cx="359833" cy="531447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8" name="Freeform 33"/>
          <p:cNvSpPr/>
          <p:nvPr/>
        </p:nvSpPr>
        <p:spPr bwMode="auto">
          <a:xfrm>
            <a:off x="5209119" y="3090449"/>
            <a:ext cx="357716" cy="531448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6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6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6"/>
                </a:lnTo>
                <a:lnTo>
                  <a:pt x="169" y="0"/>
                </a:lnTo>
                <a:lnTo>
                  <a:pt x="91" y="0"/>
                </a:lnTo>
                <a:lnTo>
                  <a:pt x="0" y="126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9" name="Freeform 34"/>
          <p:cNvSpPr/>
          <p:nvPr/>
        </p:nvSpPr>
        <p:spPr bwMode="auto">
          <a:xfrm>
            <a:off x="5209119" y="5457612"/>
            <a:ext cx="357716" cy="531448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5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5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5"/>
                </a:lnTo>
                <a:lnTo>
                  <a:pt x="169" y="0"/>
                </a:lnTo>
                <a:lnTo>
                  <a:pt x="91" y="0"/>
                </a:lnTo>
                <a:lnTo>
                  <a:pt x="0" y="125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10" name="Freeform 35"/>
          <p:cNvSpPr/>
          <p:nvPr/>
        </p:nvSpPr>
        <p:spPr bwMode="auto">
          <a:xfrm>
            <a:off x="6625169" y="4274031"/>
            <a:ext cx="359833" cy="531447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91717" y="2963410"/>
            <a:ext cx="787400" cy="785527"/>
            <a:chOff x="5691717" y="2963410"/>
            <a:chExt cx="787400" cy="785527"/>
          </a:xfrm>
        </p:grpSpPr>
        <p:sp>
          <p:nvSpPr>
            <p:cNvPr id="3" name="Oval 28"/>
            <p:cNvSpPr>
              <a:spLocks noChangeArrowheads="1"/>
            </p:cNvSpPr>
            <p:nvPr/>
          </p:nvSpPr>
          <p:spPr bwMode="auto">
            <a:xfrm>
              <a:off x="5691717" y="2963410"/>
              <a:ext cx="787400" cy="78552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50"/>
            <p:cNvGrpSpPr/>
            <p:nvPr/>
          </p:nvGrpSpPr>
          <p:grpSpPr bwMode="auto">
            <a:xfrm>
              <a:off x="5945717" y="3213253"/>
              <a:ext cx="302683" cy="287956"/>
              <a:chOff x="2809" y="1408"/>
              <a:chExt cx="143" cy="136"/>
            </a:xfrm>
            <a:solidFill>
              <a:schemeClr val="bg1"/>
            </a:solidFill>
          </p:grpSpPr>
          <p:sp>
            <p:nvSpPr>
              <p:cNvPr id="12" name="Freeform 36"/>
              <p:cNvSpPr/>
              <p:nvPr/>
            </p:nvSpPr>
            <p:spPr bwMode="auto">
              <a:xfrm>
                <a:off x="2884" y="1457"/>
                <a:ext cx="68" cy="66"/>
              </a:xfrm>
              <a:custGeom>
                <a:avLst/>
                <a:gdLst>
                  <a:gd name="T0" fmla="*/ 75 w 88"/>
                  <a:gd name="T1" fmla="*/ 30 h 86"/>
                  <a:gd name="T2" fmla="*/ 58 w 88"/>
                  <a:gd name="T3" fmla="*/ 30 h 86"/>
                  <a:gd name="T4" fmla="*/ 58 w 88"/>
                  <a:gd name="T5" fmla="*/ 13 h 86"/>
                  <a:gd name="T6" fmla="*/ 44 w 88"/>
                  <a:gd name="T7" fmla="*/ 0 h 86"/>
                  <a:gd name="T8" fmla="*/ 31 w 88"/>
                  <a:gd name="T9" fmla="*/ 13 h 86"/>
                  <a:gd name="T10" fmla="*/ 31 w 88"/>
                  <a:gd name="T11" fmla="*/ 30 h 86"/>
                  <a:gd name="T12" fmla="*/ 14 w 88"/>
                  <a:gd name="T13" fmla="*/ 30 h 86"/>
                  <a:gd name="T14" fmla="*/ 0 w 88"/>
                  <a:gd name="T15" fmla="*/ 43 h 86"/>
                  <a:gd name="T16" fmla="*/ 14 w 88"/>
                  <a:gd name="T17" fmla="*/ 56 h 86"/>
                  <a:gd name="T18" fmla="*/ 31 w 88"/>
                  <a:gd name="T19" fmla="*/ 56 h 86"/>
                  <a:gd name="T20" fmla="*/ 31 w 88"/>
                  <a:gd name="T21" fmla="*/ 73 h 86"/>
                  <a:gd name="T22" fmla="*/ 44 w 88"/>
                  <a:gd name="T23" fmla="*/ 86 h 86"/>
                  <a:gd name="T24" fmla="*/ 58 w 88"/>
                  <a:gd name="T25" fmla="*/ 73 h 86"/>
                  <a:gd name="T26" fmla="*/ 58 w 88"/>
                  <a:gd name="T27" fmla="*/ 56 h 86"/>
                  <a:gd name="T28" fmla="*/ 75 w 88"/>
                  <a:gd name="T29" fmla="*/ 56 h 86"/>
                  <a:gd name="T30" fmla="*/ 88 w 88"/>
                  <a:gd name="T31" fmla="*/ 43 h 86"/>
                  <a:gd name="T32" fmla="*/ 75 w 88"/>
                  <a:gd name="T33" fmla="*/ 3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75" y="30"/>
                    </a:moveTo>
                    <a:cubicBezTo>
                      <a:pt x="58" y="30"/>
                      <a:pt x="58" y="30"/>
                      <a:pt x="58" y="30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6"/>
                      <a:pt x="52" y="0"/>
                      <a:pt x="44" y="0"/>
                    </a:cubicBezTo>
                    <a:cubicBezTo>
                      <a:pt x="37" y="0"/>
                      <a:pt x="31" y="6"/>
                      <a:pt x="31" y="13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6" y="30"/>
                      <a:pt x="0" y="36"/>
                      <a:pt x="0" y="43"/>
                    </a:cubicBezTo>
                    <a:cubicBezTo>
                      <a:pt x="0" y="50"/>
                      <a:pt x="6" y="56"/>
                      <a:pt x="14" y="56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31" y="80"/>
                      <a:pt x="37" y="86"/>
                      <a:pt x="44" y="86"/>
                    </a:cubicBezTo>
                    <a:cubicBezTo>
                      <a:pt x="52" y="86"/>
                      <a:pt x="58" y="80"/>
                      <a:pt x="58" y="73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2" y="56"/>
                      <a:pt x="88" y="50"/>
                      <a:pt x="88" y="43"/>
                    </a:cubicBezTo>
                    <a:cubicBezTo>
                      <a:pt x="88" y="36"/>
                      <a:pt x="82" y="30"/>
                      <a:pt x="7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37"/>
              <p:cNvSpPr>
                <a:spLocks noEditPoints="1"/>
              </p:cNvSpPr>
              <p:nvPr/>
            </p:nvSpPr>
            <p:spPr bwMode="auto">
              <a:xfrm>
                <a:off x="2809" y="1408"/>
                <a:ext cx="105" cy="136"/>
              </a:xfrm>
              <a:custGeom>
                <a:avLst/>
                <a:gdLst>
                  <a:gd name="T0" fmla="*/ 70 w 138"/>
                  <a:gd name="T1" fmla="*/ 68 h 178"/>
                  <a:gd name="T2" fmla="*/ 105 w 138"/>
                  <a:gd name="T3" fmla="*/ 34 h 178"/>
                  <a:gd name="T4" fmla="*/ 70 w 138"/>
                  <a:gd name="T5" fmla="*/ 0 h 178"/>
                  <a:gd name="T6" fmla="*/ 35 w 138"/>
                  <a:gd name="T7" fmla="*/ 34 h 178"/>
                  <a:gd name="T8" fmla="*/ 70 w 138"/>
                  <a:gd name="T9" fmla="*/ 68 h 178"/>
                  <a:gd name="T10" fmla="*/ 138 w 138"/>
                  <a:gd name="T11" fmla="*/ 165 h 178"/>
                  <a:gd name="T12" fmla="*/ 110 w 138"/>
                  <a:gd name="T13" fmla="*/ 135 h 178"/>
                  <a:gd name="T14" fmla="*/ 80 w 138"/>
                  <a:gd name="T15" fmla="*/ 108 h 178"/>
                  <a:gd name="T16" fmla="*/ 98 w 138"/>
                  <a:gd name="T17" fmla="*/ 87 h 178"/>
                  <a:gd name="T18" fmla="*/ 69 w 138"/>
                  <a:gd name="T19" fmla="*/ 78 h 178"/>
                  <a:gd name="T20" fmla="*/ 0 w 138"/>
                  <a:gd name="T21" fmla="*/ 173 h 178"/>
                  <a:gd name="T22" fmla="*/ 0 w 138"/>
                  <a:gd name="T23" fmla="*/ 178 h 178"/>
                  <a:gd name="T24" fmla="*/ 138 w 138"/>
                  <a:gd name="T25" fmla="*/ 178 h 178"/>
                  <a:gd name="T26" fmla="*/ 138 w 138"/>
                  <a:gd name="T27" fmla="*/ 173 h 178"/>
                  <a:gd name="T28" fmla="*/ 138 w 138"/>
                  <a:gd name="T29" fmla="*/ 165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8" h="178">
                    <a:moveTo>
                      <a:pt x="70" y="68"/>
                    </a:moveTo>
                    <a:cubicBezTo>
                      <a:pt x="89" y="68"/>
                      <a:pt x="105" y="53"/>
                      <a:pt x="105" y="34"/>
                    </a:cubicBezTo>
                    <a:cubicBezTo>
                      <a:pt x="105" y="15"/>
                      <a:pt x="89" y="0"/>
                      <a:pt x="70" y="0"/>
                    </a:cubicBezTo>
                    <a:cubicBezTo>
                      <a:pt x="50" y="0"/>
                      <a:pt x="35" y="15"/>
                      <a:pt x="35" y="34"/>
                    </a:cubicBezTo>
                    <a:cubicBezTo>
                      <a:pt x="35" y="53"/>
                      <a:pt x="50" y="68"/>
                      <a:pt x="70" y="68"/>
                    </a:cubicBezTo>
                    <a:close/>
                    <a:moveTo>
                      <a:pt x="138" y="165"/>
                    </a:moveTo>
                    <a:cubicBezTo>
                      <a:pt x="128" y="165"/>
                      <a:pt x="110" y="161"/>
                      <a:pt x="110" y="135"/>
                    </a:cubicBezTo>
                    <a:cubicBezTo>
                      <a:pt x="110" y="135"/>
                      <a:pt x="77" y="138"/>
                      <a:pt x="80" y="108"/>
                    </a:cubicBezTo>
                    <a:cubicBezTo>
                      <a:pt x="81" y="95"/>
                      <a:pt x="90" y="89"/>
                      <a:pt x="98" y="87"/>
                    </a:cubicBezTo>
                    <a:cubicBezTo>
                      <a:pt x="89" y="81"/>
                      <a:pt x="80" y="78"/>
                      <a:pt x="69" y="78"/>
                    </a:cubicBezTo>
                    <a:cubicBezTo>
                      <a:pt x="31" y="78"/>
                      <a:pt x="0" y="120"/>
                      <a:pt x="0" y="173"/>
                    </a:cubicBezTo>
                    <a:cubicBezTo>
                      <a:pt x="0" y="174"/>
                      <a:pt x="0" y="176"/>
                      <a:pt x="0" y="178"/>
                    </a:cubicBezTo>
                    <a:cubicBezTo>
                      <a:pt x="138" y="178"/>
                      <a:pt x="138" y="178"/>
                      <a:pt x="138" y="178"/>
                    </a:cubicBezTo>
                    <a:cubicBezTo>
                      <a:pt x="138" y="176"/>
                      <a:pt x="138" y="174"/>
                      <a:pt x="138" y="173"/>
                    </a:cubicBezTo>
                    <a:cubicBezTo>
                      <a:pt x="138" y="170"/>
                      <a:pt x="138" y="168"/>
                      <a:pt x="138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691717" y="1781945"/>
            <a:ext cx="787400" cy="783408"/>
            <a:chOff x="5691717" y="1781945"/>
            <a:chExt cx="787400" cy="783408"/>
          </a:xfrm>
        </p:grpSpPr>
        <p:sp>
          <p:nvSpPr>
            <p:cNvPr id="2" name="Oval 27"/>
            <p:cNvSpPr>
              <a:spLocks noChangeArrowheads="1"/>
            </p:cNvSpPr>
            <p:nvPr/>
          </p:nvSpPr>
          <p:spPr bwMode="auto">
            <a:xfrm>
              <a:off x="5691717" y="1781945"/>
              <a:ext cx="787400" cy="783408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49"/>
            <p:cNvGrpSpPr/>
            <p:nvPr/>
          </p:nvGrpSpPr>
          <p:grpSpPr bwMode="auto">
            <a:xfrm>
              <a:off x="5969002" y="2006381"/>
              <a:ext cx="260351" cy="357828"/>
              <a:chOff x="2820" y="838"/>
              <a:chExt cx="123" cy="169"/>
            </a:xfrm>
            <a:solidFill>
              <a:schemeClr val="bg1"/>
            </a:solidFill>
          </p:grpSpPr>
          <p:sp>
            <p:nvSpPr>
              <p:cNvPr id="15" name="Freeform 38"/>
              <p:cNvSpPr>
                <a:spLocks noEditPoints="1"/>
              </p:cNvSpPr>
              <p:nvPr/>
            </p:nvSpPr>
            <p:spPr bwMode="auto">
              <a:xfrm>
                <a:off x="2841" y="856"/>
                <a:ext cx="55" cy="70"/>
              </a:xfrm>
              <a:custGeom>
                <a:avLst/>
                <a:gdLst>
                  <a:gd name="T0" fmla="*/ 69 w 72"/>
                  <a:gd name="T1" fmla="*/ 17 h 91"/>
                  <a:gd name="T2" fmla="*/ 3 w 72"/>
                  <a:gd name="T3" fmla="*/ 17 h 91"/>
                  <a:gd name="T4" fmla="*/ 0 w 72"/>
                  <a:gd name="T5" fmla="*/ 20 h 91"/>
                  <a:gd name="T6" fmla="*/ 3 w 72"/>
                  <a:gd name="T7" fmla="*/ 23 h 91"/>
                  <a:gd name="T8" fmla="*/ 69 w 72"/>
                  <a:gd name="T9" fmla="*/ 23 h 91"/>
                  <a:gd name="T10" fmla="*/ 72 w 72"/>
                  <a:gd name="T11" fmla="*/ 20 h 91"/>
                  <a:gd name="T12" fmla="*/ 69 w 72"/>
                  <a:gd name="T13" fmla="*/ 17 h 91"/>
                  <a:gd name="T14" fmla="*/ 3 w 72"/>
                  <a:gd name="T15" fmla="*/ 6 h 91"/>
                  <a:gd name="T16" fmla="*/ 69 w 72"/>
                  <a:gd name="T17" fmla="*/ 6 h 91"/>
                  <a:gd name="T18" fmla="*/ 72 w 72"/>
                  <a:gd name="T19" fmla="*/ 3 h 91"/>
                  <a:gd name="T20" fmla="*/ 69 w 72"/>
                  <a:gd name="T21" fmla="*/ 0 h 91"/>
                  <a:gd name="T22" fmla="*/ 3 w 72"/>
                  <a:gd name="T23" fmla="*/ 0 h 91"/>
                  <a:gd name="T24" fmla="*/ 0 w 72"/>
                  <a:gd name="T25" fmla="*/ 3 h 91"/>
                  <a:gd name="T26" fmla="*/ 3 w 72"/>
                  <a:gd name="T27" fmla="*/ 6 h 91"/>
                  <a:gd name="T28" fmla="*/ 0 w 72"/>
                  <a:gd name="T29" fmla="*/ 37 h 91"/>
                  <a:gd name="T30" fmla="*/ 3 w 72"/>
                  <a:gd name="T31" fmla="*/ 40 h 91"/>
                  <a:gd name="T32" fmla="*/ 50 w 72"/>
                  <a:gd name="T33" fmla="*/ 40 h 91"/>
                  <a:gd name="T34" fmla="*/ 67 w 72"/>
                  <a:gd name="T35" fmla="*/ 34 h 91"/>
                  <a:gd name="T36" fmla="*/ 3 w 72"/>
                  <a:gd name="T37" fmla="*/ 34 h 91"/>
                  <a:gd name="T38" fmla="*/ 0 w 72"/>
                  <a:gd name="T39" fmla="*/ 37 h 91"/>
                  <a:gd name="T40" fmla="*/ 0 w 72"/>
                  <a:gd name="T41" fmla="*/ 54 h 91"/>
                  <a:gd name="T42" fmla="*/ 3 w 72"/>
                  <a:gd name="T43" fmla="*/ 57 h 91"/>
                  <a:gd name="T44" fmla="*/ 31 w 72"/>
                  <a:gd name="T45" fmla="*/ 57 h 91"/>
                  <a:gd name="T46" fmla="*/ 36 w 72"/>
                  <a:gd name="T47" fmla="*/ 51 h 91"/>
                  <a:gd name="T48" fmla="*/ 3 w 72"/>
                  <a:gd name="T49" fmla="*/ 51 h 91"/>
                  <a:gd name="T50" fmla="*/ 0 w 72"/>
                  <a:gd name="T51" fmla="*/ 54 h 91"/>
                  <a:gd name="T52" fmla="*/ 0 w 72"/>
                  <a:gd name="T53" fmla="*/ 71 h 91"/>
                  <a:gd name="T54" fmla="*/ 3 w 72"/>
                  <a:gd name="T55" fmla="*/ 74 h 91"/>
                  <a:gd name="T56" fmla="*/ 22 w 72"/>
                  <a:gd name="T57" fmla="*/ 74 h 91"/>
                  <a:gd name="T58" fmla="*/ 24 w 72"/>
                  <a:gd name="T59" fmla="*/ 68 h 91"/>
                  <a:gd name="T60" fmla="*/ 3 w 72"/>
                  <a:gd name="T61" fmla="*/ 68 h 91"/>
                  <a:gd name="T62" fmla="*/ 0 w 72"/>
                  <a:gd name="T63" fmla="*/ 71 h 91"/>
                  <a:gd name="T64" fmla="*/ 0 w 72"/>
                  <a:gd name="T65" fmla="*/ 88 h 91"/>
                  <a:gd name="T66" fmla="*/ 3 w 72"/>
                  <a:gd name="T67" fmla="*/ 91 h 91"/>
                  <a:gd name="T68" fmla="*/ 18 w 72"/>
                  <a:gd name="T69" fmla="*/ 91 h 91"/>
                  <a:gd name="T70" fmla="*/ 19 w 72"/>
                  <a:gd name="T71" fmla="*/ 85 h 91"/>
                  <a:gd name="T72" fmla="*/ 3 w 72"/>
                  <a:gd name="T73" fmla="*/ 85 h 91"/>
                  <a:gd name="T74" fmla="*/ 0 w 72"/>
                  <a:gd name="T75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2" h="91">
                    <a:moveTo>
                      <a:pt x="69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2"/>
                      <a:pt x="1" y="23"/>
                      <a:pt x="3" y="23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71" y="23"/>
                      <a:pt x="72" y="22"/>
                      <a:pt x="72" y="20"/>
                    </a:cubicBezTo>
                    <a:cubicBezTo>
                      <a:pt x="72" y="19"/>
                      <a:pt x="71" y="17"/>
                      <a:pt x="69" y="17"/>
                    </a:cubicBezTo>
                    <a:close/>
                    <a:moveTo>
                      <a:pt x="3" y="6"/>
                    </a:moveTo>
                    <a:cubicBezTo>
                      <a:pt x="69" y="6"/>
                      <a:pt x="69" y="6"/>
                      <a:pt x="69" y="6"/>
                    </a:cubicBezTo>
                    <a:cubicBezTo>
                      <a:pt x="71" y="6"/>
                      <a:pt x="72" y="5"/>
                      <a:pt x="72" y="3"/>
                    </a:cubicBezTo>
                    <a:cubicBezTo>
                      <a:pt x="72" y="2"/>
                      <a:pt x="71" y="0"/>
                      <a:pt x="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3" y="6"/>
                    </a:cubicBezTo>
                    <a:close/>
                    <a:moveTo>
                      <a:pt x="0" y="37"/>
                    </a:moveTo>
                    <a:cubicBezTo>
                      <a:pt x="0" y="39"/>
                      <a:pt x="1" y="40"/>
                      <a:pt x="3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6" y="37"/>
                      <a:pt x="61" y="35"/>
                      <a:pt x="67" y="34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1" y="34"/>
                      <a:pt x="0" y="35"/>
                      <a:pt x="0" y="37"/>
                    </a:cubicBezTo>
                    <a:close/>
                    <a:moveTo>
                      <a:pt x="0" y="54"/>
                    </a:moveTo>
                    <a:cubicBezTo>
                      <a:pt x="0" y="56"/>
                      <a:pt x="1" y="57"/>
                      <a:pt x="3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5"/>
                      <a:pt x="34" y="53"/>
                      <a:pt x="36" y="51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1" y="51"/>
                      <a:pt x="0" y="52"/>
                      <a:pt x="0" y="54"/>
                    </a:cubicBezTo>
                    <a:close/>
                    <a:moveTo>
                      <a:pt x="0" y="71"/>
                    </a:moveTo>
                    <a:cubicBezTo>
                      <a:pt x="0" y="72"/>
                      <a:pt x="1" y="74"/>
                      <a:pt x="3" y="74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22" y="72"/>
                      <a:pt x="23" y="70"/>
                      <a:pt x="24" y="68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1" y="68"/>
                      <a:pt x="0" y="69"/>
                      <a:pt x="0" y="71"/>
                    </a:cubicBezTo>
                    <a:close/>
                    <a:moveTo>
                      <a:pt x="0" y="88"/>
                    </a:moveTo>
                    <a:cubicBezTo>
                      <a:pt x="0" y="89"/>
                      <a:pt x="1" y="91"/>
                      <a:pt x="3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9" y="89"/>
                      <a:pt x="19" y="87"/>
                      <a:pt x="19" y="85"/>
                    </a:cubicBezTo>
                    <a:cubicBezTo>
                      <a:pt x="3" y="85"/>
                      <a:pt x="3" y="85"/>
                      <a:pt x="3" y="85"/>
                    </a:cubicBezTo>
                    <a:cubicBezTo>
                      <a:pt x="1" y="85"/>
                      <a:pt x="0" y="86"/>
                      <a:pt x="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39"/>
              <p:cNvSpPr>
                <a:spLocks noEditPoints="1"/>
              </p:cNvSpPr>
              <p:nvPr/>
            </p:nvSpPr>
            <p:spPr bwMode="auto">
              <a:xfrm>
                <a:off x="2860" y="887"/>
                <a:ext cx="83" cy="81"/>
              </a:xfrm>
              <a:custGeom>
                <a:avLst/>
                <a:gdLst>
                  <a:gd name="T0" fmla="*/ 90 w 109"/>
                  <a:gd name="T1" fmla="*/ 19 h 106"/>
                  <a:gd name="T2" fmla="*/ 20 w 109"/>
                  <a:gd name="T3" fmla="*/ 19 h 106"/>
                  <a:gd name="T4" fmla="*/ 20 w 109"/>
                  <a:gd name="T5" fmla="*/ 87 h 106"/>
                  <a:gd name="T6" fmla="*/ 90 w 109"/>
                  <a:gd name="T7" fmla="*/ 87 h 106"/>
                  <a:gd name="T8" fmla="*/ 90 w 109"/>
                  <a:gd name="T9" fmla="*/ 19 h 106"/>
                  <a:gd name="T10" fmla="*/ 30 w 109"/>
                  <a:gd name="T11" fmla="*/ 77 h 106"/>
                  <a:gd name="T12" fmla="*/ 30 w 109"/>
                  <a:gd name="T13" fmla="*/ 29 h 106"/>
                  <a:gd name="T14" fmla="*/ 79 w 109"/>
                  <a:gd name="T15" fmla="*/ 29 h 106"/>
                  <a:gd name="T16" fmla="*/ 79 w 109"/>
                  <a:gd name="T17" fmla="*/ 77 h 106"/>
                  <a:gd name="T18" fmla="*/ 30 w 109"/>
                  <a:gd name="T19" fmla="*/ 7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9" h="106">
                    <a:moveTo>
                      <a:pt x="90" y="19"/>
                    </a:moveTo>
                    <a:cubicBezTo>
                      <a:pt x="70" y="0"/>
                      <a:pt x="39" y="0"/>
                      <a:pt x="20" y="19"/>
                    </a:cubicBezTo>
                    <a:cubicBezTo>
                      <a:pt x="0" y="38"/>
                      <a:pt x="0" y="68"/>
                      <a:pt x="20" y="87"/>
                    </a:cubicBezTo>
                    <a:cubicBezTo>
                      <a:pt x="39" y="106"/>
                      <a:pt x="70" y="106"/>
                      <a:pt x="90" y="87"/>
                    </a:cubicBezTo>
                    <a:cubicBezTo>
                      <a:pt x="109" y="68"/>
                      <a:pt x="109" y="38"/>
                      <a:pt x="90" y="19"/>
                    </a:cubicBezTo>
                    <a:close/>
                    <a:moveTo>
                      <a:pt x="30" y="77"/>
                    </a:moveTo>
                    <a:cubicBezTo>
                      <a:pt x="17" y="64"/>
                      <a:pt x="17" y="42"/>
                      <a:pt x="30" y="29"/>
                    </a:cubicBezTo>
                    <a:cubicBezTo>
                      <a:pt x="44" y="16"/>
                      <a:pt x="66" y="16"/>
                      <a:pt x="79" y="29"/>
                    </a:cubicBezTo>
                    <a:cubicBezTo>
                      <a:pt x="92" y="42"/>
                      <a:pt x="92" y="64"/>
                      <a:pt x="79" y="77"/>
                    </a:cubicBezTo>
                    <a:cubicBezTo>
                      <a:pt x="66" y="90"/>
                      <a:pt x="44" y="90"/>
                      <a:pt x="30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Freeform 40"/>
              <p:cNvSpPr>
                <a:spLocks noEditPoints="1"/>
              </p:cNvSpPr>
              <p:nvPr/>
            </p:nvSpPr>
            <p:spPr bwMode="auto">
              <a:xfrm>
                <a:off x="2820" y="955"/>
                <a:ext cx="53" cy="52"/>
              </a:xfrm>
              <a:custGeom>
                <a:avLst/>
                <a:gdLst>
                  <a:gd name="T0" fmla="*/ 65 w 69"/>
                  <a:gd name="T1" fmla="*/ 4 h 68"/>
                  <a:gd name="T2" fmla="*/ 51 w 69"/>
                  <a:gd name="T3" fmla="*/ 4 h 68"/>
                  <a:gd name="T4" fmla="*/ 51 w 69"/>
                  <a:gd name="T5" fmla="*/ 4 h 68"/>
                  <a:gd name="T6" fmla="*/ 65 w 69"/>
                  <a:gd name="T7" fmla="*/ 18 h 68"/>
                  <a:gd name="T8" fmla="*/ 65 w 69"/>
                  <a:gd name="T9" fmla="*/ 18 h 68"/>
                  <a:gd name="T10" fmla="*/ 65 w 69"/>
                  <a:gd name="T11" fmla="*/ 4 h 68"/>
                  <a:gd name="T12" fmla="*/ 4 w 69"/>
                  <a:gd name="T13" fmla="*/ 50 h 68"/>
                  <a:gd name="T14" fmla="*/ 4 w 69"/>
                  <a:gd name="T15" fmla="*/ 64 h 68"/>
                  <a:gd name="T16" fmla="*/ 18 w 69"/>
                  <a:gd name="T17" fmla="*/ 64 h 68"/>
                  <a:gd name="T18" fmla="*/ 60 w 69"/>
                  <a:gd name="T19" fmla="*/ 23 h 68"/>
                  <a:gd name="T20" fmla="*/ 46 w 69"/>
                  <a:gd name="T21" fmla="*/ 9 h 68"/>
                  <a:gd name="T22" fmla="*/ 4 w 69"/>
                  <a:gd name="T23" fmla="*/ 5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8">
                    <a:moveTo>
                      <a:pt x="65" y="4"/>
                    </a:moveTo>
                    <a:cubicBezTo>
                      <a:pt x="61" y="0"/>
                      <a:pt x="55" y="0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9" y="14"/>
                      <a:pt x="69" y="8"/>
                      <a:pt x="65" y="4"/>
                    </a:cubicBezTo>
                    <a:close/>
                    <a:moveTo>
                      <a:pt x="4" y="50"/>
                    </a:moveTo>
                    <a:cubicBezTo>
                      <a:pt x="0" y="54"/>
                      <a:pt x="0" y="60"/>
                      <a:pt x="4" y="64"/>
                    </a:cubicBezTo>
                    <a:cubicBezTo>
                      <a:pt x="8" y="68"/>
                      <a:pt x="14" y="68"/>
                      <a:pt x="18" y="64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46" y="9"/>
                      <a:pt x="46" y="9"/>
                      <a:pt x="46" y="9"/>
                    </a:cubicBezTo>
                    <a:lnTo>
                      <a:pt x="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41"/>
              <p:cNvSpPr/>
              <p:nvPr/>
            </p:nvSpPr>
            <p:spPr bwMode="auto">
              <a:xfrm>
                <a:off x="2823" y="838"/>
                <a:ext cx="91" cy="104"/>
              </a:xfrm>
              <a:custGeom>
                <a:avLst/>
                <a:gdLst>
                  <a:gd name="T0" fmla="*/ 57 w 119"/>
                  <a:gd name="T1" fmla="*/ 125 h 136"/>
                  <a:gd name="T2" fmla="*/ 18 w 119"/>
                  <a:gd name="T3" fmla="*/ 125 h 136"/>
                  <a:gd name="T4" fmla="*/ 11 w 119"/>
                  <a:gd name="T5" fmla="*/ 119 h 136"/>
                  <a:gd name="T6" fmla="*/ 11 w 119"/>
                  <a:gd name="T7" fmla="*/ 18 h 136"/>
                  <a:gd name="T8" fmla="*/ 18 w 119"/>
                  <a:gd name="T9" fmla="*/ 12 h 136"/>
                  <a:gd name="T10" fmla="*/ 100 w 119"/>
                  <a:gd name="T11" fmla="*/ 12 h 136"/>
                  <a:gd name="T12" fmla="*/ 107 w 119"/>
                  <a:gd name="T13" fmla="*/ 18 h 136"/>
                  <a:gd name="T14" fmla="*/ 107 w 119"/>
                  <a:gd name="T15" fmla="*/ 71 h 136"/>
                  <a:gd name="T16" fmla="*/ 119 w 119"/>
                  <a:gd name="T17" fmla="*/ 73 h 136"/>
                  <a:gd name="T18" fmla="*/ 119 w 119"/>
                  <a:gd name="T19" fmla="*/ 18 h 136"/>
                  <a:gd name="T20" fmla="*/ 100 w 119"/>
                  <a:gd name="T21" fmla="*/ 0 h 136"/>
                  <a:gd name="T22" fmla="*/ 18 w 119"/>
                  <a:gd name="T23" fmla="*/ 0 h 136"/>
                  <a:gd name="T24" fmla="*/ 0 w 119"/>
                  <a:gd name="T25" fmla="*/ 18 h 136"/>
                  <a:gd name="T26" fmla="*/ 0 w 119"/>
                  <a:gd name="T27" fmla="*/ 119 h 136"/>
                  <a:gd name="T28" fmla="*/ 18 w 119"/>
                  <a:gd name="T29" fmla="*/ 136 h 136"/>
                  <a:gd name="T30" fmla="*/ 61 w 119"/>
                  <a:gd name="T31" fmla="*/ 136 h 136"/>
                  <a:gd name="T32" fmla="*/ 57 w 119"/>
                  <a:gd name="T33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9" h="136">
                    <a:moveTo>
                      <a:pt x="57" y="125"/>
                    </a:moveTo>
                    <a:cubicBezTo>
                      <a:pt x="18" y="125"/>
                      <a:pt x="18" y="125"/>
                      <a:pt x="18" y="125"/>
                    </a:cubicBezTo>
                    <a:cubicBezTo>
                      <a:pt x="14" y="125"/>
                      <a:pt x="11" y="122"/>
                      <a:pt x="11" y="1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5"/>
                      <a:pt x="14" y="12"/>
                      <a:pt x="18" y="12"/>
                    </a:cubicBezTo>
                    <a:cubicBezTo>
                      <a:pt x="100" y="12"/>
                      <a:pt x="100" y="12"/>
                      <a:pt x="100" y="12"/>
                    </a:cubicBezTo>
                    <a:cubicBezTo>
                      <a:pt x="104" y="12"/>
                      <a:pt x="107" y="15"/>
                      <a:pt x="107" y="18"/>
                    </a:cubicBezTo>
                    <a:cubicBezTo>
                      <a:pt x="107" y="71"/>
                      <a:pt x="107" y="71"/>
                      <a:pt x="107" y="71"/>
                    </a:cubicBezTo>
                    <a:cubicBezTo>
                      <a:pt x="111" y="71"/>
                      <a:pt x="115" y="72"/>
                      <a:pt x="119" y="73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19" y="8"/>
                      <a:pt x="111" y="0"/>
                      <a:pt x="10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28"/>
                      <a:pt x="8" y="136"/>
                      <a:pt x="18" y="136"/>
                    </a:cubicBezTo>
                    <a:cubicBezTo>
                      <a:pt x="61" y="136"/>
                      <a:pt x="61" y="136"/>
                      <a:pt x="61" y="136"/>
                    </a:cubicBezTo>
                    <a:cubicBezTo>
                      <a:pt x="59" y="133"/>
                      <a:pt x="58" y="129"/>
                      <a:pt x="57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691717" y="4146992"/>
            <a:ext cx="787400" cy="785525"/>
            <a:chOff x="5691717" y="4146992"/>
            <a:chExt cx="787400" cy="785525"/>
          </a:xfrm>
        </p:grpSpPr>
        <p:sp>
          <p:nvSpPr>
            <p:cNvPr id="4" name="Oval 29"/>
            <p:cNvSpPr>
              <a:spLocks noChangeArrowheads="1"/>
            </p:cNvSpPr>
            <p:nvPr/>
          </p:nvSpPr>
          <p:spPr bwMode="auto">
            <a:xfrm>
              <a:off x="5691717" y="4146992"/>
              <a:ext cx="787400" cy="785525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51"/>
            <p:cNvGrpSpPr/>
            <p:nvPr/>
          </p:nvGrpSpPr>
          <p:grpSpPr bwMode="auto">
            <a:xfrm>
              <a:off x="5928784" y="4424361"/>
              <a:ext cx="287867" cy="232905"/>
              <a:chOff x="2801" y="1980"/>
              <a:chExt cx="136" cy="110"/>
            </a:xfrm>
            <a:solidFill>
              <a:schemeClr val="bg1"/>
            </a:solidFill>
          </p:grpSpPr>
          <p:sp>
            <p:nvSpPr>
              <p:cNvPr id="20" name="Freeform 42"/>
              <p:cNvSpPr>
                <a:spLocks noEditPoints="1"/>
              </p:cNvSpPr>
              <p:nvPr/>
            </p:nvSpPr>
            <p:spPr bwMode="auto">
              <a:xfrm>
                <a:off x="2801" y="2016"/>
                <a:ext cx="122" cy="74"/>
              </a:xfrm>
              <a:custGeom>
                <a:avLst/>
                <a:gdLst>
                  <a:gd name="T0" fmla="*/ 34 w 122"/>
                  <a:gd name="T1" fmla="*/ 28 h 74"/>
                  <a:gd name="T2" fmla="*/ 34 w 122"/>
                  <a:gd name="T3" fmla="*/ 74 h 74"/>
                  <a:gd name="T4" fmla="*/ 54 w 122"/>
                  <a:gd name="T5" fmla="*/ 74 h 74"/>
                  <a:gd name="T6" fmla="*/ 54 w 122"/>
                  <a:gd name="T7" fmla="*/ 29 h 74"/>
                  <a:gd name="T8" fmla="*/ 44 w 122"/>
                  <a:gd name="T9" fmla="*/ 20 h 74"/>
                  <a:gd name="T10" fmla="*/ 34 w 122"/>
                  <a:gd name="T11" fmla="*/ 28 h 74"/>
                  <a:gd name="T12" fmla="*/ 0 w 122"/>
                  <a:gd name="T13" fmla="*/ 74 h 74"/>
                  <a:gd name="T14" fmla="*/ 20 w 122"/>
                  <a:gd name="T15" fmla="*/ 74 h 74"/>
                  <a:gd name="T16" fmla="*/ 20 w 122"/>
                  <a:gd name="T17" fmla="*/ 39 h 74"/>
                  <a:gd name="T18" fmla="*/ 0 w 122"/>
                  <a:gd name="T19" fmla="*/ 56 h 74"/>
                  <a:gd name="T20" fmla="*/ 0 w 122"/>
                  <a:gd name="T21" fmla="*/ 74 h 74"/>
                  <a:gd name="T22" fmla="*/ 102 w 122"/>
                  <a:gd name="T23" fmla="*/ 18 h 74"/>
                  <a:gd name="T24" fmla="*/ 102 w 122"/>
                  <a:gd name="T25" fmla="*/ 74 h 74"/>
                  <a:gd name="T26" fmla="*/ 122 w 122"/>
                  <a:gd name="T27" fmla="*/ 74 h 74"/>
                  <a:gd name="T28" fmla="*/ 122 w 122"/>
                  <a:gd name="T29" fmla="*/ 0 h 74"/>
                  <a:gd name="T30" fmla="*/ 102 w 122"/>
                  <a:gd name="T31" fmla="*/ 18 h 74"/>
                  <a:gd name="T32" fmla="*/ 67 w 122"/>
                  <a:gd name="T33" fmla="*/ 40 h 74"/>
                  <a:gd name="T34" fmla="*/ 67 w 122"/>
                  <a:gd name="T35" fmla="*/ 74 h 74"/>
                  <a:gd name="T36" fmla="*/ 88 w 122"/>
                  <a:gd name="T37" fmla="*/ 74 h 74"/>
                  <a:gd name="T38" fmla="*/ 88 w 122"/>
                  <a:gd name="T39" fmla="*/ 29 h 74"/>
                  <a:gd name="T40" fmla="*/ 72 w 122"/>
                  <a:gd name="T41" fmla="*/ 43 h 74"/>
                  <a:gd name="T42" fmla="*/ 67 w 122"/>
                  <a:gd name="T43" fmla="*/ 4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2" h="74">
                    <a:moveTo>
                      <a:pt x="34" y="28"/>
                    </a:moveTo>
                    <a:lnTo>
                      <a:pt x="34" y="74"/>
                    </a:lnTo>
                    <a:lnTo>
                      <a:pt x="54" y="74"/>
                    </a:lnTo>
                    <a:lnTo>
                      <a:pt x="54" y="29"/>
                    </a:lnTo>
                    <a:lnTo>
                      <a:pt x="44" y="20"/>
                    </a:lnTo>
                    <a:lnTo>
                      <a:pt x="34" y="28"/>
                    </a:lnTo>
                    <a:close/>
                    <a:moveTo>
                      <a:pt x="0" y="74"/>
                    </a:moveTo>
                    <a:lnTo>
                      <a:pt x="20" y="74"/>
                    </a:lnTo>
                    <a:lnTo>
                      <a:pt x="20" y="39"/>
                    </a:lnTo>
                    <a:lnTo>
                      <a:pt x="0" y="56"/>
                    </a:lnTo>
                    <a:lnTo>
                      <a:pt x="0" y="74"/>
                    </a:lnTo>
                    <a:close/>
                    <a:moveTo>
                      <a:pt x="102" y="18"/>
                    </a:moveTo>
                    <a:lnTo>
                      <a:pt x="102" y="74"/>
                    </a:lnTo>
                    <a:lnTo>
                      <a:pt x="122" y="74"/>
                    </a:lnTo>
                    <a:lnTo>
                      <a:pt x="122" y="0"/>
                    </a:lnTo>
                    <a:lnTo>
                      <a:pt x="102" y="18"/>
                    </a:lnTo>
                    <a:close/>
                    <a:moveTo>
                      <a:pt x="67" y="40"/>
                    </a:moveTo>
                    <a:lnTo>
                      <a:pt x="67" y="74"/>
                    </a:lnTo>
                    <a:lnTo>
                      <a:pt x="88" y="74"/>
                    </a:lnTo>
                    <a:lnTo>
                      <a:pt x="88" y="29"/>
                    </a:lnTo>
                    <a:lnTo>
                      <a:pt x="72" y="43"/>
                    </a:lnTo>
                    <a:lnTo>
                      <a:pt x="67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43"/>
              <p:cNvSpPr/>
              <p:nvPr/>
            </p:nvSpPr>
            <p:spPr bwMode="auto">
              <a:xfrm>
                <a:off x="2801" y="1980"/>
                <a:ext cx="136" cy="79"/>
              </a:xfrm>
              <a:custGeom>
                <a:avLst/>
                <a:gdLst>
                  <a:gd name="T0" fmla="*/ 136 w 136"/>
                  <a:gd name="T1" fmla="*/ 0 h 79"/>
                  <a:gd name="T2" fmla="*/ 96 w 136"/>
                  <a:gd name="T3" fmla="*/ 0 h 79"/>
                  <a:gd name="T4" fmla="*/ 113 w 136"/>
                  <a:gd name="T5" fmla="*/ 16 h 79"/>
                  <a:gd name="T6" fmla="*/ 72 w 136"/>
                  <a:gd name="T7" fmla="*/ 52 h 79"/>
                  <a:gd name="T8" fmla="*/ 44 w 136"/>
                  <a:gd name="T9" fmla="*/ 28 h 79"/>
                  <a:gd name="T10" fmla="*/ 0 w 136"/>
                  <a:gd name="T11" fmla="*/ 64 h 79"/>
                  <a:gd name="T12" fmla="*/ 0 w 136"/>
                  <a:gd name="T13" fmla="*/ 79 h 79"/>
                  <a:gd name="T14" fmla="*/ 44 w 136"/>
                  <a:gd name="T15" fmla="*/ 43 h 79"/>
                  <a:gd name="T16" fmla="*/ 72 w 136"/>
                  <a:gd name="T17" fmla="*/ 67 h 79"/>
                  <a:gd name="T18" fmla="*/ 122 w 136"/>
                  <a:gd name="T19" fmla="*/ 25 h 79"/>
                  <a:gd name="T20" fmla="*/ 136 w 136"/>
                  <a:gd name="T21" fmla="*/ 38 h 79"/>
                  <a:gd name="T22" fmla="*/ 136 w 136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6" h="79">
                    <a:moveTo>
                      <a:pt x="136" y="0"/>
                    </a:moveTo>
                    <a:lnTo>
                      <a:pt x="96" y="0"/>
                    </a:lnTo>
                    <a:lnTo>
                      <a:pt x="113" y="16"/>
                    </a:lnTo>
                    <a:lnTo>
                      <a:pt x="72" y="52"/>
                    </a:lnTo>
                    <a:lnTo>
                      <a:pt x="44" y="28"/>
                    </a:lnTo>
                    <a:lnTo>
                      <a:pt x="0" y="64"/>
                    </a:lnTo>
                    <a:lnTo>
                      <a:pt x="0" y="79"/>
                    </a:lnTo>
                    <a:lnTo>
                      <a:pt x="44" y="43"/>
                    </a:lnTo>
                    <a:lnTo>
                      <a:pt x="72" y="67"/>
                    </a:lnTo>
                    <a:lnTo>
                      <a:pt x="122" y="25"/>
                    </a:lnTo>
                    <a:lnTo>
                      <a:pt x="136" y="38"/>
                    </a:lnTo>
                    <a:lnTo>
                      <a:pt x="1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691717" y="5330574"/>
            <a:ext cx="787400" cy="785527"/>
            <a:chOff x="5691717" y="5330574"/>
            <a:chExt cx="787400" cy="785527"/>
          </a:xfrm>
        </p:grpSpPr>
        <p:sp>
          <p:nvSpPr>
            <p:cNvPr id="5" name="Oval 30"/>
            <p:cNvSpPr>
              <a:spLocks noChangeArrowheads="1"/>
            </p:cNvSpPr>
            <p:nvPr/>
          </p:nvSpPr>
          <p:spPr bwMode="auto">
            <a:xfrm>
              <a:off x="5691717" y="5330574"/>
              <a:ext cx="787400" cy="78552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22" name="Group 52"/>
            <p:cNvGrpSpPr/>
            <p:nvPr/>
          </p:nvGrpSpPr>
          <p:grpSpPr bwMode="auto">
            <a:xfrm>
              <a:off x="5988051" y="5561362"/>
              <a:ext cx="237067" cy="323949"/>
              <a:chOff x="2829" y="2517"/>
              <a:chExt cx="112" cy="153"/>
            </a:xfrm>
            <a:solidFill>
              <a:schemeClr val="bg1"/>
            </a:solidFill>
          </p:grpSpPr>
          <p:sp>
            <p:nvSpPr>
              <p:cNvPr id="23" name="Freeform 44"/>
              <p:cNvSpPr>
                <a:spLocks noEditPoints="1"/>
              </p:cNvSpPr>
              <p:nvPr/>
            </p:nvSpPr>
            <p:spPr bwMode="auto">
              <a:xfrm>
                <a:off x="2829" y="2517"/>
                <a:ext cx="112" cy="153"/>
              </a:xfrm>
              <a:custGeom>
                <a:avLst/>
                <a:gdLst>
                  <a:gd name="T0" fmla="*/ 112 w 112"/>
                  <a:gd name="T1" fmla="*/ 30 h 153"/>
                  <a:gd name="T2" fmla="*/ 82 w 112"/>
                  <a:gd name="T3" fmla="*/ 0 h 153"/>
                  <a:gd name="T4" fmla="*/ 0 w 112"/>
                  <a:gd name="T5" fmla="*/ 0 h 153"/>
                  <a:gd name="T6" fmla="*/ 0 w 112"/>
                  <a:gd name="T7" fmla="*/ 153 h 153"/>
                  <a:gd name="T8" fmla="*/ 112 w 112"/>
                  <a:gd name="T9" fmla="*/ 153 h 153"/>
                  <a:gd name="T10" fmla="*/ 112 w 112"/>
                  <a:gd name="T11" fmla="*/ 30 h 153"/>
                  <a:gd name="T12" fmla="*/ 99 w 112"/>
                  <a:gd name="T13" fmla="*/ 34 h 153"/>
                  <a:gd name="T14" fmla="*/ 79 w 112"/>
                  <a:gd name="T15" fmla="*/ 34 h 153"/>
                  <a:gd name="T16" fmla="*/ 79 w 112"/>
                  <a:gd name="T17" fmla="*/ 14 h 153"/>
                  <a:gd name="T18" fmla="*/ 99 w 112"/>
                  <a:gd name="T19" fmla="*/ 34 h 153"/>
                  <a:gd name="T20" fmla="*/ 99 w 112"/>
                  <a:gd name="T21" fmla="*/ 141 h 153"/>
                  <a:gd name="T22" fmla="*/ 12 w 112"/>
                  <a:gd name="T23" fmla="*/ 141 h 153"/>
                  <a:gd name="T24" fmla="*/ 12 w 112"/>
                  <a:gd name="T25" fmla="*/ 12 h 153"/>
                  <a:gd name="T26" fmla="*/ 67 w 112"/>
                  <a:gd name="T27" fmla="*/ 12 h 153"/>
                  <a:gd name="T28" fmla="*/ 67 w 112"/>
                  <a:gd name="T29" fmla="*/ 46 h 153"/>
                  <a:gd name="T30" fmla="*/ 99 w 112"/>
                  <a:gd name="T31" fmla="*/ 46 h 153"/>
                  <a:gd name="T32" fmla="*/ 99 w 112"/>
                  <a:gd name="T33" fmla="*/ 14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153">
                    <a:moveTo>
                      <a:pt x="112" y="30"/>
                    </a:moveTo>
                    <a:lnTo>
                      <a:pt x="82" y="0"/>
                    </a:lnTo>
                    <a:lnTo>
                      <a:pt x="0" y="0"/>
                    </a:lnTo>
                    <a:lnTo>
                      <a:pt x="0" y="153"/>
                    </a:lnTo>
                    <a:lnTo>
                      <a:pt x="112" y="153"/>
                    </a:lnTo>
                    <a:lnTo>
                      <a:pt x="112" y="30"/>
                    </a:lnTo>
                    <a:close/>
                    <a:moveTo>
                      <a:pt x="99" y="34"/>
                    </a:moveTo>
                    <a:lnTo>
                      <a:pt x="79" y="34"/>
                    </a:lnTo>
                    <a:lnTo>
                      <a:pt x="79" y="14"/>
                    </a:lnTo>
                    <a:lnTo>
                      <a:pt x="99" y="34"/>
                    </a:lnTo>
                    <a:close/>
                    <a:moveTo>
                      <a:pt x="99" y="141"/>
                    </a:moveTo>
                    <a:lnTo>
                      <a:pt x="12" y="141"/>
                    </a:lnTo>
                    <a:lnTo>
                      <a:pt x="12" y="12"/>
                    </a:lnTo>
                    <a:lnTo>
                      <a:pt x="67" y="12"/>
                    </a:lnTo>
                    <a:lnTo>
                      <a:pt x="67" y="46"/>
                    </a:lnTo>
                    <a:lnTo>
                      <a:pt x="99" y="46"/>
                    </a:lnTo>
                    <a:lnTo>
                      <a:pt x="99" y="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Rectangle 45"/>
              <p:cNvSpPr>
                <a:spLocks noChangeArrowheads="1"/>
              </p:cNvSpPr>
              <p:nvPr/>
            </p:nvSpPr>
            <p:spPr bwMode="auto">
              <a:xfrm>
                <a:off x="2850" y="2557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Rectangle 46"/>
              <p:cNvSpPr>
                <a:spLocks noChangeArrowheads="1"/>
              </p:cNvSpPr>
              <p:nvPr/>
            </p:nvSpPr>
            <p:spPr bwMode="auto">
              <a:xfrm>
                <a:off x="2850" y="2579"/>
                <a:ext cx="70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Rectangle 47"/>
              <p:cNvSpPr>
                <a:spLocks noChangeArrowheads="1"/>
              </p:cNvSpPr>
              <p:nvPr/>
            </p:nvSpPr>
            <p:spPr bwMode="auto">
              <a:xfrm>
                <a:off x="2850" y="2602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Rectangle 48"/>
              <p:cNvSpPr>
                <a:spLocks noChangeArrowheads="1"/>
              </p:cNvSpPr>
              <p:nvPr/>
            </p:nvSpPr>
            <p:spPr bwMode="auto">
              <a:xfrm>
                <a:off x="2850" y="2625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1755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299" y="4496739"/>
            <a:ext cx="3105670" cy="1535702"/>
          </a:xfrm>
          <a:custGeom>
            <a:avLst/>
            <a:gdLst>
              <a:gd name="connsiteX0" fmla="*/ 0 w 3105670"/>
              <a:gd name="connsiteY0" fmla="*/ 0 h 1535702"/>
              <a:gd name="connsiteX1" fmla="*/ 3105670 w 3105670"/>
              <a:gd name="connsiteY1" fmla="*/ 0 h 1535702"/>
              <a:gd name="connsiteX2" fmla="*/ 3105670 w 3105670"/>
              <a:gd name="connsiteY2" fmla="*/ 1535702 h 1535702"/>
              <a:gd name="connsiteX3" fmla="*/ 0 w 3105670"/>
              <a:gd name="connsiteY3" fmla="*/ 1535702 h 153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0" h="1535702">
                <a:moveTo>
                  <a:pt x="0" y="0"/>
                </a:moveTo>
                <a:lnTo>
                  <a:pt x="3105670" y="0"/>
                </a:lnTo>
                <a:lnTo>
                  <a:pt x="3105670" y="1535702"/>
                </a:lnTo>
                <a:lnTo>
                  <a:pt x="0" y="1535702"/>
                </a:lnTo>
                <a:close/>
              </a:path>
            </a:pathLst>
          </a:cu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295" y="2868521"/>
            <a:ext cx="3105674" cy="1540397"/>
          </a:xfrm>
          <a:custGeom>
            <a:avLst/>
            <a:gdLst>
              <a:gd name="connsiteX0" fmla="*/ 0 w 3105674"/>
              <a:gd name="connsiteY0" fmla="*/ 0 h 1540397"/>
              <a:gd name="connsiteX1" fmla="*/ 3105674 w 3105674"/>
              <a:gd name="connsiteY1" fmla="*/ 0 h 1540397"/>
              <a:gd name="connsiteX2" fmla="*/ 3105674 w 3105674"/>
              <a:gd name="connsiteY2" fmla="*/ 1540397 h 1540397"/>
              <a:gd name="connsiteX3" fmla="*/ 0 w 3105674"/>
              <a:gd name="connsiteY3" fmla="*/ 1540397 h 154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4" h="1540397">
                <a:moveTo>
                  <a:pt x="0" y="0"/>
                </a:moveTo>
                <a:lnTo>
                  <a:pt x="3105674" y="0"/>
                </a:lnTo>
                <a:lnTo>
                  <a:pt x="3105674" y="1540397"/>
                </a:lnTo>
                <a:lnTo>
                  <a:pt x="0" y="1540397"/>
                </a:lnTo>
                <a:close/>
              </a:path>
            </a:pathLst>
          </a:cu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300" y="1235607"/>
            <a:ext cx="3105671" cy="1540397"/>
          </a:xfrm>
          <a:custGeom>
            <a:avLst/>
            <a:gdLst>
              <a:gd name="connsiteX0" fmla="*/ 0 w 3105671"/>
              <a:gd name="connsiteY0" fmla="*/ 0 h 1540397"/>
              <a:gd name="connsiteX1" fmla="*/ 3105671 w 3105671"/>
              <a:gd name="connsiteY1" fmla="*/ 0 h 1540397"/>
              <a:gd name="connsiteX2" fmla="*/ 3105671 w 3105671"/>
              <a:gd name="connsiteY2" fmla="*/ 1540397 h 1540397"/>
              <a:gd name="connsiteX3" fmla="*/ 0 w 3105671"/>
              <a:gd name="connsiteY3" fmla="*/ 1540397 h 154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1" h="1540397">
                <a:moveTo>
                  <a:pt x="0" y="0"/>
                </a:moveTo>
                <a:lnTo>
                  <a:pt x="3105671" y="0"/>
                </a:lnTo>
                <a:lnTo>
                  <a:pt x="3105671" y="1540397"/>
                </a:lnTo>
                <a:lnTo>
                  <a:pt x="0" y="1540397"/>
                </a:lnTo>
                <a:close/>
              </a:path>
            </a:pathLst>
          </a:custGeom>
        </p:spPr>
      </p:pic>
      <p:grpSp>
        <p:nvGrpSpPr>
          <p:cNvPr id="29" name="组合 28"/>
          <p:cNvGrpSpPr/>
          <p:nvPr/>
        </p:nvGrpSpPr>
        <p:grpSpPr>
          <a:xfrm>
            <a:off x="4145169" y="1235607"/>
            <a:ext cx="6777746" cy="1540395"/>
            <a:chOff x="3347864" y="1152445"/>
            <a:chExt cx="4752528" cy="1080119"/>
          </a:xfrm>
        </p:grpSpPr>
        <p:sp>
          <p:nvSpPr>
            <p:cNvPr id="30" name="矩形 29"/>
            <p:cNvSpPr/>
            <p:nvPr/>
          </p:nvSpPr>
          <p:spPr>
            <a:xfrm>
              <a:off x="3347864" y="1152445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145169" y="2868520"/>
            <a:ext cx="6777746" cy="1540397"/>
            <a:chOff x="3347864" y="1152444"/>
            <a:chExt cx="4752528" cy="1080120"/>
          </a:xfrm>
        </p:grpSpPr>
        <p:sp>
          <p:nvSpPr>
            <p:cNvPr id="33" name="矩形 32"/>
            <p:cNvSpPr/>
            <p:nvPr/>
          </p:nvSpPr>
          <p:spPr>
            <a:xfrm>
              <a:off x="3347864" y="1152444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45169" y="4492044"/>
            <a:ext cx="6777746" cy="1540397"/>
            <a:chOff x="3347864" y="1152444"/>
            <a:chExt cx="4752528" cy="1080120"/>
          </a:xfrm>
        </p:grpSpPr>
        <p:sp>
          <p:nvSpPr>
            <p:cNvPr id="36" name="矩形 35"/>
            <p:cNvSpPr/>
            <p:nvPr/>
          </p:nvSpPr>
          <p:spPr>
            <a:xfrm>
              <a:off x="3347864" y="1152444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3423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84555" y="1938168"/>
            <a:ext cx="8622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感谢您的观看指导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69458" y="3194281"/>
            <a:ext cx="6853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教师讲课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毕业答辩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计划总结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通用模板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7471825" y="409607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4014710" y="409607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2" name="直接连接符 11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3494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色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EB248"/>
      </a:accent1>
      <a:accent2>
        <a:srgbClr val="92D050"/>
      </a:accent2>
      <a:accent3>
        <a:srgbClr val="6CCEE5"/>
      </a:accent3>
      <a:accent4>
        <a:srgbClr val="0378B0"/>
      </a:accent4>
      <a:accent5>
        <a:srgbClr val="FFC000"/>
      </a:accent5>
      <a:accent6>
        <a:srgbClr val="FFFF00"/>
      </a:accent6>
      <a:hlink>
        <a:srgbClr val="0EB248"/>
      </a:hlink>
      <a:folHlink>
        <a:srgbClr val="BFBFBF"/>
      </a:folHlink>
    </a:clrScheme>
    <a:fontScheme name="fxbmifao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58BB5A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206B54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3853</Words>
  <Application>Microsoft Office PowerPoint</Application>
  <PresentationFormat>宽屏</PresentationFormat>
  <Paragraphs>199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等线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清新绿色植物</dc:title>
  <dc:creator>第一PPT</dc:creator>
  <cp:keywords>www.1ppt.com</cp:keywords>
  <dc:description>www.1ppt.com</dc:description>
  <cp:lastModifiedBy>Administrator</cp:lastModifiedBy>
  <cp:revision>36</cp:revision>
  <dcterms:created xsi:type="dcterms:W3CDTF">2017-05-10T12:04:11Z</dcterms:created>
  <dcterms:modified xsi:type="dcterms:W3CDTF">2020-03-04T02:06:21Z</dcterms:modified>
</cp:coreProperties>
</file>