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5.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6.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30"/>
  </p:notesMasterIdLst>
  <p:sldIdLst>
    <p:sldId id="470" r:id="rId3"/>
    <p:sldId id="471" r:id="rId4"/>
    <p:sldId id="353" r:id="rId5"/>
    <p:sldId id="352" r:id="rId6"/>
    <p:sldId id="472" r:id="rId7"/>
    <p:sldId id="473" r:id="rId8"/>
    <p:sldId id="474" r:id="rId9"/>
    <p:sldId id="475" r:id="rId10"/>
    <p:sldId id="476" r:id="rId11"/>
    <p:sldId id="479" r:id="rId12"/>
    <p:sldId id="478" r:id="rId13"/>
    <p:sldId id="480" r:id="rId14"/>
    <p:sldId id="477"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297" r:id="rId29"/>
  </p:sldIdLst>
  <p:sldSz cx="12190413" cy="68595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9276"/>
    <a:srgbClr val="5AA77C"/>
    <a:srgbClr val="D98360"/>
    <a:srgbClr val="3297AB"/>
    <a:srgbClr val="1D7C92"/>
    <a:srgbClr val="A6A881"/>
    <a:srgbClr val="745948"/>
    <a:srgbClr val="C1647F"/>
    <a:srgbClr val="88BA7E"/>
    <a:srgbClr val="1D7A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10" autoAdjust="0"/>
    <p:restoredTop sz="97778" autoAdjust="0"/>
  </p:normalViewPr>
  <p:slideViewPr>
    <p:cSldViewPr snapToGrid="0" showGuides="1">
      <p:cViewPr varScale="1">
        <p:scale>
          <a:sx n="86" d="100"/>
          <a:sy n="86" d="100"/>
        </p:scale>
        <p:origin x="144" y="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2020/3/4</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874004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4240009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5309276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1887892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9036265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3145472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578193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598550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5229020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316252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7268853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0294176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175627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814979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40452643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41092116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27158074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8584593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723428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831725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6409703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8643686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7600685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矩形 10"/>
          <p:cNvSpPr/>
          <p:nvPr userDrawn="1"/>
        </p:nvSpPr>
        <p:spPr>
          <a:xfrm>
            <a:off x="8712796" y="36498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2020/3/4</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3/4/2020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9.xml"/><Relationship Id="rId1" Type="http://schemas.openxmlformats.org/officeDocument/2006/relationships/tags" Target="../tags/tag2.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9.xml"/><Relationship Id="rId1" Type="http://schemas.openxmlformats.org/officeDocument/2006/relationships/tags" Target="../tags/tag3.xml"/><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tags" Target="../tags/tag4.xml"/><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9.xml"/><Relationship Id="rId1" Type="http://schemas.openxmlformats.org/officeDocument/2006/relationships/tags" Target="../tags/tag5.xml"/><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9.xml"/><Relationship Id="rId1" Type="http://schemas.openxmlformats.org/officeDocument/2006/relationships/tags" Target="../tags/tag6.xml"/><Relationship Id="rId4" Type="http://schemas.openxmlformats.org/officeDocument/2006/relationships/image" Target="../media/image2.jpg"/></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8.jp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24" name="矩形 23"/>
          <p:cNvSpPr>
            <a:spLocks noChangeArrowheads="1"/>
          </p:cNvSpPr>
          <p:nvPr/>
        </p:nvSpPr>
        <p:spPr bwMode="auto">
          <a:xfrm>
            <a:off x="3547189" y="3713815"/>
            <a:ext cx="5117840" cy="568810"/>
          </a:xfrm>
          <a:prstGeom prst="rect">
            <a:avLst/>
          </a:prstGeom>
          <a:noFill/>
          <a:ln>
            <a:noFill/>
          </a:ln>
        </p:spPr>
        <p:txBody>
          <a:bodyPr wrap="square">
            <a:spAutoFit/>
          </a:bodyPr>
          <a:lstStyle/>
          <a:p>
            <a:pPr algn="ctr">
              <a:lnSpc>
                <a:spcPct val="150000"/>
              </a:lnSpc>
            </a:pPr>
            <a:r>
              <a:rPr lang="en-US" altLang="zh-CN" sz="1100" dirty="0">
                <a:solidFill>
                  <a:schemeClr val="bg1">
                    <a:lumMod val="75000"/>
                  </a:schemeClr>
                </a:solidFill>
                <a:cs typeface="+mn-ea"/>
                <a:sym typeface="+mn-lt"/>
              </a:rPr>
              <a:t>THIS IS A ART TEMPLATE ,THE TEMPLATE DESIGN BY JERRY.</a:t>
            </a:r>
          </a:p>
          <a:p>
            <a:pPr algn="ctr">
              <a:lnSpc>
                <a:spcPct val="150000"/>
              </a:lnSpc>
            </a:pPr>
            <a:r>
              <a:rPr lang="en-US" altLang="zh-CN" sz="1100" dirty="0">
                <a:solidFill>
                  <a:schemeClr val="bg1">
                    <a:lumMod val="75000"/>
                  </a:schemeClr>
                </a:solidFill>
                <a:cs typeface="+mn-ea"/>
                <a:sym typeface="+mn-lt"/>
              </a:rPr>
              <a:t> THANK YOU WATCHING THIS ONE. </a:t>
            </a:r>
          </a:p>
        </p:txBody>
      </p:sp>
      <p:sp>
        <p:nvSpPr>
          <p:cNvPr id="26" name="_14"/>
          <p:cNvSpPr txBox="1">
            <a:spLocks noChangeArrowheads="1"/>
          </p:cNvSpPr>
          <p:nvPr/>
        </p:nvSpPr>
        <p:spPr bwMode="auto">
          <a:xfrm>
            <a:off x="4288503" y="1597140"/>
            <a:ext cx="3635212" cy="11548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en-US" altLang="zh-CN" sz="7200" spc="300" dirty="0">
                <a:solidFill>
                  <a:srgbClr val="3297AB"/>
                </a:solidFill>
                <a:latin typeface="Gulim" panose="020B0600000101010101" pitchFamily="34" charset="-127"/>
                <a:ea typeface="Gulim" panose="020B0600000101010101" pitchFamily="34" charset="-127"/>
                <a:cs typeface="+mn-ea"/>
                <a:sym typeface="+mn-lt"/>
              </a:rPr>
              <a:t>2</a:t>
            </a:r>
            <a:r>
              <a:rPr lang="en-US" altLang="zh-CN" sz="7200" spc="300" dirty="0">
                <a:solidFill>
                  <a:srgbClr val="D98360"/>
                </a:solidFill>
                <a:latin typeface="Gulim" panose="020B0600000101010101" pitchFamily="34" charset="-127"/>
                <a:ea typeface="Gulim" panose="020B0600000101010101" pitchFamily="34" charset="-127"/>
                <a:cs typeface="+mn-ea"/>
                <a:sym typeface="+mn-lt"/>
              </a:rPr>
              <a:t>0</a:t>
            </a:r>
            <a:r>
              <a:rPr lang="en-US" altLang="zh-CN" sz="7200" spc="300" dirty="0">
                <a:solidFill>
                  <a:srgbClr val="3297AB"/>
                </a:solidFill>
                <a:latin typeface="Gulim" panose="020B0600000101010101" pitchFamily="34" charset="-127"/>
                <a:ea typeface="Gulim" panose="020B0600000101010101" pitchFamily="34" charset="-127"/>
                <a:cs typeface="+mn-ea"/>
                <a:sym typeface="+mn-lt"/>
              </a:rPr>
              <a:t>3</a:t>
            </a:r>
            <a:r>
              <a:rPr lang="en-US" altLang="zh-CN" sz="7200" spc="300" dirty="0">
                <a:solidFill>
                  <a:srgbClr val="D98360"/>
                </a:solidFill>
                <a:latin typeface="Gulim" panose="020B0600000101010101" pitchFamily="34" charset="-127"/>
                <a:ea typeface="Gulim" panose="020B0600000101010101" pitchFamily="34" charset="-127"/>
                <a:cs typeface="+mn-ea"/>
                <a:sym typeface="+mn-lt"/>
              </a:rPr>
              <a:t>0</a:t>
            </a:r>
            <a:endParaRPr lang="zh-CN" sz="7200" spc="300" dirty="0">
              <a:solidFill>
                <a:srgbClr val="D98360"/>
              </a:solidFill>
              <a:latin typeface="Gulim" panose="020B0600000101010101" pitchFamily="34" charset="-127"/>
              <a:ea typeface="Gulim" panose="020B0600000101010101" pitchFamily="34" charset="-127"/>
              <a:cs typeface="+mn-ea"/>
              <a:sym typeface="+mn-lt"/>
            </a:endParaRPr>
          </a:p>
        </p:txBody>
      </p:sp>
      <p:sp>
        <p:nvSpPr>
          <p:cNvPr id="28" name="_14"/>
          <p:cNvSpPr txBox="1">
            <a:spLocks noChangeArrowheads="1"/>
          </p:cNvSpPr>
          <p:nvPr/>
        </p:nvSpPr>
        <p:spPr bwMode="auto">
          <a:xfrm>
            <a:off x="2298961" y="2527965"/>
            <a:ext cx="7614296" cy="11548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spc="300" dirty="0">
                <a:solidFill>
                  <a:srgbClr val="3297AB"/>
                </a:solidFill>
                <a:latin typeface="+mn-lt"/>
                <a:ea typeface="+mn-ea"/>
                <a:cs typeface="+mn-ea"/>
                <a:sym typeface="+mn-lt"/>
              </a:rPr>
              <a:t>食物英语课件</a:t>
            </a:r>
            <a:r>
              <a:rPr lang="en-US" altLang="zh-CN" sz="5400" spc="300" dirty="0">
                <a:solidFill>
                  <a:srgbClr val="3297AB"/>
                </a:solidFill>
                <a:latin typeface="+mn-lt"/>
                <a:ea typeface="+mn-ea"/>
                <a:cs typeface="+mn-ea"/>
                <a:sym typeface="+mn-lt"/>
              </a:rPr>
              <a:t>ppt</a:t>
            </a:r>
            <a:r>
              <a:rPr lang="zh-CN" altLang="en-US" sz="5400" spc="300" dirty="0">
                <a:solidFill>
                  <a:srgbClr val="3297AB"/>
                </a:solidFill>
                <a:latin typeface="+mn-lt"/>
                <a:ea typeface="+mn-ea"/>
                <a:cs typeface="+mn-ea"/>
                <a:sym typeface="+mn-lt"/>
              </a:rPr>
              <a:t>模板</a:t>
            </a:r>
            <a:endParaRPr lang="zh-CN" sz="5400" spc="300" dirty="0">
              <a:solidFill>
                <a:srgbClr val="3297AB"/>
              </a:solidFill>
              <a:latin typeface="+mn-lt"/>
              <a:ea typeface="+mn-ea"/>
              <a:cs typeface="+mn-ea"/>
              <a:sym typeface="+mn-lt"/>
            </a:endParaRPr>
          </a:p>
        </p:txBody>
      </p:sp>
      <p:sp>
        <p:nvSpPr>
          <p:cNvPr id="29" name="Rectangle 4"/>
          <p:cNvSpPr txBox="1">
            <a:spLocks noChangeArrowheads="1"/>
          </p:cNvSpPr>
          <p:nvPr/>
        </p:nvSpPr>
        <p:spPr bwMode="auto">
          <a:xfrm>
            <a:off x="5299940" y="5045835"/>
            <a:ext cx="2604725" cy="340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base">
              <a:spcBef>
                <a:spcPct val="0"/>
              </a:spcBef>
              <a:spcAft>
                <a:spcPct val="0"/>
              </a:spcAft>
            </a:pPr>
            <a:endParaRPr lang="zh-CN" altLang="en-US" sz="1800" b="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900" advClick="0" advTm="1000">
        <p14:warp dir="in"/>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1000"/>
                                        <p:tgtEl>
                                          <p:spTgt spid="24"/>
                                        </p:tgtEl>
                                      </p:cBhvr>
                                    </p:animEffect>
                                    <p:anim calcmode="lin" valueType="num">
                                      <p:cBhvr>
                                        <p:cTn id="12" dur="1000" fill="hold"/>
                                        <p:tgtEl>
                                          <p:spTgt spid="24"/>
                                        </p:tgtEl>
                                        <p:attrNameLst>
                                          <p:attrName>ppt_x</p:attrName>
                                        </p:attrNameLst>
                                      </p:cBhvr>
                                      <p:tavLst>
                                        <p:tav tm="0">
                                          <p:val>
                                            <p:strVal val="#ppt_x"/>
                                          </p:val>
                                        </p:tav>
                                        <p:tav tm="100000">
                                          <p:val>
                                            <p:strVal val="#ppt_x"/>
                                          </p:val>
                                        </p:tav>
                                      </p:tavLst>
                                    </p:anim>
                                    <p:anim calcmode="lin" valueType="num">
                                      <p:cBhvr>
                                        <p:cTn id="13" dur="1000" fill="hold"/>
                                        <p:tgtEl>
                                          <p:spTgt spid="2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75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1000"/>
                                        <p:tgtEl>
                                          <p:spTgt spid="26"/>
                                        </p:tgtEl>
                                      </p:cBhvr>
                                    </p:animEffect>
                                    <p:anim calcmode="lin" valueType="num">
                                      <p:cBhvr>
                                        <p:cTn id="23" dur="1000" fill="hold"/>
                                        <p:tgtEl>
                                          <p:spTgt spid="26"/>
                                        </p:tgtEl>
                                        <p:attrNameLst>
                                          <p:attrName>ppt_x</p:attrName>
                                        </p:attrNameLst>
                                      </p:cBhvr>
                                      <p:tavLst>
                                        <p:tav tm="0">
                                          <p:val>
                                            <p:strVal val="#ppt_x"/>
                                          </p:val>
                                        </p:tav>
                                        <p:tav tm="100000">
                                          <p:val>
                                            <p:strVal val="#ppt_x"/>
                                          </p:val>
                                        </p:tav>
                                      </p:tavLst>
                                    </p:anim>
                                    <p:anim calcmode="lin" valueType="num">
                                      <p:cBhvr>
                                        <p:cTn id="24" dur="1000" fill="hold"/>
                                        <p:tgtEl>
                                          <p:spTgt spid="26"/>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22" presetClass="entr" presetSubtype="8" fill="hold" grpId="0" nodeType="afterEffect" nodePh="1">
                                  <p:stCondLst>
                                    <p:cond delay="0"/>
                                  </p:stCondLst>
                                  <p:endCondLst>
                                    <p:cond evt="begin" delay="0">
                                      <p:tn val="26"/>
                                    </p:cond>
                                  </p:end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P spid="28" grpId="0"/>
      <p:bldP spid="2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 5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34" name="组合 33"/>
          <p:cNvGrpSpPr/>
          <p:nvPr/>
        </p:nvGrpSpPr>
        <p:grpSpPr>
          <a:xfrm>
            <a:off x="2959762" y="3446700"/>
            <a:ext cx="624684" cy="600549"/>
            <a:chOff x="2215144" y="982844"/>
            <a:chExt cx="1120898" cy="842780"/>
          </a:xfrm>
          <a:noFill/>
        </p:grpSpPr>
        <p:sp>
          <p:nvSpPr>
            <p:cNvPr id="35" name="平行四边形 34"/>
            <p:cNvSpPr/>
            <p:nvPr/>
          </p:nvSpPr>
          <p:spPr>
            <a:xfrm>
              <a:off x="2215144" y="982844"/>
              <a:ext cx="1120898" cy="842780"/>
            </a:xfrm>
            <a:prstGeom prst="parallelogram">
              <a:avLst>
                <a:gd name="adj" fmla="val 0"/>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bg1"/>
                </a:solidFill>
                <a:cs typeface="+mn-ea"/>
                <a:sym typeface="+mn-lt"/>
              </a:endParaRPr>
            </a:p>
          </p:txBody>
        </p:sp>
        <p:sp>
          <p:nvSpPr>
            <p:cNvPr id="36"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bg1"/>
                  </a:solidFill>
                  <a:cs typeface="+mn-ea"/>
                  <a:sym typeface="+mn-lt"/>
                </a:rPr>
                <a:t>01</a:t>
              </a:r>
              <a:endParaRPr lang="zh-CN" altLang="en-US" sz="2400" b="1" dirty="0">
                <a:solidFill>
                  <a:schemeClr val="bg1"/>
                </a:solidFill>
                <a:cs typeface="+mn-ea"/>
                <a:sym typeface="+mn-lt"/>
              </a:endParaRPr>
            </a:p>
          </p:txBody>
        </p:sp>
      </p:grpSp>
      <p:grpSp>
        <p:nvGrpSpPr>
          <p:cNvPr id="37" name="组合 36"/>
          <p:cNvGrpSpPr/>
          <p:nvPr/>
        </p:nvGrpSpPr>
        <p:grpSpPr>
          <a:xfrm>
            <a:off x="6617724" y="3452703"/>
            <a:ext cx="624684" cy="600549"/>
            <a:chOff x="2215144" y="982844"/>
            <a:chExt cx="1120898" cy="842780"/>
          </a:xfrm>
          <a:noFill/>
        </p:grpSpPr>
        <p:sp>
          <p:nvSpPr>
            <p:cNvPr id="38" name="平行四边形 37"/>
            <p:cNvSpPr/>
            <p:nvPr/>
          </p:nvSpPr>
          <p:spPr>
            <a:xfrm>
              <a:off x="2215144" y="982844"/>
              <a:ext cx="1120898" cy="842780"/>
            </a:xfrm>
            <a:prstGeom prst="parallelogram">
              <a:avLst>
                <a:gd name="adj" fmla="val 0"/>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bg1"/>
                </a:solidFill>
                <a:cs typeface="+mn-ea"/>
                <a:sym typeface="+mn-lt"/>
              </a:endParaRPr>
            </a:p>
          </p:txBody>
        </p:sp>
        <p:sp>
          <p:nvSpPr>
            <p:cNvPr id="39"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bg1"/>
                  </a:solidFill>
                  <a:cs typeface="+mn-ea"/>
                  <a:sym typeface="+mn-lt"/>
                </a:rPr>
                <a:t>03</a:t>
              </a:r>
              <a:endParaRPr lang="zh-CN" altLang="en-US" sz="2400" b="1" dirty="0">
                <a:solidFill>
                  <a:schemeClr val="bg1"/>
                </a:solidFill>
                <a:cs typeface="+mn-ea"/>
                <a:sym typeface="+mn-lt"/>
              </a:endParaRPr>
            </a:p>
          </p:txBody>
        </p:sp>
      </p:grpSp>
      <p:grpSp>
        <p:nvGrpSpPr>
          <p:cNvPr id="40" name="组合 39"/>
          <p:cNvGrpSpPr/>
          <p:nvPr/>
        </p:nvGrpSpPr>
        <p:grpSpPr>
          <a:xfrm>
            <a:off x="2959762" y="4457691"/>
            <a:ext cx="624684" cy="600549"/>
            <a:chOff x="2215144" y="982844"/>
            <a:chExt cx="1120898" cy="842780"/>
          </a:xfrm>
          <a:noFill/>
        </p:grpSpPr>
        <p:sp>
          <p:nvSpPr>
            <p:cNvPr id="42" name="平行四边形 41"/>
            <p:cNvSpPr/>
            <p:nvPr/>
          </p:nvSpPr>
          <p:spPr>
            <a:xfrm>
              <a:off x="2215144" y="982844"/>
              <a:ext cx="1120898" cy="842780"/>
            </a:xfrm>
            <a:prstGeom prst="parallelogram">
              <a:avLst>
                <a:gd name="adj" fmla="val 0"/>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schemeClr val="bg1"/>
                </a:solidFill>
                <a:cs typeface="+mn-ea"/>
                <a:sym typeface="+mn-lt"/>
              </a:endParaRPr>
            </a:p>
          </p:txBody>
        </p:sp>
        <p:sp>
          <p:nvSpPr>
            <p:cNvPr id="43"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bg1"/>
                  </a:solidFill>
                  <a:cs typeface="+mn-ea"/>
                  <a:sym typeface="+mn-lt"/>
                </a:rPr>
                <a:t>02</a:t>
              </a:r>
              <a:endParaRPr lang="zh-CN" altLang="en-US" sz="2400" b="1" dirty="0">
                <a:solidFill>
                  <a:schemeClr val="bg1"/>
                </a:solidFill>
                <a:cs typeface="+mn-ea"/>
                <a:sym typeface="+mn-lt"/>
              </a:endParaRPr>
            </a:p>
          </p:txBody>
        </p:sp>
      </p:grpSp>
      <p:grpSp>
        <p:nvGrpSpPr>
          <p:cNvPr id="44" name="组合 43"/>
          <p:cNvGrpSpPr/>
          <p:nvPr/>
        </p:nvGrpSpPr>
        <p:grpSpPr>
          <a:xfrm>
            <a:off x="6617724" y="4463693"/>
            <a:ext cx="624684" cy="600549"/>
            <a:chOff x="2215144" y="982844"/>
            <a:chExt cx="1120898" cy="842780"/>
          </a:xfrm>
          <a:noFill/>
        </p:grpSpPr>
        <p:sp>
          <p:nvSpPr>
            <p:cNvPr id="45" name="平行四边形 44"/>
            <p:cNvSpPr/>
            <p:nvPr/>
          </p:nvSpPr>
          <p:spPr>
            <a:xfrm>
              <a:off x="2215144" y="982844"/>
              <a:ext cx="1120898" cy="842780"/>
            </a:xfrm>
            <a:prstGeom prst="parallelogram">
              <a:avLst>
                <a:gd name="adj" fmla="val 0"/>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bg1"/>
                </a:solidFill>
                <a:cs typeface="+mn-ea"/>
                <a:sym typeface="+mn-lt"/>
              </a:endParaRPr>
            </a:p>
          </p:txBody>
        </p:sp>
        <p:sp>
          <p:nvSpPr>
            <p:cNvPr id="46"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bg1"/>
                  </a:solidFill>
                  <a:cs typeface="+mn-ea"/>
                  <a:sym typeface="+mn-lt"/>
                </a:rPr>
                <a:t>04</a:t>
              </a:r>
              <a:endParaRPr lang="zh-CN" altLang="en-US" sz="2400" b="1" dirty="0">
                <a:solidFill>
                  <a:schemeClr val="bg1"/>
                </a:solidFill>
                <a:cs typeface="+mn-ea"/>
                <a:sym typeface="+mn-lt"/>
              </a:endParaRPr>
            </a:p>
          </p:txBody>
        </p:sp>
      </p:grpSp>
      <p:grpSp>
        <p:nvGrpSpPr>
          <p:cNvPr id="47" name="组合 46"/>
          <p:cNvGrpSpPr/>
          <p:nvPr/>
        </p:nvGrpSpPr>
        <p:grpSpPr>
          <a:xfrm>
            <a:off x="5142706" y="1277548"/>
            <a:ext cx="1906588" cy="1516348"/>
            <a:chOff x="7785775" y="945672"/>
            <a:chExt cx="1426004" cy="1134130"/>
          </a:xfrm>
        </p:grpSpPr>
        <p:sp>
          <p:nvSpPr>
            <p:cNvPr id="48" name="矩形 47"/>
            <p:cNvSpPr/>
            <p:nvPr/>
          </p:nvSpPr>
          <p:spPr>
            <a:xfrm>
              <a:off x="7922784" y="945672"/>
              <a:ext cx="1134130" cy="113413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18"/>
            <p:cNvSpPr>
              <a:spLocks noChangeArrowheads="1"/>
            </p:cNvSpPr>
            <p:nvPr>
              <p:custDataLst>
                <p:tags r:id="rId1"/>
              </p:custDataLst>
            </p:nvPr>
          </p:nvSpPr>
          <p:spPr bwMode="auto">
            <a:xfrm>
              <a:off x="7785775" y="1313267"/>
              <a:ext cx="1426004" cy="41435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3600" dirty="0">
                  <a:solidFill>
                    <a:schemeClr val="bg1"/>
                  </a:solidFill>
                  <a:cs typeface="+mn-ea"/>
                  <a:sym typeface="+mn-lt"/>
                </a:rPr>
                <a:t>目录</a:t>
              </a:r>
              <a:endParaRPr lang="en-US" altLang="zh-CN" sz="3600" dirty="0">
                <a:solidFill>
                  <a:schemeClr val="bg1"/>
                </a:solidFill>
                <a:cs typeface="+mn-ea"/>
                <a:sym typeface="+mn-lt"/>
              </a:endParaRPr>
            </a:p>
          </p:txBody>
        </p:sp>
      </p:grpSp>
      <p:sp>
        <p:nvSpPr>
          <p:cNvPr id="50" name="矩形 49"/>
          <p:cNvSpPr/>
          <p:nvPr/>
        </p:nvSpPr>
        <p:spPr>
          <a:xfrm>
            <a:off x="3900093" y="3514605"/>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cs typeface="+mn-ea"/>
                <a:sym typeface="+mn-lt"/>
              </a:rPr>
              <a:t>添加目录一文字</a:t>
            </a:r>
          </a:p>
        </p:txBody>
      </p:sp>
      <p:sp>
        <p:nvSpPr>
          <p:cNvPr id="51" name="矩形 50"/>
          <p:cNvSpPr/>
          <p:nvPr/>
        </p:nvSpPr>
        <p:spPr>
          <a:xfrm>
            <a:off x="3900093" y="4532910"/>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cs typeface="+mn-ea"/>
                <a:sym typeface="+mn-lt"/>
              </a:rPr>
              <a:t>添加目录二文字</a:t>
            </a:r>
          </a:p>
        </p:txBody>
      </p:sp>
      <p:sp>
        <p:nvSpPr>
          <p:cNvPr id="52" name="矩形 51"/>
          <p:cNvSpPr/>
          <p:nvPr/>
        </p:nvSpPr>
        <p:spPr>
          <a:xfrm>
            <a:off x="7558055" y="3514605"/>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cs typeface="+mn-ea"/>
                <a:sym typeface="+mn-lt"/>
              </a:rPr>
              <a:t>添加目录三文字</a:t>
            </a:r>
          </a:p>
        </p:txBody>
      </p:sp>
      <p:sp>
        <p:nvSpPr>
          <p:cNvPr id="53" name="矩形 52"/>
          <p:cNvSpPr/>
          <p:nvPr/>
        </p:nvSpPr>
        <p:spPr>
          <a:xfrm>
            <a:off x="7558055" y="4532910"/>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cs typeface="+mn-ea"/>
                <a:sym typeface="+mn-lt"/>
              </a:rPr>
              <a:t>添加目录四文字</a:t>
            </a: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randombar(horizontal)">
                                      <p:cBhvr>
                                        <p:cTn id="7" dur="750"/>
                                        <p:tgtEl>
                                          <p:spTgt spid="54"/>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1000"/>
                                        <p:tgtEl>
                                          <p:spTgt spid="47"/>
                                        </p:tgtEl>
                                      </p:cBhvr>
                                    </p:animEffect>
                                    <p:anim calcmode="lin" valueType="num">
                                      <p:cBhvr>
                                        <p:cTn id="12" dur="1000" fill="hold"/>
                                        <p:tgtEl>
                                          <p:spTgt spid="47"/>
                                        </p:tgtEl>
                                        <p:attrNameLst>
                                          <p:attrName>ppt_x</p:attrName>
                                        </p:attrNameLst>
                                      </p:cBhvr>
                                      <p:tavLst>
                                        <p:tav tm="0">
                                          <p:val>
                                            <p:strVal val="#ppt_x"/>
                                          </p:val>
                                        </p:tav>
                                        <p:tav tm="100000">
                                          <p:val>
                                            <p:strVal val="#ppt_x"/>
                                          </p:val>
                                        </p:tav>
                                      </p:tavLst>
                                    </p:anim>
                                    <p:anim calcmode="lin" valueType="num">
                                      <p:cBhvr>
                                        <p:cTn id="13" dur="1000" fill="hold"/>
                                        <p:tgtEl>
                                          <p:spTgt spid="47"/>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 presetClass="entr" presetSubtype="8"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0-#ppt_w/2"/>
                                          </p:val>
                                        </p:tav>
                                        <p:tav tm="100000">
                                          <p:val>
                                            <p:strVal val="#ppt_x"/>
                                          </p:val>
                                        </p:tav>
                                      </p:tavLst>
                                    </p:anim>
                                    <p:anim calcmode="lin" valueType="num">
                                      <p:cBhvr additive="base">
                                        <p:cTn id="18" dur="500" fill="hold"/>
                                        <p:tgtEl>
                                          <p:spTgt spid="3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500" fill="hold"/>
                                        <p:tgtEl>
                                          <p:spTgt spid="37"/>
                                        </p:tgtEl>
                                        <p:attrNameLst>
                                          <p:attrName>ppt_x</p:attrName>
                                        </p:attrNameLst>
                                      </p:cBhvr>
                                      <p:tavLst>
                                        <p:tav tm="0">
                                          <p:val>
                                            <p:strVal val="0-#ppt_w/2"/>
                                          </p:val>
                                        </p:tav>
                                        <p:tav tm="100000">
                                          <p:val>
                                            <p:strVal val="#ppt_x"/>
                                          </p:val>
                                        </p:tav>
                                      </p:tavLst>
                                    </p:anim>
                                    <p:anim calcmode="lin" valueType="num">
                                      <p:cBhvr additive="base">
                                        <p:cTn id="22" dur="500" fill="hold"/>
                                        <p:tgtEl>
                                          <p:spTgt spid="3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0-#ppt_w/2"/>
                                          </p:val>
                                        </p:tav>
                                        <p:tav tm="100000">
                                          <p:val>
                                            <p:strVal val="#ppt_x"/>
                                          </p:val>
                                        </p:tav>
                                      </p:tavLst>
                                    </p:anim>
                                    <p:anim calcmode="lin" valueType="num">
                                      <p:cBhvr additive="base">
                                        <p:cTn id="26" dur="500" fill="hold"/>
                                        <p:tgtEl>
                                          <p:spTgt spid="40"/>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par>
                          <p:cTn id="31" fill="hold">
                            <p:stCondLst>
                              <p:cond delay="2250"/>
                            </p:stCondLst>
                            <p:childTnLst>
                              <p:par>
                                <p:cTn id="32" presetID="22" presetClass="entr" presetSubtype="8" fill="hold" grpId="0" nodeType="after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wipe(left)">
                                      <p:cBhvr>
                                        <p:cTn id="34" dur="500"/>
                                        <p:tgtEl>
                                          <p:spTgt spid="50"/>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wipe(left)">
                                      <p:cBhvr>
                                        <p:cTn id="37" dur="500"/>
                                        <p:tgtEl>
                                          <p:spTgt spid="5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wipe(left)">
                                      <p:cBhvr>
                                        <p:cTn id="40" dur="500"/>
                                        <p:tgtEl>
                                          <p:spTgt spid="5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wipe(left)">
                                      <p:cBhvr>
                                        <p:cTn id="4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8" name="组合 7"/>
          <p:cNvGrpSpPr/>
          <p:nvPr/>
        </p:nvGrpSpPr>
        <p:grpSpPr>
          <a:xfrm>
            <a:off x="5141912" y="1483401"/>
            <a:ext cx="1906588" cy="1516348"/>
            <a:chOff x="7785775" y="945672"/>
            <a:chExt cx="1426004" cy="1134130"/>
          </a:xfrm>
        </p:grpSpPr>
        <p:sp>
          <p:nvSpPr>
            <p:cNvPr id="9" name="矩形 8"/>
            <p:cNvSpPr/>
            <p:nvPr/>
          </p:nvSpPr>
          <p:spPr>
            <a:xfrm>
              <a:off x="7922784" y="945672"/>
              <a:ext cx="1134130" cy="113413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 name="18"/>
            <p:cNvSpPr>
              <a:spLocks noChangeArrowheads="1"/>
            </p:cNvSpPr>
            <p:nvPr>
              <p:custDataLst>
                <p:tags r:id="rId1"/>
              </p:custDataLst>
            </p:nvPr>
          </p:nvSpPr>
          <p:spPr bwMode="auto">
            <a:xfrm>
              <a:off x="7785775" y="1258990"/>
              <a:ext cx="1426004" cy="5064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en-US" altLang="zh-CN" sz="4400" dirty="0">
                  <a:solidFill>
                    <a:schemeClr val="bg1"/>
                  </a:solidFill>
                  <a:cs typeface="+mn-ea"/>
                  <a:sym typeface="+mn-lt"/>
                </a:rPr>
                <a:t>01</a:t>
              </a:r>
            </a:p>
          </p:txBody>
        </p:sp>
      </p:grpSp>
      <p:grpSp>
        <p:nvGrpSpPr>
          <p:cNvPr id="11" name="组合 10"/>
          <p:cNvGrpSpPr/>
          <p:nvPr/>
        </p:nvGrpSpPr>
        <p:grpSpPr>
          <a:xfrm>
            <a:off x="3958415" y="3469213"/>
            <a:ext cx="4360665" cy="1786160"/>
            <a:chOff x="4738330" y="2964599"/>
            <a:chExt cx="6495861" cy="1469878"/>
          </a:xfrm>
        </p:grpSpPr>
        <p:sp>
          <p:nvSpPr>
            <p:cNvPr id="12" name="矩形 11"/>
            <p:cNvSpPr/>
            <p:nvPr/>
          </p:nvSpPr>
          <p:spPr>
            <a:xfrm>
              <a:off x="4748241" y="2964599"/>
              <a:ext cx="6485950" cy="734504"/>
            </a:xfrm>
            <a:prstGeom prst="rect">
              <a:avLst/>
            </a:prstGeom>
          </p:spPr>
          <p:txBody>
            <a:bodyPr wrap="square">
              <a:spAutoFit/>
            </a:bodyPr>
            <a:lstStyle/>
            <a:p>
              <a:r>
                <a:rPr kumimoji="1" lang="zh-CN" altLang="en-US" sz="5200" dirty="0">
                  <a:solidFill>
                    <a:srgbClr val="D98360"/>
                  </a:solidFill>
                  <a:cs typeface="+mn-ea"/>
                  <a:sym typeface="+mn-lt"/>
                </a:rPr>
                <a:t>加入你的标题</a:t>
              </a:r>
            </a:p>
          </p:txBody>
        </p:sp>
        <p:sp>
          <p:nvSpPr>
            <p:cNvPr id="13" name="矩形 12"/>
            <p:cNvSpPr/>
            <p:nvPr/>
          </p:nvSpPr>
          <p:spPr>
            <a:xfrm>
              <a:off x="4738330" y="3700131"/>
              <a:ext cx="6375579" cy="734346"/>
            </a:xfrm>
            <a:prstGeom prst="rect">
              <a:avLst/>
            </a:prstGeom>
          </p:spPr>
          <p:txBody>
            <a:bodyPr wrap="square">
              <a:spAutoFit/>
            </a:bodyPr>
            <a:lstStyle/>
            <a:p>
              <a:pPr>
                <a:lnSpc>
                  <a:spcPct val="130000"/>
                </a:lnSpc>
              </a:pPr>
              <a:r>
                <a:rPr lang="zh-CN" altLang="en-US" sz="1333" dirty="0">
                  <a:solidFill>
                    <a:schemeClr val="bg1">
                      <a:lumMod val="65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65000"/>
                  </a:schemeClr>
                </a:solidFill>
                <a:cs typeface="+mn-ea"/>
                <a:sym typeface="+mn-lt"/>
              </a:endParaRPr>
            </a:p>
          </p:txBody>
        </p:sp>
      </p:gr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750"/>
                                        <p:tgtEl>
                                          <p:spTgt spid="17"/>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1190112" y="1964188"/>
            <a:ext cx="9830355" cy="3906050"/>
            <a:chOff x="1228450" y="2086851"/>
            <a:chExt cx="9830355" cy="3906050"/>
          </a:xfrm>
        </p:grpSpPr>
        <p:grpSp>
          <p:nvGrpSpPr>
            <p:cNvPr id="7" name="组合 6"/>
            <p:cNvGrpSpPr/>
            <p:nvPr/>
          </p:nvGrpSpPr>
          <p:grpSpPr>
            <a:xfrm>
              <a:off x="8975610" y="2245292"/>
              <a:ext cx="2083195" cy="3747609"/>
              <a:chOff x="3943989" y="2120753"/>
              <a:chExt cx="2083195" cy="3747609"/>
            </a:xfrm>
          </p:grpSpPr>
          <p:cxnSp>
            <p:nvCxnSpPr>
              <p:cNvPr id="24" name="Straight Connector 294"/>
              <p:cNvCxnSpPr/>
              <p:nvPr/>
            </p:nvCxnSpPr>
            <p:spPr>
              <a:xfrm>
                <a:off x="3943989" y="2121525"/>
                <a:ext cx="0" cy="861807"/>
              </a:xfrm>
              <a:prstGeom prst="line">
                <a:avLst/>
              </a:prstGeom>
              <a:ln w="38100">
                <a:solidFill>
                  <a:srgbClr val="D98360"/>
                </a:solidFill>
              </a:ln>
            </p:spPr>
            <p:style>
              <a:lnRef idx="1">
                <a:schemeClr val="accent1"/>
              </a:lnRef>
              <a:fillRef idx="0">
                <a:schemeClr val="accent1"/>
              </a:fillRef>
              <a:effectRef idx="0">
                <a:schemeClr val="accent1"/>
              </a:effectRef>
              <a:fontRef idx="minor">
                <a:schemeClr val="tx1"/>
              </a:fontRef>
            </p:style>
          </p:cxnSp>
          <p:sp>
            <p:nvSpPr>
              <p:cNvPr id="25" name="TextBox 295"/>
              <p:cNvSpPr txBox="1"/>
              <p:nvPr/>
            </p:nvSpPr>
            <p:spPr>
              <a:xfrm>
                <a:off x="4030170" y="2120753"/>
                <a:ext cx="1269930" cy="338554"/>
              </a:xfrm>
              <a:prstGeom prst="rect">
                <a:avLst/>
              </a:prstGeom>
              <a:noFill/>
            </p:spPr>
            <p:txBody>
              <a:bodyPr wrap="square" rtlCol="0">
                <a:spAutoFit/>
              </a:bodyPr>
              <a:lstStyle/>
              <a:p>
                <a:r>
                  <a:rPr lang="en-US" sz="1600" b="1" dirty="0">
                    <a:solidFill>
                      <a:schemeClr val="bg1">
                        <a:lumMod val="50000"/>
                      </a:schemeClr>
                    </a:solidFill>
                    <a:cs typeface="+mn-ea"/>
                    <a:sym typeface="+mn-lt"/>
                  </a:rPr>
                  <a:t>Vestibulum</a:t>
                </a:r>
                <a:endParaRPr lang="fr-FR" sz="1600" b="1" dirty="0">
                  <a:solidFill>
                    <a:schemeClr val="bg1">
                      <a:lumMod val="50000"/>
                    </a:schemeClr>
                  </a:solidFill>
                  <a:cs typeface="+mn-ea"/>
                  <a:sym typeface="+mn-lt"/>
                </a:endParaRPr>
              </a:p>
            </p:txBody>
          </p:sp>
          <p:cxnSp>
            <p:nvCxnSpPr>
              <p:cNvPr id="26" name="Straight Connector 296"/>
              <p:cNvCxnSpPr/>
              <p:nvPr/>
            </p:nvCxnSpPr>
            <p:spPr>
              <a:xfrm>
                <a:off x="3943989" y="3369597"/>
                <a:ext cx="0" cy="861807"/>
              </a:xfrm>
              <a:prstGeom prst="line">
                <a:avLst/>
              </a:prstGeom>
              <a:ln w="38100">
                <a:solidFill>
                  <a:srgbClr val="3297AB"/>
                </a:solidFill>
              </a:ln>
            </p:spPr>
            <p:style>
              <a:lnRef idx="1">
                <a:schemeClr val="accent1"/>
              </a:lnRef>
              <a:fillRef idx="0">
                <a:schemeClr val="accent1"/>
              </a:fillRef>
              <a:effectRef idx="0">
                <a:schemeClr val="accent1"/>
              </a:effectRef>
              <a:fontRef idx="minor">
                <a:schemeClr val="tx1"/>
              </a:fontRef>
            </p:style>
          </p:cxnSp>
          <p:cxnSp>
            <p:nvCxnSpPr>
              <p:cNvPr id="27" name="Straight Connector 298"/>
              <p:cNvCxnSpPr/>
              <p:nvPr/>
            </p:nvCxnSpPr>
            <p:spPr>
              <a:xfrm>
                <a:off x="3943989" y="4706946"/>
                <a:ext cx="0" cy="861807"/>
              </a:xfrm>
              <a:prstGeom prst="line">
                <a:avLst/>
              </a:prstGeom>
              <a:ln w="38100">
                <a:solidFill>
                  <a:srgbClr val="D98360"/>
                </a:solidFill>
              </a:ln>
            </p:spPr>
            <p:style>
              <a:lnRef idx="1">
                <a:schemeClr val="accent1"/>
              </a:lnRef>
              <a:fillRef idx="0">
                <a:schemeClr val="accent1"/>
              </a:fillRef>
              <a:effectRef idx="0">
                <a:schemeClr val="accent1"/>
              </a:effectRef>
              <a:fontRef idx="minor">
                <a:schemeClr val="tx1"/>
              </a:fontRef>
            </p:style>
          </p:cxnSp>
          <p:sp>
            <p:nvSpPr>
              <p:cNvPr id="28" name="TextBox 295"/>
              <p:cNvSpPr txBox="1"/>
              <p:nvPr/>
            </p:nvSpPr>
            <p:spPr>
              <a:xfrm>
                <a:off x="4030170" y="3369597"/>
                <a:ext cx="1269930" cy="338554"/>
              </a:xfrm>
              <a:prstGeom prst="rect">
                <a:avLst/>
              </a:prstGeom>
              <a:noFill/>
            </p:spPr>
            <p:txBody>
              <a:bodyPr wrap="square" rtlCol="0">
                <a:spAutoFit/>
              </a:bodyPr>
              <a:lstStyle/>
              <a:p>
                <a:r>
                  <a:rPr lang="en-US" sz="1600" b="1" dirty="0">
                    <a:solidFill>
                      <a:schemeClr val="bg1">
                        <a:lumMod val="50000"/>
                      </a:schemeClr>
                    </a:solidFill>
                    <a:cs typeface="+mn-ea"/>
                    <a:sym typeface="+mn-lt"/>
                  </a:rPr>
                  <a:t>Egestas</a:t>
                </a:r>
                <a:endParaRPr lang="fr-FR" sz="1600" b="1" dirty="0">
                  <a:solidFill>
                    <a:schemeClr val="bg1">
                      <a:lumMod val="50000"/>
                    </a:schemeClr>
                  </a:solidFill>
                  <a:cs typeface="+mn-ea"/>
                  <a:sym typeface="+mn-lt"/>
                </a:endParaRPr>
              </a:p>
            </p:txBody>
          </p:sp>
          <p:sp>
            <p:nvSpPr>
              <p:cNvPr id="29" name="TextBox 295"/>
              <p:cNvSpPr txBox="1"/>
              <p:nvPr/>
            </p:nvSpPr>
            <p:spPr>
              <a:xfrm>
                <a:off x="4030170" y="4709042"/>
                <a:ext cx="1269930" cy="338554"/>
              </a:xfrm>
              <a:prstGeom prst="rect">
                <a:avLst/>
              </a:prstGeom>
              <a:noFill/>
            </p:spPr>
            <p:txBody>
              <a:bodyPr wrap="square" rtlCol="0">
                <a:spAutoFit/>
              </a:bodyPr>
              <a:lstStyle/>
              <a:p>
                <a:r>
                  <a:rPr lang="en-US" sz="1600" b="1" dirty="0">
                    <a:solidFill>
                      <a:schemeClr val="bg1">
                        <a:lumMod val="50000"/>
                      </a:schemeClr>
                    </a:solidFill>
                    <a:cs typeface="+mn-ea"/>
                    <a:sym typeface="+mn-lt"/>
                  </a:rPr>
                  <a:t>Blandit</a:t>
                </a:r>
                <a:endParaRPr lang="fr-FR" sz="1600" b="1" dirty="0">
                  <a:solidFill>
                    <a:schemeClr val="bg1">
                      <a:lumMod val="50000"/>
                    </a:schemeClr>
                  </a:solidFill>
                  <a:cs typeface="+mn-ea"/>
                  <a:sym typeface="+mn-lt"/>
                </a:endParaRPr>
              </a:p>
            </p:txBody>
          </p:sp>
          <p:sp>
            <p:nvSpPr>
              <p:cNvPr id="30" name="Rectángulo 26"/>
              <p:cNvSpPr/>
              <p:nvPr/>
            </p:nvSpPr>
            <p:spPr>
              <a:xfrm>
                <a:off x="4020378" y="3699901"/>
                <a:ext cx="1997014" cy="830997"/>
              </a:xfrm>
              <a:prstGeom prst="rect">
                <a:avLst/>
              </a:prstGeom>
            </p:spPr>
            <p:txBody>
              <a:bodyPr wrap="square">
                <a:spAutoFit/>
              </a:bodyPr>
              <a:lstStyle/>
              <a:p>
                <a:r>
                  <a:rPr lang="es-ES" sz="1200" dirty="0">
                    <a:solidFill>
                      <a:schemeClr val="bg1">
                        <a:lumMod val="50000"/>
                      </a:schemeClr>
                    </a:solidFill>
                    <a:cs typeface="+mn-ea"/>
                    <a:sym typeface="+mn-lt"/>
                  </a:rPr>
                  <a:t>Aliquam ac nibh commodo, efficitur elit nec, volutpat quam. Sed id varius turpis.</a:t>
                </a:r>
              </a:p>
            </p:txBody>
          </p:sp>
          <p:sp>
            <p:nvSpPr>
              <p:cNvPr id="31" name="Rectángulo 27"/>
              <p:cNvSpPr/>
              <p:nvPr/>
            </p:nvSpPr>
            <p:spPr>
              <a:xfrm>
                <a:off x="4020378" y="5037365"/>
                <a:ext cx="1997014" cy="830997"/>
              </a:xfrm>
              <a:prstGeom prst="rect">
                <a:avLst/>
              </a:prstGeom>
            </p:spPr>
            <p:txBody>
              <a:bodyPr wrap="square">
                <a:spAutoFit/>
              </a:bodyPr>
              <a:lstStyle/>
              <a:p>
                <a:r>
                  <a:rPr lang="es-ES" sz="1200" dirty="0">
                    <a:solidFill>
                      <a:schemeClr val="bg1">
                        <a:lumMod val="50000"/>
                      </a:schemeClr>
                    </a:solidFill>
                    <a:cs typeface="+mn-ea"/>
                    <a:sym typeface="+mn-lt"/>
                  </a:rPr>
                  <a:t>Aliquam ac nibh commodo, efficitur elit nec, volutpat quam. Sed id varius turpis.</a:t>
                </a:r>
              </a:p>
            </p:txBody>
          </p:sp>
          <p:sp>
            <p:nvSpPr>
              <p:cNvPr id="32" name="Rectángulo 28"/>
              <p:cNvSpPr/>
              <p:nvPr/>
            </p:nvSpPr>
            <p:spPr>
              <a:xfrm>
                <a:off x="4030170" y="2451697"/>
                <a:ext cx="1997014" cy="830997"/>
              </a:xfrm>
              <a:prstGeom prst="rect">
                <a:avLst/>
              </a:prstGeom>
            </p:spPr>
            <p:txBody>
              <a:bodyPr wrap="square">
                <a:spAutoFit/>
              </a:bodyPr>
              <a:lstStyle/>
              <a:p>
                <a:r>
                  <a:rPr lang="es-ES" sz="1200" dirty="0">
                    <a:solidFill>
                      <a:schemeClr val="bg1">
                        <a:lumMod val="50000"/>
                      </a:schemeClr>
                    </a:solidFill>
                    <a:cs typeface="+mn-ea"/>
                    <a:sym typeface="+mn-lt"/>
                  </a:rPr>
                  <a:t>Aliquam ac nibh commodo, efficitur elit nec, volutpat quam. Sed id varius turpis.</a:t>
                </a:r>
              </a:p>
            </p:txBody>
          </p:sp>
        </p:grpSp>
        <p:grpSp>
          <p:nvGrpSpPr>
            <p:cNvPr id="8" name="组合 7"/>
            <p:cNvGrpSpPr/>
            <p:nvPr/>
          </p:nvGrpSpPr>
          <p:grpSpPr>
            <a:xfrm>
              <a:off x="1228450" y="2245292"/>
              <a:ext cx="1876431" cy="3701102"/>
              <a:chOff x="8795291" y="2007150"/>
              <a:chExt cx="1876431" cy="3701102"/>
            </a:xfrm>
          </p:grpSpPr>
          <p:cxnSp>
            <p:nvCxnSpPr>
              <p:cNvPr id="15" name="Straight Connector 13"/>
              <p:cNvCxnSpPr/>
              <p:nvPr/>
            </p:nvCxnSpPr>
            <p:spPr>
              <a:xfrm>
                <a:off x="10660860" y="2012538"/>
                <a:ext cx="0" cy="861807"/>
              </a:xfrm>
              <a:prstGeom prst="line">
                <a:avLst/>
              </a:prstGeom>
              <a:ln w="38100">
                <a:solidFill>
                  <a:srgbClr val="3297AB"/>
                </a:solidFill>
              </a:ln>
            </p:spPr>
            <p:style>
              <a:lnRef idx="1">
                <a:schemeClr val="accent1"/>
              </a:lnRef>
              <a:fillRef idx="0">
                <a:schemeClr val="accent1"/>
              </a:fillRef>
              <a:effectRef idx="0">
                <a:schemeClr val="accent1"/>
              </a:effectRef>
              <a:fontRef idx="minor">
                <a:schemeClr val="tx1"/>
              </a:fontRef>
            </p:style>
          </p:cxnSp>
          <p:cxnSp>
            <p:nvCxnSpPr>
              <p:cNvPr id="16" name="Straight Connector 290"/>
              <p:cNvCxnSpPr/>
              <p:nvPr/>
            </p:nvCxnSpPr>
            <p:spPr>
              <a:xfrm>
                <a:off x="10666291" y="3260610"/>
                <a:ext cx="0" cy="861807"/>
              </a:xfrm>
              <a:prstGeom prst="line">
                <a:avLst/>
              </a:prstGeom>
              <a:ln w="38100">
                <a:solidFill>
                  <a:srgbClr val="D98360"/>
                </a:solidFill>
              </a:ln>
            </p:spPr>
            <p:style>
              <a:lnRef idx="1">
                <a:schemeClr val="accent1"/>
              </a:lnRef>
              <a:fillRef idx="0">
                <a:schemeClr val="accent1"/>
              </a:fillRef>
              <a:effectRef idx="0">
                <a:schemeClr val="accent1"/>
              </a:effectRef>
              <a:fontRef idx="minor">
                <a:schemeClr val="tx1"/>
              </a:fontRef>
            </p:style>
          </p:cxnSp>
          <p:cxnSp>
            <p:nvCxnSpPr>
              <p:cNvPr id="17" name="Straight Connector 292"/>
              <p:cNvCxnSpPr/>
              <p:nvPr/>
            </p:nvCxnSpPr>
            <p:spPr>
              <a:xfrm>
                <a:off x="10671722" y="4597958"/>
                <a:ext cx="0" cy="861807"/>
              </a:xfrm>
              <a:prstGeom prst="line">
                <a:avLst/>
              </a:prstGeom>
              <a:ln w="38100">
                <a:solidFill>
                  <a:srgbClr val="3297AB"/>
                </a:solidFill>
              </a:ln>
            </p:spPr>
            <p:style>
              <a:lnRef idx="1">
                <a:schemeClr val="accent1"/>
              </a:lnRef>
              <a:fillRef idx="0">
                <a:schemeClr val="accent1"/>
              </a:fillRef>
              <a:effectRef idx="0">
                <a:schemeClr val="accent1"/>
              </a:effectRef>
              <a:fontRef idx="minor">
                <a:schemeClr val="tx1"/>
              </a:fontRef>
            </p:style>
          </p:cxnSp>
          <p:sp>
            <p:nvSpPr>
              <p:cNvPr id="18" name="TextBox 295"/>
              <p:cNvSpPr txBox="1"/>
              <p:nvPr/>
            </p:nvSpPr>
            <p:spPr>
              <a:xfrm>
                <a:off x="9529012" y="2007150"/>
                <a:ext cx="885624" cy="584775"/>
              </a:xfrm>
              <a:prstGeom prst="rect">
                <a:avLst/>
              </a:prstGeom>
              <a:noFill/>
            </p:spPr>
            <p:txBody>
              <a:bodyPr wrap="square" rtlCol="0">
                <a:spAutoFit/>
              </a:bodyPr>
              <a:lstStyle/>
              <a:p>
                <a:pPr algn="r"/>
                <a:r>
                  <a:rPr lang="en-US" sz="1600" b="1" dirty="0">
                    <a:solidFill>
                      <a:schemeClr val="bg1">
                        <a:lumMod val="50000"/>
                      </a:schemeClr>
                    </a:solidFill>
                    <a:cs typeface="+mn-ea"/>
                    <a:sym typeface="+mn-lt"/>
                  </a:rPr>
                  <a:t>Posuere</a:t>
                </a:r>
                <a:endParaRPr lang="fr-FR" sz="1600" b="1" dirty="0">
                  <a:solidFill>
                    <a:schemeClr val="bg1">
                      <a:lumMod val="50000"/>
                    </a:schemeClr>
                  </a:solidFill>
                  <a:cs typeface="+mn-ea"/>
                  <a:sym typeface="+mn-lt"/>
                </a:endParaRPr>
              </a:p>
            </p:txBody>
          </p:sp>
          <p:sp>
            <p:nvSpPr>
              <p:cNvPr id="19" name="TextBox 295"/>
              <p:cNvSpPr txBox="1"/>
              <p:nvPr/>
            </p:nvSpPr>
            <p:spPr>
              <a:xfrm>
                <a:off x="9529012" y="3238961"/>
                <a:ext cx="885623" cy="584775"/>
              </a:xfrm>
              <a:prstGeom prst="rect">
                <a:avLst/>
              </a:prstGeom>
              <a:noFill/>
            </p:spPr>
            <p:txBody>
              <a:bodyPr wrap="square" rtlCol="0">
                <a:spAutoFit/>
              </a:bodyPr>
              <a:lstStyle/>
              <a:p>
                <a:pPr algn="r"/>
                <a:r>
                  <a:rPr lang="en-US" sz="1600" b="1" dirty="0">
                    <a:solidFill>
                      <a:schemeClr val="bg1">
                        <a:lumMod val="50000"/>
                      </a:schemeClr>
                    </a:solidFill>
                    <a:cs typeface="+mn-ea"/>
                    <a:sym typeface="+mn-lt"/>
                  </a:rPr>
                  <a:t>Aliquam</a:t>
                </a:r>
                <a:endParaRPr lang="fr-FR" sz="1600" b="1" dirty="0">
                  <a:solidFill>
                    <a:schemeClr val="bg1">
                      <a:lumMod val="50000"/>
                    </a:schemeClr>
                  </a:solidFill>
                  <a:cs typeface="+mn-ea"/>
                  <a:sym typeface="+mn-lt"/>
                </a:endParaRPr>
              </a:p>
            </p:txBody>
          </p:sp>
          <p:sp>
            <p:nvSpPr>
              <p:cNvPr id="20" name="TextBox 295"/>
              <p:cNvSpPr txBox="1"/>
              <p:nvPr/>
            </p:nvSpPr>
            <p:spPr>
              <a:xfrm>
                <a:off x="9717921" y="4580403"/>
                <a:ext cx="696714" cy="584775"/>
              </a:xfrm>
              <a:prstGeom prst="rect">
                <a:avLst/>
              </a:prstGeom>
              <a:noFill/>
            </p:spPr>
            <p:txBody>
              <a:bodyPr wrap="square" rtlCol="0">
                <a:spAutoFit/>
              </a:bodyPr>
              <a:lstStyle/>
              <a:p>
                <a:pPr algn="r"/>
                <a:r>
                  <a:rPr lang="en-US" sz="1600" b="1" dirty="0">
                    <a:solidFill>
                      <a:schemeClr val="bg1">
                        <a:lumMod val="50000"/>
                      </a:schemeClr>
                    </a:solidFill>
                    <a:cs typeface="+mn-ea"/>
                    <a:sym typeface="+mn-lt"/>
                  </a:rPr>
                  <a:t>Varius</a:t>
                </a:r>
                <a:endParaRPr lang="fr-FR" sz="1600" b="1" dirty="0">
                  <a:solidFill>
                    <a:schemeClr val="bg1">
                      <a:lumMod val="50000"/>
                    </a:schemeClr>
                  </a:solidFill>
                  <a:cs typeface="+mn-ea"/>
                  <a:sym typeface="+mn-lt"/>
                </a:endParaRPr>
              </a:p>
            </p:txBody>
          </p:sp>
          <p:sp>
            <p:nvSpPr>
              <p:cNvPr id="21" name="Rectángulo 25"/>
              <p:cNvSpPr/>
              <p:nvPr/>
            </p:nvSpPr>
            <p:spPr>
              <a:xfrm>
                <a:off x="8795291" y="2305253"/>
                <a:ext cx="1876431" cy="830997"/>
              </a:xfrm>
              <a:prstGeom prst="rect">
                <a:avLst/>
              </a:prstGeom>
            </p:spPr>
            <p:txBody>
              <a:bodyPr wrap="square">
                <a:spAutoFit/>
              </a:bodyPr>
              <a:lstStyle/>
              <a:p>
                <a:r>
                  <a:rPr lang="es-ES" sz="1200" dirty="0">
                    <a:solidFill>
                      <a:schemeClr val="bg1">
                        <a:lumMod val="50000"/>
                      </a:schemeClr>
                    </a:solidFill>
                    <a:cs typeface="+mn-ea"/>
                    <a:sym typeface="+mn-lt"/>
                  </a:rPr>
                  <a:t>Aliquam ac nibh commodo, efficitur elit nec, volutpat quam. Sed id varius turpis.</a:t>
                </a:r>
              </a:p>
            </p:txBody>
          </p:sp>
          <p:sp>
            <p:nvSpPr>
              <p:cNvPr id="22" name="Rectángulo 29"/>
              <p:cNvSpPr/>
              <p:nvPr/>
            </p:nvSpPr>
            <p:spPr>
              <a:xfrm>
                <a:off x="8795291" y="3531996"/>
                <a:ext cx="1876431" cy="830997"/>
              </a:xfrm>
              <a:prstGeom prst="rect">
                <a:avLst/>
              </a:prstGeom>
            </p:spPr>
            <p:txBody>
              <a:bodyPr wrap="square">
                <a:spAutoFit/>
              </a:bodyPr>
              <a:lstStyle/>
              <a:p>
                <a:r>
                  <a:rPr lang="es-ES" sz="1200" dirty="0">
                    <a:solidFill>
                      <a:schemeClr val="bg1">
                        <a:lumMod val="50000"/>
                      </a:schemeClr>
                    </a:solidFill>
                    <a:cs typeface="+mn-ea"/>
                    <a:sym typeface="+mn-lt"/>
                  </a:rPr>
                  <a:t>Aliquam ac nibh commodo, efficitur elit nec, volutpat quam. Sed id varius turpis.</a:t>
                </a:r>
              </a:p>
            </p:txBody>
          </p:sp>
          <p:sp>
            <p:nvSpPr>
              <p:cNvPr id="23" name="Rectángulo 30"/>
              <p:cNvSpPr/>
              <p:nvPr/>
            </p:nvSpPr>
            <p:spPr>
              <a:xfrm>
                <a:off x="8795291" y="4877255"/>
                <a:ext cx="1876431" cy="830997"/>
              </a:xfrm>
              <a:prstGeom prst="rect">
                <a:avLst/>
              </a:prstGeom>
            </p:spPr>
            <p:txBody>
              <a:bodyPr wrap="square">
                <a:spAutoFit/>
              </a:bodyPr>
              <a:lstStyle/>
              <a:p>
                <a:r>
                  <a:rPr lang="es-ES" sz="1200" dirty="0">
                    <a:solidFill>
                      <a:schemeClr val="bg1">
                        <a:lumMod val="50000"/>
                      </a:schemeClr>
                    </a:solidFill>
                    <a:cs typeface="+mn-ea"/>
                    <a:sym typeface="+mn-lt"/>
                  </a:rPr>
                  <a:t>Aliquam ac nibh commodo, efficitur elit nec, volutpat quam. Sed id varius turpis.</a:t>
                </a:r>
              </a:p>
            </p:txBody>
          </p:sp>
        </p:grpSp>
        <p:grpSp>
          <p:nvGrpSpPr>
            <p:cNvPr id="9" name="组合 8"/>
            <p:cNvGrpSpPr/>
            <p:nvPr/>
          </p:nvGrpSpPr>
          <p:grpSpPr>
            <a:xfrm flipH="1">
              <a:off x="3575271" y="2086851"/>
              <a:ext cx="4944422" cy="3787886"/>
              <a:chOff x="4449132" y="1328566"/>
              <a:chExt cx="7664456" cy="5373752"/>
            </a:xfrm>
          </p:grpSpPr>
          <p:sp>
            <p:nvSpPr>
              <p:cNvPr id="10" name="矩形 9"/>
              <p:cNvSpPr/>
              <p:nvPr/>
            </p:nvSpPr>
            <p:spPr>
              <a:xfrm>
                <a:off x="4449132" y="1328566"/>
                <a:ext cx="7664456" cy="2483367"/>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12" name="Content Placeholder 2"/>
              <p:cNvSpPr txBox="1">
                <a:spLocks/>
              </p:cNvSpPr>
              <p:nvPr/>
            </p:nvSpPr>
            <p:spPr>
              <a:xfrm>
                <a:off x="4795314" y="1553516"/>
                <a:ext cx="6972093" cy="1964848"/>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1000" dirty="0">
                    <a:solidFill>
                      <a:schemeClr val="bg1"/>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修改文字内容，也可以直接复制你的内容到此。请替换文字内容，添加的内容到此。请替换文字内容，添加相关标题，修改文字内容，也可以直接复制你的内容到此。请替换文字内容，添加相关标题，修改文字内容，也可以直接复制你的内容到此。</a:t>
                </a:r>
                <a:endParaRPr lang="en-US" altLang="zh-CN" sz="1000" b="1" dirty="0">
                  <a:solidFill>
                    <a:schemeClr val="bg1"/>
                  </a:solidFill>
                  <a:cs typeface="+mn-ea"/>
                  <a:sym typeface="+mn-lt"/>
                </a:endParaRPr>
              </a:p>
            </p:txBody>
          </p:sp>
          <p:sp>
            <p:nvSpPr>
              <p:cNvPr id="13" name="矩形 12"/>
              <p:cNvSpPr/>
              <p:nvPr/>
            </p:nvSpPr>
            <p:spPr>
              <a:xfrm>
                <a:off x="8344463" y="3894114"/>
                <a:ext cx="3769125" cy="280820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sp>
            <p:nvSpPr>
              <p:cNvPr id="14" name="矩形 13"/>
              <p:cNvSpPr/>
              <p:nvPr/>
            </p:nvSpPr>
            <p:spPr>
              <a:xfrm>
                <a:off x="4449132" y="3894114"/>
                <a:ext cx="3769125" cy="2808204"/>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cs typeface="+mn-ea"/>
                  <a:sym typeface="+mn-lt"/>
                </a:endParaRPr>
              </a:p>
            </p:txBody>
          </p:sp>
        </p:gr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1304805" y="1996069"/>
            <a:ext cx="9288734" cy="3941657"/>
            <a:chOff x="999562" y="1874500"/>
            <a:chExt cx="9973238" cy="4232125"/>
          </a:xfrm>
        </p:grpSpPr>
        <p:grpSp>
          <p:nvGrpSpPr>
            <p:cNvPr id="6" name="组合 5"/>
            <p:cNvGrpSpPr/>
            <p:nvPr/>
          </p:nvGrpSpPr>
          <p:grpSpPr>
            <a:xfrm flipH="1">
              <a:off x="999562" y="1874500"/>
              <a:ext cx="3428533" cy="4111552"/>
              <a:chOff x="1928908" y="1808146"/>
              <a:chExt cx="4325093" cy="3739074"/>
            </a:xfrm>
          </p:grpSpPr>
          <p:sp>
            <p:nvSpPr>
              <p:cNvPr id="8" name="Rectangle 3"/>
              <p:cNvSpPr/>
              <p:nvPr/>
            </p:nvSpPr>
            <p:spPr>
              <a:xfrm>
                <a:off x="1943421" y="3738546"/>
                <a:ext cx="4310579" cy="1808674"/>
              </a:xfrm>
              <a:prstGeom prst="rect">
                <a:avLst/>
              </a:prstGeom>
              <a:solidFill>
                <a:srgbClr val="3297AB"/>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solidFill>
                  <a:cs typeface="+mn-ea"/>
                  <a:sym typeface="+mn-lt"/>
                </a:endParaRPr>
              </a:p>
            </p:txBody>
          </p:sp>
          <p:sp>
            <p:nvSpPr>
              <p:cNvPr id="9" name="Text Box 10"/>
              <p:cNvSpPr txBox="1">
                <a:spLocks noChangeArrowheads="1"/>
              </p:cNvSpPr>
              <p:nvPr/>
            </p:nvSpPr>
            <p:spPr bwMode="auto">
              <a:xfrm>
                <a:off x="2188533" y="4053098"/>
                <a:ext cx="3646253" cy="1359853"/>
              </a:xfrm>
              <a:prstGeom prst="rect">
                <a:avLst/>
              </a:prstGeom>
              <a:noFill/>
              <a:ln w="9525">
                <a:noFill/>
                <a:miter lim="800000"/>
                <a:headEnd/>
                <a:tailEnd/>
              </a:ln>
            </p:spPr>
            <p:txBody>
              <a:bodyPr wrap="square" lIns="45720" tIns="22860" rIns="45720" bIns="22860">
                <a:spAutoFit/>
              </a:bodyPr>
              <a:lstStyle/>
              <a:p>
                <a:pPr algn="r" defTabSz="1088232"/>
                <a:r>
                  <a:rPr lang="en-US" sz="1400" b="1" dirty="0">
                    <a:solidFill>
                      <a:schemeClr val="bg1"/>
                    </a:solidFill>
                    <a:cs typeface="+mn-ea"/>
                    <a:sym typeface="+mn-lt"/>
                  </a:rPr>
                  <a:t>Fixing Fixture</a:t>
                </a:r>
              </a:p>
              <a:p>
                <a:pPr algn="r" defTabSz="1088232"/>
                <a:endParaRPr lang="en-US" sz="1050" dirty="0">
                  <a:solidFill>
                    <a:schemeClr val="bg1"/>
                  </a:solidFill>
                  <a:cs typeface="+mn-ea"/>
                  <a:sym typeface="+mn-lt"/>
                </a:endParaRPr>
              </a:p>
              <a:p>
                <a:pPr algn="r" defTabSz="1088232"/>
                <a:r>
                  <a:rPr lang="en-US" sz="1050" dirty="0" err="1">
                    <a:solidFill>
                      <a:schemeClr val="bg1"/>
                    </a:solidFill>
                    <a:cs typeface="+mn-ea"/>
                    <a:sym typeface="+mn-lt"/>
                  </a:rPr>
                  <a:t>Nullam</a:t>
                </a:r>
                <a:r>
                  <a:rPr lang="en-US" sz="1050" dirty="0">
                    <a:solidFill>
                      <a:schemeClr val="bg1"/>
                    </a:solidFill>
                    <a:cs typeface="+mn-ea"/>
                    <a:sym typeface="+mn-lt"/>
                  </a:rPr>
                  <a:t> </a:t>
                </a:r>
                <a:r>
                  <a:rPr lang="en-US" sz="1050" dirty="0" err="1">
                    <a:solidFill>
                      <a:schemeClr val="bg1"/>
                    </a:solidFill>
                    <a:cs typeface="+mn-ea"/>
                    <a:sym typeface="+mn-lt"/>
                  </a:rPr>
                  <a:t>eu</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 </a:t>
                </a:r>
                <a:r>
                  <a:rPr lang="en-US" sz="1050" dirty="0" err="1">
                    <a:solidFill>
                      <a:schemeClr val="bg1"/>
                    </a:solidFill>
                    <a:cs typeface="+mn-ea"/>
                    <a:sym typeface="+mn-lt"/>
                  </a:rPr>
                  <a:t>Nunc</a:t>
                </a:r>
                <a:r>
                  <a:rPr lang="en-US" sz="1050" dirty="0">
                    <a:solidFill>
                      <a:schemeClr val="bg1"/>
                    </a:solidFill>
                    <a:cs typeface="+mn-ea"/>
                    <a:sym typeface="+mn-lt"/>
                  </a:rPr>
                  <a:t> a </a:t>
                </a:r>
                <a:r>
                  <a:rPr lang="en-US" sz="1050" dirty="0" err="1">
                    <a:solidFill>
                      <a:schemeClr val="bg1"/>
                    </a:solidFill>
                    <a:cs typeface="+mn-ea"/>
                    <a:sym typeface="+mn-lt"/>
                  </a:rPr>
                  <a:t>leo</a:t>
                </a:r>
                <a:r>
                  <a:rPr lang="en-US" sz="1050" dirty="0">
                    <a:solidFill>
                      <a:schemeClr val="bg1"/>
                    </a:solidFill>
                    <a:cs typeface="+mn-ea"/>
                    <a:sym typeface="+mn-lt"/>
                  </a:rPr>
                  <a:t> magna, sit </a:t>
                </a:r>
                <a:r>
                  <a:rPr lang="en-US" sz="1050" dirty="0" err="1">
                    <a:solidFill>
                      <a:schemeClr val="bg1"/>
                    </a:solidFill>
                    <a:cs typeface="+mn-ea"/>
                    <a:sym typeface="+mn-lt"/>
                  </a:rPr>
                  <a:t>amet</a:t>
                </a:r>
                <a:r>
                  <a:rPr lang="en-US" sz="1050" dirty="0">
                    <a:solidFill>
                      <a:schemeClr val="bg1"/>
                    </a:solidFill>
                    <a:cs typeface="+mn-ea"/>
                    <a:sym typeface="+mn-lt"/>
                  </a:rPr>
                  <a:t> </a:t>
                </a:r>
                <a:r>
                  <a:rPr lang="en-US" sz="1050" dirty="0" err="1">
                    <a:solidFill>
                      <a:schemeClr val="bg1"/>
                    </a:solidFill>
                    <a:cs typeface="+mn-ea"/>
                    <a:sym typeface="+mn-lt"/>
                  </a:rPr>
                  <a:t>consequat</a:t>
                </a:r>
                <a:r>
                  <a:rPr lang="en-US" sz="1050" dirty="0">
                    <a:solidFill>
                      <a:schemeClr val="bg1"/>
                    </a:solidFill>
                    <a:cs typeface="+mn-ea"/>
                    <a:sym typeface="+mn-lt"/>
                  </a:rPr>
                  <a:t> </a:t>
                </a:r>
                <a:r>
                  <a:rPr lang="en-US" sz="1050" dirty="0" err="1">
                    <a:solidFill>
                      <a:schemeClr val="bg1"/>
                    </a:solidFill>
                    <a:cs typeface="+mn-ea"/>
                    <a:sym typeface="+mn-lt"/>
                  </a:rPr>
                  <a:t>risus</a:t>
                </a:r>
                <a:r>
                  <a:rPr lang="en-US" sz="1050" dirty="0">
                    <a:solidFill>
                      <a:schemeClr val="bg1"/>
                    </a:solidFill>
                    <a:cs typeface="+mn-ea"/>
                    <a:sym typeface="+mn-lt"/>
                  </a:rPr>
                  <a:t>. </a:t>
                </a:r>
                <a:r>
                  <a:rPr lang="en-US" sz="1050" dirty="0" err="1">
                    <a:solidFill>
                      <a:schemeClr val="bg1"/>
                    </a:solidFill>
                    <a:cs typeface="+mn-ea"/>
                    <a:sym typeface="+mn-lt"/>
                  </a:rPr>
                  <a:t>Nullam</a:t>
                </a:r>
                <a:r>
                  <a:rPr lang="en-US" sz="1050" dirty="0">
                    <a:solidFill>
                      <a:schemeClr val="bg1"/>
                    </a:solidFill>
                    <a:cs typeface="+mn-ea"/>
                    <a:sym typeface="+mn-lt"/>
                  </a:rPr>
                  <a:t> </a:t>
                </a:r>
                <a:r>
                  <a:rPr lang="en-US" sz="1050" dirty="0" err="1">
                    <a:solidFill>
                      <a:schemeClr val="bg1"/>
                    </a:solidFill>
                    <a:cs typeface="+mn-ea"/>
                    <a:sym typeface="+mn-lt"/>
                  </a:rPr>
                  <a:t>eu</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 </a:t>
                </a:r>
                <a:r>
                  <a:rPr lang="en-US" sz="1050" dirty="0" err="1">
                    <a:solidFill>
                      <a:schemeClr val="bg1"/>
                    </a:solidFill>
                    <a:cs typeface="+mn-ea"/>
                    <a:sym typeface="+mn-lt"/>
                  </a:rPr>
                  <a:t>Nullam</a:t>
                </a:r>
                <a:r>
                  <a:rPr lang="en-US" sz="1050" dirty="0">
                    <a:solidFill>
                      <a:schemeClr val="bg1"/>
                    </a:solidFill>
                    <a:cs typeface="+mn-ea"/>
                    <a:sym typeface="+mn-lt"/>
                  </a:rPr>
                  <a:t> </a:t>
                </a:r>
                <a:r>
                  <a:rPr lang="en-US" sz="1050" dirty="0" err="1">
                    <a:solidFill>
                      <a:schemeClr val="bg1"/>
                    </a:solidFill>
                    <a:cs typeface="+mn-ea"/>
                    <a:sym typeface="+mn-lt"/>
                  </a:rPr>
                  <a:t>eu</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 sit </a:t>
                </a:r>
                <a:r>
                  <a:rPr lang="en-US" sz="1050" dirty="0" err="1">
                    <a:solidFill>
                      <a:schemeClr val="bg1"/>
                    </a:solidFill>
                    <a:cs typeface="+mn-ea"/>
                    <a:sym typeface="+mn-lt"/>
                  </a:rPr>
                  <a:t>amet</a:t>
                </a:r>
                <a:r>
                  <a:rPr lang="en-US" sz="1050" dirty="0">
                    <a:solidFill>
                      <a:schemeClr val="bg1"/>
                    </a:solidFill>
                    <a:cs typeface="+mn-ea"/>
                    <a:sym typeface="+mn-lt"/>
                  </a:rPr>
                  <a:t> </a:t>
                </a:r>
                <a:r>
                  <a:rPr lang="en-US" sz="1050" dirty="0" err="1">
                    <a:solidFill>
                      <a:schemeClr val="bg1"/>
                    </a:solidFill>
                    <a:cs typeface="+mn-ea"/>
                    <a:sym typeface="+mn-lt"/>
                  </a:rPr>
                  <a:t>consequat</a:t>
                </a:r>
                <a:r>
                  <a:rPr lang="en-US" sz="1050" dirty="0">
                    <a:solidFill>
                      <a:schemeClr val="bg1"/>
                    </a:solidFill>
                    <a:cs typeface="+mn-ea"/>
                    <a:sym typeface="+mn-lt"/>
                  </a:rPr>
                  <a:t> </a:t>
                </a:r>
                <a:r>
                  <a:rPr lang="en-US" sz="1050" dirty="0" err="1">
                    <a:solidFill>
                      <a:schemeClr val="bg1"/>
                    </a:solidFill>
                    <a:cs typeface="+mn-ea"/>
                    <a:sym typeface="+mn-lt"/>
                  </a:rPr>
                  <a:t>risus</a:t>
                </a:r>
                <a:r>
                  <a:rPr lang="en-US" sz="1050" dirty="0">
                    <a:solidFill>
                      <a:schemeClr val="bg1"/>
                    </a:solidFill>
                    <a:cs typeface="+mn-ea"/>
                    <a:sym typeface="+mn-lt"/>
                  </a:rPr>
                  <a:t>. </a:t>
                </a:r>
                <a:r>
                  <a:rPr lang="en-US" sz="1050" dirty="0" err="1">
                    <a:solidFill>
                      <a:schemeClr val="bg1"/>
                    </a:solidFill>
                    <a:cs typeface="+mn-ea"/>
                    <a:sym typeface="+mn-lt"/>
                  </a:rPr>
                  <a:t>Nullam</a:t>
                </a:r>
                <a:r>
                  <a:rPr lang="en-US" sz="1050" dirty="0">
                    <a:solidFill>
                      <a:schemeClr val="bg1"/>
                    </a:solidFill>
                    <a:cs typeface="+mn-ea"/>
                    <a:sym typeface="+mn-lt"/>
                  </a:rPr>
                  <a:t> </a:t>
                </a:r>
                <a:r>
                  <a:rPr lang="en-US" sz="1050" dirty="0" err="1">
                    <a:solidFill>
                      <a:schemeClr val="bg1"/>
                    </a:solidFill>
                    <a:cs typeface="+mn-ea"/>
                    <a:sym typeface="+mn-lt"/>
                  </a:rPr>
                  <a:t>eu</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 </a:t>
                </a:r>
                <a:r>
                  <a:rPr lang="en-US" sz="1050" dirty="0" err="1">
                    <a:solidFill>
                      <a:schemeClr val="bg1"/>
                    </a:solidFill>
                    <a:cs typeface="+mn-ea"/>
                    <a:sym typeface="+mn-lt"/>
                  </a:rPr>
                  <a:t>Nunc</a:t>
                </a:r>
                <a:r>
                  <a:rPr lang="en-US" sz="1050" dirty="0">
                    <a:solidFill>
                      <a:schemeClr val="bg1"/>
                    </a:solidFill>
                    <a:cs typeface="+mn-ea"/>
                    <a:sym typeface="+mn-lt"/>
                  </a:rPr>
                  <a:t> a </a:t>
                </a:r>
                <a:r>
                  <a:rPr lang="en-US" sz="1050" dirty="0" err="1">
                    <a:solidFill>
                      <a:schemeClr val="bg1"/>
                    </a:solidFill>
                    <a:cs typeface="+mn-ea"/>
                    <a:sym typeface="+mn-lt"/>
                  </a:rPr>
                  <a:t>leo</a:t>
                </a:r>
                <a:r>
                  <a:rPr lang="en-US" sz="1050" dirty="0">
                    <a:solidFill>
                      <a:schemeClr val="bg1"/>
                    </a:solidFill>
                    <a:cs typeface="+mn-ea"/>
                    <a:sym typeface="+mn-lt"/>
                  </a:rPr>
                  <a:t> magna, sit </a:t>
                </a:r>
                <a:r>
                  <a:rPr lang="en-US" sz="1050" dirty="0" err="1">
                    <a:solidFill>
                      <a:schemeClr val="bg1"/>
                    </a:solidFill>
                    <a:cs typeface="+mn-ea"/>
                    <a:sym typeface="+mn-lt"/>
                  </a:rPr>
                  <a:t>amet</a:t>
                </a:r>
                <a:r>
                  <a:rPr lang="en-US" sz="1050" dirty="0">
                    <a:solidFill>
                      <a:schemeClr val="bg1"/>
                    </a:solidFill>
                    <a:cs typeface="+mn-ea"/>
                    <a:sym typeface="+mn-lt"/>
                  </a:rPr>
                  <a:t> </a:t>
                </a:r>
                <a:r>
                  <a:rPr lang="en-US" sz="1050" dirty="0" err="1">
                    <a:solidFill>
                      <a:schemeClr val="bg1"/>
                    </a:solidFill>
                    <a:cs typeface="+mn-ea"/>
                    <a:sym typeface="+mn-lt"/>
                  </a:rPr>
                  <a:t>consequat</a:t>
                </a:r>
                <a:r>
                  <a:rPr lang="en-US" sz="1050" dirty="0">
                    <a:solidFill>
                      <a:schemeClr val="bg1"/>
                    </a:solidFill>
                    <a:cs typeface="+mn-ea"/>
                    <a:sym typeface="+mn-lt"/>
                  </a:rPr>
                  <a:t> </a:t>
                </a:r>
                <a:r>
                  <a:rPr lang="en-US" sz="1050" dirty="0" err="1">
                    <a:solidFill>
                      <a:schemeClr val="bg1"/>
                    </a:solidFill>
                    <a:cs typeface="+mn-ea"/>
                    <a:sym typeface="+mn-lt"/>
                  </a:rPr>
                  <a:t>risus</a:t>
                </a:r>
                <a:r>
                  <a:rPr lang="en-US" sz="1050" dirty="0">
                    <a:solidFill>
                      <a:schemeClr val="bg1"/>
                    </a:solidFill>
                    <a:cs typeface="+mn-ea"/>
                    <a:sym typeface="+mn-lt"/>
                  </a:rPr>
                  <a:t>. </a:t>
                </a:r>
                <a:r>
                  <a:rPr lang="en-US" sz="1050" dirty="0" err="1">
                    <a:solidFill>
                      <a:schemeClr val="bg1"/>
                    </a:solidFill>
                    <a:cs typeface="+mn-ea"/>
                    <a:sym typeface="+mn-lt"/>
                  </a:rPr>
                  <a:t>Nullam</a:t>
                </a:r>
                <a:r>
                  <a:rPr lang="en-US" sz="1050" dirty="0">
                    <a:solidFill>
                      <a:schemeClr val="bg1"/>
                    </a:solidFill>
                    <a:cs typeface="+mn-ea"/>
                    <a:sym typeface="+mn-lt"/>
                  </a:rPr>
                  <a:t> </a:t>
                </a:r>
                <a:r>
                  <a:rPr lang="en-US" sz="1050" dirty="0" err="1">
                    <a:solidFill>
                      <a:schemeClr val="bg1"/>
                    </a:solidFill>
                    <a:cs typeface="+mn-ea"/>
                    <a:sym typeface="+mn-lt"/>
                  </a:rPr>
                  <a:t>eu</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a:t>
                </a:r>
              </a:p>
            </p:txBody>
          </p:sp>
          <p:sp>
            <p:nvSpPr>
              <p:cNvPr id="12" name="Rectangle 2"/>
              <p:cNvSpPr/>
              <p:nvPr/>
            </p:nvSpPr>
            <p:spPr>
              <a:xfrm flipH="1">
                <a:off x="1928908" y="1808146"/>
                <a:ext cx="4325093" cy="1808674"/>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solidFill>
                  <a:cs typeface="+mn-ea"/>
                  <a:sym typeface="+mn-lt"/>
                </a:endParaRPr>
              </a:p>
            </p:txBody>
          </p:sp>
        </p:grpSp>
        <p:grpSp>
          <p:nvGrpSpPr>
            <p:cNvPr id="15" name="组合 14"/>
            <p:cNvGrpSpPr/>
            <p:nvPr/>
          </p:nvGrpSpPr>
          <p:grpSpPr>
            <a:xfrm>
              <a:off x="4554603" y="1874500"/>
              <a:ext cx="2571800" cy="4232125"/>
              <a:chOff x="830832" y="1916697"/>
              <a:chExt cx="2807416" cy="4619853"/>
            </a:xfrm>
          </p:grpSpPr>
          <p:grpSp>
            <p:nvGrpSpPr>
              <p:cNvPr id="16" name="Group 6"/>
              <p:cNvGrpSpPr/>
              <p:nvPr/>
            </p:nvGrpSpPr>
            <p:grpSpPr>
              <a:xfrm>
                <a:off x="830832" y="3545227"/>
                <a:ext cx="2724550" cy="650630"/>
                <a:chOff x="6096000" y="2866293"/>
                <a:chExt cx="2724550" cy="650630"/>
              </a:xfrm>
            </p:grpSpPr>
            <p:sp>
              <p:nvSpPr>
                <p:cNvPr id="30" name="Rectangle 10"/>
                <p:cNvSpPr/>
                <p:nvPr/>
              </p:nvSpPr>
              <p:spPr>
                <a:xfrm>
                  <a:off x="6096000" y="2866293"/>
                  <a:ext cx="2724550" cy="65063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31" name="Rectangle 11"/>
                <p:cNvSpPr/>
                <p:nvPr/>
              </p:nvSpPr>
              <p:spPr>
                <a:xfrm>
                  <a:off x="6096000" y="2866293"/>
                  <a:ext cx="598585" cy="6506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32" name="TextBox 27"/>
                <p:cNvSpPr txBox="1"/>
                <p:nvPr/>
              </p:nvSpPr>
              <p:spPr>
                <a:xfrm>
                  <a:off x="6898091" y="3006942"/>
                  <a:ext cx="1839733" cy="432879"/>
                </a:xfrm>
                <a:prstGeom prst="rect">
                  <a:avLst/>
                </a:prstGeom>
                <a:noFill/>
              </p:spPr>
              <p:txBody>
                <a:bodyPr wrap="none" rtlCol="0">
                  <a:spAutoFit/>
                </a:bodyPr>
                <a:lstStyle/>
                <a:p>
                  <a:r>
                    <a:rPr lang="zh-CN" altLang="en-US" b="1" dirty="0">
                      <a:solidFill>
                        <a:schemeClr val="bg1"/>
                      </a:solidFill>
                      <a:cs typeface="+mn-ea"/>
                      <a:sym typeface="+mn-lt"/>
                    </a:rPr>
                    <a:t>加入你的标题</a:t>
                  </a:r>
                  <a:endParaRPr lang="en-GB" altLang="zh-CN" b="1" dirty="0">
                    <a:solidFill>
                      <a:schemeClr val="bg1"/>
                    </a:solidFill>
                    <a:cs typeface="+mn-ea"/>
                    <a:sym typeface="+mn-lt"/>
                  </a:endParaRPr>
                </a:p>
              </p:txBody>
            </p:sp>
            <p:sp>
              <p:nvSpPr>
                <p:cNvPr id="33" name="Freeform 40"/>
                <p:cNvSpPr>
                  <a:spLocks noEditPoints="1"/>
                </p:cNvSpPr>
                <p:nvPr/>
              </p:nvSpPr>
              <p:spPr bwMode="auto">
                <a:xfrm>
                  <a:off x="6252324" y="2995578"/>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17" name="Group 5"/>
              <p:cNvGrpSpPr/>
              <p:nvPr/>
            </p:nvGrpSpPr>
            <p:grpSpPr>
              <a:xfrm>
                <a:off x="830832" y="1916697"/>
                <a:ext cx="2724550" cy="650630"/>
                <a:chOff x="8820550" y="2215663"/>
                <a:chExt cx="2724550" cy="650630"/>
              </a:xfrm>
            </p:grpSpPr>
            <p:sp>
              <p:nvSpPr>
                <p:cNvPr id="26" name="Rectangle 13"/>
                <p:cNvSpPr/>
                <p:nvPr/>
              </p:nvSpPr>
              <p:spPr>
                <a:xfrm>
                  <a:off x="8820550" y="2215663"/>
                  <a:ext cx="2724550" cy="650630"/>
                </a:xfrm>
                <a:prstGeom prst="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7" name="Rectangle 14"/>
                <p:cNvSpPr/>
                <p:nvPr/>
              </p:nvSpPr>
              <p:spPr>
                <a:xfrm>
                  <a:off x="8820550" y="2215663"/>
                  <a:ext cx="598585" cy="6506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8" name="TextBox 32"/>
                <p:cNvSpPr txBox="1"/>
                <p:nvPr/>
              </p:nvSpPr>
              <p:spPr>
                <a:xfrm>
                  <a:off x="9596937" y="2356312"/>
                  <a:ext cx="1839733" cy="432879"/>
                </a:xfrm>
                <a:prstGeom prst="rect">
                  <a:avLst/>
                </a:prstGeom>
                <a:noFill/>
              </p:spPr>
              <p:txBody>
                <a:bodyPr wrap="none" rtlCol="0">
                  <a:spAutoFit/>
                </a:bodyPr>
                <a:lstStyle/>
                <a:p>
                  <a:r>
                    <a:rPr lang="zh-CN" altLang="en-US" b="1" dirty="0">
                      <a:solidFill>
                        <a:schemeClr val="bg1"/>
                      </a:solidFill>
                      <a:cs typeface="+mn-ea"/>
                      <a:sym typeface="+mn-lt"/>
                    </a:rPr>
                    <a:t>加入你的标题</a:t>
                  </a:r>
                  <a:endParaRPr lang="en-GB" altLang="zh-CN" b="1" dirty="0">
                    <a:solidFill>
                      <a:schemeClr val="bg1"/>
                    </a:solidFill>
                    <a:cs typeface="+mn-ea"/>
                    <a:sym typeface="+mn-lt"/>
                  </a:endParaRPr>
                </a:p>
              </p:txBody>
            </p:sp>
            <p:sp>
              <p:nvSpPr>
                <p:cNvPr id="29" name="Freeform 41"/>
                <p:cNvSpPr>
                  <a:spLocks noEditPoints="1"/>
                </p:cNvSpPr>
                <p:nvPr/>
              </p:nvSpPr>
              <p:spPr bwMode="auto">
                <a:xfrm>
                  <a:off x="8987680" y="2349194"/>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sp>
            <p:nvSpPr>
              <p:cNvPr id="18" name="Rectangle 44"/>
              <p:cNvSpPr/>
              <p:nvPr/>
            </p:nvSpPr>
            <p:spPr>
              <a:xfrm>
                <a:off x="830832" y="4382949"/>
                <a:ext cx="2807416" cy="505025"/>
              </a:xfrm>
              <a:prstGeom prst="rect">
                <a:avLst/>
              </a:prstGeom>
            </p:spPr>
            <p:txBody>
              <a:bodyPr wrap="square">
                <a:spAutoFit/>
              </a:bodyPr>
              <a:lstStyle/>
              <a:p>
                <a:r>
                  <a:rPr lang="zh-CN" altLang="en-US" sz="1100" dirty="0">
                    <a:solidFill>
                      <a:schemeClr val="bg1">
                        <a:lumMod val="50000"/>
                      </a:schemeClr>
                    </a:solidFill>
                    <a:cs typeface="+mn-ea"/>
                    <a:sym typeface="+mn-lt"/>
                  </a:rPr>
                  <a:t>点击输入简要文字介绍，文字内容需，言简意赅的说明分项内容</a:t>
                </a:r>
                <a:r>
                  <a:rPr lang="en-US" altLang="zh-CN" sz="1100" dirty="0">
                    <a:solidFill>
                      <a:schemeClr val="bg1">
                        <a:lumMod val="50000"/>
                      </a:schemeClr>
                    </a:solidFill>
                    <a:cs typeface="+mn-ea"/>
                    <a:sym typeface="+mn-lt"/>
                  </a:rPr>
                  <a:t>……</a:t>
                </a:r>
                <a:r>
                  <a:rPr lang="zh-CN" altLang="en-US" sz="1100" dirty="0">
                    <a:solidFill>
                      <a:schemeClr val="bg1">
                        <a:lumMod val="50000"/>
                      </a:schemeClr>
                    </a:solidFill>
                    <a:cs typeface="+mn-ea"/>
                    <a:sym typeface="+mn-lt"/>
                  </a:rPr>
                  <a:t>。</a:t>
                </a:r>
                <a:endParaRPr lang="en-US" altLang="zh-CN" sz="1100" dirty="0">
                  <a:solidFill>
                    <a:schemeClr val="bg1">
                      <a:lumMod val="50000"/>
                    </a:schemeClr>
                  </a:solidFill>
                  <a:cs typeface="+mn-ea"/>
                  <a:sym typeface="+mn-lt"/>
                </a:endParaRPr>
              </a:p>
            </p:txBody>
          </p:sp>
          <p:sp>
            <p:nvSpPr>
              <p:cNvPr id="19" name="Rectangle 45"/>
              <p:cNvSpPr/>
              <p:nvPr/>
            </p:nvSpPr>
            <p:spPr>
              <a:xfrm>
                <a:off x="830832" y="2685107"/>
                <a:ext cx="2807416" cy="505025"/>
              </a:xfrm>
              <a:prstGeom prst="rect">
                <a:avLst/>
              </a:prstGeom>
            </p:spPr>
            <p:txBody>
              <a:bodyPr wrap="square">
                <a:spAutoFit/>
              </a:bodyPr>
              <a:lstStyle/>
              <a:p>
                <a:r>
                  <a:rPr lang="zh-CN" altLang="en-US" sz="1100" dirty="0">
                    <a:solidFill>
                      <a:schemeClr val="bg1">
                        <a:lumMod val="50000"/>
                      </a:schemeClr>
                    </a:solidFill>
                    <a:cs typeface="+mn-ea"/>
                    <a:sym typeface="+mn-lt"/>
                  </a:rPr>
                  <a:t>点击输入简要文字介绍，文字内容需，言简意赅的说明分项内容</a:t>
                </a:r>
                <a:r>
                  <a:rPr lang="en-US" altLang="zh-CN" sz="1100" dirty="0">
                    <a:solidFill>
                      <a:schemeClr val="bg1">
                        <a:lumMod val="50000"/>
                      </a:schemeClr>
                    </a:solidFill>
                    <a:cs typeface="+mn-ea"/>
                    <a:sym typeface="+mn-lt"/>
                  </a:rPr>
                  <a:t>……</a:t>
                </a:r>
                <a:r>
                  <a:rPr lang="zh-CN" altLang="en-US" sz="1100" dirty="0">
                    <a:solidFill>
                      <a:schemeClr val="bg1">
                        <a:lumMod val="50000"/>
                      </a:schemeClr>
                    </a:solidFill>
                    <a:cs typeface="+mn-ea"/>
                    <a:sym typeface="+mn-lt"/>
                  </a:rPr>
                  <a:t>。</a:t>
                </a:r>
                <a:endParaRPr lang="en-US" altLang="zh-CN" sz="1100" dirty="0">
                  <a:solidFill>
                    <a:schemeClr val="bg1">
                      <a:lumMod val="50000"/>
                    </a:schemeClr>
                  </a:solidFill>
                  <a:cs typeface="+mn-ea"/>
                  <a:sym typeface="+mn-lt"/>
                </a:endParaRPr>
              </a:p>
            </p:txBody>
          </p:sp>
          <p:grpSp>
            <p:nvGrpSpPr>
              <p:cNvPr id="20" name="Group 9"/>
              <p:cNvGrpSpPr/>
              <p:nvPr/>
            </p:nvGrpSpPr>
            <p:grpSpPr>
              <a:xfrm>
                <a:off x="830832" y="5230648"/>
                <a:ext cx="2724550" cy="650630"/>
                <a:chOff x="3371451" y="3516923"/>
                <a:chExt cx="2724550" cy="650630"/>
              </a:xfrm>
            </p:grpSpPr>
            <p:sp>
              <p:nvSpPr>
                <p:cNvPr id="22" name="Rectangle 7"/>
                <p:cNvSpPr/>
                <p:nvPr/>
              </p:nvSpPr>
              <p:spPr>
                <a:xfrm>
                  <a:off x="3371451" y="3516923"/>
                  <a:ext cx="2724550" cy="650630"/>
                </a:xfrm>
                <a:prstGeom prst="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3" name="Rectangle 8"/>
                <p:cNvSpPr/>
                <p:nvPr/>
              </p:nvSpPr>
              <p:spPr>
                <a:xfrm>
                  <a:off x="3371451" y="3516923"/>
                  <a:ext cx="598585" cy="65063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24" name="TextBox 22"/>
                <p:cNvSpPr txBox="1"/>
                <p:nvPr/>
              </p:nvSpPr>
              <p:spPr>
                <a:xfrm>
                  <a:off x="4116542" y="3657572"/>
                  <a:ext cx="1839733" cy="432879"/>
                </a:xfrm>
                <a:prstGeom prst="rect">
                  <a:avLst/>
                </a:prstGeom>
                <a:noFill/>
              </p:spPr>
              <p:txBody>
                <a:bodyPr wrap="none" rtlCol="0">
                  <a:spAutoFit/>
                </a:bodyPr>
                <a:lstStyle/>
                <a:p>
                  <a:r>
                    <a:rPr lang="zh-CN" altLang="en-US" b="1" dirty="0">
                      <a:solidFill>
                        <a:schemeClr val="bg1"/>
                      </a:solidFill>
                      <a:cs typeface="+mn-ea"/>
                      <a:sym typeface="+mn-lt"/>
                    </a:rPr>
                    <a:t>加入你的标题</a:t>
                  </a:r>
                  <a:endParaRPr lang="en-GB" altLang="zh-CN" b="1" dirty="0">
                    <a:solidFill>
                      <a:schemeClr val="bg1"/>
                    </a:solidFill>
                    <a:cs typeface="+mn-ea"/>
                    <a:sym typeface="+mn-lt"/>
                  </a:endParaRPr>
                </a:p>
              </p:txBody>
            </p:sp>
            <p:sp>
              <p:nvSpPr>
                <p:cNvPr id="25" name="Freeform 39"/>
                <p:cNvSpPr>
                  <a:spLocks noEditPoints="1"/>
                </p:cNvSpPr>
                <p:nvPr/>
              </p:nvSpPr>
              <p:spPr bwMode="auto">
                <a:xfrm>
                  <a:off x="3498042" y="3644729"/>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sp>
            <p:nvSpPr>
              <p:cNvPr id="21" name="Rectangle 43"/>
              <p:cNvSpPr/>
              <p:nvPr/>
            </p:nvSpPr>
            <p:spPr>
              <a:xfrm>
                <a:off x="830832" y="6031525"/>
                <a:ext cx="2807416" cy="505025"/>
              </a:xfrm>
              <a:prstGeom prst="rect">
                <a:avLst/>
              </a:prstGeom>
            </p:spPr>
            <p:txBody>
              <a:bodyPr wrap="square">
                <a:spAutoFit/>
              </a:bodyPr>
              <a:lstStyle/>
              <a:p>
                <a:r>
                  <a:rPr lang="zh-CN" altLang="en-US" sz="1100" dirty="0">
                    <a:solidFill>
                      <a:schemeClr val="bg1">
                        <a:lumMod val="50000"/>
                      </a:schemeClr>
                    </a:solidFill>
                    <a:cs typeface="+mn-ea"/>
                    <a:sym typeface="+mn-lt"/>
                  </a:rPr>
                  <a:t>点击输入简要文字介绍，文字内容需，言简意赅的说明分项内容</a:t>
                </a:r>
                <a:r>
                  <a:rPr lang="en-US" altLang="zh-CN" sz="1100" dirty="0">
                    <a:solidFill>
                      <a:schemeClr val="bg1">
                        <a:lumMod val="50000"/>
                      </a:schemeClr>
                    </a:solidFill>
                    <a:cs typeface="+mn-ea"/>
                    <a:sym typeface="+mn-lt"/>
                  </a:rPr>
                  <a:t>……</a:t>
                </a:r>
                <a:r>
                  <a:rPr lang="zh-CN" altLang="en-US" sz="1100" dirty="0">
                    <a:solidFill>
                      <a:schemeClr val="bg1">
                        <a:lumMod val="50000"/>
                      </a:schemeClr>
                    </a:solidFill>
                    <a:cs typeface="+mn-ea"/>
                    <a:sym typeface="+mn-lt"/>
                  </a:rPr>
                  <a:t>。</a:t>
                </a:r>
                <a:endParaRPr lang="en-US" altLang="zh-CN" sz="1100" dirty="0">
                  <a:solidFill>
                    <a:schemeClr val="bg1">
                      <a:lumMod val="50000"/>
                    </a:schemeClr>
                  </a:solidFill>
                  <a:cs typeface="+mn-ea"/>
                  <a:sym typeface="+mn-lt"/>
                </a:endParaRPr>
              </a:p>
            </p:txBody>
          </p:sp>
        </p:grpSp>
        <p:sp>
          <p:nvSpPr>
            <p:cNvPr id="34" name="矩形 33"/>
            <p:cNvSpPr/>
            <p:nvPr/>
          </p:nvSpPr>
          <p:spPr>
            <a:xfrm>
              <a:off x="7203595" y="1874500"/>
              <a:ext cx="3769205" cy="4021224"/>
            </a:xfrm>
            <a:prstGeom prst="rect">
              <a:avLst/>
            </a:prstGeom>
            <a:blipFill dpi="0" rotWithShape="1">
              <a:blip r:embed="rId4"/>
              <a:srcRect/>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chemeClr val="bg1">
                    <a:lumMod val="50000"/>
                  </a:schemeClr>
                </a:solidFill>
                <a:cs typeface="+mn-ea"/>
                <a:sym typeface="+mn-lt"/>
              </a:endParaRPr>
            </a:p>
          </p:txBody>
        </p:sp>
      </p:grpSp>
    </p:spTree>
    <p:extLst>
      <p:ext uri="{BB962C8B-B14F-4D97-AF65-F5344CB8AC3E}">
        <p14:creationId xmlns:p14="http://schemas.microsoft.com/office/powerpoint/2010/main" val="283798911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TextBox 21"/>
          <p:cNvSpPr txBox="1"/>
          <p:nvPr/>
        </p:nvSpPr>
        <p:spPr>
          <a:xfrm>
            <a:off x="1447775" y="4639428"/>
            <a:ext cx="1925370" cy="1000274"/>
          </a:xfrm>
          <a:prstGeom prst="rect">
            <a:avLst/>
          </a:prstGeom>
          <a:noFill/>
        </p:spPr>
        <p:txBody>
          <a:bodyPr wrap="square" lIns="0" rIns="0" bIns="0" rtlCol="0">
            <a:spAutoFit/>
          </a:bodyPr>
          <a:lstStyle/>
          <a:p>
            <a:r>
              <a:rPr lang="zh-CN" altLang="en-US" sz="2000" dirty="0">
                <a:solidFill>
                  <a:schemeClr val="bg1">
                    <a:lumMod val="50000"/>
                  </a:schemeClr>
                </a:solidFill>
                <a:cs typeface="+mn-ea"/>
                <a:sym typeface="+mn-lt"/>
              </a:rPr>
              <a:t>加入标题</a:t>
            </a:r>
            <a:endParaRPr lang="en-US" sz="20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此处添加详细文本描述，建议与标题相关并符合整体语言风格。</a:t>
            </a:r>
            <a:endParaRPr lang="en-US" sz="1400" dirty="0">
              <a:solidFill>
                <a:schemeClr val="bg1">
                  <a:lumMod val="50000"/>
                </a:schemeClr>
              </a:solidFill>
              <a:cs typeface="+mn-ea"/>
              <a:sym typeface="+mn-lt"/>
            </a:endParaRPr>
          </a:p>
        </p:txBody>
      </p:sp>
      <p:sp>
        <p:nvSpPr>
          <p:cNvPr id="7" name="TextBox 23"/>
          <p:cNvSpPr txBox="1"/>
          <p:nvPr/>
        </p:nvSpPr>
        <p:spPr>
          <a:xfrm>
            <a:off x="3904312" y="4639428"/>
            <a:ext cx="1925370" cy="1000274"/>
          </a:xfrm>
          <a:prstGeom prst="rect">
            <a:avLst/>
          </a:prstGeom>
          <a:noFill/>
        </p:spPr>
        <p:txBody>
          <a:bodyPr wrap="square" lIns="0" rIns="0" bIns="0" rtlCol="0">
            <a:spAutoFit/>
          </a:bodyPr>
          <a:lstStyle/>
          <a:p>
            <a:r>
              <a:rPr lang="zh-CN" altLang="en-US" sz="2000" dirty="0">
                <a:solidFill>
                  <a:schemeClr val="bg1">
                    <a:lumMod val="50000"/>
                  </a:schemeClr>
                </a:solidFill>
                <a:cs typeface="+mn-ea"/>
                <a:sym typeface="+mn-lt"/>
              </a:rPr>
              <a:t>加入标题</a:t>
            </a:r>
            <a:endParaRPr lang="en-US" altLang="zh-CN" sz="20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此处添加详细文本描述，建议与标题相关并符合整体语言风格。</a:t>
            </a:r>
            <a:endParaRPr lang="en-US" sz="1400" dirty="0">
              <a:solidFill>
                <a:schemeClr val="bg1">
                  <a:lumMod val="50000"/>
                </a:schemeClr>
              </a:solidFill>
              <a:cs typeface="+mn-ea"/>
              <a:sym typeface="+mn-lt"/>
            </a:endParaRPr>
          </a:p>
        </p:txBody>
      </p:sp>
      <p:sp>
        <p:nvSpPr>
          <p:cNvPr id="8" name="TextBox 24"/>
          <p:cNvSpPr txBox="1"/>
          <p:nvPr/>
        </p:nvSpPr>
        <p:spPr>
          <a:xfrm>
            <a:off x="6417886" y="4639428"/>
            <a:ext cx="1925370" cy="1000274"/>
          </a:xfrm>
          <a:prstGeom prst="rect">
            <a:avLst/>
          </a:prstGeom>
          <a:noFill/>
        </p:spPr>
        <p:txBody>
          <a:bodyPr wrap="square" lIns="0" rIns="0" bIns="0" rtlCol="0">
            <a:spAutoFit/>
          </a:bodyPr>
          <a:lstStyle/>
          <a:p>
            <a:r>
              <a:rPr lang="zh-CN" altLang="en-US" sz="2000" dirty="0">
                <a:solidFill>
                  <a:schemeClr val="bg1">
                    <a:lumMod val="50000"/>
                  </a:schemeClr>
                </a:solidFill>
                <a:cs typeface="+mn-ea"/>
                <a:sym typeface="+mn-lt"/>
              </a:rPr>
              <a:t>加入标题</a:t>
            </a:r>
            <a:endParaRPr lang="en-US" altLang="zh-CN" sz="20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此处添加详细文本描述，建议与标题相关并符合整体语言风格。</a:t>
            </a:r>
            <a:endParaRPr lang="en-US" sz="1400" dirty="0">
              <a:solidFill>
                <a:schemeClr val="bg1">
                  <a:lumMod val="50000"/>
                </a:schemeClr>
              </a:solidFill>
              <a:cs typeface="+mn-ea"/>
              <a:sym typeface="+mn-lt"/>
            </a:endParaRPr>
          </a:p>
        </p:txBody>
      </p:sp>
      <p:sp>
        <p:nvSpPr>
          <p:cNvPr id="9" name="TextBox 26"/>
          <p:cNvSpPr txBox="1"/>
          <p:nvPr/>
        </p:nvSpPr>
        <p:spPr>
          <a:xfrm>
            <a:off x="8855974" y="4639428"/>
            <a:ext cx="1925370" cy="1000274"/>
          </a:xfrm>
          <a:prstGeom prst="rect">
            <a:avLst/>
          </a:prstGeom>
          <a:noFill/>
        </p:spPr>
        <p:txBody>
          <a:bodyPr wrap="square" lIns="0" rIns="0" bIns="0" rtlCol="0">
            <a:spAutoFit/>
          </a:bodyPr>
          <a:lstStyle/>
          <a:p>
            <a:r>
              <a:rPr lang="zh-CN" altLang="en-US" sz="2000" dirty="0">
                <a:solidFill>
                  <a:schemeClr val="bg1">
                    <a:lumMod val="50000"/>
                  </a:schemeClr>
                </a:solidFill>
                <a:cs typeface="+mn-ea"/>
                <a:sym typeface="+mn-lt"/>
              </a:rPr>
              <a:t>加入标题</a:t>
            </a:r>
            <a:endParaRPr lang="en-US" altLang="zh-CN" sz="2000" dirty="0">
              <a:solidFill>
                <a:schemeClr val="bg1">
                  <a:lumMod val="50000"/>
                </a:schemeClr>
              </a:solidFill>
              <a:cs typeface="+mn-ea"/>
              <a:sym typeface="+mn-lt"/>
            </a:endParaRPr>
          </a:p>
          <a:p>
            <a:r>
              <a:rPr lang="zh-CN" altLang="en-US" sz="1400" dirty="0">
                <a:solidFill>
                  <a:schemeClr val="bg1">
                    <a:lumMod val="50000"/>
                  </a:schemeClr>
                </a:solidFill>
                <a:cs typeface="+mn-ea"/>
                <a:sym typeface="+mn-lt"/>
              </a:rPr>
              <a:t>此处添加详细文本描述，建议与标题相关并符合整体语言风格。</a:t>
            </a:r>
            <a:endParaRPr lang="en-US" sz="1400" dirty="0">
              <a:solidFill>
                <a:schemeClr val="bg1">
                  <a:lumMod val="50000"/>
                </a:schemeClr>
              </a:solidFill>
              <a:cs typeface="+mn-ea"/>
              <a:sym typeface="+mn-lt"/>
            </a:endParaRPr>
          </a:p>
        </p:txBody>
      </p:sp>
      <p:grpSp>
        <p:nvGrpSpPr>
          <p:cNvPr id="10" name="组合 9"/>
          <p:cNvGrpSpPr/>
          <p:nvPr/>
        </p:nvGrpSpPr>
        <p:grpSpPr>
          <a:xfrm>
            <a:off x="905612" y="2435970"/>
            <a:ext cx="10176336" cy="2203458"/>
            <a:chOff x="643277" y="2221596"/>
            <a:chExt cx="10705734" cy="2318089"/>
          </a:xfrm>
        </p:grpSpPr>
        <p:grpSp>
          <p:nvGrpSpPr>
            <p:cNvPr id="12" name="Group 2"/>
            <p:cNvGrpSpPr/>
            <p:nvPr/>
          </p:nvGrpSpPr>
          <p:grpSpPr>
            <a:xfrm>
              <a:off x="643277" y="2221596"/>
              <a:ext cx="2142660" cy="2120676"/>
              <a:chOff x="1021066" y="1539127"/>
              <a:chExt cx="1343698" cy="1329913"/>
            </a:xfrm>
            <a:solidFill>
              <a:srgbClr val="4C6666"/>
            </a:solidFill>
          </p:grpSpPr>
          <p:sp>
            <p:nvSpPr>
              <p:cNvPr id="44" name="Freeform 1"/>
              <p:cNvSpPr>
                <a:spLocks noChangeArrowheads="1"/>
              </p:cNvSpPr>
              <p:nvPr/>
            </p:nvSpPr>
            <p:spPr bwMode="auto">
              <a:xfrm>
                <a:off x="1021066" y="1539127"/>
                <a:ext cx="1343698" cy="1329913"/>
              </a:xfrm>
              <a:custGeom>
                <a:avLst/>
                <a:gdLst>
                  <a:gd name="T0" fmla="*/ 5469 w 6447"/>
                  <a:gd name="T1" fmla="*/ 5469 h 6381"/>
                  <a:gd name="T2" fmla="*/ 5469 w 6447"/>
                  <a:gd name="T3" fmla="*/ 5469 h 6381"/>
                  <a:gd name="T4" fmla="*/ 6446 w 6447"/>
                  <a:gd name="T5" fmla="*/ 3190 h 6381"/>
                  <a:gd name="T6" fmla="*/ 3256 w 6447"/>
                  <a:gd name="T7" fmla="*/ 0 h 6381"/>
                  <a:gd name="T8" fmla="*/ 0 w 6447"/>
                  <a:gd name="T9" fmla="*/ 3190 h 6381"/>
                  <a:gd name="T10" fmla="*/ 3256 w 6447"/>
                  <a:gd name="T11" fmla="*/ 6380 h 6381"/>
                  <a:gd name="T12" fmla="*/ 6446 w 6447"/>
                  <a:gd name="T13" fmla="*/ 6380 h 6381"/>
                  <a:gd name="T14" fmla="*/ 6446 w 6447"/>
                  <a:gd name="T15" fmla="*/ 5469 h 6381"/>
                  <a:gd name="T16" fmla="*/ 5469 w 6447"/>
                  <a:gd name="T17" fmla="*/ 5469 h 6381"/>
                  <a:gd name="T18" fmla="*/ 5729 w 6447"/>
                  <a:gd name="T19" fmla="*/ 5469 h 6381"/>
                  <a:gd name="T20" fmla="*/ 5729 w 6447"/>
                  <a:gd name="T21" fmla="*/ 5469 h 6381"/>
                  <a:gd name="T22" fmla="*/ 5729 w 6447"/>
                  <a:gd name="T23" fmla="*/ 5469 h 6381"/>
                  <a:gd name="T24" fmla="*/ 5600 w 6447"/>
                  <a:gd name="T25" fmla="*/ 5469 h 6381"/>
                  <a:gd name="T26" fmla="*/ 5600 w 6447"/>
                  <a:gd name="T27" fmla="*/ 5469 h 6381"/>
                  <a:gd name="T28" fmla="*/ 5600 w 6447"/>
                  <a:gd name="T29" fmla="*/ 5469 h 6381"/>
                  <a:gd name="T30" fmla="*/ 5600 w 6447"/>
                  <a:gd name="T31" fmla="*/ 5469 h 6381"/>
                  <a:gd name="T32" fmla="*/ 5600 w 6447"/>
                  <a:gd name="T33" fmla="*/ 5469 h 6381"/>
                  <a:gd name="T34" fmla="*/ 5600 w 6447"/>
                  <a:gd name="T35" fmla="*/ 5469 h 6381"/>
                  <a:gd name="T36" fmla="*/ 5600 w 6447"/>
                  <a:gd name="T37" fmla="*/ 5469 h 6381"/>
                  <a:gd name="T38" fmla="*/ 5600 w 6447"/>
                  <a:gd name="T39" fmla="*/ 5469 h 6381"/>
                  <a:gd name="T40" fmla="*/ 5600 w 6447"/>
                  <a:gd name="T41" fmla="*/ 5469 h 6381"/>
                  <a:gd name="T42" fmla="*/ 5600 w 6447"/>
                  <a:gd name="T43" fmla="*/ 5469 h 6381"/>
                  <a:gd name="T44" fmla="*/ 5600 w 6447"/>
                  <a:gd name="T45" fmla="*/ 5469 h 6381"/>
                  <a:gd name="T46" fmla="*/ 5600 w 6447"/>
                  <a:gd name="T47" fmla="*/ 5469 h 6381"/>
                  <a:gd name="T48" fmla="*/ 5600 w 6447"/>
                  <a:gd name="T49" fmla="*/ 5469 h 6381"/>
                  <a:gd name="T50" fmla="*/ 5600 w 6447"/>
                  <a:gd name="T51" fmla="*/ 5469 h 6381"/>
                  <a:gd name="T52" fmla="*/ 5600 w 6447"/>
                  <a:gd name="T53" fmla="*/ 5469 h 6381"/>
                  <a:gd name="T54" fmla="*/ 5600 w 6447"/>
                  <a:gd name="T55" fmla="*/ 5469 h 6381"/>
                  <a:gd name="T56" fmla="*/ 5600 w 6447"/>
                  <a:gd name="T57" fmla="*/ 5469 h 6381"/>
                  <a:gd name="T58" fmla="*/ 5600 w 6447"/>
                  <a:gd name="T59" fmla="*/ 5469 h 6381"/>
                  <a:gd name="T60" fmla="*/ 5729 w 6447"/>
                  <a:gd name="T61"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447" h="6381">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4298" y="6380"/>
                      <a:pt x="5340" y="6380"/>
                      <a:pt x="6446" y="6380"/>
                    </a:cubicBezTo>
                    <a:cubicBezTo>
                      <a:pt x="6446" y="6119"/>
                      <a:pt x="6446" y="5794"/>
                      <a:pt x="6446" y="5469"/>
                    </a:cubicBezTo>
                    <a:cubicBezTo>
                      <a:pt x="6121" y="5469"/>
                      <a:pt x="5794" y="5469"/>
                      <a:pt x="5469" y="5469"/>
                    </a:cubicBezTo>
                    <a:close/>
                    <a:moveTo>
                      <a:pt x="5729" y="5469"/>
                    </a:moveTo>
                    <a:lnTo>
                      <a:pt x="5729" y="5469"/>
                    </a:lnTo>
                    <a:lnTo>
                      <a:pt x="5729"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729" y="5469"/>
                    </a:lnTo>
                    <a:close/>
                  </a:path>
                </a:pathLst>
              </a:custGeom>
              <a:solidFill>
                <a:schemeClr val="bg1">
                  <a:lumMod val="65000"/>
                </a:schemeClr>
              </a:solidFill>
              <a:ln>
                <a:noFill/>
              </a:ln>
              <a:effectLst/>
            </p:spPr>
            <p:txBody>
              <a:bodyPr wrap="none" anchor="ctr"/>
              <a:lstStyle/>
              <a:p>
                <a:endParaRPr lang="en-US">
                  <a:cs typeface="+mn-ea"/>
                  <a:sym typeface="+mn-lt"/>
                </a:endParaRPr>
              </a:p>
            </p:txBody>
          </p:sp>
          <p:sp>
            <p:nvSpPr>
              <p:cNvPr id="45" name="Freeform 2"/>
              <p:cNvSpPr>
                <a:spLocks noChangeArrowheads="1"/>
              </p:cNvSpPr>
              <p:nvPr/>
            </p:nvSpPr>
            <p:spPr bwMode="auto">
              <a:xfrm>
                <a:off x="1021066" y="1539127"/>
                <a:ext cx="1343698" cy="1329913"/>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3297AB"/>
              </a:solidFill>
              <a:ln>
                <a:noFill/>
              </a:ln>
              <a:effectLst/>
            </p:spPr>
            <p:txBody>
              <a:bodyPr wrap="none" anchor="ctr"/>
              <a:lstStyle/>
              <a:p>
                <a:endParaRPr lang="en-US">
                  <a:cs typeface="+mn-ea"/>
                  <a:sym typeface="+mn-lt"/>
                </a:endParaRPr>
              </a:p>
            </p:txBody>
          </p:sp>
        </p:grpSp>
        <p:grpSp>
          <p:nvGrpSpPr>
            <p:cNvPr id="13" name="Group 3"/>
            <p:cNvGrpSpPr/>
            <p:nvPr/>
          </p:nvGrpSpPr>
          <p:grpSpPr>
            <a:xfrm>
              <a:off x="3270176" y="2221596"/>
              <a:ext cx="2142660" cy="2120676"/>
              <a:chOff x="2951469" y="1539127"/>
              <a:chExt cx="1343698" cy="1329913"/>
            </a:xfrm>
            <a:solidFill>
              <a:srgbClr val="F46268">
                <a:alpha val="77000"/>
              </a:srgbClr>
            </a:solidFill>
          </p:grpSpPr>
          <p:sp>
            <p:nvSpPr>
              <p:cNvPr id="42" name="Freeform 1"/>
              <p:cNvSpPr>
                <a:spLocks noChangeArrowheads="1"/>
              </p:cNvSpPr>
              <p:nvPr/>
            </p:nvSpPr>
            <p:spPr bwMode="auto">
              <a:xfrm>
                <a:off x="2951469" y="1539127"/>
                <a:ext cx="1343698" cy="1329913"/>
              </a:xfrm>
              <a:custGeom>
                <a:avLst/>
                <a:gdLst>
                  <a:gd name="T0" fmla="*/ 5469 w 6447"/>
                  <a:gd name="T1" fmla="*/ 5469 h 6381"/>
                  <a:gd name="T2" fmla="*/ 5469 w 6447"/>
                  <a:gd name="T3" fmla="*/ 5469 h 6381"/>
                  <a:gd name="T4" fmla="*/ 6446 w 6447"/>
                  <a:gd name="T5" fmla="*/ 3190 h 6381"/>
                  <a:gd name="T6" fmla="*/ 3256 w 6447"/>
                  <a:gd name="T7" fmla="*/ 0 h 6381"/>
                  <a:gd name="T8" fmla="*/ 0 w 6447"/>
                  <a:gd name="T9" fmla="*/ 3190 h 6381"/>
                  <a:gd name="T10" fmla="*/ 3256 w 6447"/>
                  <a:gd name="T11" fmla="*/ 6380 h 6381"/>
                  <a:gd name="T12" fmla="*/ 6446 w 6447"/>
                  <a:gd name="T13" fmla="*/ 6380 h 6381"/>
                  <a:gd name="T14" fmla="*/ 6446 w 6447"/>
                  <a:gd name="T15" fmla="*/ 5469 h 6381"/>
                  <a:gd name="T16" fmla="*/ 5469 w 6447"/>
                  <a:gd name="T17" fmla="*/ 5469 h 6381"/>
                  <a:gd name="T18" fmla="*/ 5729 w 6447"/>
                  <a:gd name="T19" fmla="*/ 5469 h 6381"/>
                  <a:gd name="T20" fmla="*/ 5729 w 6447"/>
                  <a:gd name="T21" fmla="*/ 5469 h 6381"/>
                  <a:gd name="T22" fmla="*/ 5729 w 6447"/>
                  <a:gd name="T23" fmla="*/ 5469 h 6381"/>
                  <a:gd name="T24" fmla="*/ 5600 w 6447"/>
                  <a:gd name="T25" fmla="*/ 5469 h 6381"/>
                  <a:gd name="T26" fmla="*/ 5600 w 6447"/>
                  <a:gd name="T27" fmla="*/ 5469 h 6381"/>
                  <a:gd name="T28" fmla="*/ 5600 w 6447"/>
                  <a:gd name="T29" fmla="*/ 5469 h 6381"/>
                  <a:gd name="T30" fmla="*/ 5600 w 6447"/>
                  <a:gd name="T31" fmla="*/ 5469 h 6381"/>
                  <a:gd name="T32" fmla="*/ 5600 w 6447"/>
                  <a:gd name="T33" fmla="*/ 5469 h 6381"/>
                  <a:gd name="T34" fmla="*/ 5600 w 6447"/>
                  <a:gd name="T35" fmla="*/ 5469 h 6381"/>
                  <a:gd name="T36" fmla="*/ 5600 w 6447"/>
                  <a:gd name="T37" fmla="*/ 5469 h 6381"/>
                  <a:gd name="T38" fmla="*/ 5600 w 6447"/>
                  <a:gd name="T39" fmla="*/ 5469 h 6381"/>
                  <a:gd name="T40" fmla="*/ 5600 w 6447"/>
                  <a:gd name="T41" fmla="*/ 5469 h 6381"/>
                  <a:gd name="T42" fmla="*/ 5600 w 6447"/>
                  <a:gd name="T43" fmla="*/ 5469 h 6381"/>
                  <a:gd name="T44" fmla="*/ 5600 w 6447"/>
                  <a:gd name="T45" fmla="*/ 5469 h 6381"/>
                  <a:gd name="T46" fmla="*/ 5600 w 6447"/>
                  <a:gd name="T47" fmla="*/ 5469 h 6381"/>
                  <a:gd name="T48" fmla="*/ 5600 w 6447"/>
                  <a:gd name="T49" fmla="*/ 5469 h 6381"/>
                  <a:gd name="T50" fmla="*/ 5600 w 6447"/>
                  <a:gd name="T51" fmla="*/ 5469 h 6381"/>
                  <a:gd name="T52" fmla="*/ 5600 w 6447"/>
                  <a:gd name="T53" fmla="*/ 5469 h 6381"/>
                  <a:gd name="T54" fmla="*/ 5600 w 6447"/>
                  <a:gd name="T55" fmla="*/ 5469 h 6381"/>
                  <a:gd name="T56" fmla="*/ 5600 w 6447"/>
                  <a:gd name="T57" fmla="*/ 5469 h 6381"/>
                  <a:gd name="T58" fmla="*/ 5600 w 6447"/>
                  <a:gd name="T59" fmla="*/ 5469 h 6381"/>
                  <a:gd name="T60" fmla="*/ 5729 w 6447"/>
                  <a:gd name="T61"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447" h="6381">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4298" y="6380"/>
                      <a:pt x="5340" y="6380"/>
                      <a:pt x="6446" y="6380"/>
                    </a:cubicBezTo>
                    <a:cubicBezTo>
                      <a:pt x="6446" y="6119"/>
                      <a:pt x="6446" y="5794"/>
                      <a:pt x="6446" y="5469"/>
                    </a:cubicBezTo>
                    <a:cubicBezTo>
                      <a:pt x="6121" y="5469"/>
                      <a:pt x="5794" y="5469"/>
                      <a:pt x="5469" y="5469"/>
                    </a:cubicBezTo>
                    <a:close/>
                    <a:moveTo>
                      <a:pt x="5729" y="5469"/>
                    </a:moveTo>
                    <a:lnTo>
                      <a:pt x="5729" y="5469"/>
                    </a:lnTo>
                    <a:lnTo>
                      <a:pt x="5729"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729" y="5469"/>
                    </a:lnTo>
                    <a:close/>
                  </a:path>
                </a:pathLst>
              </a:custGeom>
              <a:solidFill>
                <a:schemeClr val="bg1">
                  <a:lumMod val="65000"/>
                </a:schemeClr>
              </a:solidFill>
              <a:ln>
                <a:noFill/>
              </a:ln>
              <a:effectLst/>
            </p:spPr>
            <p:txBody>
              <a:bodyPr wrap="none" anchor="ctr"/>
              <a:lstStyle/>
              <a:p>
                <a:endParaRPr lang="en-US">
                  <a:cs typeface="+mn-ea"/>
                  <a:sym typeface="+mn-lt"/>
                </a:endParaRPr>
              </a:p>
            </p:txBody>
          </p:sp>
          <p:sp>
            <p:nvSpPr>
              <p:cNvPr id="43" name="Freeform 2"/>
              <p:cNvSpPr>
                <a:spLocks noChangeArrowheads="1"/>
              </p:cNvSpPr>
              <p:nvPr/>
            </p:nvSpPr>
            <p:spPr bwMode="auto">
              <a:xfrm>
                <a:off x="2951469" y="1539127"/>
                <a:ext cx="1343698" cy="1329913"/>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D98360"/>
              </a:solidFill>
              <a:ln>
                <a:noFill/>
              </a:ln>
              <a:effectLst/>
            </p:spPr>
            <p:txBody>
              <a:bodyPr wrap="none" anchor="ctr"/>
              <a:lstStyle/>
              <a:p>
                <a:endParaRPr lang="en-US">
                  <a:cs typeface="+mn-ea"/>
                  <a:sym typeface="+mn-lt"/>
                </a:endParaRPr>
              </a:p>
            </p:txBody>
          </p:sp>
        </p:grpSp>
        <p:grpSp>
          <p:nvGrpSpPr>
            <p:cNvPr id="14" name="Group 4"/>
            <p:cNvGrpSpPr/>
            <p:nvPr/>
          </p:nvGrpSpPr>
          <p:grpSpPr>
            <a:xfrm>
              <a:off x="5885924" y="2221596"/>
              <a:ext cx="2142660" cy="2120676"/>
              <a:chOff x="4881873" y="1539127"/>
              <a:chExt cx="1343698" cy="1329913"/>
            </a:xfrm>
            <a:solidFill>
              <a:srgbClr val="4C6666"/>
            </a:solidFill>
          </p:grpSpPr>
          <p:sp>
            <p:nvSpPr>
              <p:cNvPr id="40" name="Freeform 1"/>
              <p:cNvSpPr>
                <a:spLocks noChangeArrowheads="1"/>
              </p:cNvSpPr>
              <p:nvPr/>
            </p:nvSpPr>
            <p:spPr bwMode="auto">
              <a:xfrm>
                <a:off x="4881873" y="1539127"/>
                <a:ext cx="1343698" cy="1329913"/>
              </a:xfrm>
              <a:custGeom>
                <a:avLst/>
                <a:gdLst>
                  <a:gd name="T0" fmla="*/ 5469 w 6447"/>
                  <a:gd name="T1" fmla="*/ 5469 h 6381"/>
                  <a:gd name="T2" fmla="*/ 5469 w 6447"/>
                  <a:gd name="T3" fmla="*/ 5469 h 6381"/>
                  <a:gd name="T4" fmla="*/ 6446 w 6447"/>
                  <a:gd name="T5" fmla="*/ 3190 h 6381"/>
                  <a:gd name="T6" fmla="*/ 3256 w 6447"/>
                  <a:gd name="T7" fmla="*/ 0 h 6381"/>
                  <a:gd name="T8" fmla="*/ 0 w 6447"/>
                  <a:gd name="T9" fmla="*/ 3190 h 6381"/>
                  <a:gd name="T10" fmla="*/ 3256 w 6447"/>
                  <a:gd name="T11" fmla="*/ 6380 h 6381"/>
                  <a:gd name="T12" fmla="*/ 6446 w 6447"/>
                  <a:gd name="T13" fmla="*/ 6380 h 6381"/>
                  <a:gd name="T14" fmla="*/ 6446 w 6447"/>
                  <a:gd name="T15" fmla="*/ 5469 h 6381"/>
                  <a:gd name="T16" fmla="*/ 5469 w 6447"/>
                  <a:gd name="T17" fmla="*/ 5469 h 6381"/>
                  <a:gd name="T18" fmla="*/ 5729 w 6447"/>
                  <a:gd name="T19" fmla="*/ 5469 h 6381"/>
                  <a:gd name="T20" fmla="*/ 5729 w 6447"/>
                  <a:gd name="T21" fmla="*/ 5469 h 6381"/>
                  <a:gd name="T22" fmla="*/ 5729 w 6447"/>
                  <a:gd name="T23" fmla="*/ 5469 h 6381"/>
                  <a:gd name="T24" fmla="*/ 5600 w 6447"/>
                  <a:gd name="T25" fmla="*/ 5469 h 6381"/>
                  <a:gd name="T26" fmla="*/ 5600 w 6447"/>
                  <a:gd name="T27" fmla="*/ 5469 h 6381"/>
                  <a:gd name="T28" fmla="*/ 5600 w 6447"/>
                  <a:gd name="T29" fmla="*/ 5469 h 6381"/>
                  <a:gd name="T30" fmla="*/ 5600 w 6447"/>
                  <a:gd name="T31" fmla="*/ 5469 h 6381"/>
                  <a:gd name="T32" fmla="*/ 5600 w 6447"/>
                  <a:gd name="T33" fmla="*/ 5469 h 6381"/>
                  <a:gd name="T34" fmla="*/ 5600 w 6447"/>
                  <a:gd name="T35" fmla="*/ 5469 h 6381"/>
                  <a:gd name="T36" fmla="*/ 5600 w 6447"/>
                  <a:gd name="T37" fmla="*/ 5469 h 6381"/>
                  <a:gd name="T38" fmla="*/ 5600 w 6447"/>
                  <a:gd name="T39" fmla="*/ 5469 h 6381"/>
                  <a:gd name="T40" fmla="*/ 5600 w 6447"/>
                  <a:gd name="T41" fmla="*/ 5469 h 6381"/>
                  <a:gd name="T42" fmla="*/ 5600 w 6447"/>
                  <a:gd name="T43" fmla="*/ 5469 h 6381"/>
                  <a:gd name="T44" fmla="*/ 5600 w 6447"/>
                  <a:gd name="T45" fmla="*/ 5469 h 6381"/>
                  <a:gd name="T46" fmla="*/ 5600 w 6447"/>
                  <a:gd name="T47" fmla="*/ 5469 h 6381"/>
                  <a:gd name="T48" fmla="*/ 5600 w 6447"/>
                  <a:gd name="T49" fmla="*/ 5469 h 6381"/>
                  <a:gd name="T50" fmla="*/ 5600 w 6447"/>
                  <a:gd name="T51" fmla="*/ 5469 h 6381"/>
                  <a:gd name="T52" fmla="*/ 5600 w 6447"/>
                  <a:gd name="T53" fmla="*/ 5469 h 6381"/>
                  <a:gd name="T54" fmla="*/ 5600 w 6447"/>
                  <a:gd name="T55" fmla="*/ 5469 h 6381"/>
                  <a:gd name="T56" fmla="*/ 5600 w 6447"/>
                  <a:gd name="T57" fmla="*/ 5469 h 6381"/>
                  <a:gd name="T58" fmla="*/ 5600 w 6447"/>
                  <a:gd name="T59" fmla="*/ 5469 h 6381"/>
                  <a:gd name="T60" fmla="*/ 5729 w 6447"/>
                  <a:gd name="T61"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447" h="6381">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4298" y="6380"/>
                      <a:pt x="5340" y="6380"/>
                      <a:pt x="6446" y="6380"/>
                    </a:cubicBezTo>
                    <a:cubicBezTo>
                      <a:pt x="6446" y="6119"/>
                      <a:pt x="6446" y="5794"/>
                      <a:pt x="6446" y="5469"/>
                    </a:cubicBezTo>
                    <a:cubicBezTo>
                      <a:pt x="6121" y="5469"/>
                      <a:pt x="5794" y="5469"/>
                      <a:pt x="5469" y="5469"/>
                    </a:cubicBezTo>
                    <a:close/>
                    <a:moveTo>
                      <a:pt x="5729" y="5469"/>
                    </a:moveTo>
                    <a:lnTo>
                      <a:pt x="5729" y="5469"/>
                    </a:lnTo>
                    <a:lnTo>
                      <a:pt x="5729"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729" y="5469"/>
                    </a:lnTo>
                    <a:close/>
                  </a:path>
                </a:pathLst>
              </a:custGeom>
              <a:solidFill>
                <a:schemeClr val="bg1">
                  <a:lumMod val="65000"/>
                </a:schemeClr>
              </a:solidFill>
              <a:ln>
                <a:noFill/>
              </a:ln>
              <a:effectLst/>
            </p:spPr>
            <p:txBody>
              <a:bodyPr wrap="none" anchor="ctr"/>
              <a:lstStyle/>
              <a:p>
                <a:endParaRPr lang="en-US">
                  <a:cs typeface="+mn-ea"/>
                  <a:sym typeface="+mn-lt"/>
                </a:endParaRPr>
              </a:p>
            </p:txBody>
          </p:sp>
          <p:sp>
            <p:nvSpPr>
              <p:cNvPr id="41" name="Freeform 2"/>
              <p:cNvSpPr>
                <a:spLocks noChangeArrowheads="1"/>
              </p:cNvSpPr>
              <p:nvPr/>
            </p:nvSpPr>
            <p:spPr bwMode="auto">
              <a:xfrm>
                <a:off x="4881873" y="1539127"/>
                <a:ext cx="1343698" cy="1329913"/>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3297AB"/>
              </a:solidFill>
              <a:ln>
                <a:noFill/>
              </a:ln>
              <a:effectLst/>
            </p:spPr>
            <p:txBody>
              <a:bodyPr wrap="none" anchor="ctr"/>
              <a:lstStyle/>
              <a:p>
                <a:endParaRPr lang="en-US">
                  <a:cs typeface="+mn-ea"/>
                  <a:sym typeface="+mn-lt"/>
                </a:endParaRPr>
              </a:p>
            </p:txBody>
          </p:sp>
        </p:grpSp>
        <p:grpSp>
          <p:nvGrpSpPr>
            <p:cNvPr id="15" name="Group 6"/>
            <p:cNvGrpSpPr/>
            <p:nvPr/>
          </p:nvGrpSpPr>
          <p:grpSpPr>
            <a:xfrm>
              <a:off x="8506097" y="2221596"/>
              <a:ext cx="2142660" cy="2120676"/>
              <a:chOff x="6812276" y="1539127"/>
              <a:chExt cx="1343698" cy="1329913"/>
            </a:xfrm>
            <a:solidFill>
              <a:srgbClr val="F46268">
                <a:alpha val="77000"/>
              </a:srgbClr>
            </a:solidFill>
          </p:grpSpPr>
          <p:sp>
            <p:nvSpPr>
              <p:cNvPr id="38" name="Freeform 1"/>
              <p:cNvSpPr>
                <a:spLocks noChangeArrowheads="1"/>
              </p:cNvSpPr>
              <p:nvPr/>
            </p:nvSpPr>
            <p:spPr bwMode="auto">
              <a:xfrm>
                <a:off x="6812276" y="1539127"/>
                <a:ext cx="1343698" cy="1329913"/>
              </a:xfrm>
              <a:custGeom>
                <a:avLst/>
                <a:gdLst>
                  <a:gd name="T0" fmla="*/ 5469 w 6447"/>
                  <a:gd name="T1" fmla="*/ 5469 h 6381"/>
                  <a:gd name="T2" fmla="*/ 5469 w 6447"/>
                  <a:gd name="T3" fmla="*/ 5469 h 6381"/>
                  <a:gd name="T4" fmla="*/ 6446 w 6447"/>
                  <a:gd name="T5" fmla="*/ 3190 h 6381"/>
                  <a:gd name="T6" fmla="*/ 3256 w 6447"/>
                  <a:gd name="T7" fmla="*/ 0 h 6381"/>
                  <a:gd name="T8" fmla="*/ 0 w 6447"/>
                  <a:gd name="T9" fmla="*/ 3190 h 6381"/>
                  <a:gd name="T10" fmla="*/ 3256 w 6447"/>
                  <a:gd name="T11" fmla="*/ 6380 h 6381"/>
                  <a:gd name="T12" fmla="*/ 6446 w 6447"/>
                  <a:gd name="T13" fmla="*/ 6380 h 6381"/>
                  <a:gd name="T14" fmla="*/ 6446 w 6447"/>
                  <a:gd name="T15" fmla="*/ 5469 h 6381"/>
                  <a:gd name="T16" fmla="*/ 5469 w 6447"/>
                  <a:gd name="T17" fmla="*/ 5469 h 6381"/>
                  <a:gd name="T18" fmla="*/ 5729 w 6447"/>
                  <a:gd name="T19" fmla="*/ 5469 h 6381"/>
                  <a:gd name="T20" fmla="*/ 5729 w 6447"/>
                  <a:gd name="T21" fmla="*/ 5469 h 6381"/>
                  <a:gd name="T22" fmla="*/ 5729 w 6447"/>
                  <a:gd name="T23" fmla="*/ 5469 h 6381"/>
                  <a:gd name="T24" fmla="*/ 5600 w 6447"/>
                  <a:gd name="T25" fmla="*/ 5469 h 6381"/>
                  <a:gd name="T26" fmla="*/ 5600 w 6447"/>
                  <a:gd name="T27" fmla="*/ 5469 h 6381"/>
                  <a:gd name="T28" fmla="*/ 5600 w 6447"/>
                  <a:gd name="T29" fmla="*/ 5469 h 6381"/>
                  <a:gd name="T30" fmla="*/ 5600 w 6447"/>
                  <a:gd name="T31" fmla="*/ 5469 h 6381"/>
                  <a:gd name="T32" fmla="*/ 5600 w 6447"/>
                  <a:gd name="T33" fmla="*/ 5469 h 6381"/>
                  <a:gd name="T34" fmla="*/ 5600 w 6447"/>
                  <a:gd name="T35" fmla="*/ 5469 h 6381"/>
                  <a:gd name="T36" fmla="*/ 5600 w 6447"/>
                  <a:gd name="T37" fmla="*/ 5469 h 6381"/>
                  <a:gd name="T38" fmla="*/ 5600 w 6447"/>
                  <a:gd name="T39" fmla="*/ 5469 h 6381"/>
                  <a:gd name="T40" fmla="*/ 5600 w 6447"/>
                  <a:gd name="T41" fmla="*/ 5469 h 6381"/>
                  <a:gd name="T42" fmla="*/ 5600 w 6447"/>
                  <a:gd name="T43" fmla="*/ 5469 h 6381"/>
                  <a:gd name="T44" fmla="*/ 5600 w 6447"/>
                  <a:gd name="T45" fmla="*/ 5469 h 6381"/>
                  <a:gd name="T46" fmla="*/ 5600 w 6447"/>
                  <a:gd name="T47" fmla="*/ 5469 h 6381"/>
                  <a:gd name="T48" fmla="*/ 5600 w 6447"/>
                  <a:gd name="T49" fmla="*/ 5469 h 6381"/>
                  <a:gd name="T50" fmla="*/ 5600 w 6447"/>
                  <a:gd name="T51" fmla="*/ 5469 h 6381"/>
                  <a:gd name="T52" fmla="*/ 5600 w 6447"/>
                  <a:gd name="T53" fmla="*/ 5469 h 6381"/>
                  <a:gd name="T54" fmla="*/ 5600 w 6447"/>
                  <a:gd name="T55" fmla="*/ 5469 h 6381"/>
                  <a:gd name="T56" fmla="*/ 5600 w 6447"/>
                  <a:gd name="T57" fmla="*/ 5469 h 6381"/>
                  <a:gd name="T58" fmla="*/ 5600 w 6447"/>
                  <a:gd name="T59" fmla="*/ 5469 h 6381"/>
                  <a:gd name="T60" fmla="*/ 5729 w 6447"/>
                  <a:gd name="T61"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447" h="6381">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4298" y="6380"/>
                      <a:pt x="5340" y="6380"/>
                      <a:pt x="6446" y="6380"/>
                    </a:cubicBezTo>
                    <a:cubicBezTo>
                      <a:pt x="6446" y="6119"/>
                      <a:pt x="6446" y="5794"/>
                      <a:pt x="6446" y="5469"/>
                    </a:cubicBezTo>
                    <a:cubicBezTo>
                      <a:pt x="6121" y="5469"/>
                      <a:pt x="5794" y="5469"/>
                      <a:pt x="5469" y="5469"/>
                    </a:cubicBezTo>
                    <a:close/>
                    <a:moveTo>
                      <a:pt x="5729" y="5469"/>
                    </a:moveTo>
                    <a:lnTo>
                      <a:pt x="5729" y="5469"/>
                    </a:lnTo>
                    <a:lnTo>
                      <a:pt x="5729"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600" y="5469"/>
                    </a:lnTo>
                    <a:lnTo>
                      <a:pt x="5729" y="5469"/>
                    </a:lnTo>
                    <a:close/>
                  </a:path>
                </a:pathLst>
              </a:custGeom>
              <a:solidFill>
                <a:schemeClr val="bg1">
                  <a:lumMod val="65000"/>
                </a:schemeClr>
              </a:solidFill>
              <a:ln>
                <a:noFill/>
              </a:ln>
              <a:effectLst/>
            </p:spPr>
            <p:txBody>
              <a:bodyPr wrap="none" anchor="ctr"/>
              <a:lstStyle/>
              <a:p>
                <a:endParaRPr lang="en-US">
                  <a:cs typeface="+mn-ea"/>
                  <a:sym typeface="+mn-lt"/>
                </a:endParaRPr>
              </a:p>
            </p:txBody>
          </p:sp>
          <p:sp>
            <p:nvSpPr>
              <p:cNvPr id="39" name="Freeform 2"/>
              <p:cNvSpPr>
                <a:spLocks noChangeArrowheads="1"/>
              </p:cNvSpPr>
              <p:nvPr/>
            </p:nvSpPr>
            <p:spPr bwMode="auto">
              <a:xfrm>
                <a:off x="6812276" y="1539127"/>
                <a:ext cx="1343698" cy="1329913"/>
              </a:xfrm>
              <a:custGeom>
                <a:avLst/>
                <a:gdLst>
                  <a:gd name="T0" fmla="*/ 977 w 6447"/>
                  <a:gd name="T1" fmla="*/ 3190 h 6381"/>
                  <a:gd name="T2" fmla="*/ 977 w 6447"/>
                  <a:gd name="T3" fmla="*/ 3190 h 6381"/>
                  <a:gd name="T4" fmla="*/ 3256 w 6447"/>
                  <a:gd name="T5" fmla="*/ 975 h 6381"/>
                  <a:gd name="T6" fmla="*/ 5469 w 6447"/>
                  <a:gd name="T7" fmla="*/ 3190 h 6381"/>
                  <a:gd name="T8" fmla="*/ 4819 w 6447"/>
                  <a:gd name="T9" fmla="*/ 4817 h 6381"/>
                  <a:gd name="T10" fmla="*/ 5469 w 6447"/>
                  <a:gd name="T11" fmla="*/ 4817 h 6381"/>
                  <a:gd name="T12" fmla="*/ 5469 w 6447"/>
                  <a:gd name="T13" fmla="*/ 5469 h 6381"/>
                  <a:gd name="T14" fmla="*/ 3256 w 6447"/>
                  <a:gd name="T15" fmla="*/ 5469 h 6381"/>
                  <a:gd name="T16" fmla="*/ 977 w 6447"/>
                  <a:gd name="T17" fmla="*/ 3190 h 6381"/>
                  <a:gd name="T18" fmla="*/ 5469 w 6447"/>
                  <a:gd name="T19" fmla="*/ 5469 h 6381"/>
                  <a:gd name="T20" fmla="*/ 5469 w 6447"/>
                  <a:gd name="T21" fmla="*/ 5469 h 6381"/>
                  <a:gd name="T22" fmla="*/ 6446 w 6447"/>
                  <a:gd name="T23" fmla="*/ 3190 h 6381"/>
                  <a:gd name="T24" fmla="*/ 3256 w 6447"/>
                  <a:gd name="T25" fmla="*/ 0 h 6381"/>
                  <a:gd name="T26" fmla="*/ 0 w 6447"/>
                  <a:gd name="T27" fmla="*/ 3190 h 6381"/>
                  <a:gd name="T28" fmla="*/ 3256 w 6447"/>
                  <a:gd name="T29" fmla="*/ 6380 h 6381"/>
                  <a:gd name="T30" fmla="*/ 6446 w 6447"/>
                  <a:gd name="T31" fmla="*/ 6380 h 6381"/>
                  <a:gd name="T32" fmla="*/ 6446 w 6447"/>
                  <a:gd name="T33" fmla="*/ 5469 h 6381"/>
                  <a:gd name="T34" fmla="*/ 5469 w 6447"/>
                  <a:gd name="T35" fmla="*/ 5469 h 6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47" h="6381">
                    <a:moveTo>
                      <a:pt x="977" y="3190"/>
                    </a:moveTo>
                    <a:lnTo>
                      <a:pt x="977" y="3190"/>
                    </a:lnTo>
                    <a:cubicBezTo>
                      <a:pt x="977" y="1952"/>
                      <a:pt x="1954" y="975"/>
                      <a:pt x="3256" y="975"/>
                    </a:cubicBezTo>
                    <a:cubicBezTo>
                      <a:pt x="4492" y="975"/>
                      <a:pt x="5469" y="1952"/>
                      <a:pt x="5469" y="3190"/>
                    </a:cubicBezTo>
                    <a:cubicBezTo>
                      <a:pt x="5469" y="3775"/>
                      <a:pt x="5273" y="4361"/>
                      <a:pt x="4819" y="4817"/>
                    </a:cubicBezTo>
                    <a:cubicBezTo>
                      <a:pt x="5469" y="4817"/>
                      <a:pt x="5469" y="4817"/>
                      <a:pt x="5469" y="4817"/>
                    </a:cubicBezTo>
                    <a:cubicBezTo>
                      <a:pt x="5469" y="5469"/>
                      <a:pt x="5469" y="5469"/>
                      <a:pt x="5469" y="5469"/>
                    </a:cubicBezTo>
                    <a:cubicBezTo>
                      <a:pt x="3256" y="5469"/>
                      <a:pt x="3256" y="5469"/>
                      <a:pt x="3256" y="5469"/>
                    </a:cubicBezTo>
                    <a:cubicBezTo>
                      <a:pt x="1954" y="5469"/>
                      <a:pt x="977" y="4492"/>
                      <a:pt x="977" y="3190"/>
                    </a:cubicBezTo>
                    <a:close/>
                    <a:moveTo>
                      <a:pt x="5469" y="5469"/>
                    </a:moveTo>
                    <a:lnTo>
                      <a:pt x="5469" y="5469"/>
                    </a:lnTo>
                    <a:cubicBezTo>
                      <a:pt x="6121" y="4882"/>
                      <a:pt x="6446" y="4036"/>
                      <a:pt x="6446" y="3190"/>
                    </a:cubicBezTo>
                    <a:cubicBezTo>
                      <a:pt x="6446" y="1431"/>
                      <a:pt x="5013" y="0"/>
                      <a:pt x="3256" y="0"/>
                    </a:cubicBezTo>
                    <a:cubicBezTo>
                      <a:pt x="1433" y="0"/>
                      <a:pt x="0" y="1431"/>
                      <a:pt x="0" y="3190"/>
                    </a:cubicBezTo>
                    <a:cubicBezTo>
                      <a:pt x="0" y="5013"/>
                      <a:pt x="1433" y="6380"/>
                      <a:pt x="3256" y="6380"/>
                    </a:cubicBezTo>
                    <a:cubicBezTo>
                      <a:pt x="6446" y="6380"/>
                      <a:pt x="6446" y="6380"/>
                      <a:pt x="6446" y="6380"/>
                    </a:cubicBezTo>
                    <a:cubicBezTo>
                      <a:pt x="6446" y="5469"/>
                      <a:pt x="6446" y="5469"/>
                      <a:pt x="6446" y="5469"/>
                    </a:cubicBezTo>
                    <a:lnTo>
                      <a:pt x="5469" y="5469"/>
                    </a:lnTo>
                    <a:close/>
                  </a:path>
                </a:pathLst>
              </a:custGeom>
              <a:solidFill>
                <a:srgbClr val="D98360"/>
              </a:solidFill>
              <a:ln>
                <a:noFill/>
              </a:ln>
              <a:effectLst/>
            </p:spPr>
            <p:txBody>
              <a:bodyPr wrap="none" anchor="ctr"/>
              <a:lstStyle/>
              <a:p>
                <a:endParaRPr lang="en-US">
                  <a:cs typeface="+mn-ea"/>
                  <a:sym typeface="+mn-lt"/>
                </a:endParaRPr>
              </a:p>
            </p:txBody>
          </p:sp>
        </p:grpSp>
        <p:sp>
          <p:nvSpPr>
            <p:cNvPr id="16" name="TextBox 16"/>
            <p:cNvSpPr txBox="1"/>
            <p:nvPr/>
          </p:nvSpPr>
          <p:spPr>
            <a:xfrm>
              <a:off x="1080482" y="2914143"/>
              <a:ext cx="1346640" cy="615197"/>
            </a:xfrm>
            <a:prstGeom prst="rect">
              <a:avLst/>
            </a:prstGeom>
            <a:noFill/>
          </p:spPr>
          <p:txBody>
            <a:bodyPr wrap="square" rtlCol="0">
              <a:spAutoFit/>
            </a:bodyPr>
            <a:lstStyle/>
            <a:p>
              <a:pPr algn="ctr"/>
              <a:r>
                <a:rPr lang="en-US" sz="3200" b="1" dirty="0">
                  <a:solidFill>
                    <a:schemeClr val="bg1"/>
                  </a:solidFill>
                  <a:cs typeface="+mn-ea"/>
                  <a:sym typeface="+mn-lt"/>
                </a:rPr>
                <a:t>25%</a:t>
              </a:r>
            </a:p>
          </p:txBody>
        </p:sp>
        <p:sp>
          <p:nvSpPr>
            <p:cNvPr id="17" name="TextBox 17"/>
            <p:cNvSpPr txBox="1"/>
            <p:nvPr/>
          </p:nvSpPr>
          <p:spPr>
            <a:xfrm>
              <a:off x="3707474" y="2922702"/>
              <a:ext cx="1346640" cy="615197"/>
            </a:xfrm>
            <a:prstGeom prst="rect">
              <a:avLst/>
            </a:prstGeom>
            <a:noFill/>
          </p:spPr>
          <p:txBody>
            <a:bodyPr wrap="square" rtlCol="0">
              <a:spAutoFit/>
            </a:bodyPr>
            <a:lstStyle/>
            <a:p>
              <a:pPr algn="ctr"/>
              <a:r>
                <a:rPr lang="en-US" sz="3200" b="1" dirty="0">
                  <a:solidFill>
                    <a:schemeClr val="bg1"/>
                  </a:solidFill>
                  <a:cs typeface="+mn-ea"/>
                  <a:sym typeface="+mn-lt"/>
                </a:rPr>
                <a:t>25%</a:t>
              </a:r>
            </a:p>
          </p:txBody>
        </p:sp>
        <p:sp>
          <p:nvSpPr>
            <p:cNvPr id="18" name="TextBox 18"/>
            <p:cNvSpPr txBox="1"/>
            <p:nvPr/>
          </p:nvSpPr>
          <p:spPr>
            <a:xfrm>
              <a:off x="6319029" y="2925944"/>
              <a:ext cx="1346640" cy="615197"/>
            </a:xfrm>
            <a:prstGeom prst="rect">
              <a:avLst/>
            </a:prstGeom>
            <a:noFill/>
          </p:spPr>
          <p:txBody>
            <a:bodyPr wrap="square" rtlCol="0">
              <a:spAutoFit/>
            </a:bodyPr>
            <a:lstStyle/>
            <a:p>
              <a:pPr algn="ctr"/>
              <a:r>
                <a:rPr lang="en-US" sz="3200" b="1" dirty="0">
                  <a:solidFill>
                    <a:schemeClr val="bg1"/>
                  </a:solidFill>
                  <a:cs typeface="+mn-ea"/>
                  <a:sym typeface="+mn-lt"/>
                </a:rPr>
                <a:t>25%</a:t>
              </a:r>
            </a:p>
          </p:txBody>
        </p:sp>
        <p:sp>
          <p:nvSpPr>
            <p:cNvPr id="19" name="TextBox 19"/>
            <p:cNvSpPr txBox="1"/>
            <p:nvPr/>
          </p:nvSpPr>
          <p:spPr>
            <a:xfrm>
              <a:off x="8964418" y="2925944"/>
              <a:ext cx="1346640" cy="615197"/>
            </a:xfrm>
            <a:prstGeom prst="rect">
              <a:avLst/>
            </a:prstGeom>
            <a:noFill/>
          </p:spPr>
          <p:txBody>
            <a:bodyPr wrap="square" rtlCol="0">
              <a:spAutoFit/>
            </a:bodyPr>
            <a:lstStyle/>
            <a:p>
              <a:pPr algn="ctr"/>
              <a:r>
                <a:rPr lang="en-US" sz="3200" b="1" dirty="0">
                  <a:solidFill>
                    <a:schemeClr val="bg1"/>
                  </a:solidFill>
                  <a:cs typeface="+mn-ea"/>
                  <a:sym typeface="+mn-lt"/>
                </a:rPr>
                <a:t>25%</a:t>
              </a:r>
            </a:p>
          </p:txBody>
        </p:sp>
        <p:sp>
          <p:nvSpPr>
            <p:cNvPr id="20" name="Oval 29"/>
            <p:cNvSpPr/>
            <p:nvPr/>
          </p:nvSpPr>
          <p:spPr>
            <a:xfrm>
              <a:off x="2709752" y="3732798"/>
              <a:ext cx="785018" cy="785018"/>
            </a:xfrm>
            <a:prstGeom prst="ellipse">
              <a:avLst/>
            </a:prstGeom>
            <a:solidFill>
              <a:srgbClr val="329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21" name="Oval 35"/>
            <p:cNvSpPr/>
            <p:nvPr/>
          </p:nvSpPr>
          <p:spPr>
            <a:xfrm>
              <a:off x="5311253" y="3732798"/>
              <a:ext cx="785018" cy="785018"/>
            </a:xfrm>
            <a:prstGeom prst="ellipse">
              <a:avLst/>
            </a:prstGeom>
            <a:solidFill>
              <a:srgbClr val="D983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22" name="Oval 41"/>
            <p:cNvSpPr/>
            <p:nvPr/>
          </p:nvSpPr>
          <p:spPr>
            <a:xfrm>
              <a:off x="10563993" y="3732798"/>
              <a:ext cx="785018" cy="785018"/>
            </a:xfrm>
            <a:prstGeom prst="ellipse">
              <a:avLst/>
            </a:prstGeom>
            <a:solidFill>
              <a:srgbClr val="D983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grpSp>
          <p:nvGrpSpPr>
            <p:cNvPr id="23" name="Group 5"/>
            <p:cNvGrpSpPr/>
            <p:nvPr/>
          </p:nvGrpSpPr>
          <p:grpSpPr>
            <a:xfrm>
              <a:off x="7954816" y="3637367"/>
              <a:ext cx="789718" cy="902318"/>
              <a:chOff x="4847177" y="3292130"/>
              <a:chExt cx="495245" cy="565860"/>
            </a:xfrm>
          </p:grpSpPr>
          <p:sp>
            <p:nvSpPr>
              <p:cNvPr id="36" name="Oval 38"/>
              <p:cNvSpPr/>
              <p:nvPr/>
            </p:nvSpPr>
            <p:spPr>
              <a:xfrm>
                <a:off x="4850124" y="3365692"/>
                <a:ext cx="492298" cy="492298"/>
              </a:xfrm>
              <a:prstGeom prst="ellipse">
                <a:avLst/>
              </a:prstGeom>
              <a:solidFill>
                <a:srgbClr val="329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37" name="TextBox 29"/>
              <p:cNvSpPr txBox="1"/>
              <p:nvPr/>
            </p:nvSpPr>
            <p:spPr>
              <a:xfrm>
                <a:off x="4847177" y="3292130"/>
                <a:ext cx="468149" cy="345176"/>
              </a:xfrm>
              <a:prstGeom prst="rect">
                <a:avLst/>
              </a:prstGeom>
              <a:noFill/>
            </p:spPr>
            <p:txBody>
              <a:bodyPr wrap="square" lIns="91420" tIns="45709" rIns="91420" bIns="45709" rtlCol="0">
                <a:spAutoFit/>
              </a:bodyPr>
              <a:lstStyle/>
              <a:p>
                <a:pPr algn="ctr"/>
                <a:endParaRPr lang="ru-RU" sz="2800" dirty="0">
                  <a:solidFill>
                    <a:schemeClr val="bg1"/>
                  </a:solidFill>
                  <a:cs typeface="+mn-ea"/>
                  <a:sym typeface="+mn-lt"/>
                </a:endParaRPr>
              </a:p>
            </p:txBody>
          </p:sp>
        </p:grpSp>
        <p:sp>
          <p:nvSpPr>
            <p:cNvPr id="24" name="Freeform 33"/>
            <p:cNvSpPr>
              <a:spLocks noEditPoints="1"/>
            </p:cNvSpPr>
            <p:nvPr/>
          </p:nvSpPr>
          <p:spPr bwMode="auto">
            <a:xfrm>
              <a:off x="5505366" y="3919630"/>
              <a:ext cx="397842" cy="370166"/>
            </a:xfrm>
            <a:custGeom>
              <a:avLst/>
              <a:gdLst>
                <a:gd name="T0" fmla="*/ 508 w 690"/>
                <a:gd name="T1" fmla="*/ 406 h 642"/>
                <a:gd name="T2" fmla="*/ 542 w 690"/>
                <a:gd name="T3" fmla="*/ 308 h 642"/>
                <a:gd name="T4" fmla="*/ 544 w 690"/>
                <a:gd name="T5" fmla="*/ 272 h 642"/>
                <a:gd name="T6" fmla="*/ 532 w 690"/>
                <a:gd name="T7" fmla="*/ 190 h 642"/>
                <a:gd name="T8" fmla="*/ 498 w 690"/>
                <a:gd name="T9" fmla="*/ 120 h 642"/>
                <a:gd name="T10" fmla="*/ 446 w 690"/>
                <a:gd name="T11" fmla="*/ 62 h 642"/>
                <a:gd name="T12" fmla="*/ 378 w 690"/>
                <a:gd name="T13" fmla="*/ 20 h 642"/>
                <a:gd name="T14" fmla="*/ 300 w 690"/>
                <a:gd name="T15" fmla="*/ 0 h 642"/>
                <a:gd name="T16" fmla="*/ 244 w 690"/>
                <a:gd name="T17" fmla="*/ 0 h 642"/>
                <a:gd name="T18" fmla="*/ 166 w 690"/>
                <a:gd name="T19" fmla="*/ 20 h 642"/>
                <a:gd name="T20" fmla="*/ 98 w 690"/>
                <a:gd name="T21" fmla="*/ 62 h 642"/>
                <a:gd name="T22" fmla="*/ 46 w 690"/>
                <a:gd name="T23" fmla="*/ 120 h 642"/>
                <a:gd name="T24" fmla="*/ 12 w 690"/>
                <a:gd name="T25" fmla="*/ 190 h 642"/>
                <a:gd name="T26" fmla="*/ 0 w 690"/>
                <a:gd name="T27" fmla="*/ 272 h 642"/>
                <a:gd name="T28" fmla="*/ 4 w 690"/>
                <a:gd name="T29" fmla="*/ 326 h 642"/>
                <a:gd name="T30" fmla="*/ 32 w 690"/>
                <a:gd name="T31" fmla="*/ 402 h 642"/>
                <a:gd name="T32" fmla="*/ 80 w 690"/>
                <a:gd name="T33" fmla="*/ 464 h 642"/>
                <a:gd name="T34" fmla="*/ 142 w 690"/>
                <a:gd name="T35" fmla="*/ 512 h 642"/>
                <a:gd name="T36" fmla="*/ 216 w 690"/>
                <a:gd name="T37" fmla="*/ 538 h 642"/>
                <a:gd name="T38" fmla="*/ 272 w 690"/>
                <a:gd name="T39" fmla="*/ 544 h 642"/>
                <a:gd name="T40" fmla="*/ 342 w 690"/>
                <a:gd name="T41" fmla="*/ 536 h 642"/>
                <a:gd name="T42" fmla="*/ 406 w 690"/>
                <a:gd name="T43" fmla="*/ 508 h 642"/>
                <a:gd name="T44" fmla="*/ 618 w 690"/>
                <a:gd name="T45" fmla="*/ 638 h 642"/>
                <a:gd name="T46" fmla="*/ 628 w 690"/>
                <a:gd name="T47" fmla="*/ 642 h 642"/>
                <a:gd name="T48" fmla="*/ 652 w 690"/>
                <a:gd name="T49" fmla="*/ 634 h 642"/>
                <a:gd name="T50" fmla="*/ 676 w 690"/>
                <a:gd name="T51" fmla="*/ 610 h 642"/>
                <a:gd name="T52" fmla="*/ 690 w 690"/>
                <a:gd name="T53" fmla="*/ 576 h 642"/>
                <a:gd name="T54" fmla="*/ 686 w 690"/>
                <a:gd name="T55" fmla="*/ 562 h 642"/>
                <a:gd name="T56" fmla="*/ 272 w 690"/>
                <a:gd name="T57" fmla="*/ 446 h 642"/>
                <a:gd name="T58" fmla="*/ 220 w 690"/>
                <a:gd name="T59" fmla="*/ 438 h 642"/>
                <a:gd name="T60" fmla="*/ 174 w 690"/>
                <a:gd name="T61" fmla="*/ 416 h 642"/>
                <a:gd name="T62" fmla="*/ 138 w 690"/>
                <a:gd name="T63" fmla="*/ 382 h 642"/>
                <a:gd name="T64" fmla="*/ 110 w 690"/>
                <a:gd name="T65" fmla="*/ 340 h 642"/>
                <a:gd name="T66" fmla="*/ 98 w 690"/>
                <a:gd name="T67" fmla="*/ 290 h 642"/>
                <a:gd name="T68" fmla="*/ 98 w 690"/>
                <a:gd name="T69" fmla="*/ 254 h 642"/>
                <a:gd name="T70" fmla="*/ 110 w 690"/>
                <a:gd name="T71" fmla="*/ 204 h 642"/>
                <a:gd name="T72" fmla="*/ 138 w 690"/>
                <a:gd name="T73" fmla="*/ 160 h 642"/>
                <a:gd name="T74" fmla="*/ 174 w 690"/>
                <a:gd name="T75" fmla="*/ 128 h 642"/>
                <a:gd name="T76" fmla="*/ 220 w 690"/>
                <a:gd name="T77" fmla="*/ 106 h 642"/>
                <a:gd name="T78" fmla="*/ 272 w 690"/>
                <a:gd name="T79" fmla="*/ 98 h 642"/>
                <a:gd name="T80" fmla="*/ 306 w 690"/>
                <a:gd name="T81" fmla="*/ 100 h 642"/>
                <a:gd name="T82" fmla="*/ 354 w 690"/>
                <a:gd name="T83" fmla="*/ 118 h 642"/>
                <a:gd name="T84" fmla="*/ 396 w 690"/>
                <a:gd name="T85" fmla="*/ 148 h 642"/>
                <a:gd name="T86" fmla="*/ 426 w 690"/>
                <a:gd name="T87" fmla="*/ 188 h 642"/>
                <a:gd name="T88" fmla="*/ 442 w 690"/>
                <a:gd name="T89" fmla="*/ 236 h 642"/>
                <a:gd name="T90" fmla="*/ 446 w 690"/>
                <a:gd name="T91" fmla="*/ 272 h 642"/>
                <a:gd name="T92" fmla="*/ 438 w 690"/>
                <a:gd name="T93" fmla="*/ 324 h 642"/>
                <a:gd name="T94" fmla="*/ 416 w 690"/>
                <a:gd name="T95" fmla="*/ 370 h 642"/>
                <a:gd name="T96" fmla="*/ 382 w 690"/>
                <a:gd name="T97" fmla="*/ 406 h 642"/>
                <a:gd name="T98" fmla="*/ 340 w 690"/>
                <a:gd name="T99" fmla="*/ 432 h 642"/>
                <a:gd name="T100" fmla="*/ 290 w 690"/>
                <a:gd name="T101" fmla="*/ 446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0" h="642">
                  <a:moveTo>
                    <a:pt x="686" y="562"/>
                  </a:moveTo>
                  <a:lnTo>
                    <a:pt x="508" y="406"/>
                  </a:lnTo>
                  <a:lnTo>
                    <a:pt x="508" y="406"/>
                  </a:lnTo>
                  <a:lnTo>
                    <a:pt x="524" y="376"/>
                  </a:lnTo>
                  <a:lnTo>
                    <a:pt x="534" y="342"/>
                  </a:lnTo>
                  <a:lnTo>
                    <a:pt x="542" y="308"/>
                  </a:lnTo>
                  <a:lnTo>
                    <a:pt x="544" y="290"/>
                  </a:lnTo>
                  <a:lnTo>
                    <a:pt x="544" y="272"/>
                  </a:lnTo>
                  <a:lnTo>
                    <a:pt x="544" y="272"/>
                  </a:lnTo>
                  <a:lnTo>
                    <a:pt x="542" y="244"/>
                  </a:lnTo>
                  <a:lnTo>
                    <a:pt x="538" y="216"/>
                  </a:lnTo>
                  <a:lnTo>
                    <a:pt x="532" y="190"/>
                  </a:lnTo>
                  <a:lnTo>
                    <a:pt x="522" y="166"/>
                  </a:lnTo>
                  <a:lnTo>
                    <a:pt x="512" y="142"/>
                  </a:lnTo>
                  <a:lnTo>
                    <a:pt x="498" y="120"/>
                  </a:lnTo>
                  <a:lnTo>
                    <a:pt x="482" y="98"/>
                  </a:lnTo>
                  <a:lnTo>
                    <a:pt x="464" y="80"/>
                  </a:lnTo>
                  <a:lnTo>
                    <a:pt x="446" y="62"/>
                  </a:lnTo>
                  <a:lnTo>
                    <a:pt x="424" y="46"/>
                  </a:lnTo>
                  <a:lnTo>
                    <a:pt x="402" y="32"/>
                  </a:lnTo>
                  <a:lnTo>
                    <a:pt x="378" y="20"/>
                  </a:lnTo>
                  <a:lnTo>
                    <a:pt x="352" y="12"/>
                  </a:lnTo>
                  <a:lnTo>
                    <a:pt x="326" y="4"/>
                  </a:lnTo>
                  <a:lnTo>
                    <a:pt x="300" y="0"/>
                  </a:lnTo>
                  <a:lnTo>
                    <a:pt x="272" y="0"/>
                  </a:lnTo>
                  <a:lnTo>
                    <a:pt x="272" y="0"/>
                  </a:lnTo>
                  <a:lnTo>
                    <a:pt x="244" y="0"/>
                  </a:lnTo>
                  <a:lnTo>
                    <a:pt x="216" y="4"/>
                  </a:lnTo>
                  <a:lnTo>
                    <a:pt x="190" y="12"/>
                  </a:lnTo>
                  <a:lnTo>
                    <a:pt x="166" y="20"/>
                  </a:lnTo>
                  <a:lnTo>
                    <a:pt x="142" y="32"/>
                  </a:lnTo>
                  <a:lnTo>
                    <a:pt x="120" y="46"/>
                  </a:lnTo>
                  <a:lnTo>
                    <a:pt x="98" y="62"/>
                  </a:lnTo>
                  <a:lnTo>
                    <a:pt x="80" y="80"/>
                  </a:lnTo>
                  <a:lnTo>
                    <a:pt x="62" y="98"/>
                  </a:lnTo>
                  <a:lnTo>
                    <a:pt x="46" y="120"/>
                  </a:lnTo>
                  <a:lnTo>
                    <a:pt x="32" y="142"/>
                  </a:lnTo>
                  <a:lnTo>
                    <a:pt x="20" y="166"/>
                  </a:lnTo>
                  <a:lnTo>
                    <a:pt x="12" y="190"/>
                  </a:lnTo>
                  <a:lnTo>
                    <a:pt x="4" y="216"/>
                  </a:lnTo>
                  <a:lnTo>
                    <a:pt x="0" y="244"/>
                  </a:lnTo>
                  <a:lnTo>
                    <a:pt x="0" y="272"/>
                  </a:lnTo>
                  <a:lnTo>
                    <a:pt x="0" y="272"/>
                  </a:lnTo>
                  <a:lnTo>
                    <a:pt x="0" y="300"/>
                  </a:lnTo>
                  <a:lnTo>
                    <a:pt x="4" y="326"/>
                  </a:lnTo>
                  <a:lnTo>
                    <a:pt x="12" y="352"/>
                  </a:lnTo>
                  <a:lnTo>
                    <a:pt x="20" y="378"/>
                  </a:lnTo>
                  <a:lnTo>
                    <a:pt x="32" y="402"/>
                  </a:lnTo>
                  <a:lnTo>
                    <a:pt x="46" y="424"/>
                  </a:lnTo>
                  <a:lnTo>
                    <a:pt x="62" y="446"/>
                  </a:lnTo>
                  <a:lnTo>
                    <a:pt x="80" y="464"/>
                  </a:lnTo>
                  <a:lnTo>
                    <a:pt x="98" y="482"/>
                  </a:lnTo>
                  <a:lnTo>
                    <a:pt x="120" y="498"/>
                  </a:lnTo>
                  <a:lnTo>
                    <a:pt x="142" y="512"/>
                  </a:lnTo>
                  <a:lnTo>
                    <a:pt x="166" y="522"/>
                  </a:lnTo>
                  <a:lnTo>
                    <a:pt x="190" y="532"/>
                  </a:lnTo>
                  <a:lnTo>
                    <a:pt x="216" y="538"/>
                  </a:lnTo>
                  <a:lnTo>
                    <a:pt x="244" y="542"/>
                  </a:lnTo>
                  <a:lnTo>
                    <a:pt x="272" y="544"/>
                  </a:lnTo>
                  <a:lnTo>
                    <a:pt x="272" y="544"/>
                  </a:lnTo>
                  <a:lnTo>
                    <a:pt x="296" y="544"/>
                  </a:lnTo>
                  <a:lnTo>
                    <a:pt x="320" y="540"/>
                  </a:lnTo>
                  <a:lnTo>
                    <a:pt x="342" y="536"/>
                  </a:lnTo>
                  <a:lnTo>
                    <a:pt x="364" y="528"/>
                  </a:lnTo>
                  <a:lnTo>
                    <a:pt x="386" y="520"/>
                  </a:lnTo>
                  <a:lnTo>
                    <a:pt x="406" y="508"/>
                  </a:lnTo>
                  <a:lnTo>
                    <a:pt x="426" y="496"/>
                  </a:lnTo>
                  <a:lnTo>
                    <a:pt x="444" y="484"/>
                  </a:lnTo>
                  <a:lnTo>
                    <a:pt x="618" y="638"/>
                  </a:lnTo>
                  <a:lnTo>
                    <a:pt x="618" y="638"/>
                  </a:lnTo>
                  <a:lnTo>
                    <a:pt x="622" y="642"/>
                  </a:lnTo>
                  <a:lnTo>
                    <a:pt x="628" y="642"/>
                  </a:lnTo>
                  <a:lnTo>
                    <a:pt x="634" y="642"/>
                  </a:lnTo>
                  <a:lnTo>
                    <a:pt x="640" y="640"/>
                  </a:lnTo>
                  <a:lnTo>
                    <a:pt x="652" y="634"/>
                  </a:lnTo>
                  <a:lnTo>
                    <a:pt x="664" y="624"/>
                  </a:lnTo>
                  <a:lnTo>
                    <a:pt x="676" y="610"/>
                  </a:lnTo>
                  <a:lnTo>
                    <a:pt x="676" y="610"/>
                  </a:lnTo>
                  <a:lnTo>
                    <a:pt x="686" y="596"/>
                  </a:lnTo>
                  <a:lnTo>
                    <a:pt x="690" y="584"/>
                  </a:lnTo>
                  <a:lnTo>
                    <a:pt x="690" y="576"/>
                  </a:lnTo>
                  <a:lnTo>
                    <a:pt x="690" y="572"/>
                  </a:lnTo>
                  <a:lnTo>
                    <a:pt x="688" y="566"/>
                  </a:lnTo>
                  <a:lnTo>
                    <a:pt x="686" y="562"/>
                  </a:lnTo>
                  <a:lnTo>
                    <a:pt x="686" y="562"/>
                  </a:lnTo>
                  <a:close/>
                  <a:moveTo>
                    <a:pt x="272" y="446"/>
                  </a:moveTo>
                  <a:lnTo>
                    <a:pt x="272" y="446"/>
                  </a:lnTo>
                  <a:lnTo>
                    <a:pt x="254" y="446"/>
                  </a:lnTo>
                  <a:lnTo>
                    <a:pt x="236" y="442"/>
                  </a:lnTo>
                  <a:lnTo>
                    <a:pt x="220" y="438"/>
                  </a:lnTo>
                  <a:lnTo>
                    <a:pt x="204" y="432"/>
                  </a:lnTo>
                  <a:lnTo>
                    <a:pt x="188" y="426"/>
                  </a:lnTo>
                  <a:lnTo>
                    <a:pt x="174" y="416"/>
                  </a:lnTo>
                  <a:lnTo>
                    <a:pt x="160" y="406"/>
                  </a:lnTo>
                  <a:lnTo>
                    <a:pt x="148" y="396"/>
                  </a:lnTo>
                  <a:lnTo>
                    <a:pt x="138" y="382"/>
                  </a:lnTo>
                  <a:lnTo>
                    <a:pt x="128" y="370"/>
                  </a:lnTo>
                  <a:lnTo>
                    <a:pt x="118" y="354"/>
                  </a:lnTo>
                  <a:lnTo>
                    <a:pt x="110" y="340"/>
                  </a:lnTo>
                  <a:lnTo>
                    <a:pt x="106" y="324"/>
                  </a:lnTo>
                  <a:lnTo>
                    <a:pt x="100" y="306"/>
                  </a:lnTo>
                  <a:lnTo>
                    <a:pt x="98" y="290"/>
                  </a:lnTo>
                  <a:lnTo>
                    <a:pt x="98" y="272"/>
                  </a:lnTo>
                  <a:lnTo>
                    <a:pt x="98" y="272"/>
                  </a:lnTo>
                  <a:lnTo>
                    <a:pt x="98" y="254"/>
                  </a:lnTo>
                  <a:lnTo>
                    <a:pt x="100" y="236"/>
                  </a:lnTo>
                  <a:lnTo>
                    <a:pt x="106" y="220"/>
                  </a:lnTo>
                  <a:lnTo>
                    <a:pt x="110" y="204"/>
                  </a:lnTo>
                  <a:lnTo>
                    <a:pt x="118" y="188"/>
                  </a:lnTo>
                  <a:lnTo>
                    <a:pt x="128" y="174"/>
                  </a:lnTo>
                  <a:lnTo>
                    <a:pt x="138" y="160"/>
                  </a:lnTo>
                  <a:lnTo>
                    <a:pt x="148" y="148"/>
                  </a:lnTo>
                  <a:lnTo>
                    <a:pt x="160" y="138"/>
                  </a:lnTo>
                  <a:lnTo>
                    <a:pt x="174" y="128"/>
                  </a:lnTo>
                  <a:lnTo>
                    <a:pt x="188" y="118"/>
                  </a:lnTo>
                  <a:lnTo>
                    <a:pt x="204" y="110"/>
                  </a:lnTo>
                  <a:lnTo>
                    <a:pt x="220" y="106"/>
                  </a:lnTo>
                  <a:lnTo>
                    <a:pt x="236" y="100"/>
                  </a:lnTo>
                  <a:lnTo>
                    <a:pt x="254" y="98"/>
                  </a:lnTo>
                  <a:lnTo>
                    <a:pt x="272" y="98"/>
                  </a:lnTo>
                  <a:lnTo>
                    <a:pt x="272" y="98"/>
                  </a:lnTo>
                  <a:lnTo>
                    <a:pt x="290" y="98"/>
                  </a:lnTo>
                  <a:lnTo>
                    <a:pt x="306" y="100"/>
                  </a:lnTo>
                  <a:lnTo>
                    <a:pt x="324" y="106"/>
                  </a:lnTo>
                  <a:lnTo>
                    <a:pt x="340" y="110"/>
                  </a:lnTo>
                  <a:lnTo>
                    <a:pt x="354" y="118"/>
                  </a:lnTo>
                  <a:lnTo>
                    <a:pt x="370" y="128"/>
                  </a:lnTo>
                  <a:lnTo>
                    <a:pt x="382" y="138"/>
                  </a:lnTo>
                  <a:lnTo>
                    <a:pt x="396" y="148"/>
                  </a:lnTo>
                  <a:lnTo>
                    <a:pt x="406" y="160"/>
                  </a:lnTo>
                  <a:lnTo>
                    <a:pt x="416" y="174"/>
                  </a:lnTo>
                  <a:lnTo>
                    <a:pt x="426" y="188"/>
                  </a:lnTo>
                  <a:lnTo>
                    <a:pt x="432" y="204"/>
                  </a:lnTo>
                  <a:lnTo>
                    <a:pt x="438" y="220"/>
                  </a:lnTo>
                  <a:lnTo>
                    <a:pt x="442" y="236"/>
                  </a:lnTo>
                  <a:lnTo>
                    <a:pt x="446" y="254"/>
                  </a:lnTo>
                  <a:lnTo>
                    <a:pt x="446" y="272"/>
                  </a:lnTo>
                  <a:lnTo>
                    <a:pt x="446" y="272"/>
                  </a:lnTo>
                  <a:lnTo>
                    <a:pt x="446" y="290"/>
                  </a:lnTo>
                  <a:lnTo>
                    <a:pt x="442" y="306"/>
                  </a:lnTo>
                  <a:lnTo>
                    <a:pt x="438" y="324"/>
                  </a:lnTo>
                  <a:lnTo>
                    <a:pt x="432" y="340"/>
                  </a:lnTo>
                  <a:lnTo>
                    <a:pt x="426" y="354"/>
                  </a:lnTo>
                  <a:lnTo>
                    <a:pt x="416" y="370"/>
                  </a:lnTo>
                  <a:lnTo>
                    <a:pt x="406" y="382"/>
                  </a:lnTo>
                  <a:lnTo>
                    <a:pt x="396" y="396"/>
                  </a:lnTo>
                  <a:lnTo>
                    <a:pt x="382" y="406"/>
                  </a:lnTo>
                  <a:lnTo>
                    <a:pt x="370" y="416"/>
                  </a:lnTo>
                  <a:lnTo>
                    <a:pt x="354" y="426"/>
                  </a:lnTo>
                  <a:lnTo>
                    <a:pt x="340" y="432"/>
                  </a:lnTo>
                  <a:lnTo>
                    <a:pt x="324" y="438"/>
                  </a:lnTo>
                  <a:lnTo>
                    <a:pt x="306" y="442"/>
                  </a:lnTo>
                  <a:lnTo>
                    <a:pt x="290" y="446"/>
                  </a:lnTo>
                  <a:lnTo>
                    <a:pt x="272" y="446"/>
                  </a:lnTo>
                  <a:lnTo>
                    <a:pt x="272" y="446"/>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accent2"/>
                </a:solidFill>
                <a:cs typeface="+mn-ea"/>
                <a:sym typeface="+mn-lt"/>
              </a:endParaRPr>
            </a:p>
          </p:txBody>
        </p:sp>
        <p:grpSp>
          <p:nvGrpSpPr>
            <p:cNvPr id="25" name="Group 40"/>
            <p:cNvGrpSpPr/>
            <p:nvPr/>
          </p:nvGrpSpPr>
          <p:grpSpPr>
            <a:xfrm>
              <a:off x="8138269" y="3955721"/>
              <a:ext cx="419280" cy="299898"/>
              <a:chOff x="3962400" y="3128963"/>
              <a:chExt cx="914400" cy="654050"/>
            </a:xfrm>
            <a:solidFill>
              <a:schemeClr val="bg1"/>
            </a:solidFill>
          </p:grpSpPr>
          <p:sp>
            <p:nvSpPr>
              <p:cNvPr id="34" name="Freeform 57"/>
              <p:cNvSpPr>
                <a:spLocks noEditPoints="1"/>
              </p:cNvSpPr>
              <p:nvPr/>
            </p:nvSpPr>
            <p:spPr bwMode="auto">
              <a:xfrm>
                <a:off x="3962400" y="3128963"/>
                <a:ext cx="914400" cy="654050"/>
              </a:xfrm>
              <a:custGeom>
                <a:avLst/>
                <a:gdLst>
                  <a:gd name="T0" fmla="*/ 444 w 576"/>
                  <a:gd name="T1" fmla="*/ 48 h 412"/>
                  <a:gd name="T2" fmla="*/ 442 w 576"/>
                  <a:gd name="T3" fmla="*/ 48 h 412"/>
                  <a:gd name="T4" fmla="*/ 426 w 576"/>
                  <a:gd name="T5" fmla="*/ 16 h 412"/>
                  <a:gd name="T6" fmla="*/ 416 w 576"/>
                  <a:gd name="T7" fmla="*/ 4 h 412"/>
                  <a:gd name="T8" fmla="*/ 402 w 576"/>
                  <a:gd name="T9" fmla="*/ 0 h 412"/>
                  <a:gd name="T10" fmla="*/ 180 w 576"/>
                  <a:gd name="T11" fmla="*/ 0 h 412"/>
                  <a:gd name="T12" fmla="*/ 166 w 576"/>
                  <a:gd name="T13" fmla="*/ 4 h 412"/>
                  <a:gd name="T14" fmla="*/ 154 w 576"/>
                  <a:gd name="T15" fmla="*/ 16 h 412"/>
                  <a:gd name="T16" fmla="*/ 138 w 576"/>
                  <a:gd name="T17" fmla="*/ 48 h 412"/>
                  <a:gd name="T18" fmla="*/ 18 w 576"/>
                  <a:gd name="T19" fmla="*/ 48 h 412"/>
                  <a:gd name="T20" fmla="*/ 10 w 576"/>
                  <a:gd name="T21" fmla="*/ 50 h 412"/>
                  <a:gd name="T22" fmla="*/ 2 w 576"/>
                  <a:gd name="T23" fmla="*/ 60 h 412"/>
                  <a:gd name="T24" fmla="*/ 0 w 576"/>
                  <a:gd name="T25" fmla="*/ 394 h 412"/>
                  <a:gd name="T26" fmla="*/ 2 w 576"/>
                  <a:gd name="T27" fmla="*/ 400 h 412"/>
                  <a:gd name="T28" fmla="*/ 10 w 576"/>
                  <a:gd name="T29" fmla="*/ 410 h 412"/>
                  <a:gd name="T30" fmla="*/ 558 w 576"/>
                  <a:gd name="T31" fmla="*/ 412 h 412"/>
                  <a:gd name="T32" fmla="*/ 566 w 576"/>
                  <a:gd name="T33" fmla="*/ 410 h 412"/>
                  <a:gd name="T34" fmla="*/ 574 w 576"/>
                  <a:gd name="T35" fmla="*/ 400 h 412"/>
                  <a:gd name="T36" fmla="*/ 576 w 576"/>
                  <a:gd name="T37" fmla="*/ 66 h 412"/>
                  <a:gd name="T38" fmla="*/ 574 w 576"/>
                  <a:gd name="T39" fmla="*/ 60 h 412"/>
                  <a:gd name="T40" fmla="*/ 566 w 576"/>
                  <a:gd name="T41" fmla="*/ 50 h 412"/>
                  <a:gd name="T42" fmla="*/ 558 w 576"/>
                  <a:gd name="T43" fmla="*/ 48 h 412"/>
                  <a:gd name="T44" fmla="*/ 288 w 576"/>
                  <a:gd name="T45" fmla="*/ 362 h 412"/>
                  <a:gd name="T46" fmla="*/ 260 w 576"/>
                  <a:gd name="T47" fmla="*/ 358 h 412"/>
                  <a:gd name="T48" fmla="*/ 236 w 576"/>
                  <a:gd name="T49" fmla="*/ 352 h 412"/>
                  <a:gd name="T50" fmla="*/ 212 w 576"/>
                  <a:gd name="T51" fmla="*/ 338 h 412"/>
                  <a:gd name="T52" fmla="*/ 192 w 576"/>
                  <a:gd name="T53" fmla="*/ 322 h 412"/>
                  <a:gd name="T54" fmla="*/ 176 w 576"/>
                  <a:gd name="T55" fmla="*/ 302 h 412"/>
                  <a:gd name="T56" fmla="*/ 164 w 576"/>
                  <a:gd name="T57" fmla="*/ 278 h 412"/>
                  <a:gd name="T58" fmla="*/ 156 w 576"/>
                  <a:gd name="T59" fmla="*/ 254 h 412"/>
                  <a:gd name="T60" fmla="*/ 152 w 576"/>
                  <a:gd name="T61" fmla="*/ 226 h 412"/>
                  <a:gd name="T62" fmla="*/ 154 w 576"/>
                  <a:gd name="T63" fmla="*/ 212 h 412"/>
                  <a:gd name="T64" fmla="*/ 158 w 576"/>
                  <a:gd name="T65" fmla="*/ 186 h 412"/>
                  <a:gd name="T66" fmla="*/ 168 w 576"/>
                  <a:gd name="T67" fmla="*/ 162 h 412"/>
                  <a:gd name="T68" fmla="*/ 184 w 576"/>
                  <a:gd name="T69" fmla="*/ 140 h 412"/>
                  <a:gd name="T70" fmla="*/ 202 w 576"/>
                  <a:gd name="T71" fmla="*/ 122 h 412"/>
                  <a:gd name="T72" fmla="*/ 224 w 576"/>
                  <a:gd name="T73" fmla="*/ 106 h 412"/>
                  <a:gd name="T74" fmla="*/ 248 w 576"/>
                  <a:gd name="T75" fmla="*/ 96 h 412"/>
                  <a:gd name="T76" fmla="*/ 274 w 576"/>
                  <a:gd name="T77" fmla="*/ 92 h 412"/>
                  <a:gd name="T78" fmla="*/ 288 w 576"/>
                  <a:gd name="T79" fmla="*/ 90 h 412"/>
                  <a:gd name="T80" fmla="*/ 316 w 576"/>
                  <a:gd name="T81" fmla="*/ 94 h 412"/>
                  <a:gd name="T82" fmla="*/ 340 w 576"/>
                  <a:gd name="T83" fmla="*/ 102 h 412"/>
                  <a:gd name="T84" fmla="*/ 364 w 576"/>
                  <a:gd name="T85" fmla="*/ 114 h 412"/>
                  <a:gd name="T86" fmla="*/ 384 w 576"/>
                  <a:gd name="T87" fmla="*/ 130 h 412"/>
                  <a:gd name="T88" fmla="*/ 400 w 576"/>
                  <a:gd name="T89" fmla="*/ 150 h 412"/>
                  <a:gd name="T90" fmla="*/ 414 w 576"/>
                  <a:gd name="T91" fmla="*/ 174 h 412"/>
                  <a:gd name="T92" fmla="*/ 422 w 576"/>
                  <a:gd name="T93" fmla="*/ 198 h 412"/>
                  <a:gd name="T94" fmla="*/ 424 w 576"/>
                  <a:gd name="T95" fmla="*/ 226 h 412"/>
                  <a:gd name="T96" fmla="*/ 424 w 576"/>
                  <a:gd name="T97" fmla="*/ 240 h 412"/>
                  <a:gd name="T98" fmla="*/ 418 w 576"/>
                  <a:gd name="T99" fmla="*/ 266 h 412"/>
                  <a:gd name="T100" fmla="*/ 408 w 576"/>
                  <a:gd name="T101" fmla="*/ 290 h 412"/>
                  <a:gd name="T102" fmla="*/ 392 w 576"/>
                  <a:gd name="T103" fmla="*/ 312 h 412"/>
                  <a:gd name="T104" fmla="*/ 374 w 576"/>
                  <a:gd name="T105" fmla="*/ 330 h 412"/>
                  <a:gd name="T106" fmla="*/ 352 w 576"/>
                  <a:gd name="T107" fmla="*/ 346 h 412"/>
                  <a:gd name="T108" fmla="*/ 328 w 576"/>
                  <a:gd name="T109" fmla="*/ 356 h 412"/>
                  <a:gd name="T110" fmla="*/ 302 w 576"/>
                  <a:gd name="T111" fmla="*/ 362 h 412"/>
                  <a:gd name="T112" fmla="*/ 288 w 576"/>
                  <a:gd name="T113" fmla="*/ 36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6" h="412">
                    <a:moveTo>
                      <a:pt x="558" y="48"/>
                    </a:moveTo>
                    <a:lnTo>
                      <a:pt x="444" y="48"/>
                    </a:lnTo>
                    <a:lnTo>
                      <a:pt x="444" y="48"/>
                    </a:lnTo>
                    <a:lnTo>
                      <a:pt x="442" y="48"/>
                    </a:lnTo>
                    <a:lnTo>
                      <a:pt x="426" y="16"/>
                    </a:lnTo>
                    <a:lnTo>
                      <a:pt x="426" y="16"/>
                    </a:lnTo>
                    <a:lnTo>
                      <a:pt x="422" y="10"/>
                    </a:lnTo>
                    <a:lnTo>
                      <a:pt x="416" y="4"/>
                    </a:lnTo>
                    <a:lnTo>
                      <a:pt x="408" y="2"/>
                    </a:lnTo>
                    <a:lnTo>
                      <a:pt x="402" y="0"/>
                    </a:lnTo>
                    <a:lnTo>
                      <a:pt x="180" y="0"/>
                    </a:lnTo>
                    <a:lnTo>
                      <a:pt x="180" y="0"/>
                    </a:lnTo>
                    <a:lnTo>
                      <a:pt x="172" y="2"/>
                    </a:lnTo>
                    <a:lnTo>
                      <a:pt x="166" y="4"/>
                    </a:lnTo>
                    <a:lnTo>
                      <a:pt x="158" y="10"/>
                    </a:lnTo>
                    <a:lnTo>
                      <a:pt x="154" y="16"/>
                    </a:lnTo>
                    <a:lnTo>
                      <a:pt x="138" y="48"/>
                    </a:lnTo>
                    <a:lnTo>
                      <a:pt x="138" y="48"/>
                    </a:lnTo>
                    <a:lnTo>
                      <a:pt x="138" y="48"/>
                    </a:lnTo>
                    <a:lnTo>
                      <a:pt x="18" y="48"/>
                    </a:lnTo>
                    <a:lnTo>
                      <a:pt x="18" y="48"/>
                    </a:lnTo>
                    <a:lnTo>
                      <a:pt x="10" y="50"/>
                    </a:lnTo>
                    <a:lnTo>
                      <a:pt x="6" y="54"/>
                    </a:lnTo>
                    <a:lnTo>
                      <a:pt x="2" y="60"/>
                    </a:lnTo>
                    <a:lnTo>
                      <a:pt x="0" y="66"/>
                    </a:lnTo>
                    <a:lnTo>
                      <a:pt x="0" y="394"/>
                    </a:lnTo>
                    <a:lnTo>
                      <a:pt x="0" y="394"/>
                    </a:lnTo>
                    <a:lnTo>
                      <a:pt x="2" y="400"/>
                    </a:lnTo>
                    <a:lnTo>
                      <a:pt x="6" y="406"/>
                    </a:lnTo>
                    <a:lnTo>
                      <a:pt x="10" y="410"/>
                    </a:lnTo>
                    <a:lnTo>
                      <a:pt x="18" y="412"/>
                    </a:lnTo>
                    <a:lnTo>
                      <a:pt x="558" y="412"/>
                    </a:lnTo>
                    <a:lnTo>
                      <a:pt x="558" y="412"/>
                    </a:lnTo>
                    <a:lnTo>
                      <a:pt x="566" y="410"/>
                    </a:lnTo>
                    <a:lnTo>
                      <a:pt x="570" y="406"/>
                    </a:lnTo>
                    <a:lnTo>
                      <a:pt x="574" y="400"/>
                    </a:lnTo>
                    <a:lnTo>
                      <a:pt x="576" y="394"/>
                    </a:lnTo>
                    <a:lnTo>
                      <a:pt x="576" y="66"/>
                    </a:lnTo>
                    <a:lnTo>
                      <a:pt x="576" y="66"/>
                    </a:lnTo>
                    <a:lnTo>
                      <a:pt x="574" y="60"/>
                    </a:lnTo>
                    <a:lnTo>
                      <a:pt x="570" y="54"/>
                    </a:lnTo>
                    <a:lnTo>
                      <a:pt x="566" y="50"/>
                    </a:lnTo>
                    <a:lnTo>
                      <a:pt x="558" y="48"/>
                    </a:lnTo>
                    <a:lnTo>
                      <a:pt x="558" y="48"/>
                    </a:lnTo>
                    <a:close/>
                    <a:moveTo>
                      <a:pt x="288" y="362"/>
                    </a:moveTo>
                    <a:lnTo>
                      <a:pt x="288" y="362"/>
                    </a:lnTo>
                    <a:lnTo>
                      <a:pt x="274" y="362"/>
                    </a:lnTo>
                    <a:lnTo>
                      <a:pt x="260" y="358"/>
                    </a:lnTo>
                    <a:lnTo>
                      <a:pt x="248" y="356"/>
                    </a:lnTo>
                    <a:lnTo>
                      <a:pt x="236" y="352"/>
                    </a:lnTo>
                    <a:lnTo>
                      <a:pt x="224" y="346"/>
                    </a:lnTo>
                    <a:lnTo>
                      <a:pt x="212" y="338"/>
                    </a:lnTo>
                    <a:lnTo>
                      <a:pt x="202" y="330"/>
                    </a:lnTo>
                    <a:lnTo>
                      <a:pt x="192" y="322"/>
                    </a:lnTo>
                    <a:lnTo>
                      <a:pt x="184" y="312"/>
                    </a:lnTo>
                    <a:lnTo>
                      <a:pt x="176" y="302"/>
                    </a:lnTo>
                    <a:lnTo>
                      <a:pt x="168" y="290"/>
                    </a:lnTo>
                    <a:lnTo>
                      <a:pt x="164" y="278"/>
                    </a:lnTo>
                    <a:lnTo>
                      <a:pt x="158" y="266"/>
                    </a:lnTo>
                    <a:lnTo>
                      <a:pt x="156" y="254"/>
                    </a:lnTo>
                    <a:lnTo>
                      <a:pt x="154" y="240"/>
                    </a:lnTo>
                    <a:lnTo>
                      <a:pt x="152" y="226"/>
                    </a:lnTo>
                    <a:lnTo>
                      <a:pt x="152" y="226"/>
                    </a:lnTo>
                    <a:lnTo>
                      <a:pt x="154" y="212"/>
                    </a:lnTo>
                    <a:lnTo>
                      <a:pt x="156" y="198"/>
                    </a:lnTo>
                    <a:lnTo>
                      <a:pt x="158" y="186"/>
                    </a:lnTo>
                    <a:lnTo>
                      <a:pt x="164" y="174"/>
                    </a:lnTo>
                    <a:lnTo>
                      <a:pt x="168" y="162"/>
                    </a:lnTo>
                    <a:lnTo>
                      <a:pt x="176" y="150"/>
                    </a:lnTo>
                    <a:lnTo>
                      <a:pt x="184" y="140"/>
                    </a:lnTo>
                    <a:lnTo>
                      <a:pt x="192" y="130"/>
                    </a:lnTo>
                    <a:lnTo>
                      <a:pt x="202" y="122"/>
                    </a:lnTo>
                    <a:lnTo>
                      <a:pt x="212" y="114"/>
                    </a:lnTo>
                    <a:lnTo>
                      <a:pt x="224" y="106"/>
                    </a:lnTo>
                    <a:lnTo>
                      <a:pt x="236" y="102"/>
                    </a:lnTo>
                    <a:lnTo>
                      <a:pt x="248" y="96"/>
                    </a:lnTo>
                    <a:lnTo>
                      <a:pt x="260" y="94"/>
                    </a:lnTo>
                    <a:lnTo>
                      <a:pt x="274" y="92"/>
                    </a:lnTo>
                    <a:lnTo>
                      <a:pt x="288" y="90"/>
                    </a:lnTo>
                    <a:lnTo>
                      <a:pt x="288" y="90"/>
                    </a:lnTo>
                    <a:lnTo>
                      <a:pt x="302" y="92"/>
                    </a:lnTo>
                    <a:lnTo>
                      <a:pt x="316" y="94"/>
                    </a:lnTo>
                    <a:lnTo>
                      <a:pt x="328" y="96"/>
                    </a:lnTo>
                    <a:lnTo>
                      <a:pt x="340" y="102"/>
                    </a:lnTo>
                    <a:lnTo>
                      <a:pt x="352" y="106"/>
                    </a:lnTo>
                    <a:lnTo>
                      <a:pt x="364" y="114"/>
                    </a:lnTo>
                    <a:lnTo>
                      <a:pt x="374" y="122"/>
                    </a:lnTo>
                    <a:lnTo>
                      <a:pt x="384" y="130"/>
                    </a:lnTo>
                    <a:lnTo>
                      <a:pt x="392" y="140"/>
                    </a:lnTo>
                    <a:lnTo>
                      <a:pt x="400" y="150"/>
                    </a:lnTo>
                    <a:lnTo>
                      <a:pt x="408" y="162"/>
                    </a:lnTo>
                    <a:lnTo>
                      <a:pt x="414" y="174"/>
                    </a:lnTo>
                    <a:lnTo>
                      <a:pt x="418" y="186"/>
                    </a:lnTo>
                    <a:lnTo>
                      <a:pt x="422" y="198"/>
                    </a:lnTo>
                    <a:lnTo>
                      <a:pt x="424" y="212"/>
                    </a:lnTo>
                    <a:lnTo>
                      <a:pt x="424" y="226"/>
                    </a:lnTo>
                    <a:lnTo>
                      <a:pt x="424" y="226"/>
                    </a:lnTo>
                    <a:lnTo>
                      <a:pt x="424" y="240"/>
                    </a:lnTo>
                    <a:lnTo>
                      <a:pt x="422" y="254"/>
                    </a:lnTo>
                    <a:lnTo>
                      <a:pt x="418" y="266"/>
                    </a:lnTo>
                    <a:lnTo>
                      <a:pt x="414" y="278"/>
                    </a:lnTo>
                    <a:lnTo>
                      <a:pt x="408" y="290"/>
                    </a:lnTo>
                    <a:lnTo>
                      <a:pt x="400" y="302"/>
                    </a:lnTo>
                    <a:lnTo>
                      <a:pt x="392" y="312"/>
                    </a:lnTo>
                    <a:lnTo>
                      <a:pt x="384" y="322"/>
                    </a:lnTo>
                    <a:lnTo>
                      <a:pt x="374" y="330"/>
                    </a:lnTo>
                    <a:lnTo>
                      <a:pt x="364" y="338"/>
                    </a:lnTo>
                    <a:lnTo>
                      <a:pt x="352" y="346"/>
                    </a:lnTo>
                    <a:lnTo>
                      <a:pt x="340" y="352"/>
                    </a:lnTo>
                    <a:lnTo>
                      <a:pt x="328" y="356"/>
                    </a:lnTo>
                    <a:lnTo>
                      <a:pt x="316" y="358"/>
                    </a:lnTo>
                    <a:lnTo>
                      <a:pt x="302" y="362"/>
                    </a:lnTo>
                    <a:lnTo>
                      <a:pt x="288" y="362"/>
                    </a:lnTo>
                    <a:lnTo>
                      <a:pt x="288" y="3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35" name="Freeform 58"/>
              <p:cNvSpPr/>
              <p:nvPr/>
            </p:nvSpPr>
            <p:spPr bwMode="auto">
              <a:xfrm>
                <a:off x="4279900" y="3348038"/>
                <a:ext cx="279400" cy="279400"/>
              </a:xfrm>
              <a:custGeom>
                <a:avLst/>
                <a:gdLst>
                  <a:gd name="T0" fmla="*/ 88 w 176"/>
                  <a:gd name="T1" fmla="*/ 0 h 176"/>
                  <a:gd name="T2" fmla="*/ 88 w 176"/>
                  <a:gd name="T3" fmla="*/ 0 h 176"/>
                  <a:gd name="T4" fmla="*/ 70 w 176"/>
                  <a:gd name="T5" fmla="*/ 2 h 176"/>
                  <a:gd name="T6" fmla="*/ 54 w 176"/>
                  <a:gd name="T7" fmla="*/ 8 h 176"/>
                  <a:gd name="T8" fmla="*/ 40 w 176"/>
                  <a:gd name="T9" fmla="*/ 16 h 176"/>
                  <a:gd name="T10" fmla="*/ 26 w 176"/>
                  <a:gd name="T11" fmla="*/ 26 h 176"/>
                  <a:gd name="T12" fmla="*/ 16 w 176"/>
                  <a:gd name="T13" fmla="*/ 40 h 176"/>
                  <a:gd name="T14" fmla="*/ 8 w 176"/>
                  <a:gd name="T15" fmla="*/ 54 h 176"/>
                  <a:gd name="T16" fmla="*/ 2 w 176"/>
                  <a:gd name="T17" fmla="*/ 70 h 176"/>
                  <a:gd name="T18" fmla="*/ 0 w 176"/>
                  <a:gd name="T19" fmla="*/ 88 h 176"/>
                  <a:gd name="T20" fmla="*/ 0 w 176"/>
                  <a:gd name="T21" fmla="*/ 88 h 176"/>
                  <a:gd name="T22" fmla="*/ 2 w 176"/>
                  <a:gd name="T23" fmla="*/ 106 h 176"/>
                  <a:gd name="T24" fmla="*/ 8 w 176"/>
                  <a:gd name="T25" fmla="*/ 122 h 176"/>
                  <a:gd name="T26" fmla="*/ 16 w 176"/>
                  <a:gd name="T27" fmla="*/ 138 h 176"/>
                  <a:gd name="T28" fmla="*/ 26 w 176"/>
                  <a:gd name="T29" fmla="*/ 150 h 176"/>
                  <a:gd name="T30" fmla="*/ 40 w 176"/>
                  <a:gd name="T31" fmla="*/ 160 h 176"/>
                  <a:gd name="T32" fmla="*/ 54 w 176"/>
                  <a:gd name="T33" fmla="*/ 168 h 176"/>
                  <a:gd name="T34" fmla="*/ 70 w 176"/>
                  <a:gd name="T35" fmla="*/ 174 h 176"/>
                  <a:gd name="T36" fmla="*/ 88 w 176"/>
                  <a:gd name="T37" fmla="*/ 176 h 176"/>
                  <a:gd name="T38" fmla="*/ 88 w 176"/>
                  <a:gd name="T39" fmla="*/ 176 h 176"/>
                  <a:gd name="T40" fmla="*/ 106 w 176"/>
                  <a:gd name="T41" fmla="*/ 174 h 176"/>
                  <a:gd name="T42" fmla="*/ 122 w 176"/>
                  <a:gd name="T43" fmla="*/ 168 h 176"/>
                  <a:gd name="T44" fmla="*/ 138 w 176"/>
                  <a:gd name="T45" fmla="*/ 160 h 176"/>
                  <a:gd name="T46" fmla="*/ 150 w 176"/>
                  <a:gd name="T47" fmla="*/ 150 h 176"/>
                  <a:gd name="T48" fmla="*/ 160 w 176"/>
                  <a:gd name="T49" fmla="*/ 138 h 176"/>
                  <a:gd name="T50" fmla="*/ 168 w 176"/>
                  <a:gd name="T51" fmla="*/ 122 h 176"/>
                  <a:gd name="T52" fmla="*/ 174 w 176"/>
                  <a:gd name="T53" fmla="*/ 106 h 176"/>
                  <a:gd name="T54" fmla="*/ 176 w 176"/>
                  <a:gd name="T55" fmla="*/ 88 h 176"/>
                  <a:gd name="T56" fmla="*/ 176 w 176"/>
                  <a:gd name="T57" fmla="*/ 88 h 176"/>
                  <a:gd name="T58" fmla="*/ 174 w 176"/>
                  <a:gd name="T59" fmla="*/ 70 h 176"/>
                  <a:gd name="T60" fmla="*/ 168 w 176"/>
                  <a:gd name="T61" fmla="*/ 54 h 176"/>
                  <a:gd name="T62" fmla="*/ 160 w 176"/>
                  <a:gd name="T63" fmla="*/ 40 h 176"/>
                  <a:gd name="T64" fmla="*/ 150 w 176"/>
                  <a:gd name="T65" fmla="*/ 26 h 176"/>
                  <a:gd name="T66" fmla="*/ 138 w 176"/>
                  <a:gd name="T67" fmla="*/ 16 h 176"/>
                  <a:gd name="T68" fmla="*/ 122 w 176"/>
                  <a:gd name="T69" fmla="*/ 8 h 176"/>
                  <a:gd name="T70" fmla="*/ 106 w 176"/>
                  <a:gd name="T71" fmla="*/ 2 h 176"/>
                  <a:gd name="T72" fmla="*/ 88 w 176"/>
                  <a:gd name="T73" fmla="*/ 0 h 176"/>
                  <a:gd name="T74" fmla="*/ 88 w 176"/>
                  <a:gd name="T7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6" h="176">
                    <a:moveTo>
                      <a:pt x="88" y="0"/>
                    </a:moveTo>
                    <a:lnTo>
                      <a:pt x="88" y="0"/>
                    </a:lnTo>
                    <a:lnTo>
                      <a:pt x="70" y="2"/>
                    </a:lnTo>
                    <a:lnTo>
                      <a:pt x="54" y="8"/>
                    </a:lnTo>
                    <a:lnTo>
                      <a:pt x="40" y="16"/>
                    </a:lnTo>
                    <a:lnTo>
                      <a:pt x="26" y="26"/>
                    </a:lnTo>
                    <a:lnTo>
                      <a:pt x="16" y="40"/>
                    </a:lnTo>
                    <a:lnTo>
                      <a:pt x="8" y="54"/>
                    </a:lnTo>
                    <a:lnTo>
                      <a:pt x="2" y="70"/>
                    </a:lnTo>
                    <a:lnTo>
                      <a:pt x="0" y="88"/>
                    </a:lnTo>
                    <a:lnTo>
                      <a:pt x="0" y="88"/>
                    </a:lnTo>
                    <a:lnTo>
                      <a:pt x="2" y="106"/>
                    </a:lnTo>
                    <a:lnTo>
                      <a:pt x="8" y="122"/>
                    </a:lnTo>
                    <a:lnTo>
                      <a:pt x="16" y="138"/>
                    </a:lnTo>
                    <a:lnTo>
                      <a:pt x="26" y="150"/>
                    </a:lnTo>
                    <a:lnTo>
                      <a:pt x="40" y="160"/>
                    </a:lnTo>
                    <a:lnTo>
                      <a:pt x="54" y="168"/>
                    </a:lnTo>
                    <a:lnTo>
                      <a:pt x="70" y="174"/>
                    </a:lnTo>
                    <a:lnTo>
                      <a:pt x="88" y="176"/>
                    </a:lnTo>
                    <a:lnTo>
                      <a:pt x="88" y="176"/>
                    </a:lnTo>
                    <a:lnTo>
                      <a:pt x="106" y="174"/>
                    </a:lnTo>
                    <a:lnTo>
                      <a:pt x="122" y="168"/>
                    </a:lnTo>
                    <a:lnTo>
                      <a:pt x="138" y="160"/>
                    </a:lnTo>
                    <a:lnTo>
                      <a:pt x="150" y="150"/>
                    </a:lnTo>
                    <a:lnTo>
                      <a:pt x="160" y="138"/>
                    </a:lnTo>
                    <a:lnTo>
                      <a:pt x="168" y="122"/>
                    </a:lnTo>
                    <a:lnTo>
                      <a:pt x="174" y="106"/>
                    </a:lnTo>
                    <a:lnTo>
                      <a:pt x="176" y="88"/>
                    </a:lnTo>
                    <a:lnTo>
                      <a:pt x="176" y="88"/>
                    </a:lnTo>
                    <a:lnTo>
                      <a:pt x="174" y="70"/>
                    </a:lnTo>
                    <a:lnTo>
                      <a:pt x="168" y="54"/>
                    </a:lnTo>
                    <a:lnTo>
                      <a:pt x="160" y="40"/>
                    </a:lnTo>
                    <a:lnTo>
                      <a:pt x="150" y="26"/>
                    </a:lnTo>
                    <a:lnTo>
                      <a:pt x="138" y="16"/>
                    </a:lnTo>
                    <a:lnTo>
                      <a:pt x="122" y="8"/>
                    </a:lnTo>
                    <a:lnTo>
                      <a:pt x="106" y="2"/>
                    </a:lnTo>
                    <a:lnTo>
                      <a:pt x="88" y="0"/>
                    </a:lnTo>
                    <a:lnTo>
                      <a:pt x="8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grpSp>
        <p:grpSp>
          <p:nvGrpSpPr>
            <p:cNvPr id="26" name="Group 53"/>
            <p:cNvGrpSpPr/>
            <p:nvPr/>
          </p:nvGrpSpPr>
          <p:grpSpPr>
            <a:xfrm>
              <a:off x="10764208" y="3901267"/>
              <a:ext cx="407834" cy="407830"/>
              <a:chOff x="4808538" y="2608263"/>
              <a:chExt cx="914400" cy="914400"/>
            </a:xfrm>
            <a:solidFill>
              <a:schemeClr val="bg1"/>
            </a:solidFill>
          </p:grpSpPr>
          <p:sp>
            <p:nvSpPr>
              <p:cNvPr id="31" name="Freeform 76"/>
              <p:cNvSpPr/>
              <p:nvPr/>
            </p:nvSpPr>
            <p:spPr bwMode="auto">
              <a:xfrm>
                <a:off x="4808538" y="2919413"/>
                <a:ext cx="603250" cy="603250"/>
              </a:xfrm>
              <a:custGeom>
                <a:avLst/>
                <a:gdLst>
                  <a:gd name="T0" fmla="*/ 0 w 380"/>
                  <a:gd name="T1" fmla="*/ 0 h 380"/>
                  <a:gd name="T2" fmla="*/ 0 w 380"/>
                  <a:gd name="T3" fmla="*/ 112 h 380"/>
                  <a:gd name="T4" fmla="*/ 0 w 380"/>
                  <a:gd name="T5" fmla="*/ 112 h 380"/>
                  <a:gd name="T6" fmla="*/ 26 w 380"/>
                  <a:gd name="T7" fmla="*/ 112 h 380"/>
                  <a:gd name="T8" fmla="*/ 52 w 380"/>
                  <a:gd name="T9" fmla="*/ 116 h 380"/>
                  <a:gd name="T10" fmla="*/ 78 w 380"/>
                  <a:gd name="T11" fmla="*/ 122 h 380"/>
                  <a:gd name="T12" fmla="*/ 102 w 380"/>
                  <a:gd name="T13" fmla="*/ 132 h 380"/>
                  <a:gd name="T14" fmla="*/ 126 w 380"/>
                  <a:gd name="T15" fmla="*/ 142 h 380"/>
                  <a:gd name="T16" fmla="*/ 150 w 380"/>
                  <a:gd name="T17" fmla="*/ 156 h 380"/>
                  <a:gd name="T18" fmla="*/ 170 w 380"/>
                  <a:gd name="T19" fmla="*/ 172 h 380"/>
                  <a:gd name="T20" fmla="*/ 190 w 380"/>
                  <a:gd name="T21" fmla="*/ 190 h 380"/>
                  <a:gd name="T22" fmla="*/ 190 w 380"/>
                  <a:gd name="T23" fmla="*/ 190 h 380"/>
                  <a:gd name="T24" fmla="*/ 208 w 380"/>
                  <a:gd name="T25" fmla="*/ 210 h 380"/>
                  <a:gd name="T26" fmla="*/ 224 w 380"/>
                  <a:gd name="T27" fmla="*/ 232 h 380"/>
                  <a:gd name="T28" fmla="*/ 238 w 380"/>
                  <a:gd name="T29" fmla="*/ 254 h 380"/>
                  <a:gd name="T30" fmla="*/ 248 w 380"/>
                  <a:gd name="T31" fmla="*/ 278 h 380"/>
                  <a:gd name="T32" fmla="*/ 258 w 380"/>
                  <a:gd name="T33" fmla="*/ 302 h 380"/>
                  <a:gd name="T34" fmla="*/ 264 w 380"/>
                  <a:gd name="T35" fmla="*/ 326 h 380"/>
                  <a:gd name="T36" fmla="*/ 268 w 380"/>
                  <a:gd name="T37" fmla="*/ 352 h 380"/>
                  <a:gd name="T38" fmla="*/ 270 w 380"/>
                  <a:gd name="T39" fmla="*/ 380 h 380"/>
                  <a:gd name="T40" fmla="*/ 380 w 380"/>
                  <a:gd name="T41" fmla="*/ 380 h 380"/>
                  <a:gd name="T42" fmla="*/ 380 w 380"/>
                  <a:gd name="T43" fmla="*/ 380 h 380"/>
                  <a:gd name="T44" fmla="*/ 378 w 380"/>
                  <a:gd name="T45" fmla="*/ 340 h 380"/>
                  <a:gd name="T46" fmla="*/ 372 w 380"/>
                  <a:gd name="T47" fmla="*/ 304 h 380"/>
                  <a:gd name="T48" fmla="*/ 362 w 380"/>
                  <a:gd name="T49" fmla="*/ 266 h 380"/>
                  <a:gd name="T50" fmla="*/ 350 w 380"/>
                  <a:gd name="T51" fmla="*/ 232 h 380"/>
                  <a:gd name="T52" fmla="*/ 334 w 380"/>
                  <a:gd name="T53" fmla="*/ 198 h 380"/>
                  <a:gd name="T54" fmla="*/ 314 w 380"/>
                  <a:gd name="T55" fmla="*/ 168 h 380"/>
                  <a:gd name="T56" fmla="*/ 292 w 380"/>
                  <a:gd name="T57" fmla="*/ 138 h 380"/>
                  <a:gd name="T58" fmla="*/ 268 w 380"/>
                  <a:gd name="T59" fmla="*/ 112 h 380"/>
                  <a:gd name="T60" fmla="*/ 240 w 380"/>
                  <a:gd name="T61" fmla="*/ 86 h 380"/>
                  <a:gd name="T62" fmla="*/ 212 w 380"/>
                  <a:gd name="T63" fmla="*/ 66 h 380"/>
                  <a:gd name="T64" fmla="*/ 180 w 380"/>
                  <a:gd name="T65" fmla="*/ 46 h 380"/>
                  <a:gd name="T66" fmla="*/ 146 w 380"/>
                  <a:gd name="T67" fmla="*/ 30 h 380"/>
                  <a:gd name="T68" fmla="*/ 112 w 380"/>
                  <a:gd name="T69" fmla="*/ 18 h 380"/>
                  <a:gd name="T70" fmla="*/ 76 w 380"/>
                  <a:gd name="T71" fmla="*/ 8 h 380"/>
                  <a:gd name="T72" fmla="*/ 38 w 380"/>
                  <a:gd name="T73" fmla="*/ 2 h 380"/>
                  <a:gd name="T74" fmla="*/ 0 w 380"/>
                  <a:gd name="T75" fmla="*/ 0 h 380"/>
                  <a:gd name="T76" fmla="*/ 0 w 380"/>
                  <a:gd name="T77" fmla="*/ 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0" h="380">
                    <a:moveTo>
                      <a:pt x="0" y="0"/>
                    </a:moveTo>
                    <a:lnTo>
                      <a:pt x="0" y="112"/>
                    </a:lnTo>
                    <a:lnTo>
                      <a:pt x="0" y="112"/>
                    </a:lnTo>
                    <a:lnTo>
                      <a:pt x="26" y="112"/>
                    </a:lnTo>
                    <a:lnTo>
                      <a:pt x="52" y="116"/>
                    </a:lnTo>
                    <a:lnTo>
                      <a:pt x="78" y="122"/>
                    </a:lnTo>
                    <a:lnTo>
                      <a:pt x="102" y="132"/>
                    </a:lnTo>
                    <a:lnTo>
                      <a:pt x="126" y="142"/>
                    </a:lnTo>
                    <a:lnTo>
                      <a:pt x="150" y="156"/>
                    </a:lnTo>
                    <a:lnTo>
                      <a:pt x="170" y="172"/>
                    </a:lnTo>
                    <a:lnTo>
                      <a:pt x="190" y="190"/>
                    </a:lnTo>
                    <a:lnTo>
                      <a:pt x="190" y="190"/>
                    </a:lnTo>
                    <a:lnTo>
                      <a:pt x="208" y="210"/>
                    </a:lnTo>
                    <a:lnTo>
                      <a:pt x="224" y="232"/>
                    </a:lnTo>
                    <a:lnTo>
                      <a:pt x="238" y="254"/>
                    </a:lnTo>
                    <a:lnTo>
                      <a:pt x="248" y="278"/>
                    </a:lnTo>
                    <a:lnTo>
                      <a:pt x="258" y="302"/>
                    </a:lnTo>
                    <a:lnTo>
                      <a:pt x="264" y="326"/>
                    </a:lnTo>
                    <a:lnTo>
                      <a:pt x="268" y="352"/>
                    </a:lnTo>
                    <a:lnTo>
                      <a:pt x="270" y="380"/>
                    </a:lnTo>
                    <a:lnTo>
                      <a:pt x="380" y="380"/>
                    </a:lnTo>
                    <a:lnTo>
                      <a:pt x="380" y="380"/>
                    </a:lnTo>
                    <a:lnTo>
                      <a:pt x="378" y="340"/>
                    </a:lnTo>
                    <a:lnTo>
                      <a:pt x="372" y="304"/>
                    </a:lnTo>
                    <a:lnTo>
                      <a:pt x="362" y="266"/>
                    </a:lnTo>
                    <a:lnTo>
                      <a:pt x="350" y="232"/>
                    </a:lnTo>
                    <a:lnTo>
                      <a:pt x="334" y="198"/>
                    </a:lnTo>
                    <a:lnTo>
                      <a:pt x="314" y="168"/>
                    </a:lnTo>
                    <a:lnTo>
                      <a:pt x="292" y="138"/>
                    </a:lnTo>
                    <a:lnTo>
                      <a:pt x="268" y="112"/>
                    </a:lnTo>
                    <a:lnTo>
                      <a:pt x="240" y="86"/>
                    </a:lnTo>
                    <a:lnTo>
                      <a:pt x="212" y="66"/>
                    </a:lnTo>
                    <a:lnTo>
                      <a:pt x="180" y="46"/>
                    </a:lnTo>
                    <a:lnTo>
                      <a:pt x="146" y="30"/>
                    </a:lnTo>
                    <a:lnTo>
                      <a:pt x="112" y="18"/>
                    </a:lnTo>
                    <a:lnTo>
                      <a:pt x="76" y="8"/>
                    </a:lnTo>
                    <a:lnTo>
                      <a:pt x="38"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32" name="Freeform 77"/>
              <p:cNvSpPr/>
              <p:nvPr/>
            </p:nvSpPr>
            <p:spPr bwMode="auto">
              <a:xfrm>
                <a:off x="4808538" y="2608263"/>
                <a:ext cx="914400" cy="914400"/>
              </a:xfrm>
              <a:custGeom>
                <a:avLst/>
                <a:gdLst>
                  <a:gd name="T0" fmla="*/ 0 w 576"/>
                  <a:gd name="T1" fmla="*/ 0 h 576"/>
                  <a:gd name="T2" fmla="*/ 0 w 576"/>
                  <a:gd name="T3" fmla="*/ 110 h 576"/>
                  <a:gd name="T4" fmla="*/ 0 w 576"/>
                  <a:gd name="T5" fmla="*/ 110 h 576"/>
                  <a:gd name="T6" fmla="*/ 24 w 576"/>
                  <a:gd name="T7" fmla="*/ 112 h 576"/>
                  <a:gd name="T8" fmla="*/ 48 w 576"/>
                  <a:gd name="T9" fmla="*/ 114 h 576"/>
                  <a:gd name="T10" fmla="*/ 94 w 576"/>
                  <a:gd name="T11" fmla="*/ 120 h 576"/>
                  <a:gd name="T12" fmla="*/ 138 w 576"/>
                  <a:gd name="T13" fmla="*/ 132 h 576"/>
                  <a:gd name="T14" fmla="*/ 180 w 576"/>
                  <a:gd name="T15" fmla="*/ 148 h 576"/>
                  <a:gd name="T16" fmla="*/ 220 w 576"/>
                  <a:gd name="T17" fmla="*/ 166 h 576"/>
                  <a:gd name="T18" fmla="*/ 258 w 576"/>
                  <a:gd name="T19" fmla="*/ 190 h 576"/>
                  <a:gd name="T20" fmla="*/ 294 w 576"/>
                  <a:gd name="T21" fmla="*/ 216 h 576"/>
                  <a:gd name="T22" fmla="*/ 328 w 576"/>
                  <a:gd name="T23" fmla="*/ 246 h 576"/>
                  <a:gd name="T24" fmla="*/ 358 w 576"/>
                  <a:gd name="T25" fmla="*/ 280 h 576"/>
                  <a:gd name="T26" fmla="*/ 384 w 576"/>
                  <a:gd name="T27" fmla="*/ 316 h 576"/>
                  <a:gd name="T28" fmla="*/ 408 w 576"/>
                  <a:gd name="T29" fmla="*/ 354 h 576"/>
                  <a:gd name="T30" fmla="*/ 428 w 576"/>
                  <a:gd name="T31" fmla="*/ 394 h 576"/>
                  <a:gd name="T32" fmla="*/ 444 w 576"/>
                  <a:gd name="T33" fmla="*/ 438 h 576"/>
                  <a:gd name="T34" fmla="*/ 456 w 576"/>
                  <a:gd name="T35" fmla="*/ 482 h 576"/>
                  <a:gd name="T36" fmla="*/ 462 w 576"/>
                  <a:gd name="T37" fmla="*/ 528 h 576"/>
                  <a:gd name="T38" fmla="*/ 464 w 576"/>
                  <a:gd name="T39" fmla="*/ 552 h 576"/>
                  <a:gd name="T40" fmla="*/ 466 w 576"/>
                  <a:gd name="T41" fmla="*/ 576 h 576"/>
                  <a:gd name="T42" fmla="*/ 576 w 576"/>
                  <a:gd name="T43" fmla="*/ 576 h 576"/>
                  <a:gd name="T44" fmla="*/ 576 w 576"/>
                  <a:gd name="T45" fmla="*/ 576 h 576"/>
                  <a:gd name="T46" fmla="*/ 576 w 576"/>
                  <a:gd name="T47" fmla="*/ 546 h 576"/>
                  <a:gd name="T48" fmla="*/ 572 w 576"/>
                  <a:gd name="T49" fmla="*/ 516 h 576"/>
                  <a:gd name="T50" fmla="*/ 568 w 576"/>
                  <a:gd name="T51" fmla="*/ 488 h 576"/>
                  <a:gd name="T52" fmla="*/ 564 w 576"/>
                  <a:gd name="T53" fmla="*/ 460 h 576"/>
                  <a:gd name="T54" fmla="*/ 558 w 576"/>
                  <a:gd name="T55" fmla="*/ 432 h 576"/>
                  <a:gd name="T56" fmla="*/ 550 w 576"/>
                  <a:gd name="T57" fmla="*/ 404 h 576"/>
                  <a:gd name="T58" fmla="*/ 540 w 576"/>
                  <a:gd name="T59" fmla="*/ 378 h 576"/>
                  <a:gd name="T60" fmla="*/ 530 w 576"/>
                  <a:gd name="T61" fmla="*/ 352 h 576"/>
                  <a:gd name="T62" fmla="*/ 518 w 576"/>
                  <a:gd name="T63" fmla="*/ 326 h 576"/>
                  <a:gd name="T64" fmla="*/ 506 w 576"/>
                  <a:gd name="T65" fmla="*/ 302 h 576"/>
                  <a:gd name="T66" fmla="*/ 492 w 576"/>
                  <a:gd name="T67" fmla="*/ 278 h 576"/>
                  <a:gd name="T68" fmla="*/ 476 w 576"/>
                  <a:gd name="T69" fmla="*/ 254 h 576"/>
                  <a:gd name="T70" fmla="*/ 460 w 576"/>
                  <a:gd name="T71" fmla="*/ 232 h 576"/>
                  <a:gd name="T72" fmla="*/ 444 w 576"/>
                  <a:gd name="T73" fmla="*/ 210 h 576"/>
                  <a:gd name="T74" fmla="*/ 426 w 576"/>
                  <a:gd name="T75" fmla="*/ 188 h 576"/>
                  <a:gd name="T76" fmla="*/ 406 w 576"/>
                  <a:gd name="T77" fmla="*/ 168 h 576"/>
                  <a:gd name="T78" fmla="*/ 386 w 576"/>
                  <a:gd name="T79" fmla="*/ 150 h 576"/>
                  <a:gd name="T80" fmla="*/ 366 w 576"/>
                  <a:gd name="T81" fmla="*/ 132 h 576"/>
                  <a:gd name="T82" fmla="*/ 344 w 576"/>
                  <a:gd name="T83" fmla="*/ 114 h 576"/>
                  <a:gd name="T84" fmla="*/ 320 w 576"/>
                  <a:gd name="T85" fmla="*/ 98 h 576"/>
                  <a:gd name="T86" fmla="*/ 298 w 576"/>
                  <a:gd name="T87" fmla="*/ 84 h 576"/>
                  <a:gd name="T88" fmla="*/ 274 w 576"/>
                  <a:gd name="T89" fmla="*/ 70 h 576"/>
                  <a:gd name="T90" fmla="*/ 248 w 576"/>
                  <a:gd name="T91" fmla="*/ 56 h 576"/>
                  <a:gd name="T92" fmla="*/ 224 w 576"/>
                  <a:gd name="T93" fmla="*/ 46 h 576"/>
                  <a:gd name="T94" fmla="*/ 198 w 576"/>
                  <a:gd name="T95" fmla="*/ 34 h 576"/>
                  <a:gd name="T96" fmla="*/ 170 w 576"/>
                  <a:gd name="T97" fmla="*/ 26 h 576"/>
                  <a:gd name="T98" fmla="*/ 144 w 576"/>
                  <a:gd name="T99" fmla="*/ 18 h 576"/>
                  <a:gd name="T100" fmla="*/ 116 w 576"/>
                  <a:gd name="T101" fmla="*/ 12 h 576"/>
                  <a:gd name="T102" fmla="*/ 88 w 576"/>
                  <a:gd name="T103" fmla="*/ 6 h 576"/>
                  <a:gd name="T104" fmla="*/ 58 w 576"/>
                  <a:gd name="T105" fmla="*/ 2 h 576"/>
                  <a:gd name="T106" fmla="*/ 30 w 576"/>
                  <a:gd name="T107" fmla="*/ 0 h 576"/>
                  <a:gd name="T108" fmla="*/ 0 w 576"/>
                  <a:gd name="T109" fmla="*/ 0 h 576"/>
                  <a:gd name="T110" fmla="*/ 0 w 576"/>
                  <a:gd name="T111"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76" h="576">
                    <a:moveTo>
                      <a:pt x="0" y="0"/>
                    </a:moveTo>
                    <a:lnTo>
                      <a:pt x="0" y="110"/>
                    </a:lnTo>
                    <a:lnTo>
                      <a:pt x="0" y="110"/>
                    </a:lnTo>
                    <a:lnTo>
                      <a:pt x="24" y="112"/>
                    </a:lnTo>
                    <a:lnTo>
                      <a:pt x="48" y="114"/>
                    </a:lnTo>
                    <a:lnTo>
                      <a:pt x="94" y="120"/>
                    </a:lnTo>
                    <a:lnTo>
                      <a:pt x="138" y="132"/>
                    </a:lnTo>
                    <a:lnTo>
                      <a:pt x="180" y="148"/>
                    </a:lnTo>
                    <a:lnTo>
                      <a:pt x="220" y="166"/>
                    </a:lnTo>
                    <a:lnTo>
                      <a:pt x="258" y="190"/>
                    </a:lnTo>
                    <a:lnTo>
                      <a:pt x="294" y="216"/>
                    </a:lnTo>
                    <a:lnTo>
                      <a:pt x="328" y="246"/>
                    </a:lnTo>
                    <a:lnTo>
                      <a:pt x="358" y="280"/>
                    </a:lnTo>
                    <a:lnTo>
                      <a:pt x="384" y="316"/>
                    </a:lnTo>
                    <a:lnTo>
                      <a:pt x="408" y="354"/>
                    </a:lnTo>
                    <a:lnTo>
                      <a:pt x="428" y="394"/>
                    </a:lnTo>
                    <a:lnTo>
                      <a:pt x="444" y="438"/>
                    </a:lnTo>
                    <a:lnTo>
                      <a:pt x="456" y="482"/>
                    </a:lnTo>
                    <a:lnTo>
                      <a:pt x="462" y="528"/>
                    </a:lnTo>
                    <a:lnTo>
                      <a:pt x="464" y="552"/>
                    </a:lnTo>
                    <a:lnTo>
                      <a:pt x="466" y="576"/>
                    </a:lnTo>
                    <a:lnTo>
                      <a:pt x="576" y="576"/>
                    </a:lnTo>
                    <a:lnTo>
                      <a:pt x="576" y="576"/>
                    </a:lnTo>
                    <a:lnTo>
                      <a:pt x="576" y="546"/>
                    </a:lnTo>
                    <a:lnTo>
                      <a:pt x="572" y="516"/>
                    </a:lnTo>
                    <a:lnTo>
                      <a:pt x="568" y="488"/>
                    </a:lnTo>
                    <a:lnTo>
                      <a:pt x="564" y="460"/>
                    </a:lnTo>
                    <a:lnTo>
                      <a:pt x="558" y="432"/>
                    </a:lnTo>
                    <a:lnTo>
                      <a:pt x="550" y="404"/>
                    </a:lnTo>
                    <a:lnTo>
                      <a:pt x="540" y="378"/>
                    </a:lnTo>
                    <a:lnTo>
                      <a:pt x="530" y="352"/>
                    </a:lnTo>
                    <a:lnTo>
                      <a:pt x="518" y="326"/>
                    </a:lnTo>
                    <a:lnTo>
                      <a:pt x="506" y="302"/>
                    </a:lnTo>
                    <a:lnTo>
                      <a:pt x="492" y="278"/>
                    </a:lnTo>
                    <a:lnTo>
                      <a:pt x="476" y="254"/>
                    </a:lnTo>
                    <a:lnTo>
                      <a:pt x="460" y="232"/>
                    </a:lnTo>
                    <a:lnTo>
                      <a:pt x="444" y="210"/>
                    </a:lnTo>
                    <a:lnTo>
                      <a:pt x="426" y="188"/>
                    </a:lnTo>
                    <a:lnTo>
                      <a:pt x="406" y="168"/>
                    </a:lnTo>
                    <a:lnTo>
                      <a:pt x="386" y="150"/>
                    </a:lnTo>
                    <a:lnTo>
                      <a:pt x="366" y="132"/>
                    </a:lnTo>
                    <a:lnTo>
                      <a:pt x="344" y="114"/>
                    </a:lnTo>
                    <a:lnTo>
                      <a:pt x="320" y="98"/>
                    </a:lnTo>
                    <a:lnTo>
                      <a:pt x="298" y="84"/>
                    </a:lnTo>
                    <a:lnTo>
                      <a:pt x="274" y="70"/>
                    </a:lnTo>
                    <a:lnTo>
                      <a:pt x="248" y="56"/>
                    </a:lnTo>
                    <a:lnTo>
                      <a:pt x="224" y="46"/>
                    </a:lnTo>
                    <a:lnTo>
                      <a:pt x="198" y="34"/>
                    </a:lnTo>
                    <a:lnTo>
                      <a:pt x="170" y="26"/>
                    </a:lnTo>
                    <a:lnTo>
                      <a:pt x="144" y="18"/>
                    </a:lnTo>
                    <a:lnTo>
                      <a:pt x="116" y="12"/>
                    </a:lnTo>
                    <a:lnTo>
                      <a:pt x="88" y="6"/>
                    </a:lnTo>
                    <a:lnTo>
                      <a:pt x="58" y="2"/>
                    </a:lnTo>
                    <a:lnTo>
                      <a:pt x="3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33" name="Freeform 78"/>
              <p:cNvSpPr/>
              <p:nvPr/>
            </p:nvSpPr>
            <p:spPr bwMode="auto">
              <a:xfrm>
                <a:off x="4808538" y="3278188"/>
                <a:ext cx="244475" cy="244475"/>
              </a:xfrm>
              <a:custGeom>
                <a:avLst/>
                <a:gdLst>
                  <a:gd name="T0" fmla="*/ 76 w 154"/>
                  <a:gd name="T1" fmla="*/ 0 h 154"/>
                  <a:gd name="T2" fmla="*/ 76 w 154"/>
                  <a:gd name="T3" fmla="*/ 0 h 154"/>
                  <a:gd name="T4" fmla="*/ 60 w 154"/>
                  <a:gd name="T5" fmla="*/ 2 h 154"/>
                  <a:gd name="T6" fmla="*/ 46 w 154"/>
                  <a:gd name="T7" fmla="*/ 6 h 154"/>
                  <a:gd name="T8" fmla="*/ 34 w 154"/>
                  <a:gd name="T9" fmla="*/ 12 h 154"/>
                  <a:gd name="T10" fmla="*/ 22 w 154"/>
                  <a:gd name="T11" fmla="*/ 22 h 154"/>
                  <a:gd name="T12" fmla="*/ 12 w 154"/>
                  <a:gd name="T13" fmla="*/ 34 h 154"/>
                  <a:gd name="T14" fmla="*/ 6 w 154"/>
                  <a:gd name="T15" fmla="*/ 46 h 154"/>
                  <a:gd name="T16" fmla="*/ 2 w 154"/>
                  <a:gd name="T17" fmla="*/ 62 h 154"/>
                  <a:gd name="T18" fmla="*/ 0 w 154"/>
                  <a:gd name="T19" fmla="*/ 76 h 154"/>
                  <a:gd name="T20" fmla="*/ 0 w 154"/>
                  <a:gd name="T21" fmla="*/ 76 h 154"/>
                  <a:gd name="T22" fmla="*/ 2 w 154"/>
                  <a:gd name="T23" fmla="*/ 92 h 154"/>
                  <a:gd name="T24" fmla="*/ 6 w 154"/>
                  <a:gd name="T25" fmla="*/ 106 h 154"/>
                  <a:gd name="T26" fmla="*/ 12 w 154"/>
                  <a:gd name="T27" fmla="*/ 120 h 154"/>
                  <a:gd name="T28" fmla="*/ 22 w 154"/>
                  <a:gd name="T29" fmla="*/ 130 h 154"/>
                  <a:gd name="T30" fmla="*/ 34 w 154"/>
                  <a:gd name="T31" fmla="*/ 140 h 154"/>
                  <a:gd name="T32" fmla="*/ 46 w 154"/>
                  <a:gd name="T33" fmla="*/ 148 h 154"/>
                  <a:gd name="T34" fmla="*/ 60 w 154"/>
                  <a:gd name="T35" fmla="*/ 152 h 154"/>
                  <a:gd name="T36" fmla="*/ 76 w 154"/>
                  <a:gd name="T37" fmla="*/ 154 h 154"/>
                  <a:gd name="T38" fmla="*/ 76 w 154"/>
                  <a:gd name="T39" fmla="*/ 154 h 154"/>
                  <a:gd name="T40" fmla="*/ 92 w 154"/>
                  <a:gd name="T41" fmla="*/ 152 h 154"/>
                  <a:gd name="T42" fmla="*/ 106 w 154"/>
                  <a:gd name="T43" fmla="*/ 148 h 154"/>
                  <a:gd name="T44" fmla="*/ 120 w 154"/>
                  <a:gd name="T45" fmla="*/ 140 h 154"/>
                  <a:gd name="T46" fmla="*/ 130 w 154"/>
                  <a:gd name="T47" fmla="*/ 130 h 154"/>
                  <a:gd name="T48" fmla="*/ 140 w 154"/>
                  <a:gd name="T49" fmla="*/ 120 h 154"/>
                  <a:gd name="T50" fmla="*/ 148 w 154"/>
                  <a:gd name="T51" fmla="*/ 106 h 154"/>
                  <a:gd name="T52" fmla="*/ 152 w 154"/>
                  <a:gd name="T53" fmla="*/ 92 h 154"/>
                  <a:gd name="T54" fmla="*/ 154 w 154"/>
                  <a:gd name="T55" fmla="*/ 76 h 154"/>
                  <a:gd name="T56" fmla="*/ 154 w 154"/>
                  <a:gd name="T57" fmla="*/ 76 h 154"/>
                  <a:gd name="T58" fmla="*/ 152 w 154"/>
                  <a:gd name="T59" fmla="*/ 62 h 154"/>
                  <a:gd name="T60" fmla="*/ 148 w 154"/>
                  <a:gd name="T61" fmla="*/ 46 h 154"/>
                  <a:gd name="T62" fmla="*/ 140 w 154"/>
                  <a:gd name="T63" fmla="*/ 34 h 154"/>
                  <a:gd name="T64" fmla="*/ 130 w 154"/>
                  <a:gd name="T65" fmla="*/ 22 h 154"/>
                  <a:gd name="T66" fmla="*/ 120 w 154"/>
                  <a:gd name="T67" fmla="*/ 12 h 154"/>
                  <a:gd name="T68" fmla="*/ 106 w 154"/>
                  <a:gd name="T69" fmla="*/ 6 h 154"/>
                  <a:gd name="T70" fmla="*/ 92 w 154"/>
                  <a:gd name="T71" fmla="*/ 2 h 154"/>
                  <a:gd name="T72" fmla="*/ 76 w 154"/>
                  <a:gd name="T73" fmla="*/ 0 h 154"/>
                  <a:gd name="T74" fmla="*/ 76 w 154"/>
                  <a:gd name="T75"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 h="154">
                    <a:moveTo>
                      <a:pt x="76" y="0"/>
                    </a:moveTo>
                    <a:lnTo>
                      <a:pt x="76" y="0"/>
                    </a:lnTo>
                    <a:lnTo>
                      <a:pt x="60" y="2"/>
                    </a:lnTo>
                    <a:lnTo>
                      <a:pt x="46" y="6"/>
                    </a:lnTo>
                    <a:lnTo>
                      <a:pt x="34" y="12"/>
                    </a:lnTo>
                    <a:lnTo>
                      <a:pt x="22" y="22"/>
                    </a:lnTo>
                    <a:lnTo>
                      <a:pt x="12" y="34"/>
                    </a:lnTo>
                    <a:lnTo>
                      <a:pt x="6" y="46"/>
                    </a:lnTo>
                    <a:lnTo>
                      <a:pt x="2" y="62"/>
                    </a:lnTo>
                    <a:lnTo>
                      <a:pt x="0" y="76"/>
                    </a:lnTo>
                    <a:lnTo>
                      <a:pt x="0" y="76"/>
                    </a:lnTo>
                    <a:lnTo>
                      <a:pt x="2" y="92"/>
                    </a:lnTo>
                    <a:lnTo>
                      <a:pt x="6" y="106"/>
                    </a:lnTo>
                    <a:lnTo>
                      <a:pt x="12" y="120"/>
                    </a:lnTo>
                    <a:lnTo>
                      <a:pt x="22" y="130"/>
                    </a:lnTo>
                    <a:lnTo>
                      <a:pt x="34" y="140"/>
                    </a:lnTo>
                    <a:lnTo>
                      <a:pt x="46" y="148"/>
                    </a:lnTo>
                    <a:lnTo>
                      <a:pt x="60" y="152"/>
                    </a:lnTo>
                    <a:lnTo>
                      <a:pt x="76" y="154"/>
                    </a:lnTo>
                    <a:lnTo>
                      <a:pt x="76" y="154"/>
                    </a:lnTo>
                    <a:lnTo>
                      <a:pt x="92" y="152"/>
                    </a:lnTo>
                    <a:lnTo>
                      <a:pt x="106" y="148"/>
                    </a:lnTo>
                    <a:lnTo>
                      <a:pt x="120" y="140"/>
                    </a:lnTo>
                    <a:lnTo>
                      <a:pt x="130" y="130"/>
                    </a:lnTo>
                    <a:lnTo>
                      <a:pt x="140" y="120"/>
                    </a:lnTo>
                    <a:lnTo>
                      <a:pt x="148" y="106"/>
                    </a:lnTo>
                    <a:lnTo>
                      <a:pt x="152" y="92"/>
                    </a:lnTo>
                    <a:lnTo>
                      <a:pt x="154" y="76"/>
                    </a:lnTo>
                    <a:lnTo>
                      <a:pt x="154" y="76"/>
                    </a:lnTo>
                    <a:lnTo>
                      <a:pt x="152" y="62"/>
                    </a:lnTo>
                    <a:lnTo>
                      <a:pt x="148" y="46"/>
                    </a:lnTo>
                    <a:lnTo>
                      <a:pt x="140" y="34"/>
                    </a:lnTo>
                    <a:lnTo>
                      <a:pt x="130" y="22"/>
                    </a:lnTo>
                    <a:lnTo>
                      <a:pt x="120" y="12"/>
                    </a:lnTo>
                    <a:lnTo>
                      <a:pt x="106" y="6"/>
                    </a:lnTo>
                    <a:lnTo>
                      <a:pt x="92" y="2"/>
                    </a:lnTo>
                    <a:lnTo>
                      <a:pt x="76" y="0"/>
                    </a:ln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grpSp>
        <p:grpSp>
          <p:nvGrpSpPr>
            <p:cNvPr id="27" name="Group 80"/>
            <p:cNvGrpSpPr/>
            <p:nvPr/>
          </p:nvGrpSpPr>
          <p:grpSpPr>
            <a:xfrm>
              <a:off x="2910359" y="3914513"/>
              <a:ext cx="383804" cy="397610"/>
              <a:chOff x="2927350" y="3395663"/>
              <a:chExt cx="882650" cy="914400"/>
            </a:xfrm>
            <a:solidFill>
              <a:schemeClr val="bg1"/>
            </a:solidFill>
          </p:grpSpPr>
          <p:sp>
            <p:nvSpPr>
              <p:cNvPr id="28" name="Freeform 157"/>
              <p:cNvSpPr/>
              <p:nvPr/>
            </p:nvSpPr>
            <p:spPr bwMode="auto">
              <a:xfrm>
                <a:off x="2927350" y="4043363"/>
                <a:ext cx="882650" cy="266700"/>
              </a:xfrm>
              <a:custGeom>
                <a:avLst/>
                <a:gdLst>
                  <a:gd name="T0" fmla="*/ 278 w 556"/>
                  <a:gd name="T1" fmla="*/ 40 h 168"/>
                  <a:gd name="T2" fmla="*/ 276 w 556"/>
                  <a:gd name="T3" fmla="*/ 40 h 168"/>
                  <a:gd name="T4" fmla="*/ 276 w 556"/>
                  <a:gd name="T5" fmla="*/ 40 h 168"/>
                  <a:gd name="T6" fmla="*/ 220 w 556"/>
                  <a:gd name="T7" fmla="*/ 38 h 168"/>
                  <a:gd name="T8" fmla="*/ 166 w 556"/>
                  <a:gd name="T9" fmla="*/ 34 h 168"/>
                  <a:gd name="T10" fmla="*/ 116 w 556"/>
                  <a:gd name="T11" fmla="*/ 30 h 168"/>
                  <a:gd name="T12" fmla="*/ 72 w 556"/>
                  <a:gd name="T13" fmla="*/ 22 h 168"/>
                  <a:gd name="T14" fmla="*/ 72 w 556"/>
                  <a:gd name="T15" fmla="*/ 22 h 168"/>
                  <a:gd name="T16" fmla="*/ 38 w 556"/>
                  <a:gd name="T17" fmla="*/ 16 h 168"/>
                  <a:gd name="T18" fmla="*/ 20 w 556"/>
                  <a:gd name="T19" fmla="*/ 10 h 168"/>
                  <a:gd name="T20" fmla="*/ 0 w 556"/>
                  <a:gd name="T21" fmla="*/ 2 h 168"/>
                  <a:gd name="T22" fmla="*/ 0 w 556"/>
                  <a:gd name="T23" fmla="*/ 114 h 168"/>
                  <a:gd name="T24" fmla="*/ 0 w 556"/>
                  <a:gd name="T25" fmla="*/ 114 h 168"/>
                  <a:gd name="T26" fmla="*/ 2 w 556"/>
                  <a:gd name="T27" fmla="*/ 120 h 168"/>
                  <a:gd name="T28" fmla="*/ 6 w 556"/>
                  <a:gd name="T29" fmla="*/ 126 h 168"/>
                  <a:gd name="T30" fmla="*/ 12 w 556"/>
                  <a:gd name="T31" fmla="*/ 130 h 168"/>
                  <a:gd name="T32" fmla="*/ 22 w 556"/>
                  <a:gd name="T33" fmla="*/ 136 h 168"/>
                  <a:gd name="T34" fmla="*/ 48 w 556"/>
                  <a:gd name="T35" fmla="*/ 144 h 168"/>
                  <a:gd name="T36" fmla="*/ 82 w 556"/>
                  <a:gd name="T37" fmla="*/ 152 h 168"/>
                  <a:gd name="T38" fmla="*/ 122 w 556"/>
                  <a:gd name="T39" fmla="*/ 160 h 168"/>
                  <a:gd name="T40" fmla="*/ 168 w 556"/>
                  <a:gd name="T41" fmla="*/ 164 h 168"/>
                  <a:gd name="T42" fmla="*/ 220 w 556"/>
                  <a:gd name="T43" fmla="*/ 168 h 168"/>
                  <a:gd name="T44" fmla="*/ 276 w 556"/>
                  <a:gd name="T45" fmla="*/ 168 h 168"/>
                  <a:gd name="T46" fmla="*/ 276 w 556"/>
                  <a:gd name="T47" fmla="*/ 168 h 168"/>
                  <a:gd name="T48" fmla="*/ 278 w 556"/>
                  <a:gd name="T49" fmla="*/ 168 h 168"/>
                  <a:gd name="T50" fmla="*/ 278 w 556"/>
                  <a:gd name="T51" fmla="*/ 168 h 168"/>
                  <a:gd name="T52" fmla="*/ 334 w 556"/>
                  <a:gd name="T53" fmla="*/ 168 h 168"/>
                  <a:gd name="T54" fmla="*/ 386 w 556"/>
                  <a:gd name="T55" fmla="*/ 164 h 168"/>
                  <a:gd name="T56" fmla="*/ 434 w 556"/>
                  <a:gd name="T57" fmla="*/ 158 h 168"/>
                  <a:gd name="T58" fmla="*/ 474 w 556"/>
                  <a:gd name="T59" fmla="*/ 152 h 168"/>
                  <a:gd name="T60" fmla="*/ 508 w 556"/>
                  <a:gd name="T61" fmla="*/ 144 h 168"/>
                  <a:gd name="T62" fmla="*/ 534 w 556"/>
                  <a:gd name="T63" fmla="*/ 136 h 168"/>
                  <a:gd name="T64" fmla="*/ 544 w 556"/>
                  <a:gd name="T65" fmla="*/ 130 h 168"/>
                  <a:gd name="T66" fmla="*/ 550 w 556"/>
                  <a:gd name="T67" fmla="*/ 126 h 168"/>
                  <a:gd name="T68" fmla="*/ 554 w 556"/>
                  <a:gd name="T69" fmla="*/ 120 h 168"/>
                  <a:gd name="T70" fmla="*/ 556 w 556"/>
                  <a:gd name="T71" fmla="*/ 114 h 168"/>
                  <a:gd name="T72" fmla="*/ 556 w 556"/>
                  <a:gd name="T73" fmla="*/ 0 h 168"/>
                  <a:gd name="T74" fmla="*/ 556 w 556"/>
                  <a:gd name="T75" fmla="*/ 0 h 168"/>
                  <a:gd name="T76" fmla="*/ 536 w 556"/>
                  <a:gd name="T77" fmla="*/ 8 h 168"/>
                  <a:gd name="T78" fmla="*/ 516 w 556"/>
                  <a:gd name="T79" fmla="*/ 14 h 168"/>
                  <a:gd name="T80" fmla="*/ 484 w 556"/>
                  <a:gd name="T81" fmla="*/ 22 h 168"/>
                  <a:gd name="T82" fmla="*/ 484 w 556"/>
                  <a:gd name="T83" fmla="*/ 22 h 168"/>
                  <a:gd name="T84" fmla="*/ 438 w 556"/>
                  <a:gd name="T85" fmla="*/ 30 h 168"/>
                  <a:gd name="T86" fmla="*/ 390 w 556"/>
                  <a:gd name="T87" fmla="*/ 34 h 168"/>
                  <a:gd name="T88" fmla="*/ 336 w 556"/>
                  <a:gd name="T89" fmla="*/ 38 h 168"/>
                  <a:gd name="T90" fmla="*/ 278 w 556"/>
                  <a:gd name="T91" fmla="*/ 40 h 168"/>
                  <a:gd name="T92" fmla="*/ 278 w 556"/>
                  <a:gd name="T93" fmla="*/ 4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56" h="168">
                    <a:moveTo>
                      <a:pt x="278" y="40"/>
                    </a:moveTo>
                    <a:lnTo>
                      <a:pt x="276" y="40"/>
                    </a:lnTo>
                    <a:lnTo>
                      <a:pt x="276" y="40"/>
                    </a:lnTo>
                    <a:lnTo>
                      <a:pt x="220" y="38"/>
                    </a:lnTo>
                    <a:lnTo>
                      <a:pt x="166" y="34"/>
                    </a:lnTo>
                    <a:lnTo>
                      <a:pt x="116" y="30"/>
                    </a:lnTo>
                    <a:lnTo>
                      <a:pt x="72" y="22"/>
                    </a:lnTo>
                    <a:lnTo>
                      <a:pt x="72" y="22"/>
                    </a:lnTo>
                    <a:lnTo>
                      <a:pt x="38" y="16"/>
                    </a:lnTo>
                    <a:lnTo>
                      <a:pt x="20" y="10"/>
                    </a:lnTo>
                    <a:lnTo>
                      <a:pt x="0" y="2"/>
                    </a:lnTo>
                    <a:lnTo>
                      <a:pt x="0" y="114"/>
                    </a:lnTo>
                    <a:lnTo>
                      <a:pt x="0" y="114"/>
                    </a:lnTo>
                    <a:lnTo>
                      <a:pt x="2" y="120"/>
                    </a:lnTo>
                    <a:lnTo>
                      <a:pt x="6" y="126"/>
                    </a:lnTo>
                    <a:lnTo>
                      <a:pt x="12" y="130"/>
                    </a:lnTo>
                    <a:lnTo>
                      <a:pt x="22" y="136"/>
                    </a:lnTo>
                    <a:lnTo>
                      <a:pt x="48" y="144"/>
                    </a:lnTo>
                    <a:lnTo>
                      <a:pt x="82" y="152"/>
                    </a:lnTo>
                    <a:lnTo>
                      <a:pt x="122" y="160"/>
                    </a:lnTo>
                    <a:lnTo>
                      <a:pt x="168" y="164"/>
                    </a:lnTo>
                    <a:lnTo>
                      <a:pt x="220" y="168"/>
                    </a:lnTo>
                    <a:lnTo>
                      <a:pt x="276" y="168"/>
                    </a:lnTo>
                    <a:lnTo>
                      <a:pt x="276" y="168"/>
                    </a:lnTo>
                    <a:lnTo>
                      <a:pt x="278" y="168"/>
                    </a:lnTo>
                    <a:lnTo>
                      <a:pt x="278" y="168"/>
                    </a:lnTo>
                    <a:lnTo>
                      <a:pt x="334" y="168"/>
                    </a:lnTo>
                    <a:lnTo>
                      <a:pt x="386" y="164"/>
                    </a:lnTo>
                    <a:lnTo>
                      <a:pt x="434" y="158"/>
                    </a:lnTo>
                    <a:lnTo>
                      <a:pt x="474" y="152"/>
                    </a:lnTo>
                    <a:lnTo>
                      <a:pt x="508" y="144"/>
                    </a:lnTo>
                    <a:lnTo>
                      <a:pt x="534" y="136"/>
                    </a:lnTo>
                    <a:lnTo>
                      <a:pt x="544" y="130"/>
                    </a:lnTo>
                    <a:lnTo>
                      <a:pt x="550" y="126"/>
                    </a:lnTo>
                    <a:lnTo>
                      <a:pt x="554" y="120"/>
                    </a:lnTo>
                    <a:lnTo>
                      <a:pt x="556" y="114"/>
                    </a:lnTo>
                    <a:lnTo>
                      <a:pt x="556" y="0"/>
                    </a:lnTo>
                    <a:lnTo>
                      <a:pt x="556" y="0"/>
                    </a:lnTo>
                    <a:lnTo>
                      <a:pt x="536" y="8"/>
                    </a:lnTo>
                    <a:lnTo>
                      <a:pt x="516" y="14"/>
                    </a:lnTo>
                    <a:lnTo>
                      <a:pt x="484" y="22"/>
                    </a:lnTo>
                    <a:lnTo>
                      <a:pt x="484" y="22"/>
                    </a:lnTo>
                    <a:lnTo>
                      <a:pt x="438" y="30"/>
                    </a:lnTo>
                    <a:lnTo>
                      <a:pt x="390" y="34"/>
                    </a:lnTo>
                    <a:lnTo>
                      <a:pt x="336" y="38"/>
                    </a:lnTo>
                    <a:lnTo>
                      <a:pt x="278" y="40"/>
                    </a:lnTo>
                    <a:lnTo>
                      <a:pt x="278"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29" name="Freeform 158"/>
              <p:cNvSpPr/>
              <p:nvPr/>
            </p:nvSpPr>
            <p:spPr bwMode="auto">
              <a:xfrm>
                <a:off x="2927350" y="3763963"/>
                <a:ext cx="882650" cy="269875"/>
              </a:xfrm>
              <a:custGeom>
                <a:avLst/>
                <a:gdLst>
                  <a:gd name="T0" fmla="*/ 278 w 556"/>
                  <a:gd name="T1" fmla="*/ 38 h 170"/>
                  <a:gd name="T2" fmla="*/ 276 w 556"/>
                  <a:gd name="T3" fmla="*/ 38 h 170"/>
                  <a:gd name="T4" fmla="*/ 276 w 556"/>
                  <a:gd name="T5" fmla="*/ 38 h 170"/>
                  <a:gd name="T6" fmla="*/ 220 w 556"/>
                  <a:gd name="T7" fmla="*/ 36 h 170"/>
                  <a:gd name="T8" fmla="*/ 166 w 556"/>
                  <a:gd name="T9" fmla="*/ 34 h 170"/>
                  <a:gd name="T10" fmla="*/ 116 w 556"/>
                  <a:gd name="T11" fmla="*/ 28 h 170"/>
                  <a:gd name="T12" fmla="*/ 72 w 556"/>
                  <a:gd name="T13" fmla="*/ 20 h 170"/>
                  <a:gd name="T14" fmla="*/ 72 w 556"/>
                  <a:gd name="T15" fmla="*/ 20 h 170"/>
                  <a:gd name="T16" fmla="*/ 38 w 556"/>
                  <a:gd name="T17" fmla="*/ 14 h 170"/>
                  <a:gd name="T18" fmla="*/ 20 w 556"/>
                  <a:gd name="T19" fmla="*/ 8 h 170"/>
                  <a:gd name="T20" fmla="*/ 0 w 556"/>
                  <a:gd name="T21" fmla="*/ 0 h 170"/>
                  <a:gd name="T22" fmla="*/ 0 w 556"/>
                  <a:gd name="T23" fmla="*/ 0 h 170"/>
                  <a:gd name="T24" fmla="*/ 0 w 556"/>
                  <a:gd name="T25" fmla="*/ 0 h 170"/>
                  <a:gd name="T26" fmla="*/ 0 w 556"/>
                  <a:gd name="T27" fmla="*/ 116 h 170"/>
                  <a:gd name="T28" fmla="*/ 0 w 556"/>
                  <a:gd name="T29" fmla="*/ 116 h 170"/>
                  <a:gd name="T30" fmla="*/ 2 w 556"/>
                  <a:gd name="T31" fmla="*/ 122 h 170"/>
                  <a:gd name="T32" fmla="*/ 6 w 556"/>
                  <a:gd name="T33" fmla="*/ 126 h 170"/>
                  <a:gd name="T34" fmla="*/ 12 w 556"/>
                  <a:gd name="T35" fmla="*/ 132 h 170"/>
                  <a:gd name="T36" fmla="*/ 22 w 556"/>
                  <a:gd name="T37" fmla="*/ 136 h 170"/>
                  <a:gd name="T38" fmla="*/ 48 w 556"/>
                  <a:gd name="T39" fmla="*/ 146 h 170"/>
                  <a:gd name="T40" fmla="*/ 82 w 556"/>
                  <a:gd name="T41" fmla="*/ 154 h 170"/>
                  <a:gd name="T42" fmla="*/ 122 w 556"/>
                  <a:gd name="T43" fmla="*/ 160 h 170"/>
                  <a:gd name="T44" fmla="*/ 168 w 556"/>
                  <a:gd name="T45" fmla="*/ 164 h 170"/>
                  <a:gd name="T46" fmla="*/ 220 w 556"/>
                  <a:gd name="T47" fmla="*/ 168 h 170"/>
                  <a:gd name="T48" fmla="*/ 276 w 556"/>
                  <a:gd name="T49" fmla="*/ 170 h 170"/>
                  <a:gd name="T50" fmla="*/ 276 w 556"/>
                  <a:gd name="T51" fmla="*/ 170 h 170"/>
                  <a:gd name="T52" fmla="*/ 278 w 556"/>
                  <a:gd name="T53" fmla="*/ 170 h 170"/>
                  <a:gd name="T54" fmla="*/ 278 w 556"/>
                  <a:gd name="T55" fmla="*/ 170 h 170"/>
                  <a:gd name="T56" fmla="*/ 334 w 556"/>
                  <a:gd name="T57" fmla="*/ 168 h 170"/>
                  <a:gd name="T58" fmla="*/ 386 w 556"/>
                  <a:gd name="T59" fmla="*/ 164 h 170"/>
                  <a:gd name="T60" fmla="*/ 434 w 556"/>
                  <a:gd name="T61" fmla="*/ 160 h 170"/>
                  <a:gd name="T62" fmla="*/ 474 w 556"/>
                  <a:gd name="T63" fmla="*/ 154 h 170"/>
                  <a:gd name="T64" fmla="*/ 508 w 556"/>
                  <a:gd name="T65" fmla="*/ 146 h 170"/>
                  <a:gd name="T66" fmla="*/ 534 w 556"/>
                  <a:gd name="T67" fmla="*/ 136 h 170"/>
                  <a:gd name="T68" fmla="*/ 544 w 556"/>
                  <a:gd name="T69" fmla="*/ 132 h 170"/>
                  <a:gd name="T70" fmla="*/ 550 w 556"/>
                  <a:gd name="T71" fmla="*/ 126 h 170"/>
                  <a:gd name="T72" fmla="*/ 554 w 556"/>
                  <a:gd name="T73" fmla="*/ 120 h 170"/>
                  <a:gd name="T74" fmla="*/ 556 w 556"/>
                  <a:gd name="T75" fmla="*/ 116 h 170"/>
                  <a:gd name="T76" fmla="*/ 556 w 556"/>
                  <a:gd name="T77" fmla="*/ 0 h 170"/>
                  <a:gd name="T78" fmla="*/ 556 w 556"/>
                  <a:gd name="T79" fmla="*/ 0 h 170"/>
                  <a:gd name="T80" fmla="*/ 556 w 556"/>
                  <a:gd name="T81" fmla="*/ 0 h 170"/>
                  <a:gd name="T82" fmla="*/ 556 w 556"/>
                  <a:gd name="T83" fmla="*/ 0 h 170"/>
                  <a:gd name="T84" fmla="*/ 536 w 556"/>
                  <a:gd name="T85" fmla="*/ 8 h 170"/>
                  <a:gd name="T86" fmla="*/ 516 w 556"/>
                  <a:gd name="T87" fmla="*/ 14 h 170"/>
                  <a:gd name="T88" fmla="*/ 484 w 556"/>
                  <a:gd name="T89" fmla="*/ 20 h 170"/>
                  <a:gd name="T90" fmla="*/ 484 w 556"/>
                  <a:gd name="T91" fmla="*/ 20 h 170"/>
                  <a:gd name="T92" fmla="*/ 438 w 556"/>
                  <a:gd name="T93" fmla="*/ 28 h 170"/>
                  <a:gd name="T94" fmla="*/ 390 w 556"/>
                  <a:gd name="T95" fmla="*/ 32 h 170"/>
                  <a:gd name="T96" fmla="*/ 336 w 556"/>
                  <a:gd name="T97" fmla="*/ 36 h 170"/>
                  <a:gd name="T98" fmla="*/ 278 w 556"/>
                  <a:gd name="T99" fmla="*/ 38 h 170"/>
                  <a:gd name="T100" fmla="*/ 278 w 556"/>
                  <a:gd name="T101" fmla="*/ 3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56" h="170">
                    <a:moveTo>
                      <a:pt x="278" y="38"/>
                    </a:moveTo>
                    <a:lnTo>
                      <a:pt x="276" y="38"/>
                    </a:lnTo>
                    <a:lnTo>
                      <a:pt x="276" y="38"/>
                    </a:lnTo>
                    <a:lnTo>
                      <a:pt x="220" y="36"/>
                    </a:lnTo>
                    <a:lnTo>
                      <a:pt x="166" y="34"/>
                    </a:lnTo>
                    <a:lnTo>
                      <a:pt x="116" y="28"/>
                    </a:lnTo>
                    <a:lnTo>
                      <a:pt x="72" y="20"/>
                    </a:lnTo>
                    <a:lnTo>
                      <a:pt x="72" y="20"/>
                    </a:lnTo>
                    <a:lnTo>
                      <a:pt x="38" y="14"/>
                    </a:lnTo>
                    <a:lnTo>
                      <a:pt x="20" y="8"/>
                    </a:lnTo>
                    <a:lnTo>
                      <a:pt x="0" y="0"/>
                    </a:lnTo>
                    <a:lnTo>
                      <a:pt x="0" y="0"/>
                    </a:lnTo>
                    <a:lnTo>
                      <a:pt x="0" y="0"/>
                    </a:lnTo>
                    <a:lnTo>
                      <a:pt x="0" y="116"/>
                    </a:lnTo>
                    <a:lnTo>
                      <a:pt x="0" y="116"/>
                    </a:lnTo>
                    <a:lnTo>
                      <a:pt x="2" y="122"/>
                    </a:lnTo>
                    <a:lnTo>
                      <a:pt x="6" y="126"/>
                    </a:lnTo>
                    <a:lnTo>
                      <a:pt x="12" y="132"/>
                    </a:lnTo>
                    <a:lnTo>
                      <a:pt x="22" y="136"/>
                    </a:lnTo>
                    <a:lnTo>
                      <a:pt x="48" y="146"/>
                    </a:lnTo>
                    <a:lnTo>
                      <a:pt x="82" y="154"/>
                    </a:lnTo>
                    <a:lnTo>
                      <a:pt x="122" y="160"/>
                    </a:lnTo>
                    <a:lnTo>
                      <a:pt x="168" y="164"/>
                    </a:lnTo>
                    <a:lnTo>
                      <a:pt x="220" y="168"/>
                    </a:lnTo>
                    <a:lnTo>
                      <a:pt x="276" y="170"/>
                    </a:lnTo>
                    <a:lnTo>
                      <a:pt x="276" y="170"/>
                    </a:lnTo>
                    <a:lnTo>
                      <a:pt x="278" y="170"/>
                    </a:lnTo>
                    <a:lnTo>
                      <a:pt x="278" y="170"/>
                    </a:lnTo>
                    <a:lnTo>
                      <a:pt x="334" y="168"/>
                    </a:lnTo>
                    <a:lnTo>
                      <a:pt x="386" y="164"/>
                    </a:lnTo>
                    <a:lnTo>
                      <a:pt x="434" y="160"/>
                    </a:lnTo>
                    <a:lnTo>
                      <a:pt x="474" y="154"/>
                    </a:lnTo>
                    <a:lnTo>
                      <a:pt x="508" y="146"/>
                    </a:lnTo>
                    <a:lnTo>
                      <a:pt x="534" y="136"/>
                    </a:lnTo>
                    <a:lnTo>
                      <a:pt x="544" y="132"/>
                    </a:lnTo>
                    <a:lnTo>
                      <a:pt x="550" y="126"/>
                    </a:lnTo>
                    <a:lnTo>
                      <a:pt x="554" y="120"/>
                    </a:lnTo>
                    <a:lnTo>
                      <a:pt x="556" y="116"/>
                    </a:lnTo>
                    <a:lnTo>
                      <a:pt x="556" y="0"/>
                    </a:lnTo>
                    <a:lnTo>
                      <a:pt x="556" y="0"/>
                    </a:lnTo>
                    <a:lnTo>
                      <a:pt x="556" y="0"/>
                    </a:lnTo>
                    <a:lnTo>
                      <a:pt x="556" y="0"/>
                    </a:lnTo>
                    <a:lnTo>
                      <a:pt x="536" y="8"/>
                    </a:lnTo>
                    <a:lnTo>
                      <a:pt x="516" y="14"/>
                    </a:lnTo>
                    <a:lnTo>
                      <a:pt x="484" y="20"/>
                    </a:lnTo>
                    <a:lnTo>
                      <a:pt x="484" y="20"/>
                    </a:lnTo>
                    <a:lnTo>
                      <a:pt x="438" y="28"/>
                    </a:lnTo>
                    <a:lnTo>
                      <a:pt x="390" y="32"/>
                    </a:lnTo>
                    <a:lnTo>
                      <a:pt x="336" y="36"/>
                    </a:lnTo>
                    <a:lnTo>
                      <a:pt x="278" y="38"/>
                    </a:lnTo>
                    <a:lnTo>
                      <a:pt x="278"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sp>
            <p:nvSpPr>
              <p:cNvPr id="30" name="Freeform 159"/>
              <p:cNvSpPr/>
              <p:nvPr/>
            </p:nvSpPr>
            <p:spPr bwMode="auto">
              <a:xfrm>
                <a:off x="2927350" y="3395663"/>
                <a:ext cx="882650" cy="355600"/>
              </a:xfrm>
              <a:custGeom>
                <a:avLst/>
                <a:gdLst>
                  <a:gd name="T0" fmla="*/ 276 w 556"/>
                  <a:gd name="T1" fmla="*/ 224 h 224"/>
                  <a:gd name="T2" fmla="*/ 276 w 556"/>
                  <a:gd name="T3" fmla="*/ 224 h 224"/>
                  <a:gd name="T4" fmla="*/ 278 w 556"/>
                  <a:gd name="T5" fmla="*/ 224 h 224"/>
                  <a:gd name="T6" fmla="*/ 278 w 556"/>
                  <a:gd name="T7" fmla="*/ 224 h 224"/>
                  <a:gd name="T8" fmla="*/ 334 w 556"/>
                  <a:gd name="T9" fmla="*/ 222 h 224"/>
                  <a:gd name="T10" fmla="*/ 386 w 556"/>
                  <a:gd name="T11" fmla="*/ 218 h 224"/>
                  <a:gd name="T12" fmla="*/ 434 w 556"/>
                  <a:gd name="T13" fmla="*/ 214 h 224"/>
                  <a:gd name="T14" fmla="*/ 474 w 556"/>
                  <a:gd name="T15" fmla="*/ 208 h 224"/>
                  <a:gd name="T16" fmla="*/ 508 w 556"/>
                  <a:gd name="T17" fmla="*/ 200 h 224"/>
                  <a:gd name="T18" fmla="*/ 534 w 556"/>
                  <a:gd name="T19" fmla="*/ 190 h 224"/>
                  <a:gd name="T20" fmla="*/ 544 w 556"/>
                  <a:gd name="T21" fmla="*/ 186 h 224"/>
                  <a:gd name="T22" fmla="*/ 550 w 556"/>
                  <a:gd name="T23" fmla="*/ 180 h 224"/>
                  <a:gd name="T24" fmla="*/ 554 w 556"/>
                  <a:gd name="T25" fmla="*/ 174 h 224"/>
                  <a:gd name="T26" fmla="*/ 556 w 556"/>
                  <a:gd name="T27" fmla="*/ 170 h 224"/>
                  <a:gd name="T28" fmla="*/ 556 w 556"/>
                  <a:gd name="T29" fmla="*/ 54 h 224"/>
                  <a:gd name="T30" fmla="*/ 556 w 556"/>
                  <a:gd name="T31" fmla="*/ 54 h 224"/>
                  <a:gd name="T32" fmla="*/ 554 w 556"/>
                  <a:gd name="T33" fmla="*/ 48 h 224"/>
                  <a:gd name="T34" fmla="*/ 550 w 556"/>
                  <a:gd name="T35" fmla="*/ 42 h 224"/>
                  <a:gd name="T36" fmla="*/ 544 w 556"/>
                  <a:gd name="T37" fmla="*/ 38 h 224"/>
                  <a:gd name="T38" fmla="*/ 534 w 556"/>
                  <a:gd name="T39" fmla="*/ 32 h 224"/>
                  <a:gd name="T40" fmla="*/ 508 w 556"/>
                  <a:gd name="T41" fmla="*/ 24 h 224"/>
                  <a:gd name="T42" fmla="*/ 474 w 556"/>
                  <a:gd name="T43" fmla="*/ 16 h 224"/>
                  <a:gd name="T44" fmla="*/ 434 w 556"/>
                  <a:gd name="T45" fmla="*/ 10 h 224"/>
                  <a:gd name="T46" fmla="*/ 388 w 556"/>
                  <a:gd name="T47" fmla="*/ 4 h 224"/>
                  <a:gd name="T48" fmla="*/ 336 w 556"/>
                  <a:gd name="T49" fmla="*/ 2 h 224"/>
                  <a:gd name="T50" fmla="*/ 280 w 556"/>
                  <a:gd name="T51" fmla="*/ 0 h 224"/>
                  <a:gd name="T52" fmla="*/ 280 w 556"/>
                  <a:gd name="T53" fmla="*/ 0 h 224"/>
                  <a:gd name="T54" fmla="*/ 278 w 556"/>
                  <a:gd name="T55" fmla="*/ 0 h 224"/>
                  <a:gd name="T56" fmla="*/ 278 w 556"/>
                  <a:gd name="T57" fmla="*/ 0 h 224"/>
                  <a:gd name="T58" fmla="*/ 222 w 556"/>
                  <a:gd name="T59" fmla="*/ 2 h 224"/>
                  <a:gd name="T60" fmla="*/ 170 w 556"/>
                  <a:gd name="T61" fmla="*/ 4 h 224"/>
                  <a:gd name="T62" fmla="*/ 122 w 556"/>
                  <a:gd name="T63" fmla="*/ 10 h 224"/>
                  <a:gd name="T64" fmla="*/ 82 w 556"/>
                  <a:gd name="T65" fmla="*/ 16 h 224"/>
                  <a:gd name="T66" fmla="*/ 48 w 556"/>
                  <a:gd name="T67" fmla="*/ 24 h 224"/>
                  <a:gd name="T68" fmla="*/ 22 w 556"/>
                  <a:gd name="T69" fmla="*/ 34 h 224"/>
                  <a:gd name="T70" fmla="*/ 12 w 556"/>
                  <a:gd name="T71" fmla="*/ 38 h 224"/>
                  <a:gd name="T72" fmla="*/ 6 w 556"/>
                  <a:gd name="T73" fmla="*/ 44 h 224"/>
                  <a:gd name="T74" fmla="*/ 2 w 556"/>
                  <a:gd name="T75" fmla="*/ 48 h 224"/>
                  <a:gd name="T76" fmla="*/ 0 w 556"/>
                  <a:gd name="T77" fmla="*/ 54 h 224"/>
                  <a:gd name="T78" fmla="*/ 0 w 556"/>
                  <a:gd name="T79" fmla="*/ 170 h 224"/>
                  <a:gd name="T80" fmla="*/ 0 w 556"/>
                  <a:gd name="T81" fmla="*/ 170 h 224"/>
                  <a:gd name="T82" fmla="*/ 2 w 556"/>
                  <a:gd name="T83" fmla="*/ 176 h 224"/>
                  <a:gd name="T84" fmla="*/ 6 w 556"/>
                  <a:gd name="T85" fmla="*/ 180 h 224"/>
                  <a:gd name="T86" fmla="*/ 12 w 556"/>
                  <a:gd name="T87" fmla="*/ 186 h 224"/>
                  <a:gd name="T88" fmla="*/ 22 w 556"/>
                  <a:gd name="T89" fmla="*/ 190 h 224"/>
                  <a:gd name="T90" fmla="*/ 48 w 556"/>
                  <a:gd name="T91" fmla="*/ 200 h 224"/>
                  <a:gd name="T92" fmla="*/ 82 w 556"/>
                  <a:gd name="T93" fmla="*/ 208 h 224"/>
                  <a:gd name="T94" fmla="*/ 122 w 556"/>
                  <a:gd name="T95" fmla="*/ 214 h 224"/>
                  <a:gd name="T96" fmla="*/ 168 w 556"/>
                  <a:gd name="T97" fmla="*/ 220 h 224"/>
                  <a:gd name="T98" fmla="*/ 220 w 556"/>
                  <a:gd name="T99" fmla="*/ 222 h 224"/>
                  <a:gd name="T100" fmla="*/ 276 w 556"/>
                  <a:gd name="T101" fmla="*/ 224 h 224"/>
                  <a:gd name="T102" fmla="*/ 276 w 556"/>
                  <a:gd name="T103" fmla="*/ 22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6" h="224">
                    <a:moveTo>
                      <a:pt x="276" y="224"/>
                    </a:moveTo>
                    <a:lnTo>
                      <a:pt x="276" y="224"/>
                    </a:lnTo>
                    <a:lnTo>
                      <a:pt x="278" y="224"/>
                    </a:lnTo>
                    <a:lnTo>
                      <a:pt x="278" y="224"/>
                    </a:lnTo>
                    <a:lnTo>
                      <a:pt x="334" y="222"/>
                    </a:lnTo>
                    <a:lnTo>
                      <a:pt x="386" y="218"/>
                    </a:lnTo>
                    <a:lnTo>
                      <a:pt x="434" y="214"/>
                    </a:lnTo>
                    <a:lnTo>
                      <a:pt x="474" y="208"/>
                    </a:lnTo>
                    <a:lnTo>
                      <a:pt x="508" y="200"/>
                    </a:lnTo>
                    <a:lnTo>
                      <a:pt x="534" y="190"/>
                    </a:lnTo>
                    <a:lnTo>
                      <a:pt x="544" y="186"/>
                    </a:lnTo>
                    <a:lnTo>
                      <a:pt x="550" y="180"/>
                    </a:lnTo>
                    <a:lnTo>
                      <a:pt x="554" y="174"/>
                    </a:lnTo>
                    <a:lnTo>
                      <a:pt x="556" y="170"/>
                    </a:lnTo>
                    <a:lnTo>
                      <a:pt x="556" y="54"/>
                    </a:lnTo>
                    <a:lnTo>
                      <a:pt x="556" y="54"/>
                    </a:lnTo>
                    <a:lnTo>
                      <a:pt x="554" y="48"/>
                    </a:lnTo>
                    <a:lnTo>
                      <a:pt x="550" y="42"/>
                    </a:lnTo>
                    <a:lnTo>
                      <a:pt x="544" y="38"/>
                    </a:lnTo>
                    <a:lnTo>
                      <a:pt x="534" y="32"/>
                    </a:lnTo>
                    <a:lnTo>
                      <a:pt x="508" y="24"/>
                    </a:lnTo>
                    <a:lnTo>
                      <a:pt x="474" y="16"/>
                    </a:lnTo>
                    <a:lnTo>
                      <a:pt x="434" y="10"/>
                    </a:lnTo>
                    <a:lnTo>
                      <a:pt x="388" y="4"/>
                    </a:lnTo>
                    <a:lnTo>
                      <a:pt x="336" y="2"/>
                    </a:lnTo>
                    <a:lnTo>
                      <a:pt x="280" y="0"/>
                    </a:lnTo>
                    <a:lnTo>
                      <a:pt x="280" y="0"/>
                    </a:lnTo>
                    <a:lnTo>
                      <a:pt x="278" y="0"/>
                    </a:lnTo>
                    <a:lnTo>
                      <a:pt x="278" y="0"/>
                    </a:lnTo>
                    <a:lnTo>
                      <a:pt x="222" y="2"/>
                    </a:lnTo>
                    <a:lnTo>
                      <a:pt x="170" y="4"/>
                    </a:lnTo>
                    <a:lnTo>
                      <a:pt x="122" y="10"/>
                    </a:lnTo>
                    <a:lnTo>
                      <a:pt x="82" y="16"/>
                    </a:lnTo>
                    <a:lnTo>
                      <a:pt x="48" y="24"/>
                    </a:lnTo>
                    <a:lnTo>
                      <a:pt x="22" y="34"/>
                    </a:lnTo>
                    <a:lnTo>
                      <a:pt x="12" y="38"/>
                    </a:lnTo>
                    <a:lnTo>
                      <a:pt x="6" y="44"/>
                    </a:lnTo>
                    <a:lnTo>
                      <a:pt x="2" y="48"/>
                    </a:lnTo>
                    <a:lnTo>
                      <a:pt x="0" y="54"/>
                    </a:lnTo>
                    <a:lnTo>
                      <a:pt x="0" y="170"/>
                    </a:lnTo>
                    <a:lnTo>
                      <a:pt x="0" y="170"/>
                    </a:lnTo>
                    <a:lnTo>
                      <a:pt x="2" y="176"/>
                    </a:lnTo>
                    <a:lnTo>
                      <a:pt x="6" y="180"/>
                    </a:lnTo>
                    <a:lnTo>
                      <a:pt x="12" y="186"/>
                    </a:lnTo>
                    <a:lnTo>
                      <a:pt x="22" y="190"/>
                    </a:lnTo>
                    <a:lnTo>
                      <a:pt x="48" y="200"/>
                    </a:lnTo>
                    <a:lnTo>
                      <a:pt x="82" y="208"/>
                    </a:lnTo>
                    <a:lnTo>
                      <a:pt x="122" y="214"/>
                    </a:lnTo>
                    <a:lnTo>
                      <a:pt x="168" y="220"/>
                    </a:lnTo>
                    <a:lnTo>
                      <a:pt x="220" y="222"/>
                    </a:lnTo>
                    <a:lnTo>
                      <a:pt x="276" y="224"/>
                    </a:lnTo>
                    <a:lnTo>
                      <a:pt x="276" y="2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cs typeface="+mn-ea"/>
                  <a:sym typeface="+mn-lt"/>
                </a:endParaRPr>
              </a:p>
            </p:txBody>
          </p:sp>
        </p:grpSp>
      </p:grpSp>
    </p:spTree>
    <p:extLst>
      <p:ext uri="{BB962C8B-B14F-4D97-AF65-F5344CB8AC3E}">
        <p14:creationId xmlns:p14="http://schemas.microsoft.com/office/powerpoint/2010/main" val="3778067865"/>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25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75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椭圆 5"/>
          <p:cNvSpPr/>
          <p:nvPr/>
        </p:nvSpPr>
        <p:spPr>
          <a:xfrm>
            <a:off x="5730626" y="2319661"/>
            <a:ext cx="576622" cy="576785"/>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1</a:t>
            </a:r>
            <a:endParaRPr lang="zh-CN" altLang="en-US" dirty="0">
              <a:cs typeface="+mn-ea"/>
              <a:sym typeface="+mn-lt"/>
            </a:endParaRPr>
          </a:p>
        </p:txBody>
      </p:sp>
      <p:cxnSp>
        <p:nvCxnSpPr>
          <p:cNvPr id="7" name="直接连接符 6"/>
          <p:cNvCxnSpPr/>
          <p:nvPr/>
        </p:nvCxnSpPr>
        <p:spPr>
          <a:xfrm>
            <a:off x="6295064" y="258639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8" name="标题 11"/>
          <p:cNvSpPr txBox="1">
            <a:spLocks/>
          </p:cNvSpPr>
          <p:nvPr/>
        </p:nvSpPr>
        <p:spPr>
          <a:xfrm>
            <a:off x="7324605" y="236580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mn-lt"/>
                <a:ea typeface="+mn-ea"/>
                <a:cs typeface="+mn-ea"/>
                <a:sym typeface="+mn-lt"/>
              </a:rPr>
              <a:t>请在此处输入详细的文字介绍信息和简介，表达图表的含义</a:t>
            </a:r>
            <a:r>
              <a:rPr lang="en-US" altLang="zh-CN" sz="1400" dirty="0">
                <a:solidFill>
                  <a:schemeClr val="bg1">
                    <a:lumMod val="50000"/>
                  </a:schemeClr>
                </a:solidFill>
                <a:latin typeface="+mn-lt"/>
                <a:ea typeface="+mn-ea"/>
                <a:cs typeface="+mn-ea"/>
                <a:sym typeface="+mn-lt"/>
              </a:rPr>
              <a:t>.</a:t>
            </a:r>
            <a:r>
              <a:rPr lang="zh-CN" altLang="en-US" sz="1400" dirty="0">
                <a:solidFill>
                  <a:schemeClr val="bg1">
                    <a:lumMod val="50000"/>
                  </a:schemeClr>
                </a:solidFill>
                <a:latin typeface="+mn-lt"/>
                <a:ea typeface="+mn-ea"/>
                <a:cs typeface="+mn-ea"/>
                <a:sym typeface="+mn-lt"/>
              </a:rPr>
              <a:t>表达图表的含义</a:t>
            </a:r>
            <a:r>
              <a:rPr lang="en-US" altLang="zh-CN" sz="1400" dirty="0">
                <a:solidFill>
                  <a:schemeClr val="bg1">
                    <a:lumMod val="50000"/>
                  </a:schemeClr>
                </a:solidFill>
                <a:latin typeface="+mn-lt"/>
                <a:ea typeface="+mn-ea"/>
                <a:cs typeface="+mn-ea"/>
                <a:sym typeface="+mn-lt"/>
              </a:rPr>
              <a:t>.</a:t>
            </a:r>
            <a:endParaRPr lang="zh-CN" altLang="en-US" sz="1400" dirty="0">
              <a:solidFill>
                <a:schemeClr val="bg1">
                  <a:lumMod val="50000"/>
                </a:schemeClr>
              </a:solidFill>
              <a:latin typeface="+mn-lt"/>
              <a:ea typeface="+mn-ea"/>
              <a:cs typeface="+mn-ea"/>
              <a:sym typeface="+mn-lt"/>
            </a:endParaRPr>
          </a:p>
          <a:p>
            <a:pPr algn="l"/>
            <a:endParaRPr lang="zh-CN" altLang="en-US" sz="1400" dirty="0">
              <a:solidFill>
                <a:schemeClr val="bg1">
                  <a:lumMod val="50000"/>
                </a:schemeClr>
              </a:solidFill>
              <a:latin typeface="+mn-lt"/>
              <a:ea typeface="+mn-ea"/>
              <a:cs typeface="+mn-ea"/>
              <a:sym typeface="+mn-lt"/>
            </a:endParaRPr>
          </a:p>
        </p:txBody>
      </p:sp>
      <p:sp>
        <p:nvSpPr>
          <p:cNvPr id="9" name="椭圆 8"/>
          <p:cNvSpPr/>
          <p:nvPr/>
        </p:nvSpPr>
        <p:spPr>
          <a:xfrm>
            <a:off x="5730627" y="3251613"/>
            <a:ext cx="576622" cy="576785"/>
          </a:xfrm>
          <a:prstGeom prst="ellips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2</a:t>
            </a:r>
            <a:endParaRPr lang="zh-CN" altLang="en-US" dirty="0">
              <a:cs typeface="+mn-ea"/>
              <a:sym typeface="+mn-lt"/>
            </a:endParaRPr>
          </a:p>
        </p:txBody>
      </p:sp>
      <p:cxnSp>
        <p:nvCxnSpPr>
          <p:cNvPr id="10" name="直接连接符 9"/>
          <p:cNvCxnSpPr/>
          <p:nvPr/>
        </p:nvCxnSpPr>
        <p:spPr>
          <a:xfrm>
            <a:off x="6295065" y="3518345"/>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 name="标题 11"/>
          <p:cNvSpPr txBox="1">
            <a:spLocks/>
          </p:cNvSpPr>
          <p:nvPr/>
        </p:nvSpPr>
        <p:spPr>
          <a:xfrm>
            <a:off x="7324606" y="3297757"/>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mn-lt"/>
                <a:ea typeface="+mn-ea"/>
                <a:cs typeface="+mn-ea"/>
                <a:sym typeface="+mn-lt"/>
              </a:rPr>
              <a:t>请在此处输入详细的文字介绍信息和简介，表达图表的含义</a:t>
            </a:r>
            <a:r>
              <a:rPr lang="en-US" altLang="zh-CN" sz="1400" dirty="0">
                <a:solidFill>
                  <a:schemeClr val="bg1">
                    <a:lumMod val="50000"/>
                  </a:schemeClr>
                </a:solidFill>
                <a:latin typeface="+mn-lt"/>
                <a:ea typeface="+mn-ea"/>
                <a:cs typeface="+mn-ea"/>
                <a:sym typeface="+mn-lt"/>
              </a:rPr>
              <a:t>.</a:t>
            </a:r>
            <a:r>
              <a:rPr lang="zh-CN" altLang="en-US" sz="1400" dirty="0">
                <a:solidFill>
                  <a:schemeClr val="bg1">
                    <a:lumMod val="50000"/>
                  </a:schemeClr>
                </a:solidFill>
                <a:latin typeface="+mn-lt"/>
                <a:ea typeface="+mn-ea"/>
                <a:cs typeface="+mn-ea"/>
                <a:sym typeface="+mn-lt"/>
              </a:rPr>
              <a:t>表达图表的含义</a:t>
            </a:r>
            <a:r>
              <a:rPr lang="en-US" altLang="zh-CN" sz="1400" dirty="0">
                <a:solidFill>
                  <a:schemeClr val="bg1">
                    <a:lumMod val="50000"/>
                  </a:schemeClr>
                </a:solidFill>
                <a:latin typeface="+mn-lt"/>
                <a:ea typeface="+mn-ea"/>
                <a:cs typeface="+mn-ea"/>
                <a:sym typeface="+mn-lt"/>
              </a:rPr>
              <a:t>.</a:t>
            </a:r>
            <a:endParaRPr lang="zh-CN" altLang="en-US" sz="1400" dirty="0">
              <a:solidFill>
                <a:schemeClr val="bg1">
                  <a:lumMod val="50000"/>
                </a:schemeClr>
              </a:solidFill>
              <a:latin typeface="+mn-lt"/>
              <a:ea typeface="+mn-ea"/>
              <a:cs typeface="+mn-ea"/>
              <a:sym typeface="+mn-lt"/>
            </a:endParaRPr>
          </a:p>
          <a:p>
            <a:pPr algn="l"/>
            <a:endParaRPr lang="zh-CN" altLang="en-US" sz="1400" dirty="0">
              <a:solidFill>
                <a:schemeClr val="bg1">
                  <a:lumMod val="50000"/>
                </a:schemeClr>
              </a:solidFill>
              <a:latin typeface="+mn-lt"/>
              <a:ea typeface="+mn-ea"/>
              <a:cs typeface="+mn-ea"/>
              <a:sym typeface="+mn-lt"/>
            </a:endParaRPr>
          </a:p>
        </p:txBody>
      </p:sp>
      <p:sp>
        <p:nvSpPr>
          <p:cNvPr id="13" name="椭圆 12"/>
          <p:cNvSpPr/>
          <p:nvPr/>
        </p:nvSpPr>
        <p:spPr>
          <a:xfrm>
            <a:off x="5730627" y="4166911"/>
            <a:ext cx="576622" cy="576785"/>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3</a:t>
            </a:r>
            <a:endParaRPr lang="zh-CN" altLang="en-US" dirty="0">
              <a:cs typeface="+mn-ea"/>
              <a:sym typeface="+mn-lt"/>
            </a:endParaRPr>
          </a:p>
        </p:txBody>
      </p:sp>
      <p:cxnSp>
        <p:nvCxnSpPr>
          <p:cNvPr id="14" name="直接连接符 13"/>
          <p:cNvCxnSpPr/>
          <p:nvPr/>
        </p:nvCxnSpPr>
        <p:spPr>
          <a:xfrm>
            <a:off x="6295065" y="4433643"/>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标题 11"/>
          <p:cNvSpPr txBox="1">
            <a:spLocks/>
          </p:cNvSpPr>
          <p:nvPr/>
        </p:nvSpPr>
        <p:spPr>
          <a:xfrm>
            <a:off x="7324606" y="4213055"/>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mn-lt"/>
                <a:ea typeface="+mn-ea"/>
                <a:cs typeface="+mn-ea"/>
                <a:sym typeface="+mn-lt"/>
              </a:rPr>
              <a:t>请在此处输入详细的文字介绍信息和简介，表达图表的含义</a:t>
            </a:r>
            <a:r>
              <a:rPr lang="en-US" altLang="zh-CN" sz="1400" dirty="0">
                <a:solidFill>
                  <a:schemeClr val="bg1">
                    <a:lumMod val="50000"/>
                  </a:schemeClr>
                </a:solidFill>
                <a:latin typeface="+mn-lt"/>
                <a:ea typeface="+mn-ea"/>
                <a:cs typeface="+mn-ea"/>
                <a:sym typeface="+mn-lt"/>
              </a:rPr>
              <a:t>.</a:t>
            </a:r>
            <a:r>
              <a:rPr lang="zh-CN" altLang="en-US" sz="1400" dirty="0">
                <a:solidFill>
                  <a:schemeClr val="bg1">
                    <a:lumMod val="50000"/>
                  </a:schemeClr>
                </a:solidFill>
                <a:latin typeface="+mn-lt"/>
                <a:ea typeface="+mn-ea"/>
                <a:cs typeface="+mn-ea"/>
                <a:sym typeface="+mn-lt"/>
              </a:rPr>
              <a:t>表达图表的含义</a:t>
            </a:r>
            <a:r>
              <a:rPr lang="en-US" altLang="zh-CN" sz="1400" dirty="0">
                <a:solidFill>
                  <a:schemeClr val="bg1">
                    <a:lumMod val="50000"/>
                  </a:schemeClr>
                </a:solidFill>
                <a:latin typeface="+mn-lt"/>
                <a:ea typeface="+mn-ea"/>
                <a:cs typeface="+mn-ea"/>
                <a:sym typeface="+mn-lt"/>
              </a:rPr>
              <a:t>.</a:t>
            </a:r>
            <a:endParaRPr lang="zh-CN" altLang="en-US" sz="1400" dirty="0">
              <a:solidFill>
                <a:schemeClr val="bg1">
                  <a:lumMod val="50000"/>
                </a:schemeClr>
              </a:solidFill>
              <a:latin typeface="+mn-lt"/>
              <a:ea typeface="+mn-ea"/>
              <a:cs typeface="+mn-ea"/>
              <a:sym typeface="+mn-lt"/>
            </a:endParaRPr>
          </a:p>
          <a:p>
            <a:pPr algn="l"/>
            <a:endParaRPr lang="zh-CN" altLang="en-US" sz="1400" dirty="0">
              <a:solidFill>
                <a:schemeClr val="bg1">
                  <a:lumMod val="50000"/>
                </a:schemeClr>
              </a:solidFill>
              <a:latin typeface="+mn-lt"/>
              <a:ea typeface="+mn-ea"/>
              <a:cs typeface="+mn-ea"/>
              <a:sym typeface="+mn-lt"/>
            </a:endParaRPr>
          </a:p>
        </p:txBody>
      </p:sp>
      <p:sp>
        <p:nvSpPr>
          <p:cNvPr id="16" name="椭圆 15"/>
          <p:cNvSpPr/>
          <p:nvPr/>
        </p:nvSpPr>
        <p:spPr>
          <a:xfrm>
            <a:off x="5730628" y="5065409"/>
            <a:ext cx="576622" cy="576785"/>
          </a:xfrm>
          <a:prstGeom prst="ellips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4</a:t>
            </a:r>
            <a:endParaRPr lang="zh-CN" altLang="en-US" dirty="0">
              <a:cs typeface="+mn-ea"/>
              <a:sym typeface="+mn-lt"/>
            </a:endParaRPr>
          </a:p>
        </p:txBody>
      </p:sp>
      <p:cxnSp>
        <p:nvCxnSpPr>
          <p:cNvPr id="17" name="直接连接符 16"/>
          <p:cNvCxnSpPr/>
          <p:nvPr/>
        </p:nvCxnSpPr>
        <p:spPr>
          <a:xfrm>
            <a:off x="6295066" y="5332141"/>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8" name="标题 11"/>
          <p:cNvSpPr txBox="1">
            <a:spLocks/>
          </p:cNvSpPr>
          <p:nvPr/>
        </p:nvSpPr>
        <p:spPr>
          <a:xfrm>
            <a:off x="7324607" y="5111553"/>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mn-lt"/>
                <a:ea typeface="+mn-ea"/>
                <a:cs typeface="+mn-ea"/>
                <a:sym typeface="+mn-lt"/>
              </a:rPr>
              <a:t>请在此处输入详细的文字介绍信息和简介，表达图表的含义</a:t>
            </a:r>
            <a:r>
              <a:rPr lang="en-US" altLang="zh-CN" sz="1400" dirty="0">
                <a:solidFill>
                  <a:schemeClr val="bg1">
                    <a:lumMod val="50000"/>
                  </a:schemeClr>
                </a:solidFill>
                <a:latin typeface="+mn-lt"/>
                <a:ea typeface="+mn-ea"/>
                <a:cs typeface="+mn-ea"/>
                <a:sym typeface="+mn-lt"/>
              </a:rPr>
              <a:t>.</a:t>
            </a:r>
            <a:r>
              <a:rPr lang="zh-CN" altLang="en-US" sz="1400" dirty="0">
                <a:solidFill>
                  <a:schemeClr val="bg1">
                    <a:lumMod val="50000"/>
                  </a:schemeClr>
                </a:solidFill>
                <a:latin typeface="+mn-lt"/>
                <a:ea typeface="+mn-ea"/>
                <a:cs typeface="+mn-ea"/>
                <a:sym typeface="+mn-lt"/>
              </a:rPr>
              <a:t>表达图表的含义</a:t>
            </a:r>
            <a:r>
              <a:rPr lang="en-US" altLang="zh-CN" sz="1400" dirty="0">
                <a:solidFill>
                  <a:schemeClr val="bg1">
                    <a:lumMod val="50000"/>
                  </a:schemeClr>
                </a:solidFill>
                <a:latin typeface="+mn-lt"/>
                <a:ea typeface="+mn-ea"/>
                <a:cs typeface="+mn-ea"/>
                <a:sym typeface="+mn-lt"/>
              </a:rPr>
              <a:t>.</a:t>
            </a:r>
            <a:endParaRPr lang="zh-CN" altLang="en-US" sz="1400" dirty="0">
              <a:solidFill>
                <a:schemeClr val="bg1">
                  <a:lumMod val="50000"/>
                </a:schemeClr>
              </a:solidFill>
              <a:latin typeface="+mn-lt"/>
              <a:ea typeface="+mn-ea"/>
              <a:cs typeface="+mn-ea"/>
              <a:sym typeface="+mn-lt"/>
            </a:endParaRPr>
          </a:p>
          <a:p>
            <a:pPr algn="l"/>
            <a:endParaRPr lang="zh-CN" altLang="en-US" sz="1400" dirty="0">
              <a:solidFill>
                <a:schemeClr val="bg1">
                  <a:lumMod val="50000"/>
                </a:schemeClr>
              </a:solidFill>
              <a:latin typeface="+mn-lt"/>
              <a:ea typeface="+mn-ea"/>
              <a:cs typeface="+mn-ea"/>
              <a:sym typeface="+mn-lt"/>
            </a:endParaRPr>
          </a:p>
        </p:txBody>
      </p:sp>
      <p:grpSp>
        <p:nvGrpSpPr>
          <p:cNvPr id="2" name="组合 1"/>
          <p:cNvGrpSpPr/>
          <p:nvPr/>
        </p:nvGrpSpPr>
        <p:grpSpPr>
          <a:xfrm>
            <a:off x="969888" y="1749438"/>
            <a:ext cx="4411613" cy="4409414"/>
            <a:chOff x="969888" y="1749438"/>
            <a:chExt cx="4411613" cy="4409414"/>
          </a:xfrm>
        </p:grpSpPr>
        <p:grpSp>
          <p:nvGrpSpPr>
            <p:cNvPr id="25" name="组合 24"/>
            <p:cNvGrpSpPr/>
            <p:nvPr/>
          </p:nvGrpSpPr>
          <p:grpSpPr>
            <a:xfrm>
              <a:off x="969888" y="1749438"/>
              <a:ext cx="4411613" cy="4409414"/>
              <a:chOff x="2915817" y="1256824"/>
              <a:chExt cx="3078292" cy="3076757"/>
            </a:xfrm>
          </p:grpSpPr>
          <p:sp>
            <p:nvSpPr>
              <p:cNvPr id="26" name="直角三角形 25"/>
              <p:cNvSpPr/>
              <p:nvPr/>
            </p:nvSpPr>
            <p:spPr>
              <a:xfrm rot="16200000">
                <a:off x="2917352" y="1256824"/>
                <a:ext cx="1539052" cy="1539052"/>
              </a:xfrm>
              <a:prstGeom prst="rtTriangl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cs typeface="+mn-ea"/>
                  <a:sym typeface="+mn-lt"/>
                </a:endParaRPr>
              </a:p>
            </p:txBody>
          </p:sp>
          <p:sp>
            <p:nvSpPr>
              <p:cNvPr id="27" name="直角三角形 26"/>
              <p:cNvSpPr/>
              <p:nvPr/>
            </p:nvSpPr>
            <p:spPr>
              <a:xfrm>
                <a:off x="4455057" y="1263830"/>
                <a:ext cx="1539052" cy="1539052"/>
              </a:xfrm>
              <a:prstGeom prst="rtTriangl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cs typeface="+mn-ea"/>
                  <a:sym typeface="+mn-lt"/>
                </a:endParaRPr>
              </a:p>
            </p:txBody>
          </p:sp>
          <p:sp>
            <p:nvSpPr>
              <p:cNvPr id="28" name="直角三角形 27"/>
              <p:cNvSpPr/>
              <p:nvPr/>
            </p:nvSpPr>
            <p:spPr>
              <a:xfrm rot="10800000">
                <a:off x="2915817" y="2795876"/>
                <a:ext cx="1537705" cy="1537705"/>
              </a:xfrm>
              <a:prstGeom prst="rtTriangl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cs typeface="+mn-ea"/>
                  <a:sym typeface="+mn-lt"/>
                </a:endParaRPr>
              </a:p>
            </p:txBody>
          </p:sp>
          <p:sp>
            <p:nvSpPr>
              <p:cNvPr id="29" name="直角三角形 28"/>
              <p:cNvSpPr/>
              <p:nvPr/>
            </p:nvSpPr>
            <p:spPr>
              <a:xfrm rot="5400000">
                <a:off x="4443492" y="2795876"/>
                <a:ext cx="1537705" cy="1537705"/>
              </a:xfrm>
              <a:prstGeom prst="rtTriangl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cs typeface="+mn-ea"/>
                  <a:sym typeface="+mn-lt"/>
                </a:endParaRPr>
              </a:p>
            </p:txBody>
          </p:sp>
        </p:grpSp>
        <p:pic>
          <p:nvPicPr>
            <p:cNvPr id="30"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8538" y="3264241"/>
              <a:ext cx="1774581" cy="1615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118354787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125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75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225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275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2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42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4750"/>
                            </p:stCondLst>
                            <p:childTnLst>
                              <p:par>
                                <p:cTn id="47" presetID="53" presetClass="entr" presetSubtype="16"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childTnLst>
                          </p:cTn>
                        </p:par>
                        <p:par>
                          <p:cTn id="52" fill="hold">
                            <p:stCondLst>
                              <p:cond delay="5250"/>
                            </p:stCondLst>
                            <p:childTnLst>
                              <p:par>
                                <p:cTn id="53" presetID="10"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par>
                          <p:cTn id="56" fill="hold">
                            <p:stCondLst>
                              <p:cond delay="5750"/>
                            </p:stCondLst>
                            <p:childTnLst>
                              <p:par>
                                <p:cTn id="57" presetID="22" presetClass="entr" presetSubtype="8"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left)">
                                      <p:cBhvr>
                                        <p:cTn id="59" dur="500"/>
                                        <p:tgtEl>
                                          <p:spTgt spid="17"/>
                                        </p:tgtEl>
                                      </p:cBhvr>
                                    </p:animEffect>
                                  </p:childTnLst>
                                </p:cTn>
                              </p:par>
                            </p:childTnLst>
                          </p:cTn>
                        </p:par>
                        <p:par>
                          <p:cTn id="60" fill="hold">
                            <p:stCondLst>
                              <p:cond delay="6250"/>
                            </p:stCondLst>
                            <p:childTnLst>
                              <p:par>
                                <p:cTn id="61" presetID="53" presetClass="entr" presetSubtype="16"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p:cTn id="63" dur="500" fill="hold"/>
                                        <p:tgtEl>
                                          <p:spTgt spid="18"/>
                                        </p:tgtEl>
                                        <p:attrNameLst>
                                          <p:attrName>ppt_w</p:attrName>
                                        </p:attrNameLst>
                                      </p:cBhvr>
                                      <p:tavLst>
                                        <p:tav tm="0">
                                          <p:val>
                                            <p:fltVal val="0"/>
                                          </p:val>
                                        </p:tav>
                                        <p:tav tm="100000">
                                          <p:val>
                                            <p:strVal val="#ppt_w"/>
                                          </p:val>
                                        </p:tav>
                                      </p:tavLst>
                                    </p:anim>
                                    <p:anim calcmode="lin" valueType="num">
                                      <p:cBhvr>
                                        <p:cTn id="64" dur="500" fill="hold"/>
                                        <p:tgtEl>
                                          <p:spTgt spid="18"/>
                                        </p:tgtEl>
                                        <p:attrNameLst>
                                          <p:attrName>ppt_h</p:attrName>
                                        </p:attrNameLst>
                                      </p:cBhvr>
                                      <p:tavLst>
                                        <p:tav tm="0">
                                          <p:val>
                                            <p:fltVal val="0"/>
                                          </p:val>
                                        </p:tav>
                                        <p:tav tm="100000">
                                          <p:val>
                                            <p:strVal val="#ppt_h"/>
                                          </p:val>
                                        </p:tav>
                                      </p:tavLst>
                                    </p:anim>
                                    <p:animEffect transition="in" filter="fade">
                                      <p:cBhvr>
                                        <p:cTn id="65" dur="500"/>
                                        <p:tgtEl>
                                          <p:spTgt spid="18"/>
                                        </p:tgtEl>
                                      </p:cBhvr>
                                    </p:animEffect>
                                  </p:childTnLst>
                                </p:cTn>
                              </p:par>
                            </p:childTnLst>
                          </p:cTn>
                        </p:par>
                        <p:par>
                          <p:cTn id="66" fill="hold">
                            <p:stCondLst>
                              <p:cond delay="6750"/>
                            </p:stCondLst>
                            <p:childTnLst>
                              <p:par>
                                <p:cTn id="67" presetID="42" presetClass="entr" presetSubtype="0" fill="hold" nodeType="afterEffect">
                                  <p:stCondLst>
                                    <p:cond delay="0"/>
                                  </p:stCondLst>
                                  <p:childTnLst>
                                    <p:set>
                                      <p:cBhvr>
                                        <p:cTn id="68" dur="1" fill="hold">
                                          <p:stCondLst>
                                            <p:cond delay="0"/>
                                          </p:stCondLst>
                                        </p:cTn>
                                        <p:tgtEl>
                                          <p:spTgt spid="2"/>
                                        </p:tgtEl>
                                        <p:attrNameLst>
                                          <p:attrName>style.visibility</p:attrName>
                                        </p:attrNameLst>
                                      </p:cBhvr>
                                      <p:to>
                                        <p:strVal val="visible"/>
                                      </p:to>
                                    </p:set>
                                    <p:animEffect transition="in" filter="fade">
                                      <p:cBhvr>
                                        <p:cTn id="69" dur="1000"/>
                                        <p:tgtEl>
                                          <p:spTgt spid="2"/>
                                        </p:tgtEl>
                                      </p:cBhvr>
                                    </p:animEffect>
                                    <p:anim calcmode="lin" valueType="num">
                                      <p:cBhvr>
                                        <p:cTn id="70" dur="1000" fill="hold"/>
                                        <p:tgtEl>
                                          <p:spTgt spid="2"/>
                                        </p:tgtEl>
                                        <p:attrNameLst>
                                          <p:attrName>ppt_x</p:attrName>
                                        </p:attrNameLst>
                                      </p:cBhvr>
                                      <p:tavLst>
                                        <p:tav tm="0">
                                          <p:val>
                                            <p:strVal val="#ppt_x"/>
                                          </p:val>
                                        </p:tav>
                                        <p:tav tm="100000">
                                          <p:val>
                                            <p:strVal val="#ppt_x"/>
                                          </p:val>
                                        </p:tav>
                                      </p:tavLst>
                                    </p:anim>
                                    <p:anim calcmode="lin" valueType="num">
                                      <p:cBhvr>
                                        <p:cTn id="7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animBg="1"/>
      <p:bldP spid="12" grpId="0"/>
      <p:bldP spid="13" grpId="0" animBg="1"/>
      <p:bldP spid="15" grpId="0"/>
      <p:bldP spid="16" grpId="0" animBg="1"/>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矩形 5"/>
          <p:cNvSpPr/>
          <p:nvPr/>
        </p:nvSpPr>
        <p:spPr>
          <a:xfrm>
            <a:off x="2231458" y="2571999"/>
            <a:ext cx="1368152" cy="1368152"/>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文本框 9"/>
          <p:cNvSpPr txBox="1"/>
          <p:nvPr/>
        </p:nvSpPr>
        <p:spPr>
          <a:xfrm>
            <a:off x="2231458" y="4061307"/>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cs typeface="+mn-ea"/>
                <a:sym typeface="+mn-lt"/>
              </a:rPr>
              <a:t>代用名</a:t>
            </a:r>
          </a:p>
        </p:txBody>
      </p:sp>
      <p:sp>
        <p:nvSpPr>
          <p:cNvPr id="8" name="文本框 9"/>
          <p:cNvSpPr txBox="1"/>
          <p:nvPr/>
        </p:nvSpPr>
        <p:spPr>
          <a:xfrm>
            <a:off x="2231458" y="4349339"/>
            <a:ext cx="1368152" cy="253916"/>
          </a:xfrm>
          <a:prstGeom prst="rect">
            <a:avLst/>
          </a:prstGeom>
          <a:noFill/>
        </p:spPr>
        <p:txBody>
          <a:bodyPr wrap="square" lIns="68580" tIns="34290" rIns="68580" bIns="34290" rtlCol="0">
            <a:spAutoFit/>
          </a:bodyPr>
          <a:lstStyle/>
          <a:p>
            <a:pPr marL="0" lvl="1" algn="ctr"/>
            <a:r>
              <a:rPr lang="zh-CN" altLang="en-US" sz="1200" dirty="0">
                <a:solidFill>
                  <a:schemeClr val="bg1">
                    <a:lumMod val="50000"/>
                  </a:schemeClr>
                </a:solidFill>
                <a:cs typeface="+mn-ea"/>
                <a:sym typeface="+mn-lt"/>
              </a:rPr>
              <a:t>职位名称</a:t>
            </a:r>
          </a:p>
        </p:txBody>
      </p:sp>
      <p:sp>
        <p:nvSpPr>
          <p:cNvPr id="9" name="文本框 9"/>
          <p:cNvSpPr txBox="1"/>
          <p:nvPr/>
        </p:nvSpPr>
        <p:spPr>
          <a:xfrm>
            <a:off x="2159450" y="4709379"/>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a:solidFill>
                  <a:schemeClr val="bg1">
                    <a:lumMod val="50000"/>
                  </a:schemeClr>
                </a:solidFill>
                <a:cs typeface="+mn-ea"/>
                <a:sym typeface="+mn-lt"/>
              </a:rPr>
              <a:t>在此录入上述图表的描述说明，在此录入上述图表的描述说明。</a:t>
            </a:r>
          </a:p>
        </p:txBody>
      </p:sp>
      <p:sp>
        <p:nvSpPr>
          <p:cNvPr id="10" name="矩形 9"/>
          <p:cNvSpPr/>
          <p:nvPr/>
        </p:nvSpPr>
        <p:spPr>
          <a:xfrm>
            <a:off x="4319690" y="2571999"/>
            <a:ext cx="1368152" cy="1368152"/>
          </a:xfrm>
          <a:prstGeom prst="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9"/>
          <p:cNvSpPr txBox="1"/>
          <p:nvPr/>
        </p:nvSpPr>
        <p:spPr>
          <a:xfrm>
            <a:off x="4319690" y="4061307"/>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cs typeface="+mn-ea"/>
                <a:sym typeface="+mn-lt"/>
              </a:rPr>
              <a:t>代用名</a:t>
            </a:r>
          </a:p>
        </p:txBody>
      </p:sp>
      <p:sp>
        <p:nvSpPr>
          <p:cNvPr id="13" name="文本框 9"/>
          <p:cNvSpPr txBox="1"/>
          <p:nvPr/>
        </p:nvSpPr>
        <p:spPr>
          <a:xfrm>
            <a:off x="4319690" y="4349339"/>
            <a:ext cx="1368152" cy="253916"/>
          </a:xfrm>
          <a:prstGeom prst="rect">
            <a:avLst/>
          </a:prstGeom>
          <a:noFill/>
        </p:spPr>
        <p:txBody>
          <a:bodyPr wrap="square" lIns="68580" tIns="34290" rIns="68580" bIns="34290" rtlCol="0">
            <a:spAutoFit/>
          </a:bodyPr>
          <a:lstStyle/>
          <a:p>
            <a:pPr marL="0" lvl="1" algn="ctr"/>
            <a:r>
              <a:rPr lang="zh-CN" altLang="en-US" sz="1200" dirty="0">
                <a:solidFill>
                  <a:schemeClr val="bg1">
                    <a:lumMod val="50000"/>
                  </a:schemeClr>
                </a:solidFill>
                <a:cs typeface="+mn-ea"/>
                <a:sym typeface="+mn-lt"/>
              </a:rPr>
              <a:t>职位名称</a:t>
            </a:r>
          </a:p>
        </p:txBody>
      </p:sp>
      <p:sp>
        <p:nvSpPr>
          <p:cNvPr id="14" name="文本框 9"/>
          <p:cNvSpPr txBox="1"/>
          <p:nvPr/>
        </p:nvSpPr>
        <p:spPr>
          <a:xfrm>
            <a:off x="4247682" y="4709379"/>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a:solidFill>
                  <a:schemeClr val="bg1">
                    <a:lumMod val="50000"/>
                  </a:schemeClr>
                </a:solidFill>
                <a:cs typeface="+mn-ea"/>
                <a:sym typeface="+mn-lt"/>
              </a:rPr>
              <a:t>在此录入上述图表的描述说明，在此录入上述图表的描述说明。</a:t>
            </a:r>
          </a:p>
        </p:txBody>
      </p:sp>
      <p:sp>
        <p:nvSpPr>
          <p:cNvPr id="15" name="矩形 14"/>
          <p:cNvSpPr/>
          <p:nvPr/>
        </p:nvSpPr>
        <p:spPr>
          <a:xfrm>
            <a:off x="6479930" y="2571999"/>
            <a:ext cx="1368152" cy="1368152"/>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9"/>
          <p:cNvSpPr txBox="1"/>
          <p:nvPr/>
        </p:nvSpPr>
        <p:spPr>
          <a:xfrm>
            <a:off x="6479930" y="4061307"/>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cs typeface="+mn-ea"/>
                <a:sym typeface="+mn-lt"/>
              </a:rPr>
              <a:t>代用名</a:t>
            </a:r>
          </a:p>
        </p:txBody>
      </p:sp>
      <p:sp>
        <p:nvSpPr>
          <p:cNvPr id="17" name="文本框 9"/>
          <p:cNvSpPr txBox="1"/>
          <p:nvPr/>
        </p:nvSpPr>
        <p:spPr>
          <a:xfrm>
            <a:off x="6479930" y="4349339"/>
            <a:ext cx="1368152" cy="253916"/>
          </a:xfrm>
          <a:prstGeom prst="rect">
            <a:avLst/>
          </a:prstGeom>
          <a:noFill/>
        </p:spPr>
        <p:txBody>
          <a:bodyPr wrap="square" lIns="68580" tIns="34290" rIns="68580" bIns="34290" rtlCol="0">
            <a:spAutoFit/>
          </a:bodyPr>
          <a:lstStyle/>
          <a:p>
            <a:pPr marL="0" lvl="1" algn="ctr"/>
            <a:r>
              <a:rPr lang="zh-CN" altLang="en-US" sz="1200" dirty="0">
                <a:solidFill>
                  <a:schemeClr val="bg1">
                    <a:lumMod val="50000"/>
                  </a:schemeClr>
                </a:solidFill>
                <a:cs typeface="+mn-ea"/>
                <a:sym typeface="+mn-lt"/>
              </a:rPr>
              <a:t>职位名称</a:t>
            </a:r>
          </a:p>
        </p:txBody>
      </p:sp>
      <p:sp>
        <p:nvSpPr>
          <p:cNvPr id="18" name="文本框 9"/>
          <p:cNvSpPr txBox="1"/>
          <p:nvPr/>
        </p:nvSpPr>
        <p:spPr>
          <a:xfrm>
            <a:off x="6407922" y="4709379"/>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a:solidFill>
                  <a:schemeClr val="bg1">
                    <a:lumMod val="50000"/>
                  </a:schemeClr>
                </a:solidFill>
                <a:cs typeface="+mn-ea"/>
                <a:sym typeface="+mn-lt"/>
              </a:rPr>
              <a:t>在此录入上述图表的描述说明，在此录入上述图表的描述说明。</a:t>
            </a:r>
          </a:p>
        </p:txBody>
      </p:sp>
      <p:sp>
        <p:nvSpPr>
          <p:cNvPr id="19" name="矩形 18"/>
          <p:cNvSpPr/>
          <p:nvPr/>
        </p:nvSpPr>
        <p:spPr>
          <a:xfrm>
            <a:off x="8568162" y="2571999"/>
            <a:ext cx="1368152" cy="1368152"/>
          </a:xfrm>
          <a:prstGeom prst="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9"/>
          <p:cNvSpPr txBox="1"/>
          <p:nvPr/>
        </p:nvSpPr>
        <p:spPr>
          <a:xfrm>
            <a:off x="8568162" y="4061307"/>
            <a:ext cx="1368152" cy="346249"/>
          </a:xfrm>
          <a:prstGeom prst="rect">
            <a:avLst/>
          </a:prstGeom>
          <a:noFill/>
        </p:spPr>
        <p:txBody>
          <a:bodyPr wrap="square" lIns="68580" tIns="34290" rIns="68580" bIns="34290" rtlCol="0">
            <a:spAutoFit/>
          </a:bodyPr>
          <a:lstStyle/>
          <a:p>
            <a:pPr marL="0" lvl="1" algn="ctr"/>
            <a:r>
              <a:rPr lang="zh-CN" altLang="en-US" b="1" dirty="0">
                <a:solidFill>
                  <a:schemeClr val="bg1">
                    <a:lumMod val="50000"/>
                  </a:schemeClr>
                </a:solidFill>
                <a:cs typeface="+mn-ea"/>
                <a:sym typeface="+mn-lt"/>
              </a:rPr>
              <a:t>代用名</a:t>
            </a:r>
          </a:p>
        </p:txBody>
      </p:sp>
      <p:sp>
        <p:nvSpPr>
          <p:cNvPr id="21" name="文本框 9"/>
          <p:cNvSpPr txBox="1"/>
          <p:nvPr/>
        </p:nvSpPr>
        <p:spPr>
          <a:xfrm>
            <a:off x="8568162" y="4349339"/>
            <a:ext cx="1368152" cy="253916"/>
          </a:xfrm>
          <a:prstGeom prst="rect">
            <a:avLst/>
          </a:prstGeom>
          <a:noFill/>
        </p:spPr>
        <p:txBody>
          <a:bodyPr wrap="square" lIns="68580" tIns="34290" rIns="68580" bIns="34290" rtlCol="0">
            <a:spAutoFit/>
          </a:bodyPr>
          <a:lstStyle/>
          <a:p>
            <a:pPr marL="0" lvl="1" algn="ctr"/>
            <a:r>
              <a:rPr lang="zh-CN" altLang="en-US" sz="1200" dirty="0">
                <a:solidFill>
                  <a:schemeClr val="bg1">
                    <a:lumMod val="50000"/>
                  </a:schemeClr>
                </a:solidFill>
                <a:cs typeface="+mn-ea"/>
                <a:sym typeface="+mn-lt"/>
              </a:rPr>
              <a:t>职位名称</a:t>
            </a:r>
          </a:p>
        </p:txBody>
      </p:sp>
      <p:sp>
        <p:nvSpPr>
          <p:cNvPr id="22" name="文本框 9"/>
          <p:cNvSpPr txBox="1"/>
          <p:nvPr/>
        </p:nvSpPr>
        <p:spPr>
          <a:xfrm>
            <a:off x="8496154" y="4709379"/>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a:solidFill>
                  <a:schemeClr val="bg1">
                    <a:lumMod val="50000"/>
                  </a:schemeClr>
                </a:solidFill>
                <a:cs typeface="+mn-ea"/>
                <a:sym typeface="+mn-lt"/>
              </a:rPr>
              <a:t>在此录入上述图表的描述说明，在此录入上述图表的描述说明。</a:t>
            </a:r>
          </a:p>
        </p:txBody>
      </p:sp>
    </p:spTree>
    <p:extLst>
      <p:ext uri="{BB962C8B-B14F-4D97-AF65-F5344CB8AC3E}">
        <p14:creationId xmlns:p14="http://schemas.microsoft.com/office/powerpoint/2010/main" val="177797410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0-#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250"/>
                            </p:stCondLst>
                            <p:childTnLst>
                              <p:par>
                                <p:cTn id="28" presetID="2" presetClass="entr" presetSubtype="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0-#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0-#ppt_w/2"/>
                                          </p:val>
                                        </p:tav>
                                        <p:tav tm="100000">
                                          <p:val>
                                            <p:strVal val="#ppt_x"/>
                                          </p:val>
                                        </p:tav>
                                      </p:tavLst>
                                    </p:anim>
                                    <p:anim calcmode="lin" valueType="num">
                                      <p:cBhvr additive="base">
                                        <p:cTn id="35" dur="5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0-#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0-#ppt_w/2"/>
                                          </p:val>
                                        </p:tav>
                                        <p:tav tm="100000">
                                          <p:val>
                                            <p:strVal val="#ppt_x"/>
                                          </p:val>
                                        </p:tav>
                                      </p:tavLst>
                                    </p:anim>
                                    <p:anim calcmode="lin" valueType="num">
                                      <p:cBhvr additive="base">
                                        <p:cTn id="43" dur="500" fill="hold"/>
                                        <p:tgtEl>
                                          <p:spTgt spid="14"/>
                                        </p:tgtEl>
                                        <p:attrNameLst>
                                          <p:attrName>ppt_y</p:attrName>
                                        </p:attrNameLst>
                                      </p:cBhvr>
                                      <p:tavLst>
                                        <p:tav tm="0">
                                          <p:val>
                                            <p:strVal val="#ppt_y"/>
                                          </p:val>
                                        </p:tav>
                                        <p:tav tm="100000">
                                          <p:val>
                                            <p:strVal val="#ppt_y"/>
                                          </p:val>
                                        </p:tav>
                                      </p:tavLst>
                                    </p:anim>
                                  </p:childTnLst>
                                </p:cTn>
                              </p:par>
                            </p:childTnLst>
                          </p:cTn>
                        </p:par>
                        <p:par>
                          <p:cTn id="44" fill="hold">
                            <p:stCondLst>
                              <p:cond delay="1750"/>
                            </p:stCondLst>
                            <p:childTnLst>
                              <p:par>
                                <p:cTn id="45" presetID="2" presetClass="entr" presetSubtype="8"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childTnLst>
                          </p:cTn>
                        </p:par>
                        <p:par>
                          <p:cTn id="61" fill="hold">
                            <p:stCondLst>
                              <p:cond delay="2250"/>
                            </p:stCondLst>
                            <p:childTnLst>
                              <p:par>
                                <p:cTn id="62" presetID="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0-#ppt_w/2"/>
                                          </p:val>
                                        </p:tav>
                                        <p:tav tm="100000">
                                          <p:val>
                                            <p:strVal val="#ppt_x"/>
                                          </p:val>
                                        </p:tav>
                                      </p:tavLst>
                                    </p:anim>
                                    <p:anim calcmode="lin" valueType="num">
                                      <p:cBhvr additive="base">
                                        <p:cTn id="65" dur="500" fill="hold"/>
                                        <p:tgtEl>
                                          <p:spTgt spid="19"/>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additive="base">
                                        <p:cTn id="68" dur="500" fill="hold"/>
                                        <p:tgtEl>
                                          <p:spTgt spid="20"/>
                                        </p:tgtEl>
                                        <p:attrNameLst>
                                          <p:attrName>ppt_x</p:attrName>
                                        </p:attrNameLst>
                                      </p:cBhvr>
                                      <p:tavLst>
                                        <p:tav tm="0">
                                          <p:val>
                                            <p:strVal val="0-#ppt_w/2"/>
                                          </p:val>
                                        </p:tav>
                                        <p:tav tm="100000">
                                          <p:val>
                                            <p:strVal val="#ppt_x"/>
                                          </p:val>
                                        </p:tav>
                                      </p:tavLst>
                                    </p:anim>
                                    <p:anim calcmode="lin" valueType="num">
                                      <p:cBhvr additive="base">
                                        <p:cTn id="69" dur="500" fill="hold"/>
                                        <p:tgtEl>
                                          <p:spTgt spid="20"/>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0-#ppt_w/2"/>
                                          </p:val>
                                        </p:tav>
                                        <p:tav tm="100000">
                                          <p:val>
                                            <p:strVal val="#ppt_x"/>
                                          </p:val>
                                        </p:tav>
                                      </p:tavLst>
                                    </p:anim>
                                    <p:anim calcmode="lin" valueType="num">
                                      <p:cBhvr additive="base">
                                        <p:cTn id="73" dur="500" fill="hold"/>
                                        <p:tgtEl>
                                          <p:spTgt spid="21"/>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 calcmode="lin" valueType="num">
                                      <p:cBhvr additive="base">
                                        <p:cTn id="76" dur="500" fill="hold"/>
                                        <p:tgtEl>
                                          <p:spTgt spid="22"/>
                                        </p:tgtEl>
                                        <p:attrNameLst>
                                          <p:attrName>ppt_x</p:attrName>
                                        </p:attrNameLst>
                                      </p:cBhvr>
                                      <p:tavLst>
                                        <p:tav tm="0">
                                          <p:val>
                                            <p:strVal val="0-#ppt_w/2"/>
                                          </p:val>
                                        </p:tav>
                                        <p:tav tm="100000">
                                          <p:val>
                                            <p:strVal val="#ppt_x"/>
                                          </p:val>
                                        </p:tav>
                                      </p:tavLst>
                                    </p:anim>
                                    <p:anim calcmode="lin" valueType="num">
                                      <p:cBhvr additive="base">
                                        <p:cTn id="77"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8" name="组合 7"/>
          <p:cNvGrpSpPr/>
          <p:nvPr/>
        </p:nvGrpSpPr>
        <p:grpSpPr>
          <a:xfrm>
            <a:off x="5141912" y="1483401"/>
            <a:ext cx="1906588" cy="1516348"/>
            <a:chOff x="7785775" y="945672"/>
            <a:chExt cx="1426004" cy="1134130"/>
          </a:xfrm>
        </p:grpSpPr>
        <p:sp>
          <p:nvSpPr>
            <p:cNvPr id="9" name="矩形 8"/>
            <p:cNvSpPr/>
            <p:nvPr/>
          </p:nvSpPr>
          <p:spPr>
            <a:xfrm>
              <a:off x="7922784" y="945672"/>
              <a:ext cx="1134130" cy="113413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 name="18"/>
            <p:cNvSpPr>
              <a:spLocks noChangeArrowheads="1"/>
            </p:cNvSpPr>
            <p:nvPr>
              <p:custDataLst>
                <p:tags r:id="rId1"/>
              </p:custDataLst>
            </p:nvPr>
          </p:nvSpPr>
          <p:spPr bwMode="auto">
            <a:xfrm>
              <a:off x="7785775" y="1258990"/>
              <a:ext cx="1426004" cy="5064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en-US" altLang="zh-CN" sz="4400" dirty="0">
                  <a:solidFill>
                    <a:schemeClr val="bg1"/>
                  </a:solidFill>
                  <a:cs typeface="+mn-ea"/>
                  <a:sym typeface="+mn-lt"/>
                </a:rPr>
                <a:t>02</a:t>
              </a:r>
            </a:p>
          </p:txBody>
        </p:sp>
      </p:grpSp>
      <p:grpSp>
        <p:nvGrpSpPr>
          <p:cNvPr id="11" name="组合 10"/>
          <p:cNvGrpSpPr/>
          <p:nvPr/>
        </p:nvGrpSpPr>
        <p:grpSpPr>
          <a:xfrm>
            <a:off x="3958415" y="3469213"/>
            <a:ext cx="4360665" cy="1786160"/>
            <a:chOff x="4738330" y="2964599"/>
            <a:chExt cx="6495861" cy="1469878"/>
          </a:xfrm>
        </p:grpSpPr>
        <p:sp>
          <p:nvSpPr>
            <p:cNvPr id="12" name="矩形 11"/>
            <p:cNvSpPr/>
            <p:nvPr/>
          </p:nvSpPr>
          <p:spPr>
            <a:xfrm>
              <a:off x="4748241" y="2964599"/>
              <a:ext cx="6485950" cy="734504"/>
            </a:xfrm>
            <a:prstGeom prst="rect">
              <a:avLst/>
            </a:prstGeom>
          </p:spPr>
          <p:txBody>
            <a:bodyPr wrap="square">
              <a:spAutoFit/>
            </a:bodyPr>
            <a:lstStyle/>
            <a:p>
              <a:r>
                <a:rPr kumimoji="1" lang="zh-CN" altLang="en-US" sz="5200" dirty="0">
                  <a:solidFill>
                    <a:srgbClr val="D98360"/>
                  </a:solidFill>
                  <a:cs typeface="+mn-ea"/>
                  <a:sym typeface="+mn-lt"/>
                </a:rPr>
                <a:t>加入你的标题</a:t>
              </a:r>
            </a:p>
          </p:txBody>
        </p:sp>
        <p:sp>
          <p:nvSpPr>
            <p:cNvPr id="13" name="矩形 12"/>
            <p:cNvSpPr/>
            <p:nvPr/>
          </p:nvSpPr>
          <p:spPr>
            <a:xfrm>
              <a:off x="4738330" y="3700131"/>
              <a:ext cx="6375579" cy="734346"/>
            </a:xfrm>
            <a:prstGeom prst="rect">
              <a:avLst/>
            </a:prstGeom>
          </p:spPr>
          <p:txBody>
            <a:bodyPr wrap="square">
              <a:spAutoFit/>
            </a:bodyPr>
            <a:lstStyle/>
            <a:p>
              <a:pPr>
                <a:lnSpc>
                  <a:spcPct val="130000"/>
                </a:lnSpc>
              </a:pPr>
              <a:r>
                <a:rPr lang="zh-CN" altLang="en-US" sz="1333" dirty="0">
                  <a:solidFill>
                    <a:schemeClr val="bg1">
                      <a:lumMod val="65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65000"/>
                  </a:schemeClr>
                </a:solidFill>
                <a:cs typeface="+mn-ea"/>
                <a:sym typeface="+mn-lt"/>
              </a:endParaRPr>
            </a:p>
          </p:txBody>
        </p:sp>
      </p:grpSp>
    </p:spTree>
    <p:extLst>
      <p:ext uri="{BB962C8B-B14F-4D97-AF65-F5344CB8AC3E}">
        <p14:creationId xmlns:p14="http://schemas.microsoft.com/office/powerpoint/2010/main" val="95838036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750"/>
                                        <p:tgtEl>
                                          <p:spTgt spid="17"/>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flipH="1">
            <a:off x="6105290" y="2257532"/>
            <a:ext cx="4796995" cy="3935649"/>
            <a:chOff x="4589634" y="2002009"/>
            <a:chExt cx="5331805" cy="4374430"/>
          </a:xfrm>
        </p:grpSpPr>
        <p:sp>
          <p:nvSpPr>
            <p:cNvPr id="33" name="圆角矩形 9"/>
            <p:cNvSpPr/>
            <p:nvPr/>
          </p:nvSpPr>
          <p:spPr>
            <a:xfrm>
              <a:off x="4589634" y="2002009"/>
              <a:ext cx="2855913" cy="773112"/>
            </a:xfrm>
            <a:prstGeom prst="round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cs typeface="+mn-ea"/>
                <a:sym typeface="+mn-lt"/>
              </a:endParaRPr>
            </a:p>
          </p:txBody>
        </p:sp>
        <p:sp>
          <p:nvSpPr>
            <p:cNvPr id="34" name="圆角矩形 10"/>
            <p:cNvSpPr/>
            <p:nvPr/>
          </p:nvSpPr>
          <p:spPr>
            <a:xfrm>
              <a:off x="4589634" y="3573463"/>
              <a:ext cx="2855913" cy="774700"/>
            </a:xfrm>
            <a:prstGeom prst="round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cs typeface="+mn-ea"/>
                <a:sym typeface="+mn-lt"/>
              </a:endParaRPr>
            </a:p>
          </p:txBody>
        </p:sp>
        <p:sp>
          <p:nvSpPr>
            <p:cNvPr id="35" name="圆角矩形 11"/>
            <p:cNvSpPr/>
            <p:nvPr/>
          </p:nvSpPr>
          <p:spPr>
            <a:xfrm>
              <a:off x="4589634" y="5144914"/>
              <a:ext cx="2855913" cy="774700"/>
            </a:xfrm>
            <a:prstGeom prst="round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cs typeface="+mn-ea"/>
                <a:sym typeface="+mn-lt"/>
              </a:endParaRPr>
            </a:p>
          </p:txBody>
        </p:sp>
        <p:sp>
          <p:nvSpPr>
            <p:cNvPr id="36" name="矩形 35"/>
            <p:cNvSpPr/>
            <p:nvPr/>
          </p:nvSpPr>
          <p:spPr>
            <a:xfrm>
              <a:off x="5104519" y="2082972"/>
              <a:ext cx="1826142" cy="584775"/>
            </a:xfrm>
            <a:prstGeom prst="rect">
              <a:avLst/>
            </a:prstGeom>
          </p:spPr>
          <p:txBody>
            <a:bodyPr wrap="none">
              <a:spAutoFit/>
            </a:bodyPr>
            <a:lstStyle/>
            <a:p>
              <a:pPr lvl="0" algn="ctr"/>
              <a:r>
                <a:rPr lang="zh-CN" altLang="en-US" sz="2800" noProof="1">
                  <a:solidFill>
                    <a:srgbClr val="FFFFFF"/>
                  </a:solidFill>
                  <a:cs typeface="+mn-ea"/>
                  <a:sym typeface="+mn-lt"/>
                </a:rPr>
                <a:t>加入标题</a:t>
              </a:r>
            </a:p>
          </p:txBody>
        </p:sp>
        <p:sp>
          <p:nvSpPr>
            <p:cNvPr id="37" name="文本框 60"/>
            <p:cNvSpPr>
              <a:spLocks noChangeArrowheads="1"/>
            </p:cNvSpPr>
            <p:nvPr/>
          </p:nvSpPr>
          <p:spPr bwMode="auto">
            <a:xfrm>
              <a:off x="7262539" y="2002009"/>
              <a:ext cx="2638513" cy="123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b="1" dirty="0">
                  <a:solidFill>
                    <a:schemeClr val="bg1">
                      <a:lumMod val="50000"/>
                    </a:schemeClr>
                  </a:solidFill>
                  <a:cs typeface="+mn-ea"/>
                  <a:sym typeface="+mn-lt"/>
                </a:rPr>
                <a:t>MORE  THAN  TEMPLATE</a:t>
              </a:r>
              <a:endParaRPr lang="zh-CN" altLang="en-US" sz="1400" b="1" dirty="0">
                <a:solidFill>
                  <a:schemeClr val="bg1">
                    <a:lumMod val="50000"/>
                  </a:schemeClr>
                </a:solidFill>
                <a:cs typeface="+mn-ea"/>
                <a:sym typeface="+mn-lt"/>
              </a:endParaRPr>
            </a:p>
            <a:p>
              <a:r>
                <a:rPr lang="en-US" sz="1200" dirty="0">
                  <a:solidFill>
                    <a:schemeClr val="bg1">
                      <a:lumMod val="50000"/>
                    </a:schemeClr>
                  </a:solidFill>
                  <a:cs typeface="+mn-ea"/>
                  <a:sym typeface="+mn-lt"/>
                </a:rPr>
                <a:t>Click here to add  you to the </a:t>
              </a:r>
              <a:endParaRPr lang="zh-CN" altLang="en-US" sz="1200" dirty="0">
                <a:solidFill>
                  <a:schemeClr val="bg1">
                    <a:lumMod val="50000"/>
                  </a:schemeClr>
                </a:solidFill>
                <a:cs typeface="+mn-ea"/>
                <a:sym typeface="+mn-lt"/>
              </a:endParaRPr>
            </a:p>
            <a:p>
              <a:r>
                <a:rPr lang="en-US" sz="1200" dirty="0">
                  <a:solidFill>
                    <a:schemeClr val="bg1">
                      <a:lumMod val="50000"/>
                    </a:schemeClr>
                  </a:solidFill>
                  <a:cs typeface="+mn-ea"/>
                  <a:sym typeface="+mn-lt"/>
                </a:rPr>
                <a:t>Center of the  narrative thought</a:t>
              </a:r>
            </a:p>
            <a:p>
              <a:endParaRPr lang="zh-CN" altLang="en-US" sz="1200" dirty="0">
                <a:solidFill>
                  <a:schemeClr val="bg1">
                    <a:lumMod val="50000"/>
                  </a:schemeClr>
                </a:solidFill>
                <a:cs typeface="+mn-ea"/>
                <a:sym typeface="+mn-lt"/>
              </a:endParaRPr>
            </a:p>
            <a:p>
              <a:endParaRPr lang="zh-CN" altLang="en-US" sz="1600" dirty="0">
                <a:solidFill>
                  <a:schemeClr val="bg1">
                    <a:lumMod val="50000"/>
                  </a:schemeClr>
                </a:solidFill>
                <a:cs typeface="+mn-ea"/>
                <a:sym typeface="+mn-lt"/>
              </a:endParaRPr>
            </a:p>
          </p:txBody>
        </p:sp>
        <p:sp>
          <p:nvSpPr>
            <p:cNvPr id="38" name="文本框 60"/>
            <p:cNvSpPr>
              <a:spLocks noChangeArrowheads="1"/>
            </p:cNvSpPr>
            <p:nvPr/>
          </p:nvSpPr>
          <p:spPr bwMode="auto">
            <a:xfrm>
              <a:off x="7282926" y="3573463"/>
              <a:ext cx="2638513" cy="123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b="1" dirty="0">
                  <a:solidFill>
                    <a:schemeClr val="bg1">
                      <a:lumMod val="50000"/>
                    </a:schemeClr>
                  </a:solidFill>
                  <a:cs typeface="+mn-ea"/>
                  <a:sym typeface="+mn-lt"/>
                </a:rPr>
                <a:t>MORE  THAN  TEMPLATE</a:t>
              </a:r>
              <a:endParaRPr lang="zh-CN" altLang="en-US" sz="1400" b="1" dirty="0">
                <a:solidFill>
                  <a:schemeClr val="bg1">
                    <a:lumMod val="50000"/>
                  </a:schemeClr>
                </a:solidFill>
                <a:cs typeface="+mn-ea"/>
                <a:sym typeface="+mn-lt"/>
              </a:endParaRPr>
            </a:p>
            <a:p>
              <a:r>
                <a:rPr lang="en-US" sz="1200" dirty="0">
                  <a:solidFill>
                    <a:schemeClr val="bg1">
                      <a:lumMod val="50000"/>
                    </a:schemeClr>
                  </a:solidFill>
                  <a:cs typeface="+mn-ea"/>
                  <a:sym typeface="+mn-lt"/>
                </a:rPr>
                <a:t>Click here to add  you to the </a:t>
              </a:r>
              <a:endParaRPr lang="zh-CN" altLang="en-US" sz="1200" dirty="0">
                <a:solidFill>
                  <a:schemeClr val="bg1">
                    <a:lumMod val="50000"/>
                  </a:schemeClr>
                </a:solidFill>
                <a:cs typeface="+mn-ea"/>
                <a:sym typeface="+mn-lt"/>
              </a:endParaRPr>
            </a:p>
            <a:p>
              <a:r>
                <a:rPr lang="en-US" sz="1200" dirty="0">
                  <a:solidFill>
                    <a:schemeClr val="bg1">
                      <a:lumMod val="50000"/>
                    </a:schemeClr>
                  </a:solidFill>
                  <a:cs typeface="+mn-ea"/>
                  <a:sym typeface="+mn-lt"/>
                </a:rPr>
                <a:t>Center of the  narrative thought</a:t>
              </a:r>
            </a:p>
            <a:p>
              <a:endParaRPr lang="zh-CN" altLang="en-US" sz="1200" dirty="0">
                <a:solidFill>
                  <a:schemeClr val="bg1">
                    <a:lumMod val="50000"/>
                  </a:schemeClr>
                </a:solidFill>
                <a:cs typeface="+mn-ea"/>
                <a:sym typeface="+mn-lt"/>
              </a:endParaRPr>
            </a:p>
            <a:p>
              <a:endParaRPr lang="zh-CN" altLang="en-US" sz="1600" dirty="0">
                <a:solidFill>
                  <a:schemeClr val="bg1">
                    <a:lumMod val="50000"/>
                  </a:schemeClr>
                </a:solidFill>
                <a:cs typeface="+mn-ea"/>
                <a:sym typeface="+mn-lt"/>
              </a:endParaRPr>
            </a:p>
          </p:txBody>
        </p:sp>
        <p:sp>
          <p:nvSpPr>
            <p:cNvPr id="39" name="文本框 60"/>
            <p:cNvSpPr>
              <a:spLocks noChangeArrowheads="1"/>
            </p:cNvSpPr>
            <p:nvPr/>
          </p:nvSpPr>
          <p:spPr bwMode="auto">
            <a:xfrm>
              <a:off x="7262538" y="5144914"/>
              <a:ext cx="2638513" cy="123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b="1" dirty="0">
                  <a:solidFill>
                    <a:schemeClr val="bg1">
                      <a:lumMod val="50000"/>
                    </a:schemeClr>
                  </a:solidFill>
                  <a:cs typeface="+mn-ea"/>
                  <a:sym typeface="+mn-lt"/>
                </a:rPr>
                <a:t>MORE  THAN  TEMPLATE</a:t>
              </a:r>
              <a:endParaRPr lang="zh-CN" altLang="en-US" sz="1400" b="1" dirty="0">
                <a:solidFill>
                  <a:schemeClr val="bg1">
                    <a:lumMod val="50000"/>
                  </a:schemeClr>
                </a:solidFill>
                <a:cs typeface="+mn-ea"/>
                <a:sym typeface="+mn-lt"/>
              </a:endParaRPr>
            </a:p>
            <a:p>
              <a:r>
                <a:rPr lang="en-US" sz="1200" dirty="0">
                  <a:solidFill>
                    <a:schemeClr val="bg1">
                      <a:lumMod val="50000"/>
                    </a:schemeClr>
                  </a:solidFill>
                  <a:cs typeface="+mn-ea"/>
                  <a:sym typeface="+mn-lt"/>
                </a:rPr>
                <a:t>Click here to add  you to the </a:t>
              </a:r>
              <a:endParaRPr lang="zh-CN" altLang="en-US" sz="1200" dirty="0">
                <a:solidFill>
                  <a:schemeClr val="bg1">
                    <a:lumMod val="50000"/>
                  </a:schemeClr>
                </a:solidFill>
                <a:cs typeface="+mn-ea"/>
                <a:sym typeface="+mn-lt"/>
              </a:endParaRPr>
            </a:p>
            <a:p>
              <a:r>
                <a:rPr lang="en-US" sz="1200" dirty="0">
                  <a:solidFill>
                    <a:schemeClr val="bg1">
                      <a:lumMod val="50000"/>
                    </a:schemeClr>
                  </a:solidFill>
                  <a:cs typeface="+mn-ea"/>
                  <a:sym typeface="+mn-lt"/>
                </a:rPr>
                <a:t>Center of the  narrative thought</a:t>
              </a:r>
            </a:p>
            <a:p>
              <a:endParaRPr lang="zh-CN" altLang="en-US" sz="1200" dirty="0">
                <a:solidFill>
                  <a:schemeClr val="bg1">
                    <a:lumMod val="50000"/>
                  </a:schemeClr>
                </a:solidFill>
                <a:cs typeface="+mn-ea"/>
                <a:sym typeface="+mn-lt"/>
              </a:endParaRPr>
            </a:p>
            <a:p>
              <a:endParaRPr lang="zh-CN" altLang="en-US" sz="1600" dirty="0">
                <a:solidFill>
                  <a:schemeClr val="bg1">
                    <a:lumMod val="50000"/>
                  </a:schemeClr>
                </a:solidFill>
                <a:cs typeface="+mn-ea"/>
                <a:sym typeface="+mn-lt"/>
              </a:endParaRPr>
            </a:p>
          </p:txBody>
        </p:sp>
        <p:sp>
          <p:nvSpPr>
            <p:cNvPr id="40" name="矩形 39"/>
            <p:cNvSpPr/>
            <p:nvPr/>
          </p:nvSpPr>
          <p:spPr>
            <a:xfrm>
              <a:off x="5104518" y="3654395"/>
              <a:ext cx="1826141" cy="584775"/>
            </a:xfrm>
            <a:prstGeom prst="rect">
              <a:avLst/>
            </a:prstGeom>
          </p:spPr>
          <p:txBody>
            <a:bodyPr wrap="none">
              <a:spAutoFit/>
            </a:bodyPr>
            <a:lstStyle/>
            <a:p>
              <a:pPr lvl="0" algn="ctr"/>
              <a:r>
                <a:rPr lang="zh-CN" altLang="en-US" sz="2800" noProof="1">
                  <a:solidFill>
                    <a:srgbClr val="FFFFFF"/>
                  </a:solidFill>
                  <a:cs typeface="+mn-ea"/>
                  <a:sym typeface="+mn-lt"/>
                </a:rPr>
                <a:t>加入标题</a:t>
              </a:r>
            </a:p>
          </p:txBody>
        </p:sp>
        <p:sp>
          <p:nvSpPr>
            <p:cNvPr id="41" name="矩形 40"/>
            <p:cNvSpPr/>
            <p:nvPr/>
          </p:nvSpPr>
          <p:spPr>
            <a:xfrm>
              <a:off x="5104518" y="5230611"/>
              <a:ext cx="1826141" cy="584775"/>
            </a:xfrm>
            <a:prstGeom prst="rect">
              <a:avLst/>
            </a:prstGeom>
          </p:spPr>
          <p:txBody>
            <a:bodyPr wrap="none">
              <a:spAutoFit/>
            </a:bodyPr>
            <a:lstStyle/>
            <a:p>
              <a:pPr lvl="0" algn="ctr"/>
              <a:r>
                <a:rPr lang="zh-CN" altLang="en-US" sz="2800" noProof="1">
                  <a:solidFill>
                    <a:srgbClr val="FFFFFF"/>
                  </a:solidFill>
                  <a:cs typeface="+mn-ea"/>
                  <a:sym typeface="+mn-lt"/>
                </a:rPr>
                <a:t>加入标题</a:t>
              </a:r>
            </a:p>
          </p:txBody>
        </p:sp>
      </p:grpSp>
      <p:grpSp>
        <p:nvGrpSpPr>
          <p:cNvPr id="42" name="组合 41"/>
          <p:cNvGrpSpPr/>
          <p:nvPr/>
        </p:nvGrpSpPr>
        <p:grpSpPr>
          <a:xfrm>
            <a:off x="1182024" y="2261351"/>
            <a:ext cx="4772726" cy="3596558"/>
            <a:chOff x="3519540" y="959418"/>
            <a:chExt cx="4181853" cy="3577337"/>
          </a:xfrm>
        </p:grpSpPr>
        <p:sp>
          <p:nvSpPr>
            <p:cNvPr id="43" name="矩形 42"/>
            <p:cNvSpPr/>
            <p:nvPr/>
          </p:nvSpPr>
          <p:spPr>
            <a:xfrm>
              <a:off x="3519540" y="959418"/>
              <a:ext cx="4181853" cy="240842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cs typeface="+mn-ea"/>
                <a:sym typeface="+mn-lt"/>
              </a:endParaRPr>
            </a:p>
          </p:txBody>
        </p:sp>
        <p:sp>
          <p:nvSpPr>
            <p:cNvPr id="44" name="矩形 43"/>
            <p:cNvSpPr/>
            <p:nvPr/>
          </p:nvSpPr>
          <p:spPr>
            <a:xfrm>
              <a:off x="3519540" y="3414352"/>
              <a:ext cx="4181853" cy="1104308"/>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cs typeface="+mn-ea"/>
                <a:sym typeface="+mn-lt"/>
              </a:endParaRPr>
            </a:p>
          </p:txBody>
        </p:sp>
        <p:sp>
          <p:nvSpPr>
            <p:cNvPr id="45" name="TextBox 14"/>
            <p:cNvSpPr txBox="1"/>
            <p:nvPr/>
          </p:nvSpPr>
          <p:spPr>
            <a:xfrm>
              <a:off x="3556744" y="3524974"/>
              <a:ext cx="4089378" cy="1010235"/>
            </a:xfrm>
            <a:prstGeom prst="rect">
              <a:avLst/>
            </a:prstGeom>
            <a:noFill/>
          </p:spPr>
          <p:txBody>
            <a:bodyPr wrap="square" rtlCol="0">
              <a:spAutoFit/>
            </a:bodyPr>
            <a:lstStyle/>
            <a:p>
              <a:r>
                <a:rPr lang="en-US" altLang="zh-CN" sz="1000" b="1" dirty="0">
                  <a:solidFill>
                    <a:schemeClr val="bg1"/>
                  </a:solidFill>
                  <a:cs typeface="+mn-ea"/>
                  <a:sym typeface="+mn-lt"/>
                </a:rPr>
                <a:t>Many thanks for your awesome work!, we are so happy with your professionalism. Many thanks for your awesome work!, we are so happy with your professionalism. Many thanks for your awesome work!, we are so happy with your professionalism.</a:t>
              </a:r>
              <a:endParaRPr lang="zh-CN" altLang="en-US" sz="1000" b="1" dirty="0">
                <a:solidFill>
                  <a:schemeClr val="bg1"/>
                </a:solidFill>
                <a:cs typeface="+mn-ea"/>
                <a:sym typeface="+mn-lt"/>
              </a:endParaRPr>
            </a:p>
            <a:p>
              <a:endParaRPr lang="zh-CN" altLang="en-US" sz="1000" b="1" dirty="0">
                <a:solidFill>
                  <a:schemeClr val="bg1"/>
                </a:solidFill>
                <a:cs typeface="+mn-ea"/>
                <a:sym typeface="+mn-lt"/>
              </a:endParaRPr>
            </a:p>
            <a:p>
              <a:endParaRPr lang="zh-CN" altLang="en-US" sz="1000" b="1" dirty="0">
                <a:solidFill>
                  <a:schemeClr val="bg1"/>
                </a:solidFill>
                <a:cs typeface="+mn-ea"/>
                <a:sym typeface="+mn-lt"/>
              </a:endParaRPr>
            </a:p>
          </p:txBody>
        </p:sp>
        <p:sp>
          <p:nvSpPr>
            <p:cNvPr id="46" name="TextBox 16"/>
            <p:cNvSpPr txBox="1"/>
            <p:nvPr/>
          </p:nvSpPr>
          <p:spPr>
            <a:xfrm>
              <a:off x="3702517" y="4169397"/>
              <a:ext cx="3797832" cy="367358"/>
            </a:xfrm>
            <a:prstGeom prst="rect">
              <a:avLst/>
            </a:prstGeom>
            <a:noFill/>
          </p:spPr>
          <p:txBody>
            <a:bodyPr wrap="square" rtlCol="0">
              <a:spAutoFit/>
            </a:bodyPr>
            <a:lstStyle/>
            <a:p>
              <a:r>
                <a:rPr lang="en-US" altLang="zh-CN" sz="900" dirty="0">
                  <a:solidFill>
                    <a:schemeClr val="bg1"/>
                  </a:solidFill>
                  <a:cs typeface="+mn-ea"/>
                  <a:sym typeface="+mn-lt"/>
                </a:rPr>
                <a:t>/ </a:t>
              </a:r>
              <a:r>
                <a:rPr lang="en-US" altLang="zh-CN" sz="900" b="1" dirty="0" err="1">
                  <a:solidFill>
                    <a:schemeClr val="bg1"/>
                  </a:solidFill>
                  <a:cs typeface="+mn-ea"/>
                  <a:sym typeface="+mn-lt"/>
                </a:rPr>
                <a:t>Herpina</a:t>
              </a:r>
              <a:r>
                <a:rPr lang="en-US" altLang="zh-CN" sz="900" b="1" dirty="0">
                  <a:solidFill>
                    <a:schemeClr val="bg1"/>
                  </a:solidFill>
                  <a:cs typeface="+mn-ea"/>
                  <a:sym typeface="+mn-lt"/>
                </a:rPr>
                <a:t> </a:t>
              </a:r>
              <a:r>
                <a:rPr lang="en-US" altLang="zh-CN" sz="900" b="1" dirty="0" err="1">
                  <a:solidFill>
                    <a:schemeClr val="bg1"/>
                  </a:solidFill>
                  <a:cs typeface="+mn-ea"/>
                  <a:sym typeface="+mn-lt"/>
                </a:rPr>
                <a:t>Herpson</a:t>
              </a:r>
              <a:r>
                <a:rPr lang="en-US" altLang="zh-CN" sz="900" b="1" dirty="0">
                  <a:solidFill>
                    <a:schemeClr val="bg1"/>
                  </a:solidFill>
                  <a:cs typeface="+mn-ea"/>
                  <a:sym typeface="+mn-lt"/>
                </a:rPr>
                <a:t> </a:t>
              </a:r>
              <a:r>
                <a:rPr lang="en-US" altLang="zh-CN" sz="900" dirty="0">
                  <a:solidFill>
                    <a:schemeClr val="bg1"/>
                  </a:solidFill>
                  <a:cs typeface="+mn-ea"/>
                  <a:sym typeface="+mn-lt"/>
                </a:rPr>
                <a:t>-The Happiest Company/ </a:t>
              </a:r>
              <a:r>
                <a:rPr lang="en-US" altLang="zh-CN" sz="900" b="1" dirty="0" err="1">
                  <a:solidFill>
                    <a:schemeClr val="bg1"/>
                  </a:solidFill>
                  <a:cs typeface="+mn-ea"/>
                  <a:sym typeface="+mn-lt"/>
                </a:rPr>
                <a:t>Herpina</a:t>
              </a:r>
              <a:r>
                <a:rPr lang="en-US" altLang="zh-CN" sz="900" b="1" dirty="0">
                  <a:solidFill>
                    <a:schemeClr val="bg1"/>
                  </a:solidFill>
                  <a:cs typeface="+mn-ea"/>
                  <a:sym typeface="+mn-lt"/>
                </a:rPr>
                <a:t> </a:t>
              </a:r>
              <a:r>
                <a:rPr lang="en-US" altLang="zh-CN" sz="900" b="1" dirty="0" err="1">
                  <a:solidFill>
                    <a:schemeClr val="bg1"/>
                  </a:solidFill>
                  <a:cs typeface="+mn-ea"/>
                  <a:sym typeface="+mn-lt"/>
                </a:rPr>
                <a:t>Herpson</a:t>
              </a:r>
              <a:r>
                <a:rPr lang="en-US" altLang="zh-CN" sz="900" b="1" dirty="0">
                  <a:solidFill>
                    <a:schemeClr val="bg1"/>
                  </a:solidFill>
                  <a:cs typeface="+mn-ea"/>
                  <a:sym typeface="+mn-lt"/>
                </a:rPr>
                <a:t> </a:t>
              </a:r>
              <a:r>
                <a:rPr lang="en-US" altLang="zh-CN" sz="900" dirty="0">
                  <a:solidFill>
                    <a:schemeClr val="bg1"/>
                  </a:solidFill>
                  <a:cs typeface="+mn-ea"/>
                  <a:sym typeface="+mn-lt"/>
                </a:rPr>
                <a:t>-The Happiest </a:t>
              </a:r>
              <a:r>
                <a:rPr lang="en-US" altLang="zh-CN" sz="900" dirty="0" err="1">
                  <a:solidFill>
                    <a:schemeClr val="bg1"/>
                  </a:solidFill>
                  <a:cs typeface="+mn-ea"/>
                  <a:sym typeface="+mn-lt"/>
                </a:rPr>
                <a:t>Compan</a:t>
              </a:r>
              <a:r>
                <a:rPr lang="en-US" altLang="zh-CN" sz="900" dirty="0">
                  <a:solidFill>
                    <a:schemeClr val="bg1"/>
                  </a:solidFill>
                  <a:cs typeface="+mn-ea"/>
                  <a:sym typeface="+mn-lt"/>
                </a:rPr>
                <a:t>/</a:t>
              </a:r>
              <a:endParaRPr lang="zh-CN" altLang="en-US" sz="900" dirty="0">
                <a:solidFill>
                  <a:schemeClr val="bg1"/>
                </a:solidFill>
                <a:cs typeface="+mn-ea"/>
                <a:sym typeface="+mn-lt"/>
              </a:endParaRPr>
            </a:p>
          </p:txBody>
        </p:sp>
        <p:cxnSp>
          <p:nvCxnSpPr>
            <p:cNvPr id="47" name="直接连接符 46"/>
            <p:cNvCxnSpPr>
              <a:cxnSpLocks/>
            </p:cNvCxnSpPr>
            <p:nvPr/>
          </p:nvCxnSpPr>
          <p:spPr>
            <a:xfrm>
              <a:off x="3766135" y="4051013"/>
              <a:ext cx="3627013"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97692509"/>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1000"/>
                                        <p:tgtEl>
                                          <p:spTgt spid="32"/>
                                        </p:tgtEl>
                                      </p:cBhvr>
                                    </p:animEffect>
                                    <p:anim calcmode="lin" valueType="num">
                                      <p:cBhvr>
                                        <p:cTn id="14" dur="1000" fill="hold"/>
                                        <p:tgtEl>
                                          <p:spTgt spid="32"/>
                                        </p:tgtEl>
                                        <p:attrNameLst>
                                          <p:attrName>ppt_x</p:attrName>
                                        </p:attrNameLst>
                                      </p:cBhvr>
                                      <p:tavLst>
                                        <p:tav tm="0">
                                          <p:val>
                                            <p:strVal val="#ppt_x"/>
                                          </p:val>
                                        </p:tav>
                                        <p:tav tm="100000">
                                          <p:val>
                                            <p:strVal val="#ppt_x"/>
                                          </p:val>
                                        </p:tav>
                                      </p:tavLst>
                                    </p:anim>
                                    <p:anim calcmode="lin" valueType="num">
                                      <p:cBhvr>
                                        <p:cTn id="15" dur="10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1000"/>
                                        <p:tgtEl>
                                          <p:spTgt spid="42"/>
                                        </p:tgtEl>
                                      </p:cBhvr>
                                    </p:animEffect>
                                    <p:anim calcmode="lin" valueType="num">
                                      <p:cBhvr>
                                        <p:cTn id="20" dur="1000" fill="hold"/>
                                        <p:tgtEl>
                                          <p:spTgt spid="42"/>
                                        </p:tgtEl>
                                        <p:attrNameLst>
                                          <p:attrName>ppt_x</p:attrName>
                                        </p:attrNameLst>
                                      </p:cBhvr>
                                      <p:tavLst>
                                        <p:tav tm="0">
                                          <p:val>
                                            <p:strVal val="#ppt_x"/>
                                          </p:val>
                                        </p:tav>
                                        <p:tav tm="100000">
                                          <p:val>
                                            <p:strVal val="#ppt_x"/>
                                          </p:val>
                                        </p:tav>
                                      </p:tavLst>
                                    </p:anim>
                                    <p:anim calcmode="lin" valueType="num">
                                      <p:cBhvr>
                                        <p:cTn id="2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椭圆 5"/>
          <p:cNvSpPr/>
          <p:nvPr/>
        </p:nvSpPr>
        <p:spPr>
          <a:xfrm>
            <a:off x="1425910" y="2722981"/>
            <a:ext cx="1622351" cy="1622351"/>
          </a:xfrm>
          <a:prstGeom prst="ellipse">
            <a:avLst/>
          </a:prstGeom>
          <a:solidFill>
            <a:srgbClr val="3297AB"/>
          </a:solidFill>
          <a:ln w="50800">
            <a:solidFill>
              <a:srgbClr val="3297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a:off x="3979751" y="2722981"/>
            <a:ext cx="1622351" cy="1622351"/>
          </a:xfrm>
          <a:prstGeom prst="ellipse">
            <a:avLst/>
          </a:prstGeom>
          <a:solidFill>
            <a:srgbClr val="D98360"/>
          </a:solidFill>
          <a:ln w="50800">
            <a:solidFill>
              <a:srgbClr val="D983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6533592" y="2722981"/>
            <a:ext cx="1622351" cy="1622351"/>
          </a:xfrm>
          <a:prstGeom prst="ellipse">
            <a:avLst/>
          </a:prstGeom>
          <a:solidFill>
            <a:srgbClr val="3297AB"/>
          </a:solidFill>
          <a:ln w="50800">
            <a:solidFill>
              <a:srgbClr val="3297A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9087433" y="2722981"/>
            <a:ext cx="1622351" cy="1622351"/>
          </a:xfrm>
          <a:prstGeom prst="ellipse">
            <a:avLst/>
          </a:prstGeom>
          <a:solidFill>
            <a:srgbClr val="D98360"/>
          </a:solidFill>
          <a:ln w="50800">
            <a:solidFill>
              <a:srgbClr val="D983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椭圆 9"/>
          <p:cNvSpPr/>
          <p:nvPr/>
        </p:nvSpPr>
        <p:spPr>
          <a:xfrm>
            <a:off x="1754302" y="3051373"/>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4308143" y="3051373"/>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6861984" y="3057101"/>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9415825" y="3051373"/>
            <a:ext cx="965565" cy="9655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46"/>
          <p:cNvSpPr>
            <a:spLocks noEditPoints="1"/>
          </p:cNvSpPr>
          <p:nvPr/>
        </p:nvSpPr>
        <p:spPr bwMode="auto">
          <a:xfrm>
            <a:off x="1983996" y="3264207"/>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91 h 144"/>
              <a:gd name="T12" fmla="*/ 108 w 144"/>
              <a:gd name="T13" fmla="*/ 93 h 144"/>
              <a:gd name="T14" fmla="*/ 84 w 144"/>
              <a:gd name="T15" fmla="*/ 93 h 144"/>
              <a:gd name="T16" fmla="*/ 84 w 144"/>
              <a:gd name="T17" fmla="*/ 100 h 144"/>
              <a:gd name="T18" fmla="*/ 101 w 144"/>
              <a:gd name="T19" fmla="*/ 100 h 144"/>
              <a:gd name="T20" fmla="*/ 103 w 144"/>
              <a:gd name="T21" fmla="*/ 102 h 144"/>
              <a:gd name="T22" fmla="*/ 103 w 144"/>
              <a:gd name="T23" fmla="*/ 108 h 144"/>
              <a:gd name="T24" fmla="*/ 101 w 144"/>
              <a:gd name="T25" fmla="*/ 110 h 144"/>
              <a:gd name="T26" fmla="*/ 43 w 144"/>
              <a:gd name="T27" fmla="*/ 110 h 144"/>
              <a:gd name="T28" fmla="*/ 41 w 144"/>
              <a:gd name="T29" fmla="*/ 108 h 144"/>
              <a:gd name="T30" fmla="*/ 41 w 144"/>
              <a:gd name="T31" fmla="*/ 102 h 144"/>
              <a:gd name="T32" fmla="*/ 43 w 144"/>
              <a:gd name="T33" fmla="*/ 100 h 144"/>
              <a:gd name="T34" fmla="*/ 60 w 144"/>
              <a:gd name="T35" fmla="*/ 100 h 144"/>
              <a:gd name="T36" fmla="*/ 60 w 144"/>
              <a:gd name="T37" fmla="*/ 93 h 144"/>
              <a:gd name="T38" fmla="*/ 36 w 144"/>
              <a:gd name="T39" fmla="*/ 93 h 144"/>
              <a:gd name="T40" fmla="*/ 34 w 144"/>
              <a:gd name="T41" fmla="*/ 91 h 144"/>
              <a:gd name="T42" fmla="*/ 34 w 144"/>
              <a:gd name="T43" fmla="*/ 37 h 144"/>
              <a:gd name="T44" fmla="*/ 36 w 144"/>
              <a:gd name="T45" fmla="*/ 35 h 144"/>
              <a:gd name="T46" fmla="*/ 108 w 144"/>
              <a:gd name="T47" fmla="*/ 35 h 144"/>
              <a:gd name="T48" fmla="*/ 110 w 144"/>
              <a:gd name="T49" fmla="*/ 37 h 144"/>
              <a:gd name="T50" fmla="*/ 110 w 144"/>
              <a:gd name="T51" fmla="*/ 9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91"/>
                </a:moveTo>
                <a:cubicBezTo>
                  <a:pt x="110" y="92"/>
                  <a:pt x="109" y="93"/>
                  <a:pt x="108" y="93"/>
                </a:cubicBezTo>
                <a:cubicBezTo>
                  <a:pt x="84" y="93"/>
                  <a:pt x="84" y="93"/>
                  <a:pt x="84" y="93"/>
                </a:cubicBezTo>
                <a:cubicBezTo>
                  <a:pt x="84" y="100"/>
                  <a:pt x="84" y="100"/>
                  <a:pt x="84" y="100"/>
                </a:cubicBezTo>
                <a:cubicBezTo>
                  <a:pt x="101" y="100"/>
                  <a:pt x="101" y="100"/>
                  <a:pt x="101" y="100"/>
                </a:cubicBezTo>
                <a:cubicBezTo>
                  <a:pt x="102" y="100"/>
                  <a:pt x="103" y="101"/>
                  <a:pt x="103" y="102"/>
                </a:cubicBezTo>
                <a:cubicBezTo>
                  <a:pt x="103" y="108"/>
                  <a:pt x="103" y="108"/>
                  <a:pt x="103" y="108"/>
                </a:cubicBezTo>
                <a:cubicBezTo>
                  <a:pt x="103" y="109"/>
                  <a:pt x="102" y="110"/>
                  <a:pt x="101" y="110"/>
                </a:cubicBezTo>
                <a:cubicBezTo>
                  <a:pt x="43" y="110"/>
                  <a:pt x="43" y="110"/>
                  <a:pt x="43" y="110"/>
                </a:cubicBezTo>
                <a:cubicBezTo>
                  <a:pt x="42" y="110"/>
                  <a:pt x="41" y="109"/>
                  <a:pt x="41" y="108"/>
                </a:cubicBezTo>
                <a:cubicBezTo>
                  <a:pt x="41" y="102"/>
                  <a:pt x="41" y="102"/>
                  <a:pt x="41" y="102"/>
                </a:cubicBezTo>
                <a:cubicBezTo>
                  <a:pt x="41" y="101"/>
                  <a:pt x="42" y="100"/>
                  <a:pt x="43" y="100"/>
                </a:cubicBezTo>
                <a:cubicBezTo>
                  <a:pt x="60" y="100"/>
                  <a:pt x="60" y="100"/>
                  <a:pt x="60" y="100"/>
                </a:cubicBezTo>
                <a:cubicBezTo>
                  <a:pt x="60" y="93"/>
                  <a:pt x="60" y="93"/>
                  <a:pt x="60" y="93"/>
                </a:cubicBezTo>
                <a:cubicBezTo>
                  <a:pt x="36" y="93"/>
                  <a:pt x="36" y="93"/>
                  <a:pt x="36" y="93"/>
                </a:cubicBezTo>
                <a:cubicBezTo>
                  <a:pt x="35" y="93"/>
                  <a:pt x="34" y="92"/>
                  <a:pt x="34" y="91"/>
                </a:cubicBezTo>
                <a:cubicBezTo>
                  <a:pt x="34" y="37"/>
                  <a:pt x="34" y="37"/>
                  <a:pt x="34" y="37"/>
                </a:cubicBezTo>
                <a:cubicBezTo>
                  <a:pt x="34" y="36"/>
                  <a:pt x="35" y="35"/>
                  <a:pt x="36" y="35"/>
                </a:cubicBezTo>
                <a:cubicBezTo>
                  <a:pt x="108" y="35"/>
                  <a:pt x="108" y="35"/>
                  <a:pt x="108" y="35"/>
                </a:cubicBezTo>
                <a:cubicBezTo>
                  <a:pt x="109" y="35"/>
                  <a:pt x="110" y="36"/>
                  <a:pt x="110" y="37"/>
                </a:cubicBezTo>
                <a:lnTo>
                  <a:pt x="110" y="91"/>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6" name="Freeform 52"/>
          <p:cNvSpPr>
            <a:spLocks noEditPoints="1"/>
          </p:cNvSpPr>
          <p:nvPr/>
        </p:nvSpPr>
        <p:spPr bwMode="auto">
          <a:xfrm>
            <a:off x="4534365" y="3277595"/>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10 w 144"/>
              <a:gd name="T11" fmla="*/ 76 h 144"/>
              <a:gd name="T12" fmla="*/ 105 w 144"/>
              <a:gd name="T13" fmla="*/ 91 h 144"/>
              <a:gd name="T14" fmla="*/ 109 w 144"/>
              <a:gd name="T15" fmla="*/ 104 h 144"/>
              <a:gd name="T16" fmla="*/ 91 w 144"/>
              <a:gd name="T17" fmla="*/ 117 h 144"/>
              <a:gd name="T18" fmla="*/ 80 w 144"/>
              <a:gd name="T19" fmla="*/ 110 h 144"/>
              <a:gd name="T20" fmla="*/ 72 w 144"/>
              <a:gd name="T21" fmla="*/ 111 h 144"/>
              <a:gd name="T22" fmla="*/ 64 w 144"/>
              <a:gd name="T23" fmla="*/ 110 h 144"/>
              <a:gd name="T24" fmla="*/ 53 w 144"/>
              <a:gd name="T25" fmla="*/ 117 h 144"/>
              <a:gd name="T26" fmla="*/ 35 w 144"/>
              <a:gd name="T27" fmla="*/ 104 h 144"/>
              <a:gd name="T28" fmla="*/ 39 w 144"/>
              <a:gd name="T29" fmla="*/ 91 h 144"/>
              <a:gd name="T30" fmla="*/ 34 w 144"/>
              <a:gd name="T31" fmla="*/ 76 h 144"/>
              <a:gd name="T32" fmla="*/ 23 w 144"/>
              <a:gd name="T33" fmla="*/ 68 h 144"/>
              <a:gd name="T34" fmla="*/ 30 w 144"/>
              <a:gd name="T35" fmla="*/ 46 h 144"/>
              <a:gd name="T36" fmla="*/ 43 w 144"/>
              <a:gd name="T37" fmla="*/ 46 h 144"/>
              <a:gd name="T38" fmla="*/ 56 w 144"/>
              <a:gd name="T39" fmla="*/ 37 h 144"/>
              <a:gd name="T40" fmla="*/ 60 w 144"/>
              <a:gd name="T41" fmla="*/ 24 h 144"/>
              <a:gd name="T42" fmla="*/ 84 w 144"/>
              <a:gd name="T43" fmla="*/ 24 h 144"/>
              <a:gd name="T44" fmla="*/ 88 w 144"/>
              <a:gd name="T45" fmla="*/ 37 h 144"/>
              <a:gd name="T46" fmla="*/ 101 w 144"/>
              <a:gd name="T47" fmla="*/ 46 h 144"/>
              <a:gd name="T48" fmla="*/ 114 w 144"/>
              <a:gd name="T49" fmla="*/ 46 h 144"/>
              <a:gd name="T50" fmla="*/ 121 w 144"/>
              <a:gd name="T51" fmla="*/ 68 h 144"/>
              <a:gd name="T52" fmla="*/ 110 w 144"/>
              <a:gd name="T53" fmla="*/ 7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7" name="Freeform 62"/>
          <p:cNvSpPr>
            <a:spLocks noEditPoints="1"/>
          </p:cNvSpPr>
          <p:nvPr/>
        </p:nvSpPr>
        <p:spPr bwMode="auto">
          <a:xfrm>
            <a:off x="9642047" y="3263527"/>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50 w 144"/>
              <a:gd name="T11" fmla="*/ 107 h 144"/>
              <a:gd name="T12" fmla="*/ 48 w 144"/>
              <a:gd name="T13" fmla="*/ 110 h 144"/>
              <a:gd name="T14" fmla="*/ 33 w 144"/>
              <a:gd name="T15" fmla="*/ 110 h 144"/>
              <a:gd name="T16" fmla="*/ 30 w 144"/>
              <a:gd name="T17" fmla="*/ 107 h 144"/>
              <a:gd name="T18" fmla="*/ 30 w 144"/>
              <a:gd name="T19" fmla="*/ 76 h 144"/>
              <a:gd name="T20" fmla="*/ 33 w 144"/>
              <a:gd name="T21" fmla="*/ 74 h 144"/>
              <a:gd name="T22" fmla="*/ 48 w 144"/>
              <a:gd name="T23" fmla="*/ 74 h 144"/>
              <a:gd name="T24" fmla="*/ 50 w 144"/>
              <a:gd name="T25" fmla="*/ 76 h 144"/>
              <a:gd name="T26" fmla="*/ 50 w 144"/>
              <a:gd name="T27" fmla="*/ 107 h 144"/>
              <a:gd name="T28" fmla="*/ 80 w 144"/>
              <a:gd name="T29" fmla="*/ 107 h 144"/>
              <a:gd name="T30" fmla="*/ 77 w 144"/>
              <a:gd name="T31" fmla="*/ 110 h 144"/>
              <a:gd name="T32" fmla="*/ 63 w 144"/>
              <a:gd name="T33" fmla="*/ 110 h 144"/>
              <a:gd name="T34" fmla="*/ 60 w 144"/>
              <a:gd name="T35" fmla="*/ 107 h 144"/>
              <a:gd name="T36" fmla="*/ 60 w 144"/>
              <a:gd name="T37" fmla="*/ 55 h 144"/>
              <a:gd name="T38" fmla="*/ 63 w 144"/>
              <a:gd name="T39" fmla="*/ 52 h 144"/>
              <a:gd name="T40" fmla="*/ 77 w 144"/>
              <a:gd name="T41" fmla="*/ 52 h 144"/>
              <a:gd name="T42" fmla="*/ 80 w 144"/>
              <a:gd name="T43" fmla="*/ 55 h 144"/>
              <a:gd name="T44" fmla="*/ 80 w 144"/>
              <a:gd name="T45" fmla="*/ 107 h 144"/>
              <a:gd name="T46" fmla="*/ 110 w 144"/>
              <a:gd name="T47" fmla="*/ 107 h 144"/>
              <a:gd name="T48" fmla="*/ 107 w 144"/>
              <a:gd name="T49" fmla="*/ 110 h 144"/>
              <a:gd name="T50" fmla="*/ 92 w 144"/>
              <a:gd name="T51" fmla="*/ 110 h 144"/>
              <a:gd name="T52" fmla="*/ 89 w 144"/>
              <a:gd name="T53" fmla="*/ 107 h 144"/>
              <a:gd name="T54" fmla="*/ 89 w 144"/>
              <a:gd name="T55" fmla="*/ 32 h 144"/>
              <a:gd name="T56" fmla="*/ 92 w 144"/>
              <a:gd name="T57" fmla="*/ 29 h 144"/>
              <a:gd name="T58" fmla="*/ 107 w 144"/>
              <a:gd name="T59" fmla="*/ 29 h 144"/>
              <a:gd name="T60" fmla="*/ 110 w 144"/>
              <a:gd name="T61" fmla="*/ 32 h 144"/>
              <a:gd name="T62" fmla="*/ 110 w 144"/>
              <a:gd name="T63" fmla="*/ 107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50" y="107"/>
                </a:moveTo>
                <a:cubicBezTo>
                  <a:pt x="50" y="109"/>
                  <a:pt x="49" y="110"/>
                  <a:pt x="48" y="110"/>
                </a:cubicBezTo>
                <a:cubicBezTo>
                  <a:pt x="33" y="110"/>
                  <a:pt x="33" y="110"/>
                  <a:pt x="33" y="110"/>
                </a:cubicBezTo>
                <a:cubicBezTo>
                  <a:pt x="31" y="110"/>
                  <a:pt x="30" y="109"/>
                  <a:pt x="30" y="107"/>
                </a:cubicBezTo>
                <a:cubicBezTo>
                  <a:pt x="30" y="76"/>
                  <a:pt x="30" y="76"/>
                  <a:pt x="30" y="76"/>
                </a:cubicBezTo>
                <a:cubicBezTo>
                  <a:pt x="30" y="75"/>
                  <a:pt x="31" y="74"/>
                  <a:pt x="33" y="74"/>
                </a:cubicBezTo>
                <a:cubicBezTo>
                  <a:pt x="48" y="74"/>
                  <a:pt x="48" y="74"/>
                  <a:pt x="48" y="74"/>
                </a:cubicBezTo>
                <a:cubicBezTo>
                  <a:pt x="49" y="74"/>
                  <a:pt x="50" y="75"/>
                  <a:pt x="50" y="76"/>
                </a:cubicBezTo>
                <a:lnTo>
                  <a:pt x="50" y="107"/>
                </a:lnTo>
                <a:close/>
                <a:moveTo>
                  <a:pt x="80" y="107"/>
                </a:moveTo>
                <a:cubicBezTo>
                  <a:pt x="80" y="109"/>
                  <a:pt x="79" y="110"/>
                  <a:pt x="77" y="110"/>
                </a:cubicBezTo>
                <a:cubicBezTo>
                  <a:pt x="63" y="110"/>
                  <a:pt x="63" y="110"/>
                  <a:pt x="63" y="110"/>
                </a:cubicBezTo>
                <a:cubicBezTo>
                  <a:pt x="61" y="110"/>
                  <a:pt x="60" y="109"/>
                  <a:pt x="60" y="107"/>
                </a:cubicBezTo>
                <a:cubicBezTo>
                  <a:pt x="60" y="55"/>
                  <a:pt x="60" y="55"/>
                  <a:pt x="60" y="55"/>
                </a:cubicBezTo>
                <a:cubicBezTo>
                  <a:pt x="60" y="53"/>
                  <a:pt x="61" y="52"/>
                  <a:pt x="63" y="52"/>
                </a:cubicBezTo>
                <a:cubicBezTo>
                  <a:pt x="77" y="52"/>
                  <a:pt x="77" y="52"/>
                  <a:pt x="77" y="52"/>
                </a:cubicBezTo>
                <a:cubicBezTo>
                  <a:pt x="79" y="52"/>
                  <a:pt x="80" y="53"/>
                  <a:pt x="80" y="55"/>
                </a:cubicBezTo>
                <a:lnTo>
                  <a:pt x="80" y="107"/>
                </a:lnTo>
                <a:close/>
                <a:moveTo>
                  <a:pt x="110" y="107"/>
                </a:moveTo>
                <a:cubicBezTo>
                  <a:pt x="110" y="109"/>
                  <a:pt x="108" y="110"/>
                  <a:pt x="107" y="110"/>
                </a:cubicBezTo>
                <a:cubicBezTo>
                  <a:pt x="92" y="110"/>
                  <a:pt x="92" y="110"/>
                  <a:pt x="92" y="110"/>
                </a:cubicBezTo>
                <a:cubicBezTo>
                  <a:pt x="91" y="110"/>
                  <a:pt x="89" y="109"/>
                  <a:pt x="89" y="107"/>
                </a:cubicBezTo>
                <a:cubicBezTo>
                  <a:pt x="89" y="32"/>
                  <a:pt x="89" y="32"/>
                  <a:pt x="89" y="32"/>
                </a:cubicBezTo>
                <a:cubicBezTo>
                  <a:pt x="89" y="30"/>
                  <a:pt x="91" y="29"/>
                  <a:pt x="92" y="29"/>
                </a:cubicBezTo>
                <a:cubicBezTo>
                  <a:pt x="107" y="29"/>
                  <a:pt x="107" y="29"/>
                  <a:pt x="107" y="29"/>
                </a:cubicBezTo>
                <a:cubicBezTo>
                  <a:pt x="108" y="29"/>
                  <a:pt x="110" y="30"/>
                  <a:pt x="110" y="32"/>
                </a:cubicBezTo>
                <a:lnTo>
                  <a:pt x="110" y="107"/>
                </a:ln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 name="Freeform 76"/>
          <p:cNvSpPr>
            <a:spLocks noEditPoints="1"/>
          </p:cNvSpPr>
          <p:nvPr/>
        </p:nvSpPr>
        <p:spPr bwMode="auto">
          <a:xfrm>
            <a:off x="7102274" y="3278275"/>
            <a:ext cx="513120" cy="51312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52 w 144"/>
              <a:gd name="T11" fmla="*/ 34 h 144"/>
              <a:gd name="T12" fmla="*/ 62 w 144"/>
              <a:gd name="T13" fmla="*/ 44 h 144"/>
              <a:gd name="T14" fmla="*/ 52 w 144"/>
              <a:gd name="T15" fmla="*/ 54 h 144"/>
              <a:gd name="T16" fmla="*/ 42 w 144"/>
              <a:gd name="T17" fmla="*/ 44 h 144"/>
              <a:gd name="T18" fmla="*/ 52 w 144"/>
              <a:gd name="T19" fmla="*/ 34 h 144"/>
              <a:gd name="T20" fmla="*/ 88 w 144"/>
              <a:gd name="T21" fmla="*/ 94 h 144"/>
              <a:gd name="T22" fmla="*/ 55 w 144"/>
              <a:gd name="T23" fmla="*/ 121 h 144"/>
              <a:gd name="T24" fmla="*/ 29 w 144"/>
              <a:gd name="T25" fmla="*/ 88 h 144"/>
              <a:gd name="T26" fmla="*/ 62 w 144"/>
              <a:gd name="T27" fmla="*/ 62 h 144"/>
              <a:gd name="T28" fmla="*/ 88 w 144"/>
              <a:gd name="T29" fmla="*/ 94 h 144"/>
              <a:gd name="T30" fmla="*/ 89 w 144"/>
              <a:gd name="T31" fmla="*/ 59 h 144"/>
              <a:gd name="T32" fmla="*/ 73 w 144"/>
              <a:gd name="T33" fmla="*/ 40 h 144"/>
              <a:gd name="T34" fmla="*/ 92 w 144"/>
              <a:gd name="T35" fmla="*/ 24 h 144"/>
              <a:gd name="T36" fmla="*/ 108 w 144"/>
              <a:gd name="T37" fmla="*/ 44 h 144"/>
              <a:gd name="T38" fmla="*/ 89 w 144"/>
              <a:gd name="T39" fmla="*/ 59 h 144"/>
              <a:gd name="T40" fmla="*/ 108 w 144"/>
              <a:gd name="T41" fmla="*/ 94 h 144"/>
              <a:gd name="T42" fmla="*/ 96 w 144"/>
              <a:gd name="T43" fmla="*/ 79 h 144"/>
              <a:gd name="T44" fmla="*/ 111 w 144"/>
              <a:gd name="T45" fmla="*/ 67 h 144"/>
              <a:gd name="T46" fmla="*/ 123 w 144"/>
              <a:gd name="T47" fmla="*/ 82 h 144"/>
              <a:gd name="T48" fmla="*/ 108 w 144"/>
              <a:gd name="T49" fmla="*/ 9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52" y="34"/>
                </a:moveTo>
                <a:cubicBezTo>
                  <a:pt x="58" y="34"/>
                  <a:pt x="62" y="38"/>
                  <a:pt x="62" y="44"/>
                </a:cubicBezTo>
                <a:cubicBezTo>
                  <a:pt x="62" y="49"/>
                  <a:pt x="58" y="54"/>
                  <a:pt x="52" y="54"/>
                </a:cubicBezTo>
                <a:cubicBezTo>
                  <a:pt x="47" y="54"/>
                  <a:pt x="42" y="49"/>
                  <a:pt x="42" y="44"/>
                </a:cubicBezTo>
                <a:cubicBezTo>
                  <a:pt x="42" y="38"/>
                  <a:pt x="47" y="34"/>
                  <a:pt x="52" y="34"/>
                </a:cubicBezTo>
                <a:close/>
                <a:moveTo>
                  <a:pt x="88" y="94"/>
                </a:moveTo>
                <a:cubicBezTo>
                  <a:pt x="86" y="111"/>
                  <a:pt x="72" y="122"/>
                  <a:pt x="55" y="121"/>
                </a:cubicBezTo>
                <a:cubicBezTo>
                  <a:pt x="39" y="119"/>
                  <a:pt x="27" y="104"/>
                  <a:pt x="29" y="88"/>
                </a:cubicBezTo>
                <a:cubicBezTo>
                  <a:pt x="31" y="72"/>
                  <a:pt x="45" y="60"/>
                  <a:pt x="62" y="62"/>
                </a:cubicBezTo>
                <a:cubicBezTo>
                  <a:pt x="78" y="64"/>
                  <a:pt x="90" y="78"/>
                  <a:pt x="88" y="94"/>
                </a:cubicBezTo>
                <a:close/>
                <a:moveTo>
                  <a:pt x="89" y="59"/>
                </a:moveTo>
                <a:cubicBezTo>
                  <a:pt x="79" y="58"/>
                  <a:pt x="72" y="50"/>
                  <a:pt x="73" y="40"/>
                </a:cubicBezTo>
                <a:cubicBezTo>
                  <a:pt x="74" y="30"/>
                  <a:pt x="83" y="23"/>
                  <a:pt x="92" y="24"/>
                </a:cubicBezTo>
                <a:cubicBezTo>
                  <a:pt x="102" y="25"/>
                  <a:pt x="109" y="34"/>
                  <a:pt x="108" y="44"/>
                </a:cubicBezTo>
                <a:cubicBezTo>
                  <a:pt x="107" y="53"/>
                  <a:pt x="98" y="60"/>
                  <a:pt x="89" y="59"/>
                </a:cubicBezTo>
                <a:close/>
                <a:moveTo>
                  <a:pt x="108" y="94"/>
                </a:moveTo>
                <a:cubicBezTo>
                  <a:pt x="101" y="93"/>
                  <a:pt x="95" y="86"/>
                  <a:pt x="96" y="79"/>
                </a:cubicBezTo>
                <a:cubicBezTo>
                  <a:pt x="97" y="71"/>
                  <a:pt x="104" y="66"/>
                  <a:pt x="111" y="67"/>
                </a:cubicBezTo>
                <a:cubicBezTo>
                  <a:pt x="119" y="68"/>
                  <a:pt x="124" y="74"/>
                  <a:pt x="123" y="82"/>
                </a:cubicBezTo>
                <a:cubicBezTo>
                  <a:pt x="123" y="89"/>
                  <a:pt x="116" y="95"/>
                  <a:pt x="108" y="94"/>
                </a:cubicBezTo>
                <a:close/>
              </a:path>
            </a:pathLst>
          </a:custGeom>
          <a:solidFill>
            <a:srgbClr val="FEFEFE"/>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9" name="文本框 20"/>
          <p:cNvSpPr txBox="1"/>
          <p:nvPr/>
        </p:nvSpPr>
        <p:spPr>
          <a:xfrm>
            <a:off x="1195879" y="4744762"/>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
        <p:nvSpPr>
          <p:cNvPr id="20" name="文本框 21"/>
          <p:cNvSpPr txBox="1"/>
          <p:nvPr/>
        </p:nvSpPr>
        <p:spPr>
          <a:xfrm>
            <a:off x="3798686" y="4744761"/>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
        <p:nvSpPr>
          <p:cNvPr id="21" name="文本框 22"/>
          <p:cNvSpPr txBox="1"/>
          <p:nvPr/>
        </p:nvSpPr>
        <p:spPr>
          <a:xfrm>
            <a:off x="6401494" y="4744762"/>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
        <p:nvSpPr>
          <p:cNvPr id="22" name="文本框 23"/>
          <p:cNvSpPr txBox="1"/>
          <p:nvPr/>
        </p:nvSpPr>
        <p:spPr>
          <a:xfrm>
            <a:off x="9080994" y="4744761"/>
            <a:ext cx="2404826" cy="646331"/>
          </a:xfrm>
          <a:prstGeom prst="rect">
            <a:avLst/>
          </a:prstGeom>
          <a:noFill/>
          <a:effectLst/>
        </p:spPr>
        <p:txBody>
          <a:bodyPr wrap="none" rtlCol="0">
            <a:spAutoFit/>
          </a:bodyPr>
          <a:lstStyle/>
          <a:p>
            <a:r>
              <a:rPr lang="en-US" altLang="zh-CN" sz="1400" b="1" dirty="0">
                <a:solidFill>
                  <a:schemeClr val="bg1">
                    <a:lumMod val="50000"/>
                  </a:schemeClr>
                </a:solidFill>
                <a:cs typeface="+mn-ea"/>
                <a:sym typeface="+mn-lt"/>
              </a:rPr>
              <a:t>MORE  THEN  TEMPLATE</a:t>
            </a:r>
            <a:endParaRPr lang="en-US" altLang="zh-CN" sz="1000" b="1" dirty="0">
              <a:solidFill>
                <a:schemeClr val="bg1">
                  <a:lumMod val="50000"/>
                </a:schemeClr>
              </a:solidFill>
              <a:cs typeface="+mn-ea"/>
              <a:sym typeface="+mn-lt"/>
            </a:endParaRPr>
          </a:p>
          <a:p>
            <a:r>
              <a:rPr lang="en-US" altLang="zh-CN" sz="1100" dirty="0">
                <a:solidFill>
                  <a:schemeClr val="bg1">
                    <a:lumMod val="50000"/>
                  </a:schemeClr>
                </a:solidFill>
                <a:cs typeface="+mn-ea"/>
                <a:sym typeface="+mn-lt"/>
              </a:rPr>
              <a:t>Click here to add  you to the  center</a:t>
            </a:r>
          </a:p>
          <a:p>
            <a:r>
              <a:rPr lang="en-US" altLang="zh-CN" sz="1100" dirty="0">
                <a:solidFill>
                  <a:schemeClr val="bg1">
                    <a:lumMod val="50000"/>
                  </a:schemeClr>
                </a:solidFill>
                <a:cs typeface="+mn-ea"/>
                <a:sym typeface="+mn-lt"/>
              </a:rPr>
              <a:t>of the  narrative thought</a:t>
            </a:r>
            <a:endParaRPr lang="en-US" altLang="zh-CN" sz="1400" dirty="0">
              <a:solidFill>
                <a:schemeClr val="bg1">
                  <a:lumMod val="50000"/>
                </a:schemeClr>
              </a:solidFill>
              <a:cs typeface="+mn-ea"/>
              <a:sym typeface="+mn-lt"/>
            </a:endParaRPr>
          </a:p>
        </p:txBody>
      </p:sp>
    </p:spTree>
    <p:extLst>
      <p:ext uri="{BB962C8B-B14F-4D97-AF65-F5344CB8AC3E}">
        <p14:creationId xmlns:p14="http://schemas.microsoft.com/office/powerpoint/2010/main" val="383665541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250"/>
                                        <p:tgtEl>
                                          <p:spTgt spid="22"/>
                                        </p:tgtEl>
                                      </p:cBhvr>
                                    </p:animEffect>
                                    <p:anim calcmode="lin" valueType="num">
                                      <p:cBhvr>
                                        <p:cTn id="104" dur="250" fill="hold"/>
                                        <p:tgtEl>
                                          <p:spTgt spid="22"/>
                                        </p:tgtEl>
                                        <p:attrNameLst>
                                          <p:attrName>ppt_x</p:attrName>
                                        </p:attrNameLst>
                                      </p:cBhvr>
                                      <p:tavLst>
                                        <p:tav tm="0">
                                          <p:val>
                                            <p:strVal val="#ppt_x"/>
                                          </p:val>
                                        </p:tav>
                                        <p:tav tm="100000">
                                          <p:val>
                                            <p:strVal val="#ppt_x"/>
                                          </p:val>
                                        </p:tav>
                                      </p:tavLst>
                                    </p:anim>
                                    <p:anim calcmode="lin" valueType="num">
                                      <p:cBhvr>
                                        <p:cTn id="105"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6234143" y="1828991"/>
            <a:ext cx="4319296" cy="4268026"/>
            <a:chOff x="1417478" y="1947979"/>
            <a:chExt cx="4602321" cy="4547694"/>
          </a:xfrm>
        </p:grpSpPr>
        <p:sp>
          <p:nvSpPr>
            <p:cNvPr id="7" name="矩形 6"/>
            <p:cNvSpPr/>
            <p:nvPr/>
          </p:nvSpPr>
          <p:spPr>
            <a:xfrm flipH="1">
              <a:off x="1417478" y="4254499"/>
              <a:ext cx="4602321" cy="2241174"/>
            </a:xfrm>
            <a:prstGeom prst="rect">
              <a:avLst/>
            </a:prstGeom>
            <a:solidFill>
              <a:srgbClr val="3297AB"/>
            </a:solidFill>
            <a:ln w="12700" cap="flat" cmpd="sng" algn="ctr">
              <a:noFill/>
              <a:prstDash val="solid"/>
              <a:miter lim="800000"/>
            </a:ln>
            <a:effectLst/>
          </p:spPr>
          <p:txBody>
            <a:bodyPr lIns="100774" tIns="50388" rIns="100774" bIns="50388" anchor="ctr"/>
            <a:lstStyle/>
            <a:p>
              <a:pPr algn="ctr">
                <a:lnSpc>
                  <a:spcPct val="130000"/>
                </a:lnSpc>
                <a:defRPr/>
              </a:pPr>
              <a:r>
                <a:rPr lang="zh-CN" altLang="en-US" kern="0" dirty="0">
                  <a:solidFill>
                    <a:srgbClr val="F9F9F9"/>
                  </a:solidFill>
                  <a:cs typeface="+mn-ea"/>
                  <a:sym typeface="+mn-lt"/>
                </a:rPr>
                <a:t>标题</a:t>
              </a:r>
              <a:endParaRPr lang="en-US" altLang="zh-CN" kern="0" dirty="0">
                <a:solidFill>
                  <a:srgbClr val="F9F9F9"/>
                </a:solidFill>
                <a:cs typeface="+mn-ea"/>
                <a:sym typeface="+mn-lt"/>
              </a:endParaRPr>
            </a:p>
            <a:p>
              <a:pPr algn="ctr">
                <a:lnSpc>
                  <a:spcPct val="130000"/>
                </a:lnSpc>
                <a:defRPr/>
              </a:pPr>
              <a:r>
                <a:rPr lang="zh-CN" altLang="en-US" sz="1600" kern="0" dirty="0">
                  <a:solidFill>
                    <a:srgbClr val="F9F9F9"/>
                  </a:solidFill>
                  <a:cs typeface="+mn-ea"/>
                  <a:sym typeface="+mn-lt"/>
                </a:rPr>
                <a:t>点击添加内容</a:t>
              </a:r>
              <a:endParaRPr lang="en-US" altLang="zh-CN" sz="1600" kern="0" dirty="0">
                <a:solidFill>
                  <a:srgbClr val="F9F9F9"/>
                </a:solidFill>
                <a:cs typeface="+mn-ea"/>
                <a:sym typeface="+mn-lt"/>
              </a:endParaRPr>
            </a:p>
            <a:p>
              <a:pPr algn="ctr">
                <a:lnSpc>
                  <a:spcPct val="130000"/>
                </a:lnSpc>
                <a:defRPr/>
              </a:pPr>
              <a:r>
                <a:rPr lang="zh-CN" altLang="en-US" sz="1600" kern="0" dirty="0">
                  <a:solidFill>
                    <a:srgbClr val="F9F9F9"/>
                  </a:solidFill>
                  <a:cs typeface="+mn-ea"/>
                  <a:sym typeface="+mn-lt"/>
                </a:rPr>
                <a:t>点击添加内容</a:t>
              </a:r>
            </a:p>
            <a:p>
              <a:pPr algn="ctr">
                <a:lnSpc>
                  <a:spcPct val="130000"/>
                </a:lnSpc>
                <a:defRPr/>
              </a:pPr>
              <a:r>
                <a:rPr lang="zh-CN" altLang="en-US" sz="1600" kern="0" dirty="0">
                  <a:solidFill>
                    <a:srgbClr val="F9F9F9"/>
                  </a:solidFill>
                  <a:cs typeface="+mn-ea"/>
                  <a:sym typeface="+mn-lt"/>
                </a:rPr>
                <a:t>点击添加内容</a:t>
              </a:r>
            </a:p>
          </p:txBody>
        </p:sp>
        <p:sp>
          <p:nvSpPr>
            <p:cNvPr id="8" name="矩形 7"/>
            <p:cNvSpPr/>
            <p:nvPr/>
          </p:nvSpPr>
          <p:spPr>
            <a:xfrm flipH="1">
              <a:off x="1417478" y="1947979"/>
              <a:ext cx="4602321" cy="2257788"/>
            </a:xfrm>
            <a:prstGeom prst="rect">
              <a:avLst/>
            </a:prstGeom>
            <a:blipFill dpi="0" rotWithShape="1">
              <a:blip r:embed="rId3"/>
              <a:srcRect/>
              <a:stretch>
                <a:fillRect/>
              </a:stretch>
            </a:blipFill>
            <a:ln w="12700" cap="flat" cmpd="sng" algn="ctr">
              <a:noFill/>
              <a:prstDash val="solid"/>
              <a:miter lim="800000"/>
            </a:ln>
            <a:effectLst/>
          </p:spPr>
          <p:txBody>
            <a:bodyPr lIns="100774" tIns="50388" rIns="100774" bIns="50388" anchor="ctr"/>
            <a:lstStyle/>
            <a:p>
              <a:pPr algn="ctr">
                <a:lnSpc>
                  <a:spcPct val="130000"/>
                </a:lnSpc>
                <a:defRPr/>
              </a:pPr>
              <a:endParaRPr lang="zh-CN" altLang="en-US" sz="1500" kern="0" dirty="0">
                <a:solidFill>
                  <a:srgbClr val="F9F9F9"/>
                </a:solidFill>
                <a:cs typeface="+mn-ea"/>
                <a:sym typeface="+mn-lt"/>
              </a:endParaRPr>
            </a:p>
          </p:txBody>
        </p:sp>
      </p:grpSp>
      <p:grpSp>
        <p:nvGrpSpPr>
          <p:cNvPr id="2" name="组合 1"/>
          <p:cNvGrpSpPr/>
          <p:nvPr/>
        </p:nvGrpSpPr>
        <p:grpSpPr>
          <a:xfrm>
            <a:off x="1585407" y="1911341"/>
            <a:ext cx="4419522" cy="4164654"/>
            <a:chOff x="1542872" y="1668968"/>
            <a:chExt cx="4759152" cy="4484700"/>
          </a:xfrm>
        </p:grpSpPr>
        <p:sp>
          <p:nvSpPr>
            <p:cNvPr id="10" name="Rectangle 19"/>
            <p:cNvSpPr/>
            <p:nvPr/>
          </p:nvSpPr>
          <p:spPr>
            <a:xfrm>
              <a:off x="1542872" y="1668968"/>
              <a:ext cx="2160000" cy="216000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lumMod val="50000"/>
                  </a:schemeClr>
                </a:solidFill>
                <a:cs typeface="+mn-ea"/>
                <a:sym typeface="+mn-lt"/>
              </a:endParaRPr>
            </a:p>
          </p:txBody>
        </p:sp>
        <p:sp>
          <p:nvSpPr>
            <p:cNvPr id="12" name="Rectangle 22"/>
            <p:cNvSpPr/>
            <p:nvPr/>
          </p:nvSpPr>
          <p:spPr>
            <a:xfrm>
              <a:off x="1542872" y="3993668"/>
              <a:ext cx="2160000" cy="2160000"/>
            </a:xfrm>
            <a:prstGeom prst="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bg1">
                    <a:lumMod val="50000"/>
                  </a:schemeClr>
                </a:solidFill>
                <a:cs typeface="+mn-ea"/>
                <a:sym typeface="+mn-lt"/>
              </a:endParaRPr>
            </a:p>
          </p:txBody>
        </p:sp>
        <p:grpSp>
          <p:nvGrpSpPr>
            <p:cNvPr id="13" name="Group 9"/>
            <p:cNvGrpSpPr/>
            <p:nvPr/>
          </p:nvGrpSpPr>
          <p:grpSpPr>
            <a:xfrm>
              <a:off x="3889220" y="1668968"/>
              <a:ext cx="2412804" cy="1927047"/>
              <a:chOff x="3098848" y="1614012"/>
              <a:chExt cx="2138289" cy="1927047"/>
            </a:xfrm>
          </p:grpSpPr>
          <p:sp>
            <p:nvSpPr>
              <p:cNvPr id="14" name="TextBox 12"/>
              <p:cNvSpPr txBox="1"/>
              <p:nvPr/>
            </p:nvSpPr>
            <p:spPr>
              <a:xfrm>
                <a:off x="3098848" y="1614012"/>
                <a:ext cx="1354541" cy="364571"/>
              </a:xfrm>
              <a:prstGeom prst="rect">
                <a:avLst/>
              </a:prstGeom>
              <a:noFill/>
            </p:spPr>
            <p:txBody>
              <a:bodyPr wrap="none" rtlCol="0">
                <a:spAutoFit/>
              </a:bodyPr>
              <a:lstStyle/>
              <a:p>
                <a:r>
                  <a:rPr lang="en-US" sz="1600" b="1">
                    <a:solidFill>
                      <a:schemeClr val="bg1">
                        <a:lumMod val="50000"/>
                      </a:schemeClr>
                    </a:solidFill>
                    <a:cs typeface="+mn-ea"/>
                    <a:sym typeface="+mn-lt"/>
                  </a:rPr>
                  <a:t>HA NOI CITY</a:t>
                </a:r>
                <a:endParaRPr lang="en-GB" sz="1600" b="1">
                  <a:solidFill>
                    <a:schemeClr val="bg1">
                      <a:lumMod val="50000"/>
                    </a:schemeClr>
                  </a:solidFill>
                  <a:cs typeface="+mn-ea"/>
                  <a:sym typeface="+mn-lt"/>
                </a:endParaRPr>
              </a:p>
            </p:txBody>
          </p:sp>
          <p:sp>
            <p:nvSpPr>
              <p:cNvPr id="15" name="Rectangle 8"/>
              <p:cNvSpPr/>
              <p:nvPr/>
            </p:nvSpPr>
            <p:spPr>
              <a:xfrm>
                <a:off x="3098848" y="1983344"/>
                <a:ext cx="2138289" cy="1557715"/>
              </a:xfrm>
              <a:prstGeom prst="rect">
                <a:avLst/>
              </a:prstGeom>
            </p:spPr>
            <p:txBody>
              <a:bodyPr wrap="square">
                <a:spAutoFit/>
              </a:bodyPr>
              <a:lstStyle/>
              <a:p>
                <a:r>
                  <a:rPr lang="en-GB" sz="1100" dirty="0">
                    <a:solidFill>
                      <a:schemeClr val="bg1">
                        <a:lumMod val="50000"/>
                      </a:schemeClr>
                    </a:solidFill>
                    <a:cs typeface="+mn-ea"/>
                    <a:sym typeface="+mn-lt"/>
                  </a:rPr>
                  <a:t>Lorem ipsum </a:t>
                </a:r>
                <a:r>
                  <a:rPr lang="en-GB" sz="1100" dirty="0" err="1">
                    <a:solidFill>
                      <a:schemeClr val="bg1">
                        <a:lumMod val="50000"/>
                      </a:schemeClr>
                    </a:solidFill>
                    <a:cs typeface="+mn-ea"/>
                    <a:sym typeface="+mn-lt"/>
                  </a:rPr>
                  <a:t>dolor</a:t>
                </a:r>
                <a:r>
                  <a:rPr lang="en-GB" sz="1100" dirty="0">
                    <a:solidFill>
                      <a:schemeClr val="bg1">
                        <a:lumMod val="50000"/>
                      </a:schemeClr>
                    </a:solidFill>
                    <a:cs typeface="+mn-ea"/>
                    <a:sym typeface="+mn-lt"/>
                  </a:rPr>
                  <a:t> sit </a:t>
                </a:r>
                <a:r>
                  <a:rPr lang="en-GB" sz="1100" dirty="0" err="1">
                    <a:solidFill>
                      <a:schemeClr val="bg1">
                        <a:lumMod val="50000"/>
                      </a:schemeClr>
                    </a:solidFill>
                    <a:cs typeface="+mn-ea"/>
                    <a:sym typeface="+mn-lt"/>
                  </a:rPr>
                  <a:t>amet</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consectetur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adipiscing</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elit</a:t>
                </a:r>
                <a:r>
                  <a:rPr lang="en-GB" sz="1100" dirty="0">
                    <a:solidFill>
                      <a:schemeClr val="bg1">
                        <a:lumMod val="50000"/>
                      </a:schemeClr>
                    </a:solidFill>
                    <a:cs typeface="+mn-ea"/>
                    <a:sym typeface="+mn-lt"/>
                  </a:rPr>
                  <a:t>. Integer </a:t>
                </a:r>
                <a:r>
                  <a:rPr lang="en-GB" sz="1100" dirty="0" err="1">
                    <a:solidFill>
                      <a:schemeClr val="bg1">
                        <a:lumMod val="50000"/>
                      </a:schemeClr>
                    </a:solidFill>
                    <a:cs typeface="+mn-ea"/>
                    <a:sym typeface="+mn-lt"/>
                  </a:rPr>
                  <a:t>dolor</a:t>
                </a:r>
                <a:r>
                  <a:rPr lang="en-GB" sz="1100" dirty="0">
                    <a:solidFill>
                      <a:schemeClr val="bg1">
                        <a:lumMod val="50000"/>
                      </a:schemeClr>
                    </a:solidFill>
                    <a:cs typeface="+mn-ea"/>
                    <a:sym typeface="+mn-lt"/>
                  </a:rPr>
                  <a:t> quam, </a:t>
                </a:r>
                <a:r>
                  <a:rPr lang="en-GB" sz="1100" dirty="0" err="1">
                    <a:solidFill>
                      <a:schemeClr val="bg1">
                        <a:lumMod val="50000"/>
                      </a:schemeClr>
                    </a:solidFill>
                    <a:cs typeface="+mn-ea"/>
                    <a:sym typeface="+mn-lt"/>
                  </a:rPr>
                  <a:t>pretium</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eu</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placerat</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eu</a:t>
                </a:r>
                <a:r>
                  <a:rPr lang="en-GB" sz="1100" dirty="0">
                    <a:solidFill>
                      <a:schemeClr val="bg1">
                        <a:lumMod val="50000"/>
                      </a:schemeClr>
                    </a:solidFill>
                    <a:cs typeface="+mn-ea"/>
                    <a:sym typeface="+mn-lt"/>
                  </a:rPr>
                  <a:t> semper et </a:t>
                </a:r>
                <a:r>
                  <a:rPr lang="en-GB" sz="1100" dirty="0" err="1">
                    <a:solidFill>
                      <a:schemeClr val="bg1">
                        <a:lumMod val="50000"/>
                      </a:schemeClr>
                    </a:solidFill>
                    <a:cs typeface="+mn-ea"/>
                    <a:sym typeface="+mn-lt"/>
                  </a:rPr>
                  <a:t>nunc</a:t>
                </a:r>
                <a:r>
                  <a:rPr lang="en-GB" sz="1100" dirty="0">
                    <a:solidFill>
                      <a:schemeClr val="bg1">
                        <a:lumMod val="50000"/>
                      </a:schemeClr>
                    </a:solidFill>
                    <a:cs typeface="+mn-ea"/>
                    <a:sym typeface="+mn-lt"/>
                  </a:rPr>
                  <a:t>. </a:t>
                </a:r>
              </a:p>
              <a:p>
                <a:endParaRPr lang="en-GB" sz="1100" dirty="0">
                  <a:solidFill>
                    <a:schemeClr val="bg1">
                      <a:lumMod val="50000"/>
                    </a:schemeClr>
                  </a:solidFill>
                  <a:cs typeface="+mn-ea"/>
                  <a:sym typeface="+mn-lt"/>
                </a:endParaRPr>
              </a:p>
              <a:p>
                <a:r>
                  <a:rPr lang="en-GB" sz="1100" dirty="0" err="1">
                    <a:solidFill>
                      <a:schemeClr val="bg1">
                        <a:lumMod val="50000"/>
                      </a:schemeClr>
                    </a:solidFill>
                    <a:cs typeface="+mn-ea"/>
                    <a:sym typeface="+mn-lt"/>
                  </a:rPr>
                  <a:t>Nullam</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porttitor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consectetur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nunc</a:t>
                </a:r>
                <a:r>
                  <a:rPr lang="en-GB" sz="1100" dirty="0">
                    <a:solidFill>
                      <a:schemeClr val="bg1">
                        <a:lumMod val="50000"/>
                      </a:schemeClr>
                    </a:solidFill>
                    <a:cs typeface="+mn-ea"/>
                    <a:sym typeface="+mn-lt"/>
                  </a:rPr>
                  <a:t> in </a:t>
                </a:r>
                <a:r>
                  <a:rPr lang="en-GB" sz="1100" dirty="0" err="1">
                    <a:solidFill>
                      <a:schemeClr val="bg1">
                        <a:lumMod val="50000"/>
                      </a:schemeClr>
                    </a:solidFill>
                    <a:cs typeface="+mn-ea"/>
                    <a:sym typeface="+mn-lt"/>
                  </a:rPr>
                  <a:t>tempor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Cras</a:t>
                </a:r>
                <a:r>
                  <a:rPr lang="en-GB" sz="1100" dirty="0">
                    <a:solidFill>
                      <a:schemeClr val="bg1">
                        <a:lumMod val="50000"/>
                      </a:schemeClr>
                    </a:solidFill>
                    <a:cs typeface="+mn-ea"/>
                    <a:sym typeface="+mn-lt"/>
                  </a:rPr>
                  <a:t> vitae </a:t>
                </a:r>
                <a:r>
                  <a:rPr lang="en-GB" sz="1100" dirty="0" err="1">
                    <a:solidFill>
                      <a:schemeClr val="bg1">
                        <a:lumMod val="50000"/>
                      </a:schemeClr>
                    </a:solidFill>
                    <a:cs typeface="+mn-ea"/>
                    <a:sym typeface="+mn-lt"/>
                  </a:rPr>
                  <a:t>venenatis</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sem</a:t>
                </a:r>
                <a:r>
                  <a:rPr lang="en-GB" sz="1100" dirty="0">
                    <a:solidFill>
                      <a:schemeClr val="bg1">
                        <a:lumMod val="50000"/>
                      </a:schemeClr>
                    </a:solidFill>
                    <a:cs typeface="+mn-ea"/>
                    <a:sym typeface="+mn-lt"/>
                  </a:rPr>
                  <a:t> at </a:t>
                </a:r>
                <a:r>
                  <a:rPr lang="en-GB" sz="1100" dirty="0" err="1">
                    <a:solidFill>
                      <a:schemeClr val="bg1">
                        <a:lumMod val="50000"/>
                      </a:schemeClr>
                    </a:solidFill>
                    <a:cs typeface="+mn-ea"/>
                    <a:sym typeface="+mn-lt"/>
                  </a:rPr>
                  <a:t>pretium</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arcu</a:t>
                </a:r>
                <a:r>
                  <a:rPr lang="en-GB" sz="1100" dirty="0">
                    <a:solidFill>
                      <a:schemeClr val="bg1">
                        <a:lumMod val="50000"/>
                      </a:schemeClr>
                    </a:solidFill>
                    <a:cs typeface="+mn-ea"/>
                    <a:sym typeface="+mn-lt"/>
                  </a:rPr>
                  <a:t>. </a:t>
                </a:r>
              </a:p>
            </p:txBody>
          </p:sp>
        </p:grpSp>
        <p:grpSp>
          <p:nvGrpSpPr>
            <p:cNvPr id="16" name="Group 13"/>
            <p:cNvGrpSpPr/>
            <p:nvPr/>
          </p:nvGrpSpPr>
          <p:grpSpPr>
            <a:xfrm>
              <a:off x="3889220" y="3993668"/>
              <a:ext cx="2412804" cy="1927047"/>
              <a:chOff x="3098848" y="1614012"/>
              <a:chExt cx="2138289" cy="1927047"/>
            </a:xfrm>
          </p:grpSpPr>
          <p:sp>
            <p:nvSpPr>
              <p:cNvPr id="17" name="TextBox 18"/>
              <p:cNvSpPr txBox="1"/>
              <p:nvPr/>
            </p:nvSpPr>
            <p:spPr>
              <a:xfrm>
                <a:off x="3098848" y="1614012"/>
                <a:ext cx="1354541" cy="364571"/>
              </a:xfrm>
              <a:prstGeom prst="rect">
                <a:avLst/>
              </a:prstGeom>
              <a:noFill/>
            </p:spPr>
            <p:txBody>
              <a:bodyPr wrap="none" rtlCol="0">
                <a:spAutoFit/>
              </a:bodyPr>
              <a:lstStyle/>
              <a:p>
                <a:r>
                  <a:rPr lang="en-US" sz="1600" b="1">
                    <a:solidFill>
                      <a:schemeClr val="bg1">
                        <a:lumMod val="50000"/>
                      </a:schemeClr>
                    </a:solidFill>
                    <a:cs typeface="+mn-ea"/>
                    <a:sym typeface="+mn-lt"/>
                  </a:rPr>
                  <a:t>HA NOI CITY</a:t>
                </a:r>
                <a:endParaRPr lang="en-GB" sz="1600" b="1">
                  <a:solidFill>
                    <a:schemeClr val="bg1">
                      <a:lumMod val="50000"/>
                    </a:schemeClr>
                  </a:solidFill>
                  <a:cs typeface="+mn-ea"/>
                  <a:sym typeface="+mn-lt"/>
                </a:endParaRPr>
              </a:p>
            </p:txBody>
          </p:sp>
          <p:sp>
            <p:nvSpPr>
              <p:cNvPr id="18" name="Rectangle 15"/>
              <p:cNvSpPr/>
              <p:nvPr/>
            </p:nvSpPr>
            <p:spPr>
              <a:xfrm>
                <a:off x="3098848" y="1983344"/>
                <a:ext cx="2138289" cy="1557715"/>
              </a:xfrm>
              <a:prstGeom prst="rect">
                <a:avLst/>
              </a:prstGeom>
            </p:spPr>
            <p:txBody>
              <a:bodyPr wrap="square">
                <a:spAutoFit/>
              </a:bodyPr>
              <a:lstStyle/>
              <a:p>
                <a:r>
                  <a:rPr lang="en-GB" sz="1100" dirty="0">
                    <a:solidFill>
                      <a:schemeClr val="bg1">
                        <a:lumMod val="50000"/>
                      </a:schemeClr>
                    </a:solidFill>
                    <a:cs typeface="+mn-ea"/>
                    <a:sym typeface="+mn-lt"/>
                  </a:rPr>
                  <a:t>Lorem ipsum </a:t>
                </a:r>
                <a:r>
                  <a:rPr lang="en-GB" sz="1100" dirty="0" err="1">
                    <a:solidFill>
                      <a:schemeClr val="bg1">
                        <a:lumMod val="50000"/>
                      </a:schemeClr>
                    </a:solidFill>
                    <a:cs typeface="+mn-ea"/>
                    <a:sym typeface="+mn-lt"/>
                  </a:rPr>
                  <a:t>dolor</a:t>
                </a:r>
                <a:r>
                  <a:rPr lang="en-GB" sz="1100" dirty="0">
                    <a:solidFill>
                      <a:schemeClr val="bg1">
                        <a:lumMod val="50000"/>
                      </a:schemeClr>
                    </a:solidFill>
                    <a:cs typeface="+mn-ea"/>
                    <a:sym typeface="+mn-lt"/>
                  </a:rPr>
                  <a:t> sit </a:t>
                </a:r>
                <a:r>
                  <a:rPr lang="en-GB" sz="1100" dirty="0" err="1">
                    <a:solidFill>
                      <a:schemeClr val="bg1">
                        <a:lumMod val="50000"/>
                      </a:schemeClr>
                    </a:solidFill>
                    <a:cs typeface="+mn-ea"/>
                    <a:sym typeface="+mn-lt"/>
                  </a:rPr>
                  <a:t>amet</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consectetur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adipiscing</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elit</a:t>
                </a:r>
                <a:r>
                  <a:rPr lang="en-GB" sz="1100" dirty="0">
                    <a:solidFill>
                      <a:schemeClr val="bg1">
                        <a:lumMod val="50000"/>
                      </a:schemeClr>
                    </a:solidFill>
                    <a:cs typeface="+mn-ea"/>
                    <a:sym typeface="+mn-lt"/>
                  </a:rPr>
                  <a:t>. Integer </a:t>
                </a:r>
                <a:r>
                  <a:rPr lang="en-GB" sz="1100" dirty="0" err="1">
                    <a:solidFill>
                      <a:schemeClr val="bg1">
                        <a:lumMod val="50000"/>
                      </a:schemeClr>
                    </a:solidFill>
                    <a:cs typeface="+mn-ea"/>
                    <a:sym typeface="+mn-lt"/>
                  </a:rPr>
                  <a:t>dolor</a:t>
                </a:r>
                <a:r>
                  <a:rPr lang="en-GB" sz="1100" dirty="0">
                    <a:solidFill>
                      <a:schemeClr val="bg1">
                        <a:lumMod val="50000"/>
                      </a:schemeClr>
                    </a:solidFill>
                    <a:cs typeface="+mn-ea"/>
                    <a:sym typeface="+mn-lt"/>
                  </a:rPr>
                  <a:t> quam, </a:t>
                </a:r>
                <a:r>
                  <a:rPr lang="en-GB" sz="1100" dirty="0" err="1">
                    <a:solidFill>
                      <a:schemeClr val="bg1">
                        <a:lumMod val="50000"/>
                      </a:schemeClr>
                    </a:solidFill>
                    <a:cs typeface="+mn-ea"/>
                    <a:sym typeface="+mn-lt"/>
                  </a:rPr>
                  <a:t>pretium</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eu</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placerat</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eu</a:t>
                </a:r>
                <a:r>
                  <a:rPr lang="en-GB" sz="1100" dirty="0">
                    <a:solidFill>
                      <a:schemeClr val="bg1">
                        <a:lumMod val="50000"/>
                      </a:schemeClr>
                    </a:solidFill>
                    <a:cs typeface="+mn-ea"/>
                    <a:sym typeface="+mn-lt"/>
                  </a:rPr>
                  <a:t> semper et </a:t>
                </a:r>
                <a:r>
                  <a:rPr lang="en-GB" sz="1100" dirty="0" err="1">
                    <a:solidFill>
                      <a:schemeClr val="bg1">
                        <a:lumMod val="50000"/>
                      </a:schemeClr>
                    </a:solidFill>
                    <a:cs typeface="+mn-ea"/>
                    <a:sym typeface="+mn-lt"/>
                  </a:rPr>
                  <a:t>nunc</a:t>
                </a:r>
                <a:r>
                  <a:rPr lang="en-GB" sz="1100" dirty="0">
                    <a:solidFill>
                      <a:schemeClr val="bg1">
                        <a:lumMod val="50000"/>
                      </a:schemeClr>
                    </a:solidFill>
                    <a:cs typeface="+mn-ea"/>
                    <a:sym typeface="+mn-lt"/>
                  </a:rPr>
                  <a:t>. </a:t>
                </a:r>
              </a:p>
              <a:p>
                <a:endParaRPr lang="en-GB" sz="1100" dirty="0">
                  <a:solidFill>
                    <a:schemeClr val="bg1">
                      <a:lumMod val="50000"/>
                    </a:schemeClr>
                  </a:solidFill>
                  <a:cs typeface="+mn-ea"/>
                  <a:sym typeface="+mn-lt"/>
                </a:endParaRPr>
              </a:p>
              <a:p>
                <a:r>
                  <a:rPr lang="en-GB" sz="1100" dirty="0" err="1">
                    <a:solidFill>
                      <a:schemeClr val="bg1">
                        <a:lumMod val="50000"/>
                      </a:schemeClr>
                    </a:solidFill>
                    <a:cs typeface="+mn-ea"/>
                    <a:sym typeface="+mn-lt"/>
                  </a:rPr>
                  <a:t>Nullam</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porttitor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consectetur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nunc</a:t>
                </a:r>
                <a:r>
                  <a:rPr lang="en-GB" sz="1100" dirty="0">
                    <a:solidFill>
                      <a:schemeClr val="bg1">
                        <a:lumMod val="50000"/>
                      </a:schemeClr>
                    </a:solidFill>
                    <a:cs typeface="+mn-ea"/>
                    <a:sym typeface="+mn-lt"/>
                  </a:rPr>
                  <a:t> in </a:t>
                </a:r>
                <a:r>
                  <a:rPr lang="en-GB" sz="1100" dirty="0" err="1">
                    <a:solidFill>
                      <a:schemeClr val="bg1">
                        <a:lumMod val="50000"/>
                      </a:schemeClr>
                    </a:solidFill>
                    <a:cs typeface="+mn-ea"/>
                    <a:sym typeface="+mn-lt"/>
                  </a:rPr>
                  <a:t>tempor</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Cras</a:t>
                </a:r>
                <a:r>
                  <a:rPr lang="en-GB" sz="1100" dirty="0">
                    <a:solidFill>
                      <a:schemeClr val="bg1">
                        <a:lumMod val="50000"/>
                      </a:schemeClr>
                    </a:solidFill>
                    <a:cs typeface="+mn-ea"/>
                    <a:sym typeface="+mn-lt"/>
                  </a:rPr>
                  <a:t> vitae </a:t>
                </a:r>
                <a:r>
                  <a:rPr lang="en-GB" sz="1100" dirty="0" err="1">
                    <a:solidFill>
                      <a:schemeClr val="bg1">
                        <a:lumMod val="50000"/>
                      </a:schemeClr>
                    </a:solidFill>
                    <a:cs typeface="+mn-ea"/>
                    <a:sym typeface="+mn-lt"/>
                  </a:rPr>
                  <a:t>venenatis</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sem</a:t>
                </a:r>
                <a:r>
                  <a:rPr lang="en-GB" sz="1100" dirty="0">
                    <a:solidFill>
                      <a:schemeClr val="bg1">
                        <a:lumMod val="50000"/>
                      </a:schemeClr>
                    </a:solidFill>
                    <a:cs typeface="+mn-ea"/>
                    <a:sym typeface="+mn-lt"/>
                  </a:rPr>
                  <a:t> at </a:t>
                </a:r>
                <a:r>
                  <a:rPr lang="en-GB" sz="1100" dirty="0" err="1">
                    <a:solidFill>
                      <a:schemeClr val="bg1">
                        <a:lumMod val="50000"/>
                      </a:schemeClr>
                    </a:solidFill>
                    <a:cs typeface="+mn-ea"/>
                    <a:sym typeface="+mn-lt"/>
                  </a:rPr>
                  <a:t>pretium</a:t>
                </a:r>
                <a:r>
                  <a:rPr lang="en-GB" sz="1100" dirty="0">
                    <a:solidFill>
                      <a:schemeClr val="bg1">
                        <a:lumMod val="50000"/>
                      </a:schemeClr>
                    </a:solidFill>
                    <a:cs typeface="+mn-ea"/>
                    <a:sym typeface="+mn-lt"/>
                  </a:rPr>
                  <a:t> </a:t>
                </a:r>
                <a:r>
                  <a:rPr lang="en-GB" sz="1100" dirty="0" err="1">
                    <a:solidFill>
                      <a:schemeClr val="bg1">
                        <a:lumMod val="50000"/>
                      </a:schemeClr>
                    </a:solidFill>
                    <a:cs typeface="+mn-ea"/>
                    <a:sym typeface="+mn-lt"/>
                  </a:rPr>
                  <a:t>arcu</a:t>
                </a:r>
                <a:r>
                  <a:rPr lang="en-GB" sz="1100" dirty="0">
                    <a:solidFill>
                      <a:schemeClr val="bg1">
                        <a:lumMod val="50000"/>
                      </a:schemeClr>
                    </a:solidFill>
                    <a:cs typeface="+mn-ea"/>
                    <a:sym typeface="+mn-lt"/>
                  </a:rPr>
                  <a:t>. </a:t>
                </a:r>
              </a:p>
            </p:txBody>
          </p:sp>
        </p:grpSp>
        <p:sp>
          <p:nvSpPr>
            <p:cNvPr id="19" name="KSO_Shape"/>
            <p:cNvSpPr>
              <a:spLocks noChangeAspect="1"/>
            </p:cNvSpPr>
            <p:nvPr/>
          </p:nvSpPr>
          <p:spPr bwMode="auto">
            <a:xfrm>
              <a:off x="1861056" y="1993501"/>
              <a:ext cx="1523632" cy="1510935"/>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endParaRPr lang="zh-CN" altLang="en-US" sz="1600">
                <a:solidFill>
                  <a:schemeClr val="bg1">
                    <a:lumMod val="50000"/>
                  </a:schemeClr>
                </a:solidFill>
                <a:cs typeface="+mn-ea"/>
                <a:sym typeface="+mn-lt"/>
              </a:endParaRPr>
            </a:p>
          </p:txBody>
        </p:sp>
        <p:sp>
          <p:nvSpPr>
            <p:cNvPr id="20" name="KSO_Shape"/>
            <p:cNvSpPr>
              <a:spLocks noChangeAspect="1"/>
            </p:cNvSpPr>
            <p:nvPr/>
          </p:nvSpPr>
          <p:spPr bwMode="auto">
            <a:xfrm>
              <a:off x="1861056" y="4311852"/>
              <a:ext cx="1523632" cy="1523632"/>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endParaRPr lang="zh-CN" altLang="en-US" sz="1600">
                <a:solidFill>
                  <a:schemeClr val="bg1">
                    <a:lumMod val="50000"/>
                  </a:schemeClr>
                </a:solidFill>
                <a:cs typeface="+mn-ea"/>
                <a:sym typeface="+mn-lt"/>
              </a:endParaRPr>
            </a:p>
          </p:txBody>
        </p:sp>
      </p:grpSp>
    </p:spTree>
    <p:extLst>
      <p:ext uri="{BB962C8B-B14F-4D97-AF65-F5344CB8AC3E}">
        <p14:creationId xmlns:p14="http://schemas.microsoft.com/office/powerpoint/2010/main" val="200330109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1844927" y="1995052"/>
            <a:ext cx="8481104" cy="4062358"/>
            <a:chOff x="1867229" y="2028505"/>
            <a:chExt cx="8481104" cy="4062358"/>
          </a:xfrm>
        </p:grpSpPr>
        <p:grpSp>
          <p:nvGrpSpPr>
            <p:cNvPr id="2" name="组合 1"/>
            <p:cNvGrpSpPr/>
            <p:nvPr/>
          </p:nvGrpSpPr>
          <p:grpSpPr>
            <a:xfrm flipH="1">
              <a:off x="1867229" y="2028505"/>
              <a:ext cx="8481104" cy="4062358"/>
              <a:chOff x="1165193" y="1700808"/>
              <a:chExt cx="9885175" cy="4734893"/>
            </a:xfrm>
          </p:grpSpPr>
          <p:sp>
            <p:nvSpPr>
              <p:cNvPr id="6" name="Oval 22"/>
              <p:cNvSpPr>
                <a:spLocks noChangeArrowheads="1"/>
              </p:cNvSpPr>
              <p:nvPr/>
            </p:nvSpPr>
            <p:spPr bwMode="auto">
              <a:xfrm>
                <a:off x="4679794" y="1700808"/>
                <a:ext cx="1447847" cy="1451333"/>
              </a:xfrm>
              <a:prstGeom prst="ellipse">
                <a:avLst/>
              </a:prstGeom>
              <a:solidFill>
                <a:srgbClr val="3297AB"/>
              </a:solidFill>
              <a:ln>
                <a:noFill/>
              </a:ln>
            </p:spPr>
            <p:txBody>
              <a:bodyPr vert="horz" wrap="square" lIns="0" tIns="41999" rIns="0" bIns="41999" numCol="1" anchor="ctr" anchorCtr="0" compatLnSpc="1">
                <a:prstTxWarp prst="textNoShape">
                  <a:avLst/>
                </a:prstTxWarp>
              </a:bodyPr>
              <a:lstStyle/>
              <a:p>
                <a:pPr algn="ctr"/>
                <a:r>
                  <a:rPr lang="zh-CN" altLang="en-US" sz="1600">
                    <a:solidFill>
                      <a:schemeClr val="bg1"/>
                    </a:solidFill>
                    <a:cs typeface="+mn-ea"/>
                    <a:sym typeface="+mn-lt"/>
                  </a:rPr>
                  <a:t>添加标题</a:t>
                </a:r>
              </a:p>
            </p:txBody>
          </p:sp>
          <p:sp>
            <p:nvSpPr>
              <p:cNvPr id="7" name="Line 23"/>
              <p:cNvSpPr>
                <a:spLocks noChangeShapeType="1"/>
              </p:cNvSpPr>
              <p:nvPr/>
            </p:nvSpPr>
            <p:spPr bwMode="auto">
              <a:xfrm flipH="1">
                <a:off x="1165193" y="2428312"/>
                <a:ext cx="3514601" cy="0"/>
              </a:xfrm>
              <a:prstGeom prst="line">
                <a:avLst/>
              </a:prstGeom>
              <a:noFill/>
              <a:ln w="5" cap="flat">
                <a:solidFill>
                  <a:schemeClr val="tx1">
                    <a:lumMod val="65000"/>
                    <a:lumOff val="35000"/>
                  </a:schemeClr>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8" name="Freeform 24"/>
              <p:cNvSpPr>
                <a:spLocks noEditPoints="1"/>
              </p:cNvSpPr>
              <p:nvPr/>
            </p:nvSpPr>
            <p:spPr bwMode="auto">
              <a:xfrm>
                <a:off x="3617796" y="2229903"/>
                <a:ext cx="407896" cy="407843"/>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D98360"/>
              </a:solidFill>
              <a:ln>
                <a:noFill/>
              </a:ln>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9" name="Freeform 25"/>
              <p:cNvSpPr>
                <a:spLocks noEditPoints="1"/>
              </p:cNvSpPr>
              <p:nvPr/>
            </p:nvSpPr>
            <p:spPr bwMode="auto">
              <a:xfrm>
                <a:off x="2662362" y="2229903"/>
                <a:ext cx="411571" cy="407843"/>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3297AB"/>
              </a:solidFill>
              <a:ln>
                <a:noFill/>
              </a:ln>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10" name="Freeform 26"/>
              <p:cNvSpPr>
                <a:spLocks noEditPoints="1"/>
              </p:cNvSpPr>
              <p:nvPr/>
            </p:nvSpPr>
            <p:spPr bwMode="auto">
              <a:xfrm>
                <a:off x="1710607" y="2229903"/>
                <a:ext cx="415245" cy="407843"/>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D98360"/>
              </a:solidFill>
              <a:ln>
                <a:noFill/>
              </a:ln>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12" name="Freeform 27"/>
              <p:cNvSpPr>
                <a:spLocks/>
              </p:cNvSpPr>
              <p:nvPr/>
            </p:nvSpPr>
            <p:spPr bwMode="auto">
              <a:xfrm>
                <a:off x="3739061" y="2542213"/>
                <a:ext cx="1936588" cy="1649743"/>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D98360"/>
              </a:solidFill>
              <a:ln>
                <a:noFill/>
              </a:ln>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13" name="Freeform 28"/>
              <p:cNvSpPr>
                <a:spLocks/>
              </p:cNvSpPr>
              <p:nvPr/>
            </p:nvSpPr>
            <p:spPr bwMode="auto">
              <a:xfrm>
                <a:off x="2757905" y="2542214"/>
                <a:ext cx="2917743" cy="263077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3297AB"/>
              </a:solidFill>
              <a:ln>
                <a:noFill/>
              </a:ln>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14" name="Freeform 29"/>
              <p:cNvSpPr>
                <a:spLocks/>
              </p:cNvSpPr>
              <p:nvPr/>
            </p:nvSpPr>
            <p:spPr bwMode="auto">
              <a:xfrm>
                <a:off x="1806149" y="2542213"/>
                <a:ext cx="3869501" cy="3586078"/>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D98360"/>
              </a:solidFill>
              <a:ln>
                <a:noFill/>
              </a:ln>
            </p:spPr>
            <p:txBody>
              <a:bodyPr vert="horz" wrap="square" lIns="83999" tIns="41999" rIns="83999" bIns="41999" numCol="1" anchor="t" anchorCtr="0" compatLnSpc="1">
                <a:prstTxWarp prst="textNoShape">
                  <a:avLst/>
                </a:prstTxWarp>
              </a:bodyPr>
              <a:lstStyle/>
              <a:p>
                <a:endParaRPr lang="zh-CN" altLang="en-US" sz="1600">
                  <a:cs typeface="+mn-ea"/>
                  <a:sym typeface="+mn-lt"/>
                </a:endParaRPr>
              </a:p>
            </p:txBody>
          </p:sp>
          <p:sp>
            <p:nvSpPr>
              <p:cNvPr id="15" name="TextBox 59"/>
              <p:cNvSpPr txBox="1"/>
              <p:nvPr/>
            </p:nvSpPr>
            <p:spPr>
              <a:xfrm>
                <a:off x="5743914" y="3457556"/>
                <a:ext cx="702186" cy="959812"/>
              </a:xfrm>
              <a:prstGeom prst="rect">
                <a:avLst/>
              </a:prstGeom>
              <a:noFill/>
            </p:spPr>
            <p:txBody>
              <a:bodyPr wrap="none" lIns="83999" tIns="41999" rIns="83999" bIns="41999" rtlCol="0" anchor="ctr">
                <a:spAutoFit/>
              </a:bodyPr>
              <a:lstStyle/>
              <a:p>
                <a:r>
                  <a:rPr lang="en-US" altLang="zh-CN" sz="4800" dirty="0">
                    <a:solidFill>
                      <a:schemeClr val="bg1">
                        <a:lumMod val="50000"/>
                      </a:schemeClr>
                    </a:solidFill>
                    <a:cs typeface="+mn-ea"/>
                    <a:sym typeface="+mn-lt"/>
                  </a:rPr>
                  <a:t>A</a:t>
                </a:r>
                <a:endParaRPr lang="zh-CN" altLang="en-US" sz="4800" dirty="0">
                  <a:solidFill>
                    <a:schemeClr val="bg1">
                      <a:lumMod val="50000"/>
                    </a:schemeClr>
                  </a:solidFill>
                  <a:cs typeface="+mn-ea"/>
                  <a:sym typeface="+mn-lt"/>
                </a:endParaRPr>
              </a:p>
            </p:txBody>
          </p:sp>
          <p:sp>
            <p:nvSpPr>
              <p:cNvPr id="16" name="TextBox 60"/>
              <p:cNvSpPr txBox="1"/>
              <p:nvPr/>
            </p:nvSpPr>
            <p:spPr>
              <a:xfrm>
                <a:off x="5715887" y="4418606"/>
                <a:ext cx="676029" cy="959812"/>
              </a:xfrm>
              <a:prstGeom prst="rect">
                <a:avLst/>
              </a:prstGeom>
              <a:noFill/>
            </p:spPr>
            <p:txBody>
              <a:bodyPr wrap="none" lIns="83999" tIns="41999" rIns="83999" bIns="41999" rtlCol="0" anchor="ctr">
                <a:spAutoFit/>
              </a:bodyPr>
              <a:lstStyle/>
              <a:p>
                <a:r>
                  <a:rPr lang="en-US" altLang="zh-CN" sz="4800" dirty="0">
                    <a:solidFill>
                      <a:schemeClr val="bg1">
                        <a:lumMod val="50000"/>
                      </a:schemeClr>
                    </a:solidFill>
                    <a:cs typeface="+mn-ea"/>
                    <a:sym typeface="+mn-lt"/>
                  </a:rPr>
                  <a:t>B</a:t>
                </a:r>
                <a:endParaRPr lang="zh-CN" altLang="en-US" sz="4800">
                  <a:solidFill>
                    <a:schemeClr val="bg1">
                      <a:lumMod val="50000"/>
                    </a:schemeClr>
                  </a:solidFill>
                  <a:cs typeface="+mn-ea"/>
                  <a:sym typeface="+mn-lt"/>
                </a:endParaRPr>
              </a:p>
            </p:txBody>
          </p:sp>
          <p:sp>
            <p:nvSpPr>
              <p:cNvPr id="17" name="TextBox 61"/>
              <p:cNvSpPr txBox="1"/>
              <p:nvPr/>
            </p:nvSpPr>
            <p:spPr>
              <a:xfrm>
                <a:off x="5706544" y="5410966"/>
                <a:ext cx="715266" cy="959812"/>
              </a:xfrm>
              <a:prstGeom prst="rect">
                <a:avLst/>
              </a:prstGeom>
              <a:noFill/>
            </p:spPr>
            <p:txBody>
              <a:bodyPr wrap="none" lIns="83999" tIns="41999" rIns="83999" bIns="41999" rtlCol="0" anchor="ctr">
                <a:spAutoFit/>
              </a:bodyPr>
              <a:lstStyle/>
              <a:p>
                <a:r>
                  <a:rPr lang="en-US" altLang="zh-CN" sz="4800" dirty="0">
                    <a:solidFill>
                      <a:schemeClr val="bg1">
                        <a:lumMod val="50000"/>
                      </a:schemeClr>
                    </a:solidFill>
                    <a:cs typeface="+mn-ea"/>
                    <a:sym typeface="+mn-lt"/>
                  </a:rPr>
                  <a:t>C</a:t>
                </a:r>
                <a:endParaRPr lang="zh-CN" altLang="en-US" sz="4800">
                  <a:solidFill>
                    <a:schemeClr val="bg1">
                      <a:lumMod val="50000"/>
                    </a:schemeClr>
                  </a:solidFill>
                  <a:cs typeface="+mn-ea"/>
                  <a:sym typeface="+mn-lt"/>
                </a:endParaRPr>
              </a:p>
            </p:txBody>
          </p:sp>
          <p:sp>
            <p:nvSpPr>
              <p:cNvPr id="18" name="TextBox 62"/>
              <p:cNvSpPr txBox="1"/>
              <p:nvPr/>
            </p:nvSpPr>
            <p:spPr>
              <a:xfrm>
                <a:off x="6458472" y="3574957"/>
                <a:ext cx="4591896" cy="833360"/>
              </a:xfrm>
              <a:prstGeom prst="rect">
                <a:avLst/>
              </a:prstGeom>
              <a:noFill/>
            </p:spPr>
            <p:txBody>
              <a:bodyPr wrap="square" lIns="83999" tIns="41999" rIns="83999" bIns="41999" rtlCol="0">
                <a:spAutoFit/>
              </a:bodyPr>
              <a:lstStyle/>
              <a:p>
                <a:pPr>
                  <a:lnSpc>
                    <a:spcPct val="130000"/>
                  </a:lnSpc>
                </a:pPr>
                <a:r>
                  <a:rPr lang="zh-CN" altLang="en-US" sz="1050" dirty="0">
                    <a:solidFill>
                      <a:schemeClr val="bg1">
                        <a:lumMod val="50000"/>
                      </a:schemeClr>
                    </a:solidFill>
                    <a:cs typeface="+mn-ea"/>
                    <a:sym typeface="+mn-lt"/>
                  </a:rPr>
                  <a:t>您的内容打在这里，或者通过复制您的文本后，在此框中选择粘贴，并选择只保留文字。您的内容打在</a:t>
                </a:r>
                <a:r>
                  <a:rPr lang="zh-CN" altLang="en-US" sz="1050">
                    <a:solidFill>
                      <a:schemeClr val="bg1">
                        <a:lumMod val="50000"/>
                      </a:schemeClr>
                    </a:solidFill>
                    <a:cs typeface="+mn-ea"/>
                    <a:sym typeface="+mn-lt"/>
                  </a:rPr>
                  <a:t>这里，或者通过通过复制您的文本。您的内容打在这里，或者通过通过复制您的文本。</a:t>
                </a:r>
              </a:p>
            </p:txBody>
          </p:sp>
          <p:sp>
            <p:nvSpPr>
              <p:cNvPr id="19" name="TextBox 63"/>
              <p:cNvSpPr txBox="1"/>
              <p:nvPr/>
            </p:nvSpPr>
            <p:spPr>
              <a:xfrm>
                <a:off x="6458472" y="4570492"/>
                <a:ext cx="4591896" cy="833360"/>
              </a:xfrm>
              <a:prstGeom prst="rect">
                <a:avLst/>
              </a:prstGeom>
              <a:noFill/>
            </p:spPr>
            <p:txBody>
              <a:bodyPr wrap="square" lIns="83999" tIns="41999" rIns="83999" bIns="41999" rtlCol="0">
                <a:spAutoFit/>
              </a:bodyPr>
              <a:lstStyle/>
              <a:p>
                <a:pPr>
                  <a:lnSpc>
                    <a:spcPct val="130000"/>
                  </a:lnSpc>
                </a:pPr>
                <a:r>
                  <a:rPr lang="zh-CN" altLang="en-US" sz="1050" dirty="0">
                    <a:solidFill>
                      <a:schemeClr val="bg1">
                        <a:lumMod val="50000"/>
                      </a:schemeClr>
                    </a:solidFill>
                    <a:cs typeface="+mn-ea"/>
                    <a:sym typeface="+mn-lt"/>
                  </a:rPr>
                  <a:t>您的内容打在这里，或者通过复制您的文本后，在此框中选择粘贴，并选择只保留文字。您的内容打</a:t>
                </a:r>
                <a:r>
                  <a:rPr lang="zh-CN" altLang="en-US" sz="1050">
                    <a:solidFill>
                      <a:schemeClr val="bg1">
                        <a:lumMod val="50000"/>
                      </a:schemeClr>
                    </a:solidFill>
                    <a:cs typeface="+mn-ea"/>
                    <a:sym typeface="+mn-lt"/>
                  </a:rPr>
                  <a:t>在这里 ，或者通过复制您的文本后，在此框中选择粘贴，并选择只保留文字。</a:t>
                </a:r>
              </a:p>
            </p:txBody>
          </p:sp>
          <p:sp>
            <p:nvSpPr>
              <p:cNvPr id="20" name="TextBox 64"/>
              <p:cNvSpPr txBox="1"/>
              <p:nvPr/>
            </p:nvSpPr>
            <p:spPr>
              <a:xfrm>
                <a:off x="6458472" y="5602341"/>
                <a:ext cx="4591896" cy="833360"/>
              </a:xfrm>
              <a:prstGeom prst="rect">
                <a:avLst/>
              </a:prstGeom>
              <a:noFill/>
            </p:spPr>
            <p:txBody>
              <a:bodyPr wrap="square" lIns="83999" tIns="41999" rIns="83999" bIns="41999" rtlCol="0">
                <a:spAutoFit/>
              </a:bodyPr>
              <a:lstStyle/>
              <a:p>
                <a:pPr>
                  <a:lnSpc>
                    <a:spcPct val="130000"/>
                  </a:lnSpc>
                </a:pPr>
                <a:r>
                  <a:rPr lang="zh-CN" altLang="en-US" sz="1050" dirty="0">
                    <a:solidFill>
                      <a:schemeClr val="bg1">
                        <a:lumMod val="50000"/>
                      </a:schemeClr>
                    </a:solidFill>
                    <a:cs typeface="+mn-ea"/>
                    <a:sym typeface="+mn-lt"/>
                  </a:rPr>
                  <a:t>您的内容打在这里，或者通过复制您的文本后，在此框中选择粘贴，并选择只保留文字。您的内容打在</a:t>
                </a:r>
                <a:r>
                  <a:rPr lang="zh-CN" altLang="en-US" sz="1050">
                    <a:solidFill>
                      <a:schemeClr val="bg1">
                        <a:lumMod val="50000"/>
                      </a:schemeClr>
                    </a:solidFill>
                    <a:cs typeface="+mn-ea"/>
                    <a:sym typeface="+mn-lt"/>
                  </a:rPr>
                  <a:t>这里，或者通过通过复制您的文本。</a:t>
                </a:r>
              </a:p>
            </p:txBody>
          </p:sp>
        </p:grpSp>
        <p:sp>
          <p:nvSpPr>
            <p:cNvPr id="21" name="圆角矩形 9"/>
            <p:cNvSpPr/>
            <p:nvPr/>
          </p:nvSpPr>
          <p:spPr>
            <a:xfrm flipH="1">
              <a:off x="1955970" y="2770594"/>
              <a:ext cx="2569449" cy="695564"/>
            </a:xfrm>
            <a:prstGeom prst="round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cs typeface="+mn-ea"/>
                <a:sym typeface="+mn-lt"/>
              </a:endParaRPr>
            </a:p>
          </p:txBody>
        </p:sp>
        <p:sp>
          <p:nvSpPr>
            <p:cNvPr id="22" name="矩形 21"/>
            <p:cNvSpPr/>
            <p:nvPr/>
          </p:nvSpPr>
          <p:spPr>
            <a:xfrm flipH="1">
              <a:off x="2419210" y="2843436"/>
              <a:ext cx="1642970" cy="526119"/>
            </a:xfrm>
            <a:prstGeom prst="rect">
              <a:avLst/>
            </a:prstGeom>
          </p:spPr>
          <p:txBody>
            <a:bodyPr wrap="none">
              <a:spAutoFit/>
            </a:bodyPr>
            <a:lstStyle/>
            <a:p>
              <a:pPr lvl="0" algn="ctr"/>
              <a:r>
                <a:rPr lang="zh-CN" altLang="en-US" sz="2800" noProof="1">
                  <a:solidFill>
                    <a:srgbClr val="FFFFFF"/>
                  </a:solidFill>
                  <a:cs typeface="+mn-ea"/>
                  <a:sym typeface="+mn-lt"/>
                </a:rPr>
                <a:t>加入标题</a:t>
              </a:r>
            </a:p>
          </p:txBody>
        </p:sp>
      </p:grpSp>
    </p:spTree>
    <p:extLst>
      <p:ext uri="{BB962C8B-B14F-4D97-AF65-F5344CB8AC3E}">
        <p14:creationId xmlns:p14="http://schemas.microsoft.com/office/powerpoint/2010/main" val="2009737627"/>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1832388" y="2128416"/>
            <a:ext cx="8570917" cy="3872799"/>
            <a:chOff x="1332483" y="1156401"/>
            <a:chExt cx="6479033" cy="2927574"/>
          </a:xfrm>
        </p:grpSpPr>
        <p:sp>
          <p:nvSpPr>
            <p:cNvPr id="7" name="燕尾形 5"/>
            <p:cNvSpPr/>
            <p:nvPr/>
          </p:nvSpPr>
          <p:spPr>
            <a:xfrm rot="5400000">
              <a:off x="1413471" y="1546353"/>
              <a:ext cx="269960" cy="431936"/>
            </a:xfrm>
            <a:prstGeom prst="chevron">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cs typeface="+mn-ea"/>
                <a:sym typeface="+mn-lt"/>
              </a:endParaRPr>
            </a:p>
          </p:txBody>
        </p:sp>
        <p:cxnSp>
          <p:nvCxnSpPr>
            <p:cNvPr id="8" name="直接连接符 7"/>
            <p:cNvCxnSpPr/>
            <p:nvPr/>
          </p:nvCxnSpPr>
          <p:spPr>
            <a:xfrm>
              <a:off x="1548451" y="1978289"/>
              <a:ext cx="2726593" cy="0"/>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1801134" y="1156401"/>
              <a:ext cx="1384278" cy="244273"/>
            </a:xfrm>
            <a:prstGeom prst="rect">
              <a:avLst/>
            </a:prstGeom>
          </p:spPr>
          <p:txBody>
            <a:bodyPr wrap="none" lIns="68555" tIns="34278" rIns="68555" bIns="34278">
              <a:spAutoFit/>
            </a:bodyPr>
            <a:lstStyle/>
            <a:p>
              <a:pPr algn="l"/>
              <a:r>
                <a:rPr lang="zh-CN" altLang="en-US" sz="1650" b="1" dirty="0">
                  <a:solidFill>
                    <a:schemeClr val="bg1">
                      <a:lumMod val="50000"/>
                    </a:schemeClr>
                  </a:solidFill>
                  <a:cs typeface="+mn-ea"/>
                  <a:sym typeface="+mn-lt"/>
                </a:rPr>
                <a:t>单击此处添加标题</a:t>
              </a:r>
            </a:p>
          </p:txBody>
        </p:sp>
        <p:sp>
          <p:nvSpPr>
            <p:cNvPr id="10" name="矩形 47"/>
            <p:cNvSpPr>
              <a:spLocks noChangeArrowheads="1"/>
            </p:cNvSpPr>
            <p:nvPr/>
          </p:nvSpPr>
          <p:spPr bwMode="auto">
            <a:xfrm>
              <a:off x="1791415" y="1467373"/>
              <a:ext cx="2483629" cy="3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p:txBody>
        </p:sp>
        <p:sp>
          <p:nvSpPr>
            <p:cNvPr id="12" name="燕尾形 9"/>
            <p:cNvSpPr/>
            <p:nvPr/>
          </p:nvSpPr>
          <p:spPr>
            <a:xfrm rot="5400000">
              <a:off x="1413471" y="2572200"/>
              <a:ext cx="269960" cy="431936"/>
            </a:xfrm>
            <a:prstGeom prst="chevron">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cs typeface="+mn-ea"/>
                <a:sym typeface="+mn-lt"/>
              </a:endParaRPr>
            </a:p>
          </p:txBody>
        </p:sp>
        <p:cxnSp>
          <p:nvCxnSpPr>
            <p:cNvPr id="13" name="直接连接符 12"/>
            <p:cNvCxnSpPr/>
            <p:nvPr/>
          </p:nvCxnSpPr>
          <p:spPr>
            <a:xfrm>
              <a:off x="1548451" y="3004136"/>
              <a:ext cx="2726593" cy="0"/>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1801134" y="2182248"/>
              <a:ext cx="1384278" cy="244273"/>
            </a:xfrm>
            <a:prstGeom prst="rect">
              <a:avLst/>
            </a:prstGeom>
          </p:spPr>
          <p:txBody>
            <a:bodyPr wrap="none" lIns="68555" tIns="34278" rIns="68555" bIns="34278">
              <a:spAutoFit/>
            </a:bodyPr>
            <a:lstStyle/>
            <a:p>
              <a:pPr algn="l"/>
              <a:r>
                <a:rPr lang="zh-CN" altLang="en-US" sz="1650" b="1" dirty="0">
                  <a:solidFill>
                    <a:schemeClr val="bg1">
                      <a:lumMod val="50000"/>
                    </a:schemeClr>
                  </a:solidFill>
                  <a:cs typeface="+mn-ea"/>
                  <a:sym typeface="+mn-lt"/>
                </a:rPr>
                <a:t>单击此处添加标题</a:t>
              </a:r>
            </a:p>
          </p:txBody>
        </p:sp>
        <p:sp>
          <p:nvSpPr>
            <p:cNvPr id="15" name="矩形 47"/>
            <p:cNvSpPr>
              <a:spLocks noChangeArrowheads="1"/>
            </p:cNvSpPr>
            <p:nvPr/>
          </p:nvSpPr>
          <p:spPr bwMode="auto">
            <a:xfrm>
              <a:off x="1791415" y="2493220"/>
              <a:ext cx="2483629" cy="3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p:txBody>
        </p:sp>
        <p:sp>
          <p:nvSpPr>
            <p:cNvPr id="16" name="燕尾形 13"/>
            <p:cNvSpPr/>
            <p:nvPr/>
          </p:nvSpPr>
          <p:spPr>
            <a:xfrm rot="5400000">
              <a:off x="1413471" y="3652039"/>
              <a:ext cx="269960" cy="431936"/>
            </a:xfrm>
            <a:prstGeom prst="chevron">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cs typeface="+mn-ea"/>
                <a:sym typeface="+mn-lt"/>
              </a:endParaRPr>
            </a:p>
          </p:txBody>
        </p:sp>
        <p:cxnSp>
          <p:nvCxnSpPr>
            <p:cNvPr id="17" name="直接连接符 16"/>
            <p:cNvCxnSpPr/>
            <p:nvPr/>
          </p:nvCxnSpPr>
          <p:spPr>
            <a:xfrm>
              <a:off x="1548451" y="4083975"/>
              <a:ext cx="2726593" cy="0"/>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1801134" y="3262087"/>
              <a:ext cx="1384278" cy="244273"/>
            </a:xfrm>
            <a:prstGeom prst="rect">
              <a:avLst/>
            </a:prstGeom>
          </p:spPr>
          <p:txBody>
            <a:bodyPr wrap="none" lIns="68555" tIns="34278" rIns="68555" bIns="34278">
              <a:spAutoFit/>
            </a:bodyPr>
            <a:lstStyle/>
            <a:p>
              <a:pPr algn="l"/>
              <a:r>
                <a:rPr lang="zh-CN" altLang="en-US" sz="1650" b="1" dirty="0">
                  <a:solidFill>
                    <a:schemeClr val="bg1">
                      <a:lumMod val="50000"/>
                    </a:schemeClr>
                  </a:solidFill>
                  <a:cs typeface="+mn-ea"/>
                  <a:sym typeface="+mn-lt"/>
                </a:rPr>
                <a:t>单击此处添加标题</a:t>
              </a:r>
            </a:p>
          </p:txBody>
        </p:sp>
        <p:sp>
          <p:nvSpPr>
            <p:cNvPr id="19" name="矩形 47"/>
            <p:cNvSpPr>
              <a:spLocks noChangeArrowheads="1"/>
            </p:cNvSpPr>
            <p:nvPr/>
          </p:nvSpPr>
          <p:spPr bwMode="auto">
            <a:xfrm>
              <a:off x="1791415" y="3573059"/>
              <a:ext cx="2483629" cy="3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p:txBody>
        </p:sp>
        <p:sp>
          <p:nvSpPr>
            <p:cNvPr id="20" name="燕尾形 17"/>
            <p:cNvSpPr/>
            <p:nvPr/>
          </p:nvSpPr>
          <p:spPr>
            <a:xfrm rot="5400000">
              <a:off x="4949943" y="1546353"/>
              <a:ext cx="269960" cy="431936"/>
            </a:xfrm>
            <a:prstGeom prst="chevron">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cs typeface="+mn-ea"/>
                <a:sym typeface="+mn-lt"/>
              </a:endParaRPr>
            </a:p>
          </p:txBody>
        </p:sp>
        <p:cxnSp>
          <p:nvCxnSpPr>
            <p:cNvPr id="21" name="直接连接符 20"/>
            <p:cNvCxnSpPr/>
            <p:nvPr/>
          </p:nvCxnSpPr>
          <p:spPr>
            <a:xfrm>
              <a:off x="5084923" y="1978289"/>
              <a:ext cx="2726593" cy="0"/>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5337606" y="1156401"/>
              <a:ext cx="1384278" cy="244273"/>
            </a:xfrm>
            <a:prstGeom prst="rect">
              <a:avLst/>
            </a:prstGeom>
          </p:spPr>
          <p:txBody>
            <a:bodyPr wrap="none" lIns="68555" tIns="34278" rIns="68555" bIns="34278">
              <a:spAutoFit/>
            </a:bodyPr>
            <a:lstStyle/>
            <a:p>
              <a:pPr algn="l"/>
              <a:r>
                <a:rPr lang="zh-CN" altLang="en-US" sz="1650" b="1" dirty="0">
                  <a:solidFill>
                    <a:schemeClr val="bg1">
                      <a:lumMod val="50000"/>
                    </a:schemeClr>
                  </a:solidFill>
                  <a:cs typeface="+mn-ea"/>
                  <a:sym typeface="+mn-lt"/>
                </a:rPr>
                <a:t>单击此处添加标题</a:t>
              </a:r>
            </a:p>
          </p:txBody>
        </p:sp>
        <p:sp>
          <p:nvSpPr>
            <p:cNvPr id="23" name="矩形 47"/>
            <p:cNvSpPr>
              <a:spLocks noChangeArrowheads="1"/>
            </p:cNvSpPr>
            <p:nvPr/>
          </p:nvSpPr>
          <p:spPr bwMode="auto">
            <a:xfrm>
              <a:off x="5327887" y="1467373"/>
              <a:ext cx="2483629" cy="3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p:txBody>
        </p:sp>
        <p:sp>
          <p:nvSpPr>
            <p:cNvPr id="24" name="燕尾形 21"/>
            <p:cNvSpPr/>
            <p:nvPr/>
          </p:nvSpPr>
          <p:spPr>
            <a:xfrm rot="5400000">
              <a:off x="4949943" y="2572200"/>
              <a:ext cx="269960" cy="431936"/>
            </a:xfrm>
            <a:prstGeom prst="chevron">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cs typeface="+mn-ea"/>
                <a:sym typeface="+mn-lt"/>
              </a:endParaRPr>
            </a:p>
          </p:txBody>
        </p:sp>
        <p:cxnSp>
          <p:nvCxnSpPr>
            <p:cNvPr id="25" name="直接连接符 24"/>
            <p:cNvCxnSpPr/>
            <p:nvPr/>
          </p:nvCxnSpPr>
          <p:spPr>
            <a:xfrm>
              <a:off x="5084923" y="3004136"/>
              <a:ext cx="2726593" cy="0"/>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5337606" y="2182248"/>
              <a:ext cx="1384278" cy="244273"/>
            </a:xfrm>
            <a:prstGeom prst="rect">
              <a:avLst/>
            </a:prstGeom>
          </p:spPr>
          <p:txBody>
            <a:bodyPr wrap="none" lIns="68555" tIns="34278" rIns="68555" bIns="34278">
              <a:spAutoFit/>
            </a:bodyPr>
            <a:lstStyle/>
            <a:p>
              <a:pPr algn="l"/>
              <a:r>
                <a:rPr lang="zh-CN" altLang="en-US" sz="1650" b="1" dirty="0">
                  <a:solidFill>
                    <a:schemeClr val="bg1">
                      <a:lumMod val="50000"/>
                    </a:schemeClr>
                  </a:solidFill>
                  <a:cs typeface="+mn-ea"/>
                  <a:sym typeface="+mn-lt"/>
                </a:rPr>
                <a:t>单击此处添加标题</a:t>
              </a:r>
            </a:p>
          </p:txBody>
        </p:sp>
        <p:sp>
          <p:nvSpPr>
            <p:cNvPr id="27" name="矩形 47"/>
            <p:cNvSpPr>
              <a:spLocks noChangeArrowheads="1"/>
            </p:cNvSpPr>
            <p:nvPr/>
          </p:nvSpPr>
          <p:spPr bwMode="auto">
            <a:xfrm>
              <a:off x="5327887" y="2493220"/>
              <a:ext cx="2483629" cy="3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p:txBody>
        </p:sp>
        <p:sp>
          <p:nvSpPr>
            <p:cNvPr id="28" name="燕尾形 25"/>
            <p:cNvSpPr/>
            <p:nvPr/>
          </p:nvSpPr>
          <p:spPr>
            <a:xfrm rot="5400000">
              <a:off x="4949943" y="3652039"/>
              <a:ext cx="269960" cy="431936"/>
            </a:xfrm>
            <a:prstGeom prst="chevron">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lumMod val="50000"/>
                  </a:schemeClr>
                </a:solidFill>
                <a:cs typeface="+mn-ea"/>
                <a:sym typeface="+mn-lt"/>
              </a:endParaRPr>
            </a:p>
          </p:txBody>
        </p:sp>
        <p:cxnSp>
          <p:nvCxnSpPr>
            <p:cNvPr id="29" name="直接连接符 28"/>
            <p:cNvCxnSpPr/>
            <p:nvPr/>
          </p:nvCxnSpPr>
          <p:spPr>
            <a:xfrm>
              <a:off x="5084923" y="4083975"/>
              <a:ext cx="2726593" cy="0"/>
            </a:xfrm>
            <a:prstGeom prst="line">
              <a:avLst/>
            </a:prstGeom>
            <a:ln>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5337606" y="3262087"/>
              <a:ext cx="1384278" cy="244273"/>
            </a:xfrm>
            <a:prstGeom prst="rect">
              <a:avLst/>
            </a:prstGeom>
          </p:spPr>
          <p:txBody>
            <a:bodyPr wrap="none" lIns="68555" tIns="34278" rIns="68555" bIns="34278">
              <a:spAutoFit/>
            </a:bodyPr>
            <a:lstStyle/>
            <a:p>
              <a:pPr algn="l"/>
              <a:r>
                <a:rPr lang="zh-CN" altLang="en-US" sz="1650" b="1" dirty="0">
                  <a:solidFill>
                    <a:schemeClr val="bg1">
                      <a:lumMod val="50000"/>
                    </a:schemeClr>
                  </a:solidFill>
                  <a:cs typeface="+mn-ea"/>
                  <a:sym typeface="+mn-lt"/>
                </a:rPr>
                <a:t>单击此处添加标题</a:t>
              </a:r>
            </a:p>
          </p:txBody>
        </p:sp>
        <p:sp>
          <p:nvSpPr>
            <p:cNvPr id="31" name="矩形 47"/>
            <p:cNvSpPr>
              <a:spLocks noChangeArrowheads="1"/>
            </p:cNvSpPr>
            <p:nvPr/>
          </p:nvSpPr>
          <p:spPr bwMode="auto">
            <a:xfrm>
              <a:off x="5327887" y="3573059"/>
              <a:ext cx="2483629" cy="345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a:p>
              <a:pPr>
                <a:lnSpc>
                  <a:spcPct val="120000"/>
                </a:lnSpc>
                <a:spcBef>
                  <a:spcPct val="0"/>
                </a:spcBef>
                <a:buNone/>
              </a:pPr>
              <a:r>
                <a:rPr lang="zh-CN" altLang="en-US" sz="1050" dirty="0">
                  <a:solidFill>
                    <a:schemeClr val="bg1">
                      <a:lumMod val="50000"/>
                    </a:schemeClr>
                  </a:solidFill>
                  <a:latin typeface="+mn-lt"/>
                  <a:ea typeface="+mn-ea"/>
                  <a:cs typeface="+mn-ea"/>
                  <a:sym typeface="+mn-lt"/>
                </a:rPr>
                <a:t>请在此粘贴或者输入您的文字内容</a:t>
              </a:r>
            </a:p>
          </p:txBody>
        </p:sp>
      </p:grpSp>
    </p:spTree>
    <p:extLst>
      <p:ext uri="{BB962C8B-B14F-4D97-AF65-F5344CB8AC3E}">
        <p14:creationId xmlns:p14="http://schemas.microsoft.com/office/powerpoint/2010/main" val="86525587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8" name="组合 7"/>
          <p:cNvGrpSpPr/>
          <p:nvPr/>
        </p:nvGrpSpPr>
        <p:grpSpPr>
          <a:xfrm>
            <a:off x="5141912" y="1483401"/>
            <a:ext cx="1906588" cy="1516348"/>
            <a:chOff x="7785775" y="945672"/>
            <a:chExt cx="1426004" cy="1134130"/>
          </a:xfrm>
        </p:grpSpPr>
        <p:sp>
          <p:nvSpPr>
            <p:cNvPr id="9" name="矩形 8"/>
            <p:cNvSpPr/>
            <p:nvPr/>
          </p:nvSpPr>
          <p:spPr>
            <a:xfrm>
              <a:off x="7922784" y="945672"/>
              <a:ext cx="1134130" cy="113413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 name="18"/>
            <p:cNvSpPr>
              <a:spLocks noChangeArrowheads="1"/>
            </p:cNvSpPr>
            <p:nvPr>
              <p:custDataLst>
                <p:tags r:id="rId1"/>
              </p:custDataLst>
            </p:nvPr>
          </p:nvSpPr>
          <p:spPr bwMode="auto">
            <a:xfrm>
              <a:off x="7785775" y="1258990"/>
              <a:ext cx="1426004" cy="5064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en-US" altLang="zh-CN" sz="4400" dirty="0">
                  <a:solidFill>
                    <a:schemeClr val="bg1"/>
                  </a:solidFill>
                  <a:cs typeface="+mn-ea"/>
                  <a:sym typeface="+mn-lt"/>
                </a:rPr>
                <a:t>03</a:t>
              </a:r>
            </a:p>
          </p:txBody>
        </p:sp>
      </p:grpSp>
      <p:grpSp>
        <p:nvGrpSpPr>
          <p:cNvPr id="11" name="组合 10"/>
          <p:cNvGrpSpPr/>
          <p:nvPr/>
        </p:nvGrpSpPr>
        <p:grpSpPr>
          <a:xfrm>
            <a:off x="3958415" y="3469213"/>
            <a:ext cx="4360665" cy="1786160"/>
            <a:chOff x="4738330" y="2964599"/>
            <a:chExt cx="6495861" cy="1469878"/>
          </a:xfrm>
        </p:grpSpPr>
        <p:sp>
          <p:nvSpPr>
            <p:cNvPr id="12" name="矩形 11"/>
            <p:cNvSpPr/>
            <p:nvPr/>
          </p:nvSpPr>
          <p:spPr>
            <a:xfrm>
              <a:off x="4748241" y="2964599"/>
              <a:ext cx="6485950" cy="734504"/>
            </a:xfrm>
            <a:prstGeom prst="rect">
              <a:avLst/>
            </a:prstGeom>
          </p:spPr>
          <p:txBody>
            <a:bodyPr wrap="square">
              <a:spAutoFit/>
            </a:bodyPr>
            <a:lstStyle/>
            <a:p>
              <a:r>
                <a:rPr kumimoji="1" lang="zh-CN" altLang="en-US" sz="5200" dirty="0">
                  <a:solidFill>
                    <a:srgbClr val="D98360"/>
                  </a:solidFill>
                  <a:cs typeface="+mn-ea"/>
                  <a:sym typeface="+mn-lt"/>
                </a:rPr>
                <a:t>加入你的标题</a:t>
              </a:r>
            </a:p>
          </p:txBody>
        </p:sp>
        <p:sp>
          <p:nvSpPr>
            <p:cNvPr id="13" name="矩形 12"/>
            <p:cNvSpPr/>
            <p:nvPr/>
          </p:nvSpPr>
          <p:spPr>
            <a:xfrm>
              <a:off x="4738330" y="3700131"/>
              <a:ext cx="6375579" cy="734346"/>
            </a:xfrm>
            <a:prstGeom prst="rect">
              <a:avLst/>
            </a:prstGeom>
          </p:spPr>
          <p:txBody>
            <a:bodyPr wrap="square">
              <a:spAutoFit/>
            </a:bodyPr>
            <a:lstStyle/>
            <a:p>
              <a:pPr>
                <a:lnSpc>
                  <a:spcPct val="130000"/>
                </a:lnSpc>
              </a:pPr>
              <a:r>
                <a:rPr lang="zh-CN" altLang="en-US" sz="1333" dirty="0">
                  <a:solidFill>
                    <a:schemeClr val="bg1">
                      <a:lumMod val="65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65000"/>
                  </a:schemeClr>
                </a:solidFill>
                <a:cs typeface="+mn-ea"/>
                <a:sym typeface="+mn-lt"/>
              </a:endParaRPr>
            </a:p>
          </p:txBody>
        </p:sp>
      </p:grpSp>
    </p:spTree>
    <p:extLst>
      <p:ext uri="{BB962C8B-B14F-4D97-AF65-F5344CB8AC3E}">
        <p14:creationId xmlns:p14="http://schemas.microsoft.com/office/powerpoint/2010/main" val="169865038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750"/>
                                        <p:tgtEl>
                                          <p:spTgt spid="17"/>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TextBox 9"/>
          <p:cNvSpPr txBox="1"/>
          <p:nvPr/>
        </p:nvSpPr>
        <p:spPr>
          <a:xfrm>
            <a:off x="7475240" y="1922192"/>
            <a:ext cx="3585016" cy="3894018"/>
          </a:xfrm>
          <a:prstGeom prst="rect">
            <a:avLst/>
          </a:prstGeom>
          <a:noFill/>
        </p:spPr>
        <p:txBody>
          <a:bodyPr wrap="square" lIns="0" tIns="0" rIns="91420" bIns="0" numCol="2" spcCol="274258" rtlCol="0">
            <a:noAutofit/>
          </a:bodyPr>
          <a:lstStyle/>
          <a:p>
            <a:pPr algn="just"/>
            <a:r>
              <a:rPr lang="zh-CN" altLang="en-US" sz="1200" dirty="0">
                <a:solidFill>
                  <a:schemeClr val="bg1">
                    <a:lumMod val="50000"/>
                  </a:schemeClr>
                </a:solidFill>
                <a:cs typeface="+mn-ea"/>
                <a:sym typeface="+mn-lt"/>
              </a:rPr>
              <a:t>相关并符合整体语言风格，语言描述尽量简洁生动。尽量将每页幻灯片的字数控制在</a:t>
            </a:r>
            <a:r>
              <a:rPr lang="en-US" altLang="zh-CN" sz="1200" dirty="0">
                <a:solidFill>
                  <a:schemeClr val="bg1">
                    <a:lumMod val="50000"/>
                  </a:schemeClr>
                </a:solidFill>
                <a:cs typeface="+mn-ea"/>
                <a:sym typeface="+mn-lt"/>
              </a:rPr>
              <a:t>200</a:t>
            </a:r>
            <a:r>
              <a:rPr lang="zh-CN" altLang="en-US" sz="1200" dirty="0">
                <a:solidFill>
                  <a:schemeClr val="bg1">
                    <a:lumMod val="50000"/>
                  </a:schemeClr>
                </a:solidFill>
                <a:cs typeface="+mn-ea"/>
                <a:sym typeface="+mn-lt"/>
              </a:rPr>
              <a:t>字以内，据统计每页幻灯片的最好控制在</a:t>
            </a:r>
            <a:r>
              <a:rPr lang="en-US" altLang="zh-CN" sz="1200" dirty="0">
                <a:solidFill>
                  <a:schemeClr val="bg1">
                    <a:lumMod val="50000"/>
                  </a:schemeClr>
                </a:solidFill>
                <a:cs typeface="+mn-ea"/>
                <a:sym typeface="+mn-lt"/>
              </a:rPr>
              <a:t>5</a:t>
            </a:r>
            <a:r>
              <a:rPr lang="zh-CN" altLang="en-US" sz="1200" dirty="0">
                <a:solidFill>
                  <a:schemeClr val="bg1">
                    <a:lumMod val="50000"/>
                  </a:schemeClr>
                </a:solidFill>
                <a:cs typeface="+mn-ea"/>
                <a:sym typeface="+mn-lt"/>
              </a:rPr>
              <a:t>分钟之内。此处添加详细文本描述，建议与标题相关并符合整体语言风格，语言描述尽量简洁生动。</a:t>
            </a:r>
            <a:endParaRPr lang="en-US" altLang="zh-CN" sz="1200" dirty="0">
              <a:solidFill>
                <a:schemeClr val="bg1">
                  <a:lumMod val="50000"/>
                </a:schemeClr>
              </a:solidFill>
              <a:cs typeface="+mn-ea"/>
              <a:sym typeface="+mn-lt"/>
            </a:endParaRPr>
          </a:p>
          <a:p>
            <a:pPr algn="just"/>
            <a:endParaRPr lang="en-US" altLang="zh-CN" sz="1200" dirty="0">
              <a:solidFill>
                <a:schemeClr val="bg1">
                  <a:lumMod val="50000"/>
                </a:schemeClr>
              </a:solidFill>
              <a:cs typeface="+mn-ea"/>
              <a:sym typeface="+mn-lt"/>
            </a:endParaRPr>
          </a:p>
          <a:p>
            <a:pPr algn="just"/>
            <a:r>
              <a:rPr lang="zh-CN" altLang="en-US" sz="1200" dirty="0">
                <a:solidFill>
                  <a:schemeClr val="bg1">
                    <a:lumMod val="50000"/>
                  </a:schemeClr>
                </a:solidFill>
                <a:cs typeface="+mn-ea"/>
                <a:sym typeface="+mn-lt"/>
              </a:rPr>
              <a:t>此处添加详细文本描述，建议与标题相关并符合整体语言风格，语言描述尽量简洁生动。</a:t>
            </a:r>
            <a:endParaRPr lang="en-US" altLang="zh-CN" sz="1200" dirty="0">
              <a:solidFill>
                <a:schemeClr val="bg1">
                  <a:lumMod val="50000"/>
                </a:schemeClr>
              </a:solidFill>
              <a:cs typeface="+mn-ea"/>
              <a:sym typeface="+mn-lt"/>
            </a:endParaRPr>
          </a:p>
          <a:p>
            <a:pPr algn="just"/>
            <a:r>
              <a:rPr lang="zh-CN" altLang="en-US" sz="1200" dirty="0">
                <a:solidFill>
                  <a:schemeClr val="bg1">
                    <a:lumMod val="50000"/>
                  </a:schemeClr>
                </a:solidFill>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cs typeface="+mn-ea"/>
                <a:sym typeface="+mn-lt"/>
              </a:rPr>
              <a:t>200</a:t>
            </a:r>
            <a:r>
              <a:rPr lang="zh-CN" altLang="en-US" sz="1200" dirty="0">
                <a:solidFill>
                  <a:schemeClr val="bg1">
                    <a:lumMod val="50000"/>
                  </a:schemeClr>
                </a:solidFill>
                <a:cs typeface="+mn-ea"/>
                <a:sym typeface="+mn-lt"/>
              </a:rPr>
              <a:t>字以内，据统计在</a:t>
            </a:r>
            <a:r>
              <a:rPr lang="en-US" altLang="zh-CN" sz="1200" dirty="0">
                <a:solidFill>
                  <a:schemeClr val="bg1">
                    <a:lumMod val="50000"/>
                  </a:schemeClr>
                </a:solidFill>
                <a:cs typeface="+mn-ea"/>
                <a:sym typeface="+mn-lt"/>
              </a:rPr>
              <a:t>5</a:t>
            </a:r>
            <a:r>
              <a:rPr lang="zh-CN" altLang="en-US" sz="1200" dirty="0">
                <a:solidFill>
                  <a:schemeClr val="bg1">
                    <a:lumMod val="50000"/>
                  </a:schemeClr>
                </a:solidFill>
                <a:cs typeface="+mn-ea"/>
                <a:sym typeface="+mn-lt"/>
              </a:rPr>
              <a:t>分钟之内。此处添加详细文本描述，建议与标题相关并符合整体语言风格，语言描述尽量简洁生动。</a:t>
            </a:r>
            <a:endParaRPr lang="en-US" altLang="zh-CN" sz="1200" dirty="0">
              <a:solidFill>
                <a:schemeClr val="bg1">
                  <a:lumMod val="50000"/>
                </a:schemeClr>
              </a:solidFill>
              <a:cs typeface="+mn-ea"/>
              <a:sym typeface="+mn-lt"/>
            </a:endParaRPr>
          </a:p>
          <a:p>
            <a:pPr algn="just"/>
            <a:endParaRPr lang="en-US" altLang="zh-CN" sz="1200" dirty="0">
              <a:solidFill>
                <a:schemeClr val="bg1">
                  <a:lumMod val="50000"/>
                </a:schemeClr>
              </a:solidFill>
              <a:cs typeface="+mn-ea"/>
              <a:sym typeface="+mn-lt"/>
            </a:endParaRPr>
          </a:p>
          <a:p>
            <a:pPr algn="just"/>
            <a:r>
              <a:rPr lang="zh-CN" altLang="en-US" sz="1200" dirty="0">
                <a:solidFill>
                  <a:schemeClr val="bg1">
                    <a:lumMod val="50000"/>
                  </a:schemeClr>
                </a:solidFill>
                <a:cs typeface="+mn-ea"/>
                <a:sym typeface="+mn-lt"/>
              </a:rPr>
              <a:t>尽量将每页幻灯片的字数控制在</a:t>
            </a:r>
            <a:r>
              <a:rPr lang="en-US" altLang="zh-CN" sz="1200" dirty="0">
                <a:solidFill>
                  <a:schemeClr val="bg1">
                    <a:lumMod val="50000"/>
                  </a:schemeClr>
                </a:solidFill>
                <a:cs typeface="+mn-ea"/>
                <a:sym typeface="+mn-lt"/>
              </a:rPr>
              <a:t>200</a:t>
            </a:r>
            <a:r>
              <a:rPr lang="zh-CN" altLang="en-US" sz="1200" dirty="0">
                <a:solidFill>
                  <a:schemeClr val="bg1">
                    <a:lumMod val="50000"/>
                  </a:schemeClr>
                </a:solidFill>
                <a:cs typeface="+mn-ea"/>
                <a:sym typeface="+mn-lt"/>
              </a:rPr>
              <a:t>字以内，据统计每页幻灯片的最好控制在</a:t>
            </a:r>
            <a:r>
              <a:rPr lang="en-US" altLang="zh-CN" sz="1200" dirty="0">
                <a:solidFill>
                  <a:schemeClr val="bg1">
                    <a:lumMod val="50000"/>
                  </a:schemeClr>
                </a:solidFill>
                <a:cs typeface="+mn-ea"/>
                <a:sym typeface="+mn-lt"/>
              </a:rPr>
              <a:t>5</a:t>
            </a:r>
            <a:r>
              <a:rPr lang="zh-CN" altLang="en-US" sz="1200" dirty="0">
                <a:solidFill>
                  <a:schemeClr val="bg1">
                    <a:lumMod val="50000"/>
                  </a:schemeClr>
                </a:solidFill>
                <a:cs typeface="+mn-ea"/>
                <a:sym typeface="+mn-lt"/>
              </a:rPr>
              <a:t>分钟之内。此处添加详细文本描述，建议与标题尽量将每页幻灯片的字数控制在</a:t>
            </a:r>
            <a:r>
              <a:rPr lang="en-US" altLang="zh-CN" sz="1200" dirty="0">
                <a:solidFill>
                  <a:schemeClr val="bg1">
                    <a:lumMod val="50000"/>
                  </a:schemeClr>
                </a:solidFill>
                <a:cs typeface="+mn-ea"/>
                <a:sym typeface="+mn-lt"/>
              </a:rPr>
              <a:t>200</a:t>
            </a:r>
            <a:r>
              <a:rPr lang="zh-CN" altLang="en-US" sz="1200" dirty="0">
                <a:solidFill>
                  <a:schemeClr val="bg1">
                    <a:lumMod val="50000"/>
                  </a:schemeClr>
                </a:solidFill>
                <a:cs typeface="+mn-ea"/>
                <a:sym typeface="+mn-lt"/>
              </a:rPr>
              <a:t>字以内，据统计每页幻灯片的最好控制在</a:t>
            </a:r>
            <a:r>
              <a:rPr lang="en-US" altLang="zh-CN" sz="1200" dirty="0">
                <a:solidFill>
                  <a:schemeClr val="bg1">
                    <a:lumMod val="50000"/>
                  </a:schemeClr>
                </a:solidFill>
                <a:cs typeface="+mn-ea"/>
                <a:sym typeface="+mn-lt"/>
              </a:rPr>
              <a:t>5</a:t>
            </a:r>
            <a:r>
              <a:rPr lang="zh-CN" altLang="en-US" sz="1200" dirty="0">
                <a:solidFill>
                  <a:schemeClr val="bg1">
                    <a:lumMod val="50000"/>
                  </a:schemeClr>
                </a:solidFill>
                <a:cs typeface="+mn-ea"/>
                <a:sym typeface="+mn-lt"/>
              </a:rPr>
              <a:t>分钟之内。此处添加详细文本描述，建议与标题</a:t>
            </a:r>
          </a:p>
          <a:p>
            <a:pPr algn="just"/>
            <a:r>
              <a:rPr lang="zh-CN" altLang="en-US" sz="1200" dirty="0">
                <a:solidFill>
                  <a:schemeClr val="bg1">
                    <a:lumMod val="50000"/>
                  </a:schemeClr>
                </a:solidFill>
                <a:cs typeface="+mn-ea"/>
                <a:sym typeface="+mn-lt"/>
              </a:rPr>
              <a:t>尽量将每页幻灯片的字数控制在</a:t>
            </a:r>
            <a:r>
              <a:rPr lang="en-US" altLang="zh-CN" sz="1200" dirty="0">
                <a:solidFill>
                  <a:schemeClr val="bg1">
                    <a:lumMod val="50000"/>
                  </a:schemeClr>
                </a:solidFill>
                <a:cs typeface="+mn-ea"/>
                <a:sym typeface="+mn-lt"/>
              </a:rPr>
              <a:t>200</a:t>
            </a:r>
            <a:r>
              <a:rPr lang="zh-CN" altLang="en-US" sz="1200" dirty="0">
                <a:solidFill>
                  <a:schemeClr val="bg1">
                    <a:lumMod val="50000"/>
                  </a:schemeClr>
                </a:solidFill>
                <a:cs typeface="+mn-ea"/>
                <a:sym typeface="+mn-lt"/>
              </a:rPr>
              <a:t>字以内，据统计每页幻灯片的最好控制在</a:t>
            </a:r>
            <a:r>
              <a:rPr lang="en-US" altLang="zh-CN" sz="1200" dirty="0">
                <a:solidFill>
                  <a:schemeClr val="bg1">
                    <a:lumMod val="50000"/>
                  </a:schemeClr>
                </a:solidFill>
                <a:cs typeface="+mn-ea"/>
                <a:sym typeface="+mn-lt"/>
              </a:rPr>
              <a:t>5</a:t>
            </a:r>
            <a:r>
              <a:rPr lang="zh-CN" altLang="en-US" sz="1200" dirty="0">
                <a:solidFill>
                  <a:schemeClr val="bg1">
                    <a:lumMod val="50000"/>
                  </a:schemeClr>
                </a:solidFill>
                <a:cs typeface="+mn-ea"/>
                <a:sym typeface="+mn-lt"/>
              </a:rPr>
              <a:t>分钟之内。此处</a:t>
            </a:r>
          </a:p>
        </p:txBody>
      </p:sp>
      <p:sp>
        <p:nvSpPr>
          <p:cNvPr id="7" name="Rectangle 10"/>
          <p:cNvSpPr/>
          <p:nvPr/>
        </p:nvSpPr>
        <p:spPr>
          <a:xfrm>
            <a:off x="3601843" y="1922192"/>
            <a:ext cx="3668753" cy="3900790"/>
          </a:xfrm>
          <a:prstGeom prst="rect">
            <a:avLst/>
          </a:prstGeom>
          <a:blipFill dpi="0" rotWithShape="1">
            <a:blip r:embed="rId3"/>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243785" tIns="121892" rIns="243785" bIns="121892" rtlCol="0" anchor="ctr"/>
          <a:lstStyle/>
          <a:p>
            <a:pPr algn="ctr"/>
            <a:endParaRPr lang="en-US" sz="1050" dirty="0">
              <a:cs typeface="+mn-ea"/>
              <a:sym typeface="+mn-lt"/>
            </a:endParaRPr>
          </a:p>
        </p:txBody>
      </p:sp>
      <p:grpSp>
        <p:nvGrpSpPr>
          <p:cNvPr id="8" name="组合 7"/>
          <p:cNvGrpSpPr/>
          <p:nvPr/>
        </p:nvGrpSpPr>
        <p:grpSpPr>
          <a:xfrm>
            <a:off x="1069549" y="1767607"/>
            <a:ext cx="2603859" cy="4055375"/>
            <a:chOff x="8274931" y="1945157"/>
            <a:chExt cx="2903606" cy="4522220"/>
          </a:xfrm>
        </p:grpSpPr>
        <p:sp>
          <p:nvSpPr>
            <p:cNvPr id="9" name="Rounded Rectangle 5"/>
            <p:cNvSpPr/>
            <p:nvPr/>
          </p:nvSpPr>
          <p:spPr>
            <a:xfrm>
              <a:off x="8274931" y="2143872"/>
              <a:ext cx="1188817" cy="1188817"/>
            </a:xfrm>
            <a:prstGeom prst="round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0" name="Text Box 10"/>
            <p:cNvSpPr txBox="1">
              <a:spLocks noChangeArrowheads="1"/>
            </p:cNvSpPr>
            <p:nvPr/>
          </p:nvSpPr>
          <p:spPr bwMode="auto">
            <a:xfrm>
              <a:off x="9601451" y="1945157"/>
              <a:ext cx="1577086" cy="12870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400" b="1" dirty="0">
                  <a:solidFill>
                    <a:schemeClr val="bg1">
                      <a:lumMod val="50000"/>
                    </a:schemeClr>
                  </a:solidFill>
                  <a:cs typeface="+mn-ea"/>
                  <a:sym typeface="+mn-lt"/>
                </a:rPr>
                <a:t>Display</a:t>
              </a:r>
            </a:p>
            <a:p>
              <a:pPr defTabSz="1088232"/>
              <a:r>
                <a:rPr lang="en-US" sz="1100" dirty="0" err="1">
                  <a:solidFill>
                    <a:schemeClr val="bg1">
                      <a:lumMod val="50000"/>
                    </a:schemeClr>
                  </a:solidFill>
                  <a:cs typeface="+mn-ea"/>
                  <a:sym typeface="+mn-lt"/>
                </a:rPr>
                <a:t>Nullam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eu</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tempor</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purus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Nunc</a:t>
              </a:r>
              <a:r>
                <a:rPr lang="en-US" sz="1100" dirty="0">
                  <a:solidFill>
                    <a:schemeClr val="bg1">
                      <a:lumMod val="50000"/>
                    </a:schemeClr>
                  </a:solidFill>
                  <a:cs typeface="+mn-ea"/>
                  <a:sym typeface="+mn-lt"/>
                </a:rPr>
                <a:t> a </a:t>
              </a:r>
              <a:r>
                <a:rPr lang="en-US" sz="1100" dirty="0" err="1">
                  <a:solidFill>
                    <a:schemeClr val="bg1">
                      <a:lumMod val="50000"/>
                    </a:schemeClr>
                  </a:solidFill>
                  <a:cs typeface="+mn-ea"/>
                  <a:sym typeface="+mn-lt"/>
                </a:rPr>
                <a:t>leo</a:t>
              </a:r>
              <a:r>
                <a:rPr lang="en-US" sz="1100" dirty="0">
                  <a:solidFill>
                    <a:schemeClr val="bg1">
                      <a:lumMod val="50000"/>
                    </a:schemeClr>
                  </a:solidFill>
                  <a:cs typeface="+mn-ea"/>
                  <a:sym typeface="+mn-lt"/>
                </a:rPr>
                <a:t> magna, </a:t>
              </a:r>
              <a:r>
                <a:rPr lang="en-US" sz="1100" dirty="0" err="1">
                  <a:solidFill>
                    <a:schemeClr val="bg1">
                      <a:lumMod val="50000"/>
                    </a:schemeClr>
                  </a:solidFill>
                  <a:cs typeface="+mn-ea"/>
                  <a:sym typeface="+mn-lt"/>
                </a:rPr>
                <a:t>consequat</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risus</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Nullam</a:t>
              </a:r>
              <a:r>
                <a:rPr lang="en-US" sz="1100" dirty="0">
                  <a:solidFill>
                    <a:schemeClr val="bg1">
                      <a:lumMod val="50000"/>
                    </a:schemeClr>
                  </a:solidFill>
                  <a:cs typeface="+mn-ea"/>
                  <a:sym typeface="+mn-lt"/>
                </a:rPr>
                <a:t> </a:t>
              </a:r>
              <a:r>
                <a:rPr lang="en-US" sz="1100" dirty="0" err="1">
                  <a:solidFill>
                    <a:schemeClr val="bg1">
                      <a:lumMod val="50000"/>
                    </a:schemeClr>
                  </a:solidFill>
                  <a:cs typeface="+mn-ea"/>
                  <a:sym typeface="+mn-lt"/>
                </a:rPr>
                <a:t>eu</a:t>
              </a:r>
              <a:r>
                <a:rPr lang="en-US" sz="1100" dirty="0">
                  <a:solidFill>
                    <a:schemeClr val="bg1">
                      <a:lumMod val="50000"/>
                    </a:schemeClr>
                  </a:solidFill>
                  <a:cs typeface="+mn-ea"/>
                  <a:sym typeface="+mn-lt"/>
                </a:rPr>
                <a:t>.</a:t>
              </a:r>
            </a:p>
          </p:txBody>
        </p:sp>
        <p:sp>
          <p:nvSpPr>
            <p:cNvPr id="12" name="Rounded Rectangle 15"/>
            <p:cNvSpPr/>
            <p:nvPr/>
          </p:nvSpPr>
          <p:spPr>
            <a:xfrm>
              <a:off x="8274931" y="3711216"/>
              <a:ext cx="1188817" cy="1188817"/>
            </a:xfrm>
            <a:prstGeom prst="round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3" name="Text Box 10"/>
            <p:cNvSpPr txBox="1">
              <a:spLocks noChangeArrowheads="1"/>
            </p:cNvSpPr>
            <p:nvPr/>
          </p:nvSpPr>
          <p:spPr bwMode="auto">
            <a:xfrm>
              <a:off x="9601451" y="3512500"/>
              <a:ext cx="1577086" cy="12870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400" b="1">
                  <a:solidFill>
                    <a:schemeClr val="bg1">
                      <a:lumMod val="50000"/>
                    </a:schemeClr>
                  </a:solidFill>
                  <a:cs typeface="+mn-ea"/>
                  <a:sym typeface="+mn-lt"/>
                </a:rPr>
                <a:t>Champion</a:t>
              </a:r>
            </a:p>
            <a:p>
              <a:pPr defTabSz="1088232"/>
              <a:r>
                <a:rPr lang="en-US" sz="1100">
                  <a:solidFill>
                    <a:schemeClr val="bg1">
                      <a:lumMod val="50000"/>
                    </a:schemeClr>
                  </a:solidFill>
                  <a:cs typeface="+mn-ea"/>
                  <a:sym typeface="+mn-lt"/>
                </a:rPr>
                <a:t>Nullam eu tempor purus. Nunc a leo magna, consequat risus. Nullam eu.</a:t>
              </a:r>
            </a:p>
          </p:txBody>
        </p:sp>
        <p:sp>
          <p:nvSpPr>
            <p:cNvPr id="14" name="Freeform 55"/>
            <p:cNvSpPr>
              <a:spLocks noEditPoints="1"/>
            </p:cNvSpPr>
            <p:nvPr/>
          </p:nvSpPr>
          <p:spPr bwMode="auto">
            <a:xfrm>
              <a:off x="8564920" y="3987046"/>
              <a:ext cx="608838" cy="637158"/>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nvGrpSpPr>
            <p:cNvPr id="15" name="Group 38"/>
            <p:cNvGrpSpPr/>
            <p:nvPr/>
          </p:nvGrpSpPr>
          <p:grpSpPr>
            <a:xfrm>
              <a:off x="8564920" y="2394923"/>
              <a:ext cx="608838" cy="686716"/>
              <a:chOff x="5513440" y="1766202"/>
              <a:chExt cx="429274" cy="484183"/>
            </a:xfrm>
            <a:solidFill>
              <a:schemeClr val="bg1"/>
            </a:solidFill>
          </p:grpSpPr>
          <p:sp>
            <p:nvSpPr>
              <p:cNvPr id="23" name="Freeform 147"/>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4"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5" name="Freeform 149"/>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sp>
          <p:nvSpPr>
            <p:cNvPr id="16" name="Rounded Rectangle 17"/>
            <p:cNvSpPr/>
            <p:nvPr/>
          </p:nvSpPr>
          <p:spPr>
            <a:xfrm>
              <a:off x="8274931" y="5278560"/>
              <a:ext cx="1188817" cy="1188817"/>
            </a:xfrm>
            <a:prstGeom prst="round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bg1">
                    <a:lumMod val="50000"/>
                  </a:schemeClr>
                </a:solidFill>
                <a:cs typeface="+mn-ea"/>
                <a:sym typeface="+mn-lt"/>
              </a:endParaRPr>
            </a:p>
          </p:txBody>
        </p:sp>
        <p:sp>
          <p:nvSpPr>
            <p:cNvPr id="17" name="Text Box 10"/>
            <p:cNvSpPr txBox="1">
              <a:spLocks noChangeArrowheads="1"/>
            </p:cNvSpPr>
            <p:nvPr/>
          </p:nvSpPr>
          <p:spPr bwMode="auto">
            <a:xfrm>
              <a:off x="9601451" y="5079844"/>
              <a:ext cx="1577086" cy="1287027"/>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400" b="1">
                  <a:solidFill>
                    <a:schemeClr val="bg1">
                      <a:lumMod val="50000"/>
                    </a:schemeClr>
                  </a:solidFill>
                  <a:cs typeface="+mn-ea"/>
                  <a:sym typeface="+mn-lt"/>
                </a:rPr>
                <a:t>Big Data</a:t>
              </a:r>
            </a:p>
            <a:p>
              <a:pPr defTabSz="1088232"/>
              <a:r>
                <a:rPr lang="en-US" sz="1100">
                  <a:solidFill>
                    <a:schemeClr val="bg1">
                      <a:lumMod val="50000"/>
                    </a:schemeClr>
                  </a:solidFill>
                  <a:cs typeface="+mn-ea"/>
                  <a:sym typeface="+mn-lt"/>
                </a:rPr>
                <a:t>Nullam eu tempor purus. Nunc a leo magna, consequat risus. Nullam eu.</a:t>
              </a:r>
            </a:p>
          </p:txBody>
        </p:sp>
        <p:grpSp>
          <p:nvGrpSpPr>
            <p:cNvPr id="18" name="Group 29"/>
            <p:cNvGrpSpPr/>
            <p:nvPr/>
          </p:nvGrpSpPr>
          <p:grpSpPr>
            <a:xfrm>
              <a:off x="8639255" y="5594656"/>
              <a:ext cx="460170" cy="576982"/>
              <a:chOff x="5106627" y="2260366"/>
              <a:chExt cx="324452" cy="406813"/>
            </a:xfrm>
            <a:solidFill>
              <a:schemeClr val="bg1"/>
            </a:solidFill>
          </p:grpSpPr>
          <p:sp>
            <p:nvSpPr>
              <p:cNvPr id="19"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0"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1"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sp>
            <p:nvSpPr>
              <p:cNvPr id="22"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solidFill>
                    <a:schemeClr val="bg1">
                      <a:lumMod val="50000"/>
                    </a:schemeClr>
                  </a:solidFill>
                  <a:cs typeface="+mn-ea"/>
                  <a:sym typeface="+mn-lt"/>
                </a:endParaRPr>
              </a:p>
            </p:txBody>
          </p:sp>
        </p:grpSp>
      </p:grpSp>
    </p:spTree>
    <p:extLst>
      <p:ext uri="{BB962C8B-B14F-4D97-AF65-F5344CB8AC3E}">
        <p14:creationId xmlns:p14="http://schemas.microsoft.com/office/powerpoint/2010/main" val="1927145799"/>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anim calcmode="lin" valueType="num">
                                      <p:cBhvr>
                                        <p:cTn id="25" dur="500" fill="hold"/>
                                        <p:tgtEl>
                                          <p:spTgt spid="8"/>
                                        </p:tgtEl>
                                        <p:attrNameLst>
                                          <p:attrName>ppt_x</p:attrName>
                                        </p:attrNameLst>
                                      </p:cBhvr>
                                      <p:tavLst>
                                        <p:tav tm="0">
                                          <p:val>
                                            <p:strVal val="#ppt_x"/>
                                          </p:val>
                                        </p:tav>
                                        <p:tav tm="100000">
                                          <p:val>
                                            <p:strVal val="#ppt_x"/>
                                          </p:val>
                                        </p:tav>
                                      </p:tavLst>
                                    </p:anim>
                                    <p:anim calcmode="lin" valueType="num">
                                      <p:cBhvr>
                                        <p:cTn id="26"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Oval 6"/>
          <p:cNvSpPr/>
          <p:nvPr/>
        </p:nvSpPr>
        <p:spPr>
          <a:xfrm>
            <a:off x="1309407" y="2923333"/>
            <a:ext cx="571500" cy="571500"/>
          </a:xfrm>
          <a:prstGeom prst="ellips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cs typeface="+mn-ea"/>
                <a:sym typeface="+mn-lt"/>
              </a:rPr>
              <a:t></a:t>
            </a:r>
          </a:p>
        </p:txBody>
      </p:sp>
      <p:sp>
        <p:nvSpPr>
          <p:cNvPr id="7" name="Rectangle 8"/>
          <p:cNvSpPr/>
          <p:nvPr/>
        </p:nvSpPr>
        <p:spPr>
          <a:xfrm>
            <a:off x="2085695" y="2801282"/>
            <a:ext cx="2551112" cy="830997"/>
          </a:xfrm>
          <a:prstGeom prst="rect">
            <a:avLst/>
          </a:prstGeom>
        </p:spPr>
        <p:txBody>
          <a:bodyPr wrap="square">
            <a:spAutoFit/>
          </a:bodyPr>
          <a:lstStyle/>
          <a:p>
            <a:pPr eaLnBrk="1" hangingPunct="1"/>
            <a:r>
              <a:rPr lang="zh-CN" altLang="en-US" sz="1600" b="1" dirty="0">
                <a:solidFill>
                  <a:schemeClr val="bg1">
                    <a:lumMod val="50000"/>
                  </a:schemeClr>
                </a:solidFill>
                <a:cs typeface="+mn-ea"/>
                <a:sym typeface="+mn-lt"/>
              </a:rPr>
              <a:t>点击加入标题</a:t>
            </a:r>
            <a:endParaRPr lang="en-US" altLang="zh-CN" sz="1600" b="1" dirty="0">
              <a:solidFill>
                <a:schemeClr val="bg1">
                  <a:lumMod val="50000"/>
                </a:schemeClr>
              </a:solidFill>
              <a:cs typeface="+mn-ea"/>
              <a:sym typeface="+mn-lt"/>
            </a:endParaRPr>
          </a:p>
          <a:p>
            <a:r>
              <a:rPr lang="zh-CN" altLang="en-US" sz="1600" dirty="0">
                <a:solidFill>
                  <a:schemeClr val="bg1">
                    <a:lumMod val="50000"/>
                  </a:schemeClr>
                </a:solidFill>
                <a:cs typeface="+mn-ea"/>
                <a:sym typeface="+mn-lt"/>
              </a:rPr>
              <a:t>加入文字描述文案描述，</a:t>
            </a:r>
            <a:endParaRPr lang="en-US" altLang="zh-CN" sz="1600" dirty="0">
              <a:solidFill>
                <a:schemeClr val="bg1">
                  <a:lumMod val="50000"/>
                </a:schemeClr>
              </a:solidFill>
              <a:cs typeface="+mn-ea"/>
              <a:sym typeface="+mn-lt"/>
            </a:endParaRPr>
          </a:p>
          <a:p>
            <a:r>
              <a:rPr lang="zh-CN" altLang="en-US" sz="1600" dirty="0">
                <a:solidFill>
                  <a:schemeClr val="bg1">
                    <a:lumMod val="50000"/>
                  </a:schemeClr>
                </a:solidFill>
                <a:cs typeface="+mn-ea"/>
                <a:sym typeface="+mn-lt"/>
              </a:rPr>
              <a:t>文字描述文案描述表达。</a:t>
            </a:r>
            <a:endParaRPr lang="en-US" altLang="zh-CN" sz="1600" dirty="0">
              <a:solidFill>
                <a:schemeClr val="bg1">
                  <a:lumMod val="50000"/>
                </a:schemeClr>
              </a:solidFill>
              <a:cs typeface="+mn-ea"/>
              <a:sym typeface="+mn-lt"/>
            </a:endParaRPr>
          </a:p>
        </p:txBody>
      </p:sp>
      <p:sp>
        <p:nvSpPr>
          <p:cNvPr id="8" name="Oval 9"/>
          <p:cNvSpPr/>
          <p:nvPr/>
        </p:nvSpPr>
        <p:spPr>
          <a:xfrm>
            <a:off x="1295120" y="4304458"/>
            <a:ext cx="571500" cy="571500"/>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cs typeface="+mn-ea"/>
                <a:sym typeface="+mn-lt"/>
              </a:rPr>
              <a:t></a:t>
            </a:r>
          </a:p>
        </p:txBody>
      </p:sp>
      <p:sp>
        <p:nvSpPr>
          <p:cNvPr id="9" name="Rectangle 10"/>
          <p:cNvSpPr/>
          <p:nvPr/>
        </p:nvSpPr>
        <p:spPr>
          <a:xfrm>
            <a:off x="2071407" y="4155513"/>
            <a:ext cx="2409825" cy="830997"/>
          </a:xfrm>
          <a:prstGeom prst="rect">
            <a:avLst/>
          </a:prstGeom>
        </p:spPr>
        <p:txBody>
          <a:bodyPr>
            <a:spAutoFit/>
          </a:bodyPr>
          <a:lstStyle/>
          <a:p>
            <a:pPr lvl="0"/>
            <a:r>
              <a:rPr lang="zh-CN" altLang="en-US" sz="1600" b="1" dirty="0">
                <a:solidFill>
                  <a:srgbClr val="FFFFFF">
                    <a:lumMod val="50000"/>
                  </a:srgbClr>
                </a:solidFill>
                <a:cs typeface="+mn-ea"/>
                <a:sym typeface="+mn-lt"/>
              </a:rPr>
              <a:t>点击加入标题</a:t>
            </a:r>
            <a:endParaRPr lang="en-US" altLang="zh-CN" sz="1600" b="1"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加入文字描述文案描述，</a:t>
            </a:r>
            <a:endParaRPr lang="en-US" altLang="zh-CN" sz="1600"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文字描述文案描述表达。</a:t>
            </a:r>
            <a:endParaRPr lang="en-US" altLang="zh-CN" sz="1600" dirty="0">
              <a:solidFill>
                <a:srgbClr val="FFFFFF">
                  <a:lumMod val="50000"/>
                </a:srgbClr>
              </a:solidFill>
              <a:cs typeface="+mn-ea"/>
              <a:sym typeface="+mn-lt"/>
            </a:endParaRPr>
          </a:p>
        </p:txBody>
      </p:sp>
      <p:sp>
        <p:nvSpPr>
          <p:cNvPr id="10" name="Oval 12"/>
          <p:cNvSpPr/>
          <p:nvPr/>
        </p:nvSpPr>
        <p:spPr>
          <a:xfrm>
            <a:off x="4651095" y="2923333"/>
            <a:ext cx="571500" cy="571500"/>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cs typeface="+mn-ea"/>
                <a:sym typeface="+mn-lt"/>
              </a:rPr>
              <a:t></a:t>
            </a:r>
          </a:p>
        </p:txBody>
      </p:sp>
      <p:sp>
        <p:nvSpPr>
          <p:cNvPr id="12" name="Rectangle 13"/>
          <p:cNvSpPr/>
          <p:nvPr/>
        </p:nvSpPr>
        <p:spPr>
          <a:xfrm>
            <a:off x="5427382" y="2801282"/>
            <a:ext cx="2409825" cy="830997"/>
          </a:xfrm>
          <a:prstGeom prst="rect">
            <a:avLst/>
          </a:prstGeom>
        </p:spPr>
        <p:txBody>
          <a:bodyPr>
            <a:spAutoFit/>
          </a:bodyPr>
          <a:lstStyle/>
          <a:p>
            <a:pPr lvl="0"/>
            <a:r>
              <a:rPr lang="zh-CN" altLang="en-US" sz="1600" b="1" dirty="0">
                <a:solidFill>
                  <a:srgbClr val="FFFFFF">
                    <a:lumMod val="50000"/>
                  </a:srgbClr>
                </a:solidFill>
                <a:cs typeface="+mn-ea"/>
                <a:sym typeface="+mn-lt"/>
              </a:rPr>
              <a:t>点击加入标题</a:t>
            </a:r>
            <a:endParaRPr lang="en-US" altLang="zh-CN" sz="1600" b="1"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加入文字描述文案描述，</a:t>
            </a:r>
            <a:endParaRPr lang="en-US" altLang="zh-CN" sz="1600"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文字描述文案描述表达。</a:t>
            </a:r>
            <a:endParaRPr lang="en-US" altLang="zh-CN" sz="1600" dirty="0">
              <a:solidFill>
                <a:srgbClr val="FFFFFF">
                  <a:lumMod val="50000"/>
                </a:srgbClr>
              </a:solidFill>
              <a:cs typeface="+mn-ea"/>
              <a:sym typeface="+mn-lt"/>
            </a:endParaRPr>
          </a:p>
        </p:txBody>
      </p:sp>
      <p:sp>
        <p:nvSpPr>
          <p:cNvPr id="13" name="Oval 14"/>
          <p:cNvSpPr/>
          <p:nvPr/>
        </p:nvSpPr>
        <p:spPr>
          <a:xfrm>
            <a:off x="4636807" y="4304458"/>
            <a:ext cx="571500" cy="571500"/>
          </a:xfrm>
          <a:prstGeom prst="ellips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cs typeface="+mn-ea"/>
                <a:sym typeface="+mn-lt"/>
              </a:rPr>
              <a:t></a:t>
            </a:r>
          </a:p>
        </p:txBody>
      </p:sp>
      <p:sp>
        <p:nvSpPr>
          <p:cNvPr id="14" name="Rectangle 15"/>
          <p:cNvSpPr/>
          <p:nvPr/>
        </p:nvSpPr>
        <p:spPr>
          <a:xfrm>
            <a:off x="5413095" y="4155513"/>
            <a:ext cx="2409825" cy="830997"/>
          </a:xfrm>
          <a:prstGeom prst="rect">
            <a:avLst/>
          </a:prstGeom>
        </p:spPr>
        <p:txBody>
          <a:bodyPr>
            <a:spAutoFit/>
          </a:bodyPr>
          <a:lstStyle/>
          <a:p>
            <a:pPr lvl="0"/>
            <a:r>
              <a:rPr lang="zh-CN" altLang="en-US" sz="1600" b="1" dirty="0">
                <a:solidFill>
                  <a:srgbClr val="FFFFFF">
                    <a:lumMod val="50000"/>
                  </a:srgbClr>
                </a:solidFill>
                <a:cs typeface="+mn-ea"/>
                <a:sym typeface="+mn-lt"/>
              </a:rPr>
              <a:t>点击加入标题</a:t>
            </a:r>
            <a:endParaRPr lang="en-US" altLang="zh-CN" sz="1600" b="1"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加入文字描述文案描述，</a:t>
            </a:r>
            <a:endParaRPr lang="en-US" altLang="zh-CN" sz="1600"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文字描述文案描述表达。</a:t>
            </a:r>
            <a:endParaRPr lang="en-US" altLang="zh-CN" sz="1600" dirty="0">
              <a:solidFill>
                <a:srgbClr val="FFFFFF">
                  <a:lumMod val="50000"/>
                </a:srgbClr>
              </a:solidFill>
              <a:cs typeface="+mn-ea"/>
              <a:sym typeface="+mn-lt"/>
            </a:endParaRPr>
          </a:p>
        </p:txBody>
      </p:sp>
      <p:sp>
        <p:nvSpPr>
          <p:cNvPr id="15" name="Oval 16"/>
          <p:cNvSpPr/>
          <p:nvPr/>
        </p:nvSpPr>
        <p:spPr>
          <a:xfrm>
            <a:off x="8005482" y="2923333"/>
            <a:ext cx="571500" cy="571500"/>
          </a:xfrm>
          <a:prstGeom prst="ellips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cs typeface="+mn-ea"/>
                <a:sym typeface="+mn-lt"/>
              </a:rPr>
              <a:t></a:t>
            </a:r>
          </a:p>
        </p:txBody>
      </p:sp>
      <p:sp>
        <p:nvSpPr>
          <p:cNvPr id="16" name="Rectangle 17"/>
          <p:cNvSpPr/>
          <p:nvPr/>
        </p:nvSpPr>
        <p:spPr>
          <a:xfrm>
            <a:off x="8781770" y="2801282"/>
            <a:ext cx="2409825" cy="830997"/>
          </a:xfrm>
          <a:prstGeom prst="rect">
            <a:avLst/>
          </a:prstGeom>
        </p:spPr>
        <p:txBody>
          <a:bodyPr>
            <a:spAutoFit/>
          </a:bodyPr>
          <a:lstStyle/>
          <a:p>
            <a:pPr lvl="0"/>
            <a:r>
              <a:rPr lang="zh-CN" altLang="en-US" sz="1600" b="1" dirty="0">
                <a:solidFill>
                  <a:srgbClr val="FFFFFF">
                    <a:lumMod val="50000"/>
                  </a:srgbClr>
                </a:solidFill>
                <a:cs typeface="+mn-ea"/>
                <a:sym typeface="+mn-lt"/>
              </a:rPr>
              <a:t>点击加入标题</a:t>
            </a:r>
            <a:endParaRPr lang="en-US" altLang="zh-CN" sz="1600" b="1"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加入文字描述文案描述，</a:t>
            </a:r>
            <a:endParaRPr lang="en-US" altLang="zh-CN" sz="1600"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文字描述文案描述表达。</a:t>
            </a:r>
            <a:endParaRPr lang="en-US" altLang="zh-CN" sz="1600" dirty="0">
              <a:solidFill>
                <a:srgbClr val="FFFFFF">
                  <a:lumMod val="50000"/>
                </a:srgbClr>
              </a:solidFill>
              <a:cs typeface="+mn-ea"/>
              <a:sym typeface="+mn-lt"/>
            </a:endParaRPr>
          </a:p>
        </p:txBody>
      </p:sp>
      <p:sp>
        <p:nvSpPr>
          <p:cNvPr id="17" name="Oval 18"/>
          <p:cNvSpPr/>
          <p:nvPr/>
        </p:nvSpPr>
        <p:spPr>
          <a:xfrm>
            <a:off x="7991195" y="4304458"/>
            <a:ext cx="571500" cy="571500"/>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cs typeface="+mn-ea"/>
                <a:sym typeface="+mn-lt"/>
              </a:rPr>
              <a:t></a:t>
            </a:r>
          </a:p>
        </p:txBody>
      </p:sp>
      <p:sp>
        <p:nvSpPr>
          <p:cNvPr id="18" name="Rectangle 19"/>
          <p:cNvSpPr/>
          <p:nvPr/>
        </p:nvSpPr>
        <p:spPr>
          <a:xfrm>
            <a:off x="8767482" y="4155513"/>
            <a:ext cx="2409825" cy="830997"/>
          </a:xfrm>
          <a:prstGeom prst="rect">
            <a:avLst/>
          </a:prstGeom>
        </p:spPr>
        <p:txBody>
          <a:bodyPr>
            <a:spAutoFit/>
          </a:bodyPr>
          <a:lstStyle/>
          <a:p>
            <a:pPr lvl="0"/>
            <a:r>
              <a:rPr lang="zh-CN" altLang="en-US" sz="1600" b="1" dirty="0">
                <a:solidFill>
                  <a:srgbClr val="FFFFFF">
                    <a:lumMod val="50000"/>
                  </a:srgbClr>
                </a:solidFill>
                <a:cs typeface="+mn-ea"/>
                <a:sym typeface="+mn-lt"/>
              </a:rPr>
              <a:t>点击加入标题</a:t>
            </a:r>
            <a:endParaRPr lang="en-US" altLang="zh-CN" sz="1600" b="1"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加入文字描述文案描述，</a:t>
            </a:r>
            <a:endParaRPr lang="en-US" altLang="zh-CN" sz="1600" dirty="0">
              <a:solidFill>
                <a:srgbClr val="FFFFFF">
                  <a:lumMod val="50000"/>
                </a:srgbClr>
              </a:solidFill>
              <a:cs typeface="+mn-ea"/>
              <a:sym typeface="+mn-lt"/>
            </a:endParaRPr>
          </a:p>
          <a:p>
            <a:pPr lvl="0"/>
            <a:r>
              <a:rPr lang="zh-CN" altLang="en-US" sz="1600" dirty="0">
                <a:solidFill>
                  <a:srgbClr val="FFFFFF">
                    <a:lumMod val="50000"/>
                  </a:srgbClr>
                </a:solidFill>
                <a:cs typeface="+mn-ea"/>
                <a:sym typeface="+mn-lt"/>
              </a:rPr>
              <a:t>文字描述文案描述表达。</a:t>
            </a:r>
            <a:endParaRPr lang="en-US" altLang="zh-CN" sz="1600" dirty="0">
              <a:solidFill>
                <a:srgbClr val="FFFFFF">
                  <a:lumMod val="50000"/>
                </a:srgbClr>
              </a:solidFill>
              <a:cs typeface="+mn-ea"/>
              <a:sym typeface="+mn-lt"/>
            </a:endParaRPr>
          </a:p>
        </p:txBody>
      </p:sp>
    </p:spTree>
    <p:extLst>
      <p:ext uri="{BB962C8B-B14F-4D97-AF65-F5344CB8AC3E}">
        <p14:creationId xmlns:p14="http://schemas.microsoft.com/office/powerpoint/2010/main" val="178855550"/>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25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7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25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75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250"/>
                            </p:stCondLst>
                            <p:childTnLst>
                              <p:par>
                                <p:cTn id="77" presetID="42"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anim calcmode="lin" valueType="num">
                                      <p:cBhvr>
                                        <p:cTn id="80" dur="500" fill="hold"/>
                                        <p:tgtEl>
                                          <p:spTgt spid="18"/>
                                        </p:tgtEl>
                                        <p:attrNameLst>
                                          <p:attrName>ppt_x</p:attrName>
                                        </p:attrNameLst>
                                      </p:cBhvr>
                                      <p:tavLst>
                                        <p:tav tm="0">
                                          <p:val>
                                            <p:strVal val="#ppt_x"/>
                                          </p:val>
                                        </p:tav>
                                        <p:tav tm="100000">
                                          <p:val>
                                            <p:strVal val="#ppt_x"/>
                                          </p:val>
                                        </p:tav>
                                      </p:tavLst>
                                    </p:anim>
                                    <p:anim calcmode="lin" valueType="num">
                                      <p:cBhvr>
                                        <p:cTn id="81"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P spid="10" grpId="0" animBg="1"/>
      <p:bldP spid="12" grpId="0"/>
      <p:bldP spid="13" grpId="0" animBg="1"/>
      <p:bldP spid="14" grpId="0"/>
      <p:bldP spid="15" grpId="0" animBg="1"/>
      <p:bldP spid="16" grpId="0"/>
      <p:bldP spid="17" grpId="0" animBg="1"/>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矩形 5"/>
          <p:cNvSpPr/>
          <p:nvPr/>
        </p:nvSpPr>
        <p:spPr>
          <a:xfrm>
            <a:off x="5502087" y="2070127"/>
            <a:ext cx="4411345" cy="300625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dirty="0">
              <a:cs typeface="+mn-ea"/>
              <a:sym typeface="+mn-lt"/>
            </a:endParaRPr>
          </a:p>
        </p:txBody>
      </p:sp>
      <p:sp>
        <p:nvSpPr>
          <p:cNvPr id="7" name="矩形 13"/>
          <p:cNvSpPr>
            <a:spLocks noChangeArrowheads="1"/>
          </p:cNvSpPr>
          <p:nvPr/>
        </p:nvSpPr>
        <p:spPr bwMode="auto">
          <a:xfrm>
            <a:off x="2240660" y="2817689"/>
            <a:ext cx="314203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sz="1200" dirty="0">
                <a:solidFill>
                  <a:schemeClr val="bg1">
                    <a:lumMod val="50000"/>
                  </a:schemeClr>
                </a:solidFill>
                <a:cs typeface="+mn-ea"/>
                <a:sym typeface="+mn-lt"/>
              </a:rPr>
              <a:t>Vestibulum ante ipsum primis in faucibus orci luctus et ultrices posuere cubilia CuraeVestibulum ante ipsum primis in faucibus orci luctus et ultrices posuere cubilia Curae</a:t>
            </a:r>
          </a:p>
          <a:p>
            <a:pPr eaLnBrk="1" hangingPunct="1"/>
            <a:r>
              <a:rPr lang="zh-CN" altLang="en-US" sz="1200" dirty="0">
                <a:solidFill>
                  <a:schemeClr val="bg1">
                    <a:lumMod val="50000"/>
                  </a:schemeClr>
                </a:solidFill>
                <a:cs typeface="+mn-ea"/>
                <a:sym typeface="+mn-lt"/>
              </a:rPr>
              <a:t>Vestibulum ante ipsum primis in faucibus orci luctus et ultrices posuere cubilia Curae</a:t>
            </a:r>
          </a:p>
          <a:p>
            <a:pPr eaLnBrk="1" hangingPunct="1"/>
            <a:endParaRPr lang="zh-CN" altLang="en-US" sz="1200" dirty="0">
              <a:solidFill>
                <a:schemeClr val="bg1">
                  <a:lumMod val="50000"/>
                </a:schemeClr>
              </a:solidFill>
              <a:cs typeface="+mn-ea"/>
              <a:sym typeface="+mn-lt"/>
            </a:endParaRPr>
          </a:p>
        </p:txBody>
      </p:sp>
      <p:sp>
        <p:nvSpPr>
          <p:cNvPr id="8" name="矩形 14"/>
          <p:cNvSpPr>
            <a:spLocks noChangeArrowheads="1"/>
          </p:cNvSpPr>
          <p:nvPr/>
        </p:nvSpPr>
        <p:spPr bwMode="auto">
          <a:xfrm>
            <a:off x="2253359" y="2493839"/>
            <a:ext cx="1809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a:solidFill>
                  <a:schemeClr val="bg1">
                    <a:lumMod val="50000"/>
                  </a:schemeClr>
                </a:solidFill>
                <a:cs typeface="+mn-ea"/>
                <a:sym typeface="+mn-lt"/>
              </a:rPr>
              <a:t>ADD YOUR TEXT</a:t>
            </a:r>
          </a:p>
        </p:txBody>
      </p:sp>
      <p:sp>
        <p:nvSpPr>
          <p:cNvPr id="9" name="矩形 15"/>
          <p:cNvSpPr>
            <a:spLocks noChangeArrowheads="1"/>
          </p:cNvSpPr>
          <p:nvPr/>
        </p:nvSpPr>
        <p:spPr bwMode="auto">
          <a:xfrm>
            <a:off x="2240660" y="4786189"/>
            <a:ext cx="314203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sz="1200">
                <a:solidFill>
                  <a:schemeClr val="bg1">
                    <a:lumMod val="50000"/>
                  </a:schemeClr>
                </a:solidFill>
                <a:cs typeface="+mn-ea"/>
                <a:sym typeface="+mn-lt"/>
              </a:rPr>
              <a:t>Vestibulum ante ipsum primis in faucibus orci luctus et ultrices posuere cubilia CuraeVestibulum ante ipsum primis in faucibus orci luctus et ultrices posuere cubilia Curae</a:t>
            </a:r>
          </a:p>
          <a:p>
            <a:pPr eaLnBrk="1" hangingPunct="1"/>
            <a:r>
              <a:rPr lang="zh-CN" altLang="en-US" sz="1200">
                <a:solidFill>
                  <a:schemeClr val="bg1">
                    <a:lumMod val="50000"/>
                  </a:schemeClr>
                </a:solidFill>
                <a:cs typeface="+mn-ea"/>
                <a:sym typeface="+mn-lt"/>
              </a:rPr>
              <a:t>Vestibulum ante ipsum primis in faucibus orci luctus et ultrices posuere cubilia Curae</a:t>
            </a:r>
          </a:p>
          <a:p>
            <a:pPr eaLnBrk="1" hangingPunct="1"/>
            <a:endParaRPr lang="zh-CN" altLang="en-US" sz="1200">
              <a:solidFill>
                <a:schemeClr val="bg1">
                  <a:lumMod val="50000"/>
                </a:schemeClr>
              </a:solidFill>
              <a:cs typeface="+mn-ea"/>
              <a:sym typeface="+mn-lt"/>
            </a:endParaRPr>
          </a:p>
        </p:txBody>
      </p:sp>
      <p:sp>
        <p:nvSpPr>
          <p:cNvPr id="10" name="矩形 16"/>
          <p:cNvSpPr>
            <a:spLocks noChangeArrowheads="1"/>
          </p:cNvSpPr>
          <p:nvPr/>
        </p:nvSpPr>
        <p:spPr bwMode="auto">
          <a:xfrm>
            <a:off x="2253359" y="4462339"/>
            <a:ext cx="1809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a:solidFill>
                  <a:schemeClr val="bg1">
                    <a:lumMod val="50000"/>
                  </a:schemeClr>
                </a:solidFill>
                <a:cs typeface="+mn-ea"/>
                <a:sym typeface="+mn-lt"/>
              </a:rPr>
              <a:t>ADD YOUR TEXT</a:t>
            </a:r>
          </a:p>
        </p:txBody>
      </p:sp>
      <p:sp>
        <p:nvSpPr>
          <p:cNvPr id="12" name="椭圆 11"/>
          <p:cNvSpPr/>
          <p:nvPr/>
        </p:nvSpPr>
        <p:spPr>
          <a:xfrm>
            <a:off x="1866009" y="2546226"/>
            <a:ext cx="398463" cy="398463"/>
          </a:xfrm>
          <a:prstGeom prst="ellipse">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13" name="椭圆 12"/>
          <p:cNvSpPr/>
          <p:nvPr/>
        </p:nvSpPr>
        <p:spPr>
          <a:xfrm>
            <a:off x="1866009" y="4538539"/>
            <a:ext cx="398463" cy="400050"/>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14" name="矩形 13"/>
          <p:cNvSpPr/>
          <p:nvPr/>
        </p:nvSpPr>
        <p:spPr>
          <a:xfrm flipH="1">
            <a:off x="5502086" y="5122728"/>
            <a:ext cx="4411345" cy="920044"/>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cs typeface="+mn-ea"/>
              <a:sym typeface="+mn-lt"/>
            </a:endParaRPr>
          </a:p>
        </p:txBody>
      </p:sp>
      <p:sp>
        <p:nvSpPr>
          <p:cNvPr id="15" name="TextBox 24"/>
          <p:cNvSpPr txBox="1"/>
          <p:nvPr/>
        </p:nvSpPr>
        <p:spPr>
          <a:xfrm flipH="1">
            <a:off x="6435132" y="5251714"/>
            <a:ext cx="2527116" cy="523220"/>
          </a:xfrm>
          <a:prstGeom prst="rect">
            <a:avLst/>
          </a:prstGeom>
          <a:noFill/>
        </p:spPr>
        <p:txBody>
          <a:bodyPr wrap="square" rtlCol="0">
            <a:spAutoFit/>
          </a:bodyPr>
          <a:lstStyle/>
          <a:p>
            <a:pPr algn="ctr"/>
            <a:r>
              <a:rPr lang="zh-CN" altLang="en-US" sz="2800" dirty="0">
                <a:solidFill>
                  <a:schemeClr val="bg1"/>
                </a:solidFill>
                <a:cs typeface="+mn-ea"/>
                <a:sym typeface="+mn-lt"/>
              </a:rPr>
              <a:t>添加标题</a:t>
            </a:r>
          </a:p>
        </p:txBody>
      </p:sp>
      <p:sp>
        <p:nvSpPr>
          <p:cNvPr id="16" name="Rectangle 13" descr="FD1DDF730CE4456e89755B07FE1653D0# #Rectangle 13"/>
          <p:cNvSpPr>
            <a:spLocks noChangeArrowheads="1"/>
          </p:cNvSpPr>
          <p:nvPr/>
        </p:nvSpPr>
        <p:spPr bwMode="auto">
          <a:xfrm flipH="1">
            <a:off x="6471018" y="5693458"/>
            <a:ext cx="252609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050" dirty="0">
                <a:solidFill>
                  <a:schemeClr val="bg1"/>
                </a:solidFill>
                <a:latin typeface="+mn-lt"/>
                <a:ea typeface="+mn-ea"/>
                <a:cs typeface="+mn-ea"/>
                <a:sym typeface="+mn-lt"/>
              </a:rPr>
              <a:t>此处添加简短文字说明。</a:t>
            </a:r>
            <a:endParaRPr lang="en-US" altLang="zh-CN" sz="1050" dirty="0">
              <a:solidFill>
                <a:schemeClr val="bg1"/>
              </a:solidFill>
              <a:latin typeface="+mn-lt"/>
              <a:ea typeface="+mn-ea"/>
              <a:cs typeface="+mn-ea"/>
              <a:sym typeface="+mn-lt"/>
            </a:endParaRPr>
          </a:p>
        </p:txBody>
      </p:sp>
    </p:spTree>
    <p:extLst>
      <p:ext uri="{BB962C8B-B14F-4D97-AF65-F5344CB8AC3E}">
        <p14:creationId xmlns:p14="http://schemas.microsoft.com/office/powerpoint/2010/main" val="465617099"/>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17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childTnLst>
                          </p:cTn>
                        </p:par>
                        <p:par>
                          <p:cTn id="44" fill="hold">
                            <p:stCondLst>
                              <p:cond delay="2500"/>
                            </p:stCondLst>
                            <p:childTnLst>
                              <p:par>
                                <p:cTn id="45" presetID="42"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250"/>
                                        <p:tgtEl>
                                          <p:spTgt spid="13"/>
                                        </p:tgtEl>
                                      </p:cBhvr>
                                    </p:animEffect>
                                    <p:anim calcmode="lin" valueType="num">
                                      <p:cBhvr>
                                        <p:cTn id="48" dur="250" fill="hold"/>
                                        <p:tgtEl>
                                          <p:spTgt spid="13"/>
                                        </p:tgtEl>
                                        <p:attrNameLst>
                                          <p:attrName>ppt_x</p:attrName>
                                        </p:attrNameLst>
                                      </p:cBhvr>
                                      <p:tavLst>
                                        <p:tav tm="0">
                                          <p:val>
                                            <p:strVal val="#ppt_x"/>
                                          </p:val>
                                        </p:tav>
                                        <p:tav tm="100000">
                                          <p:val>
                                            <p:strVal val="#ppt_x"/>
                                          </p:val>
                                        </p:tav>
                                      </p:tavLst>
                                    </p:anim>
                                    <p:anim calcmode="lin" valueType="num">
                                      <p:cBhvr>
                                        <p:cTn id="49" dur="2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6" name="_1"/>
          <p:cNvGrpSpPr/>
          <p:nvPr/>
        </p:nvGrpSpPr>
        <p:grpSpPr>
          <a:xfrm>
            <a:off x="1842867" y="4065256"/>
            <a:ext cx="2142845" cy="1262178"/>
            <a:chOff x="800422" y="2736943"/>
            <a:chExt cx="1670404" cy="983901"/>
          </a:xfrm>
        </p:grpSpPr>
        <p:sp>
          <p:nvSpPr>
            <p:cNvPr id="7" name="矩形 6"/>
            <p:cNvSpPr/>
            <p:nvPr/>
          </p:nvSpPr>
          <p:spPr>
            <a:xfrm>
              <a:off x="927738" y="2736943"/>
              <a:ext cx="1103631" cy="282806"/>
            </a:xfrm>
            <a:prstGeom prst="rect">
              <a:avLst/>
            </a:prstGeom>
          </p:spPr>
          <p:txBody>
            <a:bodyPr wrap="none">
              <a:spAutoFit/>
            </a:bodyPr>
            <a:lstStyle/>
            <a:p>
              <a:pPr>
                <a:lnSpc>
                  <a:spcPct val="120000"/>
                </a:lnSpc>
              </a:pPr>
              <a:r>
                <a:rPr lang="zh-CN" altLang="en-US" sz="1600" dirty="0">
                  <a:solidFill>
                    <a:schemeClr val="bg1">
                      <a:lumMod val="50000"/>
                    </a:schemeClr>
                  </a:solidFill>
                  <a:cs typeface="+mn-ea"/>
                  <a:sym typeface="+mn-lt"/>
                </a:rPr>
                <a:t>项目单项说明</a:t>
              </a:r>
            </a:p>
          </p:txBody>
        </p:sp>
        <p:sp>
          <p:nvSpPr>
            <p:cNvPr id="8" name="矩形 7"/>
            <p:cNvSpPr/>
            <p:nvPr/>
          </p:nvSpPr>
          <p:spPr>
            <a:xfrm>
              <a:off x="800422" y="3245802"/>
              <a:ext cx="1670404" cy="475042"/>
            </a:xfrm>
            <a:prstGeom prst="rect">
              <a:avLst/>
            </a:prstGeom>
          </p:spPr>
          <p:txBody>
            <a:bodyPr wrap="square" anchor="ctr">
              <a:spAutoFit/>
            </a:bodyPr>
            <a:lstStyle/>
            <a:p>
              <a:pPr>
                <a:lnSpc>
                  <a:spcPct val="120000"/>
                </a:lnSpc>
              </a:pPr>
              <a:r>
                <a:rPr lang="zh-CN" altLang="en-US" sz="1400" dirty="0">
                  <a:solidFill>
                    <a:schemeClr val="bg1">
                      <a:lumMod val="50000"/>
                    </a:schemeClr>
                  </a:solidFill>
                  <a:cs typeface="+mn-ea"/>
                  <a:sym typeface="+mn-lt"/>
                </a:rPr>
                <a:t>在这里填写项目的具体情况只写完任务说明</a:t>
              </a:r>
            </a:p>
          </p:txBody>
        </p:sp>
      </p:grpSp>
      <p:grpSp>
        <p:nvGrpSpPr>
          <p:cNvPr id="9" name="_2"/>
          <p:cNvGrpSpPr/>
          <p:nvPr/>
        </p:nvGrpSpPr>
        <p:grpSpPr>
          <a:xfrm>
            <a:off x="6342011" y="4065256"/>
            <a:ext cx="2142845" cy="1262178"/>
            <a:chOff x="800422" y="2736943"/>
            <a:chExt cx="1670404" cy="983901"/>
          </a:xfrm>
        </p:grpSpPr>
        <p:sp>
          <p:nvSpPr>
            <p:cNvPr id="10" name="矩形 9"/>
            <p:cNvSpPr/>
            <p:nvPr/>
          </p:nvSpPr>
          <p:spPr>
            <a:xfrm>
              <a:off x="927738" y="2736943"/>
              <a:ext cx="1103631" cy="282806"/>
            </a:xfrm>
            <a:prstGeom prst="rect">
              <a:avLst/>
            </a:prstGeom>
          </p:spPr>
          <p:txBody>
            <a:bodyPr wrap="none">
              <a:spAutoFit/>
            </a:bodyPr>
            <a:lstStyle/>
            <a:p>
              <a:pPr>
                <a:lnSpc>
                  <a:spcPct val="120000"/>
                </a:lnSpc>
              </a:pPr>
              <a:r>
                <a:rPr lang="zh-CN" altLang="en-US" sz="1600" dirty="0">
                  <a:solidFill>
                    <a:schemeClr val="bg1">
                      <a:lumMod val="50000"/>
                    </a:schemeClr>
                  </a:solidFill>
                  <a:cs typeface="+mn-ea"/>
                  <a:sym typeface="+mn-lt"/>
                </a:rPr>
                <a:t>项目单项说明</a:t>
              </a:r>
            </a:p>
          </p:txBody>
        </p:sp>
        <p:sp>
          <p:nvSpPr>
            <p:cNvPr id="12" name="矩形 11"/>
            <p:cNvSpPr/>
            <p:nvPr/>
          </p:nvSpPr>
          <p:spPr>
            <a:xfrm>
              <a:off x="800422" y="3245802"/>
              <a:ext cx="1670404" cy="475042"/>
            </a:xfrm>
            <a:prstGeom prst="rect">
              <a:avLst/>
            </a:prstGeom>
          </p:spPr>
          <p:txBody>
            <a:bodyPr wrap="square" anchor="ctr">
              <a:spAutoFit/>
            </a:bodyPr>
            <a:lstStyle/>
            <a:p>
              <a:pPr>
                <a:lnSpc>
                  <a:spcPct val="120000"/>
                </a:lnSpc>
              </a:pPr>
              <a:r>
                <a:rPr lang="zh-CN" altLang="en-US" sz="1400" dirty="0">
                  <a:solidFill>
                    <a:schemeClr val="bg1">
                      <a:lumMod val="50000"/>
                    </a:schemeClr>
                  </a:solidFill>
                  <a:cs typeface="+mn-ea"/>
                  <a:sym typeface="+mn-lt"/>
                </a:rPr>
                <a:t>在这里填写项目的具体情况只写完任务说明</a:t>
              </a:r>
            </a:p>
          </p:txBody>
        </p:sp>
      </p:grpSp>
      <p:grpSp>
        <p:nvGrpSpPr>
          <p:cNvPr id="13" name="_3"/>
          <p:cNvGrpSpPr/>
          <p:nvPr/>
        </p:nvGrpSpPr>
        <p:grpSpPr>
          <a:xfrm>
            <a:off x="4019869" y="2262246"/>
            <a:ext cx="2142845" cy="1262178"/>
            <a:chOff x="800422" y="2736943"/>
            <a:chExt cx="1670404" cy="983901"/>
          </a:xfrm>
        </p:grpSpPr>
        <p:sp>
          <p:nvSpPr>
            <p:cNvPr id="14" name="矩形 13"/>
            <p:cNvSpPr/>
            <p:nvPr/>
          </p:nvSpPr>
          <p:spPr>
            <a:xfrm>
              <a:off x="927738" y="2736943"/>
              <a:ext cx="1103631" cy="282806"/>
            </a:xfrm>
            <a:prstGeom prst="rect">
              <a:avLst/>
            </a:prstGeom>
          </p:spPr>
          <p:txBody>
            <a:bodyPr wrap="none">
              <a:spAutoFit/>
            </a:bodyPr>
            <a:lstStyle/>
            <a:p>
              <a:pPr>
                <a:lnSpc>
                  <a:spcPct val="120000"/>
                </a:lnSpc>
              </a:pPr>
              <a:r>
                <a:rPr lang="zh-CN" altLang="en-US" sz="1600" dirty="0">
                  <a:solidFill>
                    <a:schemeClr val="bg1">
                      <a:lumMod val="50000"/>
                    </a:schemeClr>
                  </a:solidFill>
                  <a:cs typeface="+mn-ea"/>
                  <a:sym typeface="+mn-lt"/>
                </a:rPr>
                <a:t>项目单项说明</a:t>
              </a:r>
            </a:p>
          </p:txBody>
        </p:sp>
        <p:sp>
          <p:nvSpPr>
            <p:cNvPr id="15" name="矩形 14"/>
            <p:cNvSpPr/>
            <p:nvPr/>
          </p:nvSpPr>
          <p:spPr>
            <a:xfrm>
              <a:off x="800422" y="3245802"/>
              <a:ext cx="1670404" cy="475042"/>
            </a:xfrm>
            <a:prstGeom prst="rect">
              <a:avLst/>
            </a:prstGeom>
          </p:spPr>
          <p:txBody>
            <a:bodyPr wrap="square" anchor="ctr">
              <a:spAutoFit/>
            </a:bodyPr>
            <a:lstStyle/>
            <a:p>
              <a:pPr>
                <a:lnSpc>
                  <a:spcPct val="120000"/>
                </a:lnSpc>
              </a:pPr>
              <a:r>
                <a:rPr lang="zh-CN" altLang="en-US" sz="1400" dirty="0">
                  <a:solidFill>
                    <a:schemeClr val="bg1">
                      <a:lumMod val="50000"/>
                    </a:schemeClr>
                  </a:solidFill>
                  <a:cs typeface="+mn-ea"/>
                  <a:sym typeface="+mn-lt"/>
                </a:rPr>
                <a:t>在这里填写项目的具体情况只写完任务说明</a:t>
              </a:r>
            </a:p>
          </p:txBody>
        </p:sp>
      </p:grpSp>
      <p:grpSp>
        <p:nvGrpSpPr>
          <p:cNvPr id="16" name="_4"/>
          <p:cNvGrpSpPr/>
          <p:nvPr/>
        </p:nvGrpSpPr>
        <p:grpSpPr>
          <a:xfrm>
            <a:off x="8751237" y="2262246"/>
            <a:ext cx="2142845" cy="1262178"/>
            <a:chOff x="800422" y="2736943"/>
            <a:chExt cx="1670404" cy="983901"/>
          </a:xfrm>
        </p:grpSpPr>
        <p:sp>
          <p:nvSpPr>
            <p:cNvPr id="17" name="矩形 16"/>
            <p:cNvSpPr/>
            <p:nvPr/>
          </p:nvSpPr>
          <p:spPr>
            <a:xfrm>
              <a:off x="927738" y="2736943"/>
              <a:ext cx="1103631" cy="282806"/>
            </a:xfrm>
            <a:prstGeom prst="rect">
              <a:avLst/>
            </a:prstGeom>
          </p:spPr>
          <p:txBody>
            <a:bodyPr wrap="none">
              <a:spAutoFit/>
            </a:bodyPr>
            <a:lstStyle/>
            <a:p>
              <a:pPr>
                <a:lnSpc>
                  <a:spcPct val="120000"/>
                </a:lnSpc>
              </a:pPr>
              <a:r>
                <a:rPr lang="zh-CN" altLang="en-US" sz="1600" dirty="0">
                  <a:solidFill>
                    <a:schemeClr val="bg1">
                      <a:lumMod val="50000"/>
                    </a:schemeClr>
                  </a:solidFill>
                  <a:cs typeface="+mn-ea"/>
                  <a:sym typeface="+mn-lt"/>
                </a:rPr>
                <a:t>项目单项说明</a:t>
              </a:r>
            </a:p>
          </p:txBody>
        </p:sp>
        <p:sp>
          <p:nvSpPr>
            <p:cNvPr id="18" name="矩形 17"/>
            <p:cNvSpPr/>
            <p:nvPr/>
          </p:nvSpPr>
          <p:spPr>
            <a:xfrm>
              <a:off x="800422" y="3245802"/>
              <a:ext cx="1670404" cy="475042"/>
            </a:xfrm>
            <a:prstGeom prst="rect">
              <a:avLst/>
            </a:prstGeom>
          </p:spPr>
          <p:txBody>
            <a:bodyPr wrap="square" anchor="ctr">
              <a:spAutoFit/>
            </a:bodyPr>
            <a:lstStyle/>
            <a:p>
              <a:pPr>
                <a:lnSpc>
                  <a:spcPct val="120000"/>
                </a:lnSpc>
              </a:pPr>
              <a:r>
                <a:rPr lang="zh-CN" altLang="en-US" sz="1400" dirty="0">
                  <a:solidFill>
                    <a:schemeClr val="bg1">
                      <a:lumMod val="50000"/>
                    </a:schemeClr>
                  </a:solidFill>
                  <a:cs typeface="+mn-ea"/>
                  <a:sym typeface="+mn-lt"/>
                </a:rPr>
                <a:t>在这里填写项目的具体情况只写完任务说明</a:t>
              </a:r>
            </a:p>
          </p:txBody>
        </p:sp>
      </p:grpSp>
      <p:grpSp>
        <p:nvGrpSpPr>
          <p:cNvPr id="19" name="_5"/>
          <p:cNvGrpSpPr/>
          <p:nvPr/>
        </p:nvGrpSpPr>
        <p:grpSpPr>
          <a:xfrm>
            <a:off x="2239017" y="2455716"/>
            <a:ext cx="1126460" cy="1126738"/>
            <a:chOff x="701911" y="1144125"/>
            <a:chExt cx="707780" cy="707955"/>
          </a:xfrm>
        </p:grpSpPr>
        <p:sp>
          <p:nvSpPr>
            <p:cNvPr id="20" name="Oval 53"/>
            <p:cNvSpPr>
              <a:spLocks noChangeArrowheads="1"/>
            </p:cNvSpPr>
            <p:nvPr/>
          </p:nvSpPr>
          <p:spPr bwMode="auto">
            <a:xfrm>
              <a:off x="701911" y="1144125"/>
              <a:ext cx="707780" cy="707955"/>
            </a:xfrm>
            <a:prstGeom prst="ellipse">
              <a:avLst/>
            </a:prstGeom>
            <a:solidFill>
              <a:srgbClr val="3297AB"/>
            </a:solidFill>
            <a:ln w="76200">
              <a:gradFill flip="none" rotWithShape="1">
                <a:gsLst>
                  <a:gs pos="0">
                    <a:srgbClr val="FFFFFF"/>
                  </a:gs>
                  <a:gs pos="100000">
                    <a:srgbClr val="D9D9DA"/>
                  </a:gs>
                </a:gsLst>
                <a:lin ang="2700000" scaled="0"/>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cs typeface="+mn-ea"/>
                <a:sym typeface="+mn-lt"/>
              </a:endParaRPr>
            </a:p>
          </p:txBody>
        </p:sp>
        <p:sp>
          <p:nvSpPr>
            <p:cNvPr id="21" name="Freeform 586"/>
            <p:cNvSpPr>
              <a:spLocks noEditPoints="1"/>
            </p:cNvSpPr>
            <p:nvPr/>
          </p:nvSpPr>
          <p:spPr bwMode="auto">
            <a:xfrm>
              <a:off x="834742" y="1318017"/>
              <a:ext cx="457361" cy="371414"/>
            </a:xfrm>
            <a:custGeom>
              <a:avLst/>
              <a:gdLst>
                <a:gd name="T0" fmla="*/ 0 w 63"/>
                <a:gd name="T1" fmla="*/ 1 h 51"/>
                <a:gd name="T2" fmla="*/ 15 w 63"/>
                <a:gd name="T3" fmla="*/ 1 h 51"/>
                <a:gd name="T4" fmla="*/ 15 w 63"/>
                <a:gd name="T5" fmla="*/ 49 h 51"/>
                <a:gd name="T6" fmla="*/ 0 w 63"/>
                <a:gd name="T7" fmla="*/ 49 h 51"/>
                <a:gd name="T8" fmla="*/ 0 w 63"/>
                <a:gd name="T9" fmla="*/ 1 h 51"/>
                <a:gd name="T10" fmla="*/ 33 w 63"/>
                <a:gd name="T11" fmla="*/ 5 h 51"/>
                <a:gd name="T12" fmla="*/ 48 w 63"/>
                <a:gd name="T13" fmla="*/ 0 h 51"/>
                <a:gd name="T14" fmla="*/ 63 w 63"/>
                <a:gd name="T15" fmla="*/ 46 h 51"/>
                <a:gd name="T16" fmla="*/ 49 w 63"/>
                <a:gd name="T17" fmla="*/ 51 h 51"/>
                <a:gd name="T18" fmla="*/ 33 w 63"/>
                <a:gd name="T19" fmla="*/ 5 h 51"/>
                <a:gd name="T20" fmla="*/ 51 w 63"/>
                <a:gd name="T21" fmla="*/ 32 h 51"/>
                <a:gd name="T22" fmla="*/ 48 w 63"/>
                <a:gd name="T23" fmla="*/ 39 h 51"/>
                <a:gd name="T24" fmla="*/ 54 w 63"/>
                <a:gd name="T25" fmla="*/ 42 h 51"/>
                <a:gd name="T26" fmla="*/ 57 w 63"/>
                <a:gd name="T27" fmla="*/ 35 h 51"/>
                <a:gd name="T28" fmla="*/ 51 w 63"/>
                <a:gd name="T29" fmla="*/ 32 h 51"/>
                <a:gd name="T30" fmla="*/ 39 w 63"/>
                <a:gd name="T31" fmla="*/ 15 h 51"/>
                <a:gd name="T32" fmla="*/ 41 w 63"/>
                <a:gd name="T33" fmla="*/ 19 h 51"/>
                <a:gd name="T34" fmla="*/ 51 w 63"/>
                <a:gd name="T35" fmla="*/ 15 h 51"/>
                <a:gd name="T36" fmla="*/ 50 w 63"/>
                <a:gd name="T37" fmla="*/ 12 h 51"/>
                <a:gd name="T38" fmla="*/ 39 w 63"/>
                <a:gd name="T39" fmla="*/ 15 h 51"/>
                <a:gd name="T40" fmla="*/ 37 w 63"/>
                <a:gd name="T41" fmla="*/ 8 h 51"/>
                <a:gd name="T42" fmla="*/ 38 w 63"/>
                <a:gd name="T43" fmla="*/ 12 h 51"/>
                <a:gd name="T44" fmla="*/ 49 w 63"/>
                <a:gd name="T45" fmla="*/ 8 h 51"/>
                <a:gd name="T46" fmla="*/ 47 w 63"/>
                <a:gd name="T47" fmla="*/ 5 h 51"/>
                <a:gd name="T48" fmla="*/ 37 w 63"/>
                <a:gd name="T49" fmla="*/ 8 h 51"/>
                <a:gd name="T50" fmla="*/ 17 w 63"/>
                <a:gd name="T51" fmla="*/ 1 h 51"/>
                <a:gd name="T52" fmla="*/ 32 w 63"/>
                <a:gd name="T53" fmla="*/ 1 h 51"/>
                <a:gd name="T54" fmla="*/ 32 w 63"/>
                <a:gd name="T55" fmla="*/ 49 h 51"/>
                <a:gd name="T56" fmla="*/ 17 w 63"/>
                <a:gd name="T57" fmla="*/ 49 h 51"/>
                <a:gd name="T58" fmla="*/ 17 w 63"/>
                <a:gd name="T59" fmla="*/ 1 h 51"/>
                <a:gd name="T60" fmla="*/ 25 w 63"/>
                <a:gd name="T61" fmla="*/ 32 h 51"/>
                <a:gd name="T62" fmla="*/ 20 w 63"/>
                <a:gd name="T63" fmla="*/ 38 h 51"/>
                <a:gd name="T64" fmla="*/ 25 w 63"/>
                <a:gd name="T65" fmla="*/ 43 h 51"/>
                <a:gd name="T66" fmla="*/ 30 w 63"/>
                <a:gd name="T67" fmla="*/ 38 h 51"/>
                <a:gd name="T68" fmla="*/ 25 w 63"/>
                <a:gd name="T69" fmla="*/ 32 h 51"/>
                <a:gd name="T70" fmla="*/ 19 w 63"/>
                <a:gd name="T71" fmla="*/ 13 h 51"/>
                <a:gd name="T72" fmla="*/ 19 w 63"/>
                <a:gd name="T73" fmla="*/ 17 h 51"/>
                <a:gd name="T74" fmla="*/ 30 w 63"/>
                <a:gd name="T75" fmla="*/ 17 h 51"/>
                <a:gd name="T76" fmla="*/ 30 w 63"/>
                <a:gd name="T77" fmla="*/ 13 h 51"/>
                <a:gd name="T78" fmla="*/ 19 w 63"/>
                <a:gd name="T79" fmla="*/ 13 h 51"/>
                <a:gd name="T80" fmla="*/ 19 w 63"/>
                <a:gd name="T81" fmla="*/ 6 h 51"/>
                <a:gd name="T82" fmla="*/ 19 w 63"/>
                <a:gd name="T83" fmla="*/ 9 h 51"/>
                <a:gd name="T84" fmla="*/ 30 w 63"/>
                <a:gd name="T85" fmla="*/ 9 h 51"/>
                <a:gd name="T86" fmla="*/ 30 w 63"/>
                <a:gd name="T87" fmla="*/ 6 h 51"/>
                <a:gd name="T88" fmla="*/ 19 w 63"/>
                <a:gd name="T89" fmla="*/ 6 h 51"/>
                <a:gd name="T90" fmla="*/ 7 w 63"/>
                <a:gd name="T91" fmla="*/ 32 h 51"/>
                <a:gd name="T92" fmla="*/ 2 w 63"/>
                <a:gd name="T93" fmla="*/ 38 h 51"/>
                <a:gd name="T94" fmla="*/ 7 w 63"/>
                <a:gd name="T95" fmla="*/ 43 h 51"/>
                <a:gd name="T96" fmla="*/ 12 w 63"/>
                <a:gd name="T97" fmla="*/ 38 h 51"/>
                <a:gd name="T98" fmla="*/ 7 w 63"/>
                <a:gd name="T99" fmla="*/ 32 h 51"/>
                <a:gd name="T100" fmla="*/ 2 w 63"/>
                <a:gd name="T101" fmla="*/ 13 h 51"/>
                <a:gd name="T102" fmla="*/ 2 w 63"/>
                <a:gd name="T103" fmla="*/ 17 h 51"/>
                <a:gd name="T104" fmla="*/ 13 w 63"/>
                <a:gd name="T105" fmla="*/ 17 h 51"/>
                <a:gd name="T106" fmla="*/ 13 w 63"/>
                <a:gd name="T107" fmla="*/ 13 h 51"/>
                <a:gd name="T108" fmla="*/ 2 w 63"/>
                <a:gd name="T109" fmla="*/ 13 h 51"/>
                <a:gd name="T110" fmla="*/ 2 w 63"/>
                <a:gd name="T111" fmla="*/ 6 h 51"/>
                <a:gd name="T112" fmla="*/ 2 w 63"/>
                <a:gd name="T113" fmla="*/ 9 h 51"/>
                <a:gd name="T114" fmla="*/ 13 w 63"/>
                <a:gd name="T115" fmla="*/ 9 h 51"/>
                <a:gd name="T116" fmla="*/ 13 w 63"/>
                <a:gd name="T117" fmla="*/ 6 h 51"/>
                <a:gd name="T118" fmla="*/ 2 w 63"/>
                <a:gd name="T119" fmla="*/ 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 h="51">
                  <a:moveTo>
                    <a:pt x="0" y="1"/>
                  </a:moveTo>
                  <a:cubicBezTo>
                    <a:pt x="15" y="1"/>
                    <a:pt x="15" y="1"/>
                    <a:pt x="15" y="1"/>
                  </a:cubicBezTo>
                  <a:cubicBezTo>
                    <a:pt x="15" y="49"/>
                    <a:pt x="15" y="49"/>
                    <a:pt x="15" y="49"/>
                  </a:cubicBezTo>
                  <a:cubicBezTo>
                    <a:pt x="0" y="49"/>
                    <a:pt x="0" y="49"/>
                    <a:pt x="0" y="49"/>
                  </a:cubicBezTo>
                  <a:cubicBezTo>
                    <a:pt x="0" y="1"/>
                    <a:pt x="0" y="1"/>
                    <a:pt x="0" y="1"/>
                  </a:cubicBezTo>
                  <a:close/>
                  <a:moveTo>
                    <a:pt x="33" y="5"/>
                  </a:moveTo>
                  <a:cubicBezTo>
                    <a:pt x="48" y="0"/>
                    <a:pt x="48" y="0"/>
                    <a:pt x="48" y="0"/>
                  </a:cubicBezTo>
                  <a:cubicBezTo>
                    <a:pt x="63" y="46"/>
                    <a:pt x="63" y="46"/>
                    <a:pt x="63" y="46"/>
                  </a:cubicBezTo>
                  <a:cubicBezTo>
                    <a:pt x="49" y="51"/>
                    <a:pt x="49" y="51"/>
                    <a:pt x="49" y="51"/>
                  </a:cubicBezTo>
                  <a:cubicBezTo>
                    <a:pt x="33" y="5"/>
                    <a:pt x="33" y="5"/>
                    <a:pt x="33" y="5"/>
                  </a:cubicBezTo>
                  <a:close/>
                  <a:moveTo>
                    <a:pt x="51" y="32"/>
                  </a:moveTo>
                  <a:cubicBezTo>
                    <a:pt x="48" y="33"/>
                    <a:pt x="47" y="36"/>
                    <a:pt x="48" y="39"/>
                  </a:cubicBezTo>
                  <a:cubicBezTo>
                    <a:pt x="48" y="41"/>
                    <a:pt x="51" y="43"/>
                    <a:pt x="54" y="42"/>
                  </a:cubicBezTo>
                  <a:cubicBezTo>
                    <a:pt x="57" y="41"/>
                    <a:pt x="58" y="38"/>
                    <a:pt x="57" y="35"/>
                  </a:cubicBezTo>
                  <a:cubicBezTo>
                    <a:pt x="56" y="33"/>
                    <a:pt x="53" y="31"/>
                    <a:pt x="51" y="32"/>
                  </a:cubicBezTo>
                  <a:close/>
                  <a:moveTo>
                    <a:pt x="39" y="15"/>
                  </a:moveTo>
                  <a:cubicBezTo>
                    <a:pt x="41" y="19"/>
                    <a:pt x="41" y="19"/>
                    <a:pt x="41" y="19"/>
                  </a:cubicBezTo>
                  <a:cubicBezTo>
                    <a:pt x="51" y="15"/>
                    <a:pt x="51" y="15"/>
                    <a:pt x="51" y="15"/>
                  </a:cubicBezTo>
                  <a:cubicBezTo>
                    <a:pt x="50" y="12"/>
                    <a:pt x="50" y="12"/>
                    <a:pt x="50" y="12"/>
                  </a:cubicBezTo>
                  <a:cubicBezTo>
                    <a:pt x="39" y="15"/>
                    <a:pt x="39" y="15"/>
                    <a:pt x="39" y="15"/>
                  </a:cubicBezTo>
                  <a:close/>
                  <a:moveTo>
                    <a:pt x="37" y="8"/>
                  </a:moveTo>
                  <a:cubicBezTo>
                    <a:pt x="38" y="12"/>
                    <a:pt x="38" y="12"/>
                    <a:pt x="38" y="12"/>
                  </a:cubicBezTo>
                  <a:cubicBezTo>
                    <a:pt x="49" y="8"/>
                    <a:pt x="49" y="8"/>
                    <a:pt x="49" y="8"/>
                  </a:cubicBezTo>
                  <a:cubicBezTo>
                    <a:pt x="47" y="5"/>
                    <a:pt x="47" y="5"/>
                    <a:pt x="47" y="5"/>
                  </a:cubicBezTo>
                  <a:cubicBezTo>
                    <a:pt x="37" y="8"/>
                    <a:pt x="37" y="8"/>
                    <a:pt x="37" y="8"/>
                  </a:cubicBezTo>
                  <a:close/>
                  <a:moveTo>
                    <a:pt x="17" y="1"/>
                  </a:moveTo>
                  <a:cubicBezTo>
                    <a:pt x="32" y="1"/>
                    <a:pt x="32" y="1"/>
                    <a:pt x="32" y="1"/>
                  </a:cubicBezTo>
                  <a:cubicBezTo>
                    <a:pt x="32" y="49"/>
                    <a:pt x="32" y="49"/>
                    <a:pt x="32" y="49"/>
                  </a:cubicBezTo>
                  <a:cubicBezTo>
                    <a:pt x="17" y="49"/>
                    <a:pt x="17" y="49"/>
                    <a:pt x="17" y="49"/>
                  </a:cubicBezTo>
                  <a:cubicBezTo>
                    <a:pt x="17" y="1"/>
                    <a:pt x="17" y="1"/>
                    <a:pt x="17" y="1"/>
                  </a:cubicBezTo>
                  <a:close/>
                  <a:moveTo>
                    <a:pt x="25" y="32"/>
                  </a:moveTo>
                  <a:cubicBezTo>
                    <a:pt x="22" y="32"/>
                    <a:pt x="20" y="35"/>
                    <a:pt x="20" y="38"/>
                  </a:cubicBezTo>
                  <a:cubicBezTo>
                    <a:pt x="20" y="40"/>
                    <a:pt x="22" y="43"/>
                    <a:pt x="25" y="43"/>
                  </a:cubicBezTo>
                  <a:cubicBezTo>
                    <a:pt x="28" y="43"/>
                    <a:pt x="30" y="40"/>
                    <a:pt x="30" y="38"/>
                  </a:cubicBezTo>
                  <a:cubicBezTo>
                    <a:pt x="30" y="35"/>
                    <a:pt x="28" y="32"/>
                    <a:pt x="25" y="32"/>
                  </a:cubicBezTo>
                  <a:close/>
                  <a:moveTo>
                    <a:pt x="19" y="13"/>
                  </a:moveTo>
                  <a:cubicBezTo>
                    <a:pt x="19" y="17"/>
                    <a:pt x="19" y="17"/>
                    <a:pt x="19" y="17"/>
                  </a:cubicBezTo>
                  <a:cubicBezTo>
                    <a:pt x="30" y="17"/>
                    <a:pt x="30" y="17"/>
                    <a:pt x="30" y="17"/>
                  </a:cubicBezTo>
                  <a:cubicBezTo>
                    <a:pt x="30" y="13"/>
                    <a:pt x="30" y="13"/>
                    <a:pt x="30" y="13"/>
                  </a:cubicBezTo>
                  <a:cubicBezTo>
                    <a:pt x="19" y="13"/>
                    <a:pt x="19" y="13"/>
                    <a:pt x="19" y="13"/>
                  </a:cubicBezTo>
                  <a:close/>
                  <a:moveTo>
                    <a:pt x="19" y="6"/>
                  </a:moveTo>
                  <a:cubicBezTo>
                    <a:pt x="19" y="9"/>
                    <a:pt x="19" y="9"/>
                    <a:pt x="19" y="9"/>
                  </a:cubicBezTo>
                  <a:cubicBezTo>
                    <a:pt x="30" y="9"/>
                    <a:pt x="30" y="9"/>
                    <a:pt x="30" y="9"/>
                  </a:cubicBezTo>
                  <a:cubicBezTo>
                    <a:pt x="30" y="6"/>
                    <a:pt x="30" y="6"/>
                    <a:pt x="30" y="6"/>
                  </a:cubicBezTo>
                  <a:cubicBezTo>
                    <a:pt x="19" y="6"/>
                    <a:pt x="19" y="6"/>
                    <a:pt x="19" y="6"/>
                  </a:cubicBezTo>
                  <a:close/>
                  <a:moveTo>
                    <a:pt x="7" y="32"/>
                  </a:moveTo>
                  <a:cubicBezTo>
                    <a:pt x="4" y="32"/>
                    <a:pt x="2" y="35"/>
                    <a:pt x="2" y="38"/>
                  </a:cubicBezTo>
                  <a:cubicBezTo>
                    <a:pt x="2" y="40"/>
                    <a:pt x="4" y="43"/>
                    <a:pt x="7" y="43"/>
                  </a:cubicBezTo>
                  <a:cubicBezTo>
                    <a:pt x="10" y="43"/>
                    <a:pt x="12" y="40"/>
                    <a:pt x="12" y="38"/>
                  </a:cubicBezTo>
                  <a:cubicBezTo>
                    <a:pt x="12" y="35"/>
                    <a:pt x="10" y="32"/>
                    <a:pt x="7" y="32"/>
                  </a:cubicBezTo>
                  <a:close/>
                  <a:moveTo>
                    <a:pt x="2" y="13"/>
                  </a:moveTo>
                  <a:cubicBezTo>
                    <a:pt x="2" y="17"/>
                    <a:pt x="2" y="17"/>
                    <a:pt x="2" y="17"/>
                  </a:cubicBezTo>
                  <a:cubicBezTo>
                    <a:pt x="13" y="17"/>
                    <a:pt x="13" y="17"/>
                    <a:pt x="13" y="17"/>
                  </a:cubicBezTo>
                  <a:cubicBezTo>
                    <a:pt x="13" y="13"/>
                    <a:pt x="13" y="13"/>
                    <a:pt x="13" y="13"/>
                  </a:cubicBezTo>
                  <a:cubicBezTo>
                    <a:pt x="2" y="13"/>
                    <a:pt x="2" y="13"/>
                    <a:pt x="2" y="13"/>
                  </a:cubicBezTo>
                  <a:close/>
                  <a:moveTo>
                    <a:pt x="2" y="6"/>
                  </a:moveTo>
                  <a:cubicBezTo>
                    <a:pt x="2" y="9"/>
                    <a:pt x="2" y="9"/>
                    <a:pt x="2" y="9"/>
                  </a:cubicBezTo>
                  <a:cubicBezTo>
                    <a:pt x="13" y="9"/>
                    <a:pt x="13" y="9"/>
                    <a:pt x="13" y="9"/>
                  </a:cubicBezTo>
                  <a:cubicBezTo>
                    <a:pt x="13" y="6"/>
                    <a:pt x="13" y="6"/>
                    <a:pt x="13" y="6"/>
                  </a:cubicBezTo>
                  <a:lnTo>
                    <a:pt x="2" y="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2" name="_6"/>
          <p:cNvGrpSpPr/>
          <p:nvPr/>
        </p:nvGrpSpPr>
        <p:grpSpPr>
          <a:xfrm>
            <a:off x="4393434" y="3964518"/>
            <a:ext cx="1126460" cy="1126738"/>
            <a:chOff x="3275856" y="2948538"/>
            <a:chExt cx="878105" cy="878322"/>
          </a:xfrm>
        </p:grpSpPr>
        <p:sp>
          <p:nvSpPr>
            <p:cNvPr id="23" name="Oval 53"/>
            <p:cNvSpPr>
              <a:spLocks noChangeArrowheads="1"/>
            </p:cNvSpPr>
            <p:nvPr/>
          </p:nvSpPr>
          <p:spPr bwMode="auto">
            <a:xfrm>
              <a:off x="3275856" y="2948538"/>
              <a:ext cx="878105" cy="878322"/>
            </a:xfrm>
            <a:prstGeom prst="ellipse">
              <a:avLst/>
            </a:prstGeom>
            <a:solidFill>
              <a:srgbClr val="D98360"/>
            </a:solidFill>
            <a:ln w="76200">
              <a:gradFill flip="none" rotWithShape="1">
                <a:gsLst>
                  <a:gs pos="0">
                    <a:srgbClr val="FFFFFF"/>
                  </a:gs>
                  <a:gs pos="100000">
                    <a:srgbClr val="D9D9DA"/>
                  </a:gs>
                </a:gsLst>
                <a:lin ang="2700000" scaled="0"/>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cs typeface="+mn-ea"/>
                <a:sym typeface="+mn-lt"/>
              </a:endParaRPr>
            </a:p>
          </p:txBody>
        </p:sp>
        <p:sp>
          <p:nvSpPr>
            <p:cNvPr id="24" name="Freeform 626"/>
            <p:cNvSpPr>
              <a:spLocks noEditPoints="1"/>
            </p:cNvSpPr>
            <p:nvPr/>
          </p:nvSpPr>
          <p:spPr bwMode="auto">
            <a:xfrm>
              <a:off x="3507714" y="3149894"/>
              <a:ext cx="414388" cy="472707"/>
            </a:xfrm>
            <a:custGeom>
              <a:avLst/>
              <a:gdLst>
                <a:gd name="T0" fmla="*/ 38 w 57"/>
                <a:gd name="T1" fmla="*/ 4 h 65"/>
                <a:gd name="T2" fmla="*/ 46 w 57"/>
                <a:gd name="T3" fmla="*/ 37 h 65"/>
                <a:gd name="T4" fmla="*/ 41 w 57"/>
                <a:gd name="T5" fmla="*/ 9 h 65"/>
                <a:gd name="T6" fmla="*/ 8 w 57"/>
                <a:gd name="T7" fmla="*/ 12 h 65"/>
                <a:gd name="T8" fmla="*/ 3 w 57"/>
                <a:gd name="T9" fmla="*/ 12 h 65"/>
                <a:gd name="T10" fmla="*/ 8 w 57"/>
                <a:gd name="T11" fmla="*/ 56 h 65"/>
                <a:gd name="T12" fmla="*/ 8 w 57"/>
                <a:gd name="T13" fmla="*/ 60 h 65"/>
                <a:gd name="T14" fmla="*/ 0 w 57"/>
                <a:gd name="T15" fmla="*/ 12 h 65"/>
                <a:gd name="T16" fmla="*/ 8 w 57"/>
                <a:gd name="T17" fmla="*/ 0 h 65"/>
                <a:gd name="T18" fmla="*/ 33 w 57"/>
                <a:gd name="T19" fmla="*/ 42 h 65"/>
                <a:gd name="T20" fmla="*/ 33 w 57"/>
                <a:gd name="T21" fmla="*/ 64 h 65"/>
                <a:gd name="T22" fmla="*/ 54 w 57"/>
                <a:gd name="T23" fmla="*/ 65 h 65"/>
                <a:gd name="T24" fmla="*/ 57 w 57"/>
                <a:gd name="T25" fmla="*/ 44 h 65"/>
                <a:gd name="T26" fmla="*/ 54 w 57"/>
                <a:gd name="T27" fmla="*/ 41 h 65"/>
                <a:gd name="T28" fmla="*/ 16 w 57"/>
                <a:gd name="T29" fmla="*/ 46 h 65"/>
                <a:gd name="T30" fmla="*/ 30 w 57"/>
                <a:gd name="T31" fmla="*/ 39 h 65"/>
                <a:gd name="T32" fmla="*/ 33 w 57"/>
                <a:gd name="T33" fmla="*/ 37 h 65"/>
                <a:gd name="T34" fmla="*/ 30 w 57"/>
                <a:gd name="T35" fmla="*/ 39 h 65"/>
                <a:gd name="T36" fmla="*/ 7 w 57"/>
                <a:gd name="T37" fmla="*/ 45 h 65"/>
                <a:gd name="T38" fmla="*/ 8 w 57"/>
                <a:gd name="T39" fmla="*/ 51 h 65"/>
                <a:gd name="T40" fmla="*/ 14 w 57"/>
                <a:gd name="T41" fmla="*/ 50 h 65"/>
                <a:gd name="T42" fmla="*/ 13 w 57"/>
                <a:gd name="T43" fmla="*/ 44 h 65"/>
                <a:gd name="T44" fmla="*/ 9 w 57"/>
                <a:gd name="T45" fmla="*/ 45 h 65"/>
                <a:gd name="T46" fmla="*/ 13 w 57"/>
                <a:gd name="T47" fmla="*/ 45 h 65"/>
                <a:gd name="T48" fmla="*/ 7 w 57"/>
                <a:gd name="T49" fmla="*/ 35 h 65"/>
                <a:gd name="T50" fmla="*/ 8 w 57"/>
                <a:gd name="T51" fmla="*/ 42 h 65"/>
                <a:gd name="T52" fmla="*/ 14 w 57"/>
                <a:gd name="T53" fmla="*/ 41 h 65"/>
                <a:gd name="T54" fmla="*/ 13 w 57"/>
                <a:gd name="T55" fmla="*/ 34 h 65"/>
                <a:gd name="T56" fmla="*/ 9 w 57"/>
                <a:gd name="T57" fmla="*/ 36 h 65"/>
                <a:gd name="T58" fmla="*/ 13 w 57"/>
                <a:gd name="T59" fmla="*/ 36 h 65"/>
                <a:gd name="T60" fmla="*/ 36 w 57"/>
                <a:gd name="T61" fmla="*/ 29 h 65"/>
                <a:gd name="T62" fmla="*/ 8 w 57"/>
                <a:gd name="T63" fmla="*/ 24 h 65"/>
                <a:gd name="T64" fmla="*/ 7 w 57"/>
                <a:gd name="T65" fmla="*/ 31 h 65"/>
                <a:gd name="T66" fmla="*/ 13 w 57"/>
                <a:gd name="T67" fmla="*/ 32 h 65"/>
                <a:gd name="T68" fmla="*/ 14 w 57"/>
                <a:gd name="T69" fmla="*/ 25 h 65"/>
                <a:gd name="T70" fmla="*/ 8 w 57"/>
                <a:gd name="T71" fmla="*/ 24 h 65"/>
                <a:gd name="T72" fmla="*/ 9 w 57"/>
                <a:gd name="T73" fmla="*/ 30 h 65"/>
                <a:gd name="T74" fmla="*/ 16 w 57"/>
                <a:gd name="T75" fmla="*/ 18 h 65"/>
                <a:gd name="T76" fmla="*/ 36 w 57"/>
                <a:gd name="T77" fmla="*/ 18 h 65"/>
                <a:gd name="T78" fmla="*/ 7 w 57"/>
                <a:gd name="T79" fmla="*/ 15 h 65"/>
                <a:gd name="T80" fmla="*/ 7 w 57"/>
                <a:gd name="T81" fmla="*/ 23 h 65"/>
                <a:gd name="T82" fmla="*/ 14 w 57"/>
                <a:gd name="T83" fmla="*/ 23 h 65"/>
                <a:gd name="T84" fmla="*/ 14 w 57"/>
                <a:gd name="T85" fmla="*/ 15 h 65"/>
                <a:gd name="T86" fmla="*/ 13 w 57"/>
                <a:gd name="T87" fmla="*/ 17 h 65"/>
                <a:gd name="T88" fmla="*/ 13 w 57"/>
                <a:gd name="T89" fmla="*/ 21 h 65"/>
                <a:gd name="T90" fmla="*/ 42 w 57"/>
                <a:gd name="T91" fmla="*/ 63 h 65"/>
                <a:gd name="T92" fmla="*/ 55 w 57"/>
                <a:gd name="T93" fmla="*/ 46 h 65"/>
                <a:gd name="T94" fmla="*/ 43 w 57"/>
                <a:gd name="T95" fmla="*/ 57 h 65"/>
                <a:gd name="T96" fmla="*/ 34 w 57"/>
                <a:gd name="T97"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7" h="65">
                  <a:moveTo>
                    <a:pt x="8" y="0"/>
                  </a:moveTo>
                  <a:cubicBezTo>
                    <a:pt x="38" y="0"/>
                    <a:pt x="38" y="0"/>
                    <a:pt x="38" y="0"/>
                  </a:cubicBezTo>
                  <a:cubicBezTo>
                    <a:pt x="38" y="4"/>
                    <a:pt x="38" y="4"/>
                    <a:pt x="38" y="4"/>
                  </a:cubicBezTo>
                  <a:cubicBezTo>
                    <a:pt x="40" y="4"/>
                    <a:pt x="42" y="5"/>
                    <a:pt x="43" y="6"/>
                  </a:cubicBezTo>
                  <a:cubicBezTo>
                    <a:pt x="45" y="8"/>
                    <a:pt x="46" y="10"/>
                    <a:pt x="46" y="12"/>
                  </a:cubicBezTo>
                  <a:cubicBezTo>
                    <a:pt x="46" y="37"/>
                    <a:pt x="46" y="37"/>
                    <a:pt x="46" y="37"/>
                  </a:cubicBezTo>
                  <a:cubicBezTo>
                    <a:pt x="42" y="37"/>
                    <a:pt x="42" y="37"/>
                    <a:pt x="42" y="37"/>
                  </a:cubicBezTo>
                  <a:cubicBezTo>
                    <a:pt x="42" y="12"/>
                    <a:pt x="42" y="12"/>
                    <a:pt x="42" y="12"/>
                  </a:cubicBezTo>
                  <a:cubicBezTo>
                    <a:pt x="42" y="11"/>
                    <a:pt x="42" y="10"/>
                    <a:pt x="41" y="9"/>
                  </a:cubicBezTo>
                  <a:cubicBezTo>
                    <a:pt x="40" y="8"/>
                    <a:pt x="39" y="8"/>
                    <a:pt x="38" y="8"/>
                  </a:cubicBezTo>
                  <a:cubicBezTo>
                    <a:pt x="38" y="12"/>
                    <a:pt x="38" y="12"/>
                    <a:pt x="38" y="12"/>
                  </a:cubicBezTo>
                  <a:cubicBezTo>
                    <a:pt x="8" y="12"/>
                    <a:pt x="8" y="12"/>
                    <a:pt x="8" y="12"/>
                  </a:cubicBezTo>
                  <a:cubicBezTo>
                    <a:pt x="8" y="8"/>
                    <a:pt x="8" y="8"/>
                    <a:pt x="8" y="8"/>
                  </a:cubicBezTo>
                  <a:cubicBezTo>
                    <a:pt x="6" y="8"/>
                    <a:pt x="5" y="8"/>
                    <a:pt x="5" y="9"/>
                  </a:cubicBezTo>
                  <a:cubicBezTo>
                    <a:pt x="4" y="10"/>
                    <a:pt x="3" y="11"/>
                    <a:pt x="3" y="12"/>
                  </a:cubicBezTo>
                  <a:cubicBezTo>
                    <a:pt x="3" y="52"/>
                    <a:pt x="3" y="52"/>
                    <a:pt x="3" y="52"/>
                  </a:cubicBezTo>
                  <a:cubicBezTo>
                    <a:pt x="3" y="53"/>
                    <a:pt x="4" y="54"/>
                    <a:pt x="5" y="55"/>
                  </a:cubicBezTo>
                  <a:cubicBezTo>
                    <a:pt x="6" y="56"/>
                    <a:pt x="7" y="56"/>
                    <a:pt x="8" y="56"/>
                  </a:cubicBezTo>
                  <a:cubicBezTo>
                    <a:pt x="28" y="56"/>
                    <a:pt x="28" y="56"/>
                    <a:pt x="28" y="56"/>
                  </a:cubicBezTo>
                  <a:cubicBezTo>
                    <a:pt x="28" y="60"/>
                    <a:pt x="28" y="60"/>
                    <a:pt x="28" y="60"/>
                  </a:cubicBezTo>
                  <a:cubicBezTo>
                    <a:pt x="8" y="60"/>
                    <a:pt x="8" y="60"/>
                    <a:pt x="8" y="60"/>
                  </a:cubicBezTo>
                  <a:cubicBezTo>
                    <a:pt x="6" y="60"/>
                    <a:pt x="4" y="59"/>
                    <a:pt x="2" y="58"/>
                  </a:cubicBezTo>
                  <a:cubicBezTo>
                    <a:pt x="1" y="56"/>
                    <a:pt x="0" y="54"/>
                    <a:pt x="0" y="52"/>
                  </a:cubicBezTo>
                  <a:cubicBezTo>
                    <a:pt x="0" y="12"/>
                    <a:pt x="0" y="12"/>
                    <a:pt x="0" y="12"/>
                  </a:cubicBezTo>
                  <a:cubicBezTo>
                    <a:pt x="0" y="10"/>
                    <a:pt x="1" y="8"/>
                    <a:pt x="2" y="6"/>
                  </a:cubicBezTo>
                  <a:cubicBezTo>
                    <a:pt x="4" y="5"/>
                    <a:pt x="5" y="4"/>
                    <a:pt x="8" y="4"/>
                  </a:cubicBezTo>
                  <a:cubicBezTo>
                    <a:pt x="8" y="0"/>
                    <a:pt x="8" y="0"/>
                    <a:pt x="8" y="0"/>
                  </a:cubicBezTo>
                  <a:close/>
                  <a:moveTo>
                    <a:pt x="54" y="41"/>
                  </a:moveTo>
                  <a:cubicBezTo>
                    <a:pt x="35" y="41"/>
                    <a:pt x="35" y="41"/>
                    <a:pt x="35" y="41"/>
                  </a:cubicBezTo>
                  <a:cubicBezTo>
                    <a:pt x="34" y="41"/>
                    <a:pt x="34" y="41"/>
                    <a:pt x="33" y="42"/>
                  </a:cubicBezTo>
                  <a:cubicBezTo>
                    <a:pt x="32" y="42"/>
                    <a:pt x="32" y="43"/>
                    <a:pt x="32" y="44"/>
                  </a:cubicBezTo>
                  <a:cubicBezTo>
                    <a:pt x="32" y="62"/>
                    <a:pt x="32" y="62"/>
                    <a:pt x="32" y="62"/>
                  </a:cubicBezTo>
                  <a:cubicBezTo>
                    <a:pt x="32" y="63"/>
                    <a:pt x="32" y="64"/>
                    <a:pt x="33" y="64"/>
                  </a:cubicBezTo>
                  <a:cubicBezTo>
                    <a:pt x="33" y="64"/>
                    <a:pt x="33" y="64"/>
                    <a:pt x="33" y="64"/>
                  </a:cubicBezTo>
                  <a:cubicBezTo>
                    <a:pt x="34" y="65"/>
                    <a:pt x="34" y="65"/>
                    <a:pt x="35" y="65"/>
                  </a:cubicBezTo>
                  <a:cubicBezTo>
                    <a:pt x="54" y="65"/>
                    <a:pt x="54" y="65"/>
                    <a:pt x="54" y="65"/>
                  </a:cubicBezTo>
                  <a:cubicBezTo>
                    <a:pt x="55" y="65"/>
                    <a:pt x="56" y="65"/>
                    <a:pt x="56" y="64"/>
                  </a:cubicBezTo>
                  <a:cubicBezTo>
                    <a:pt x="57" y="64"/>
                    <a:pt x="57" y="63"/>
                    <a:pt x="57" y="62"/>
                  </a:cubicBezTo>
                  <a:cubicBezTo>
                    <a:pt x="57" y="44"/>
                    <a:pt x="57" y="44"/>
                    <a:pt x="57" y="44"/>
                  </a:cubicBezTo>
                  <a:cubicBezTo>
                    <a:pt x="57" y="43"/>
                    <a:pt x="57" y="42"/>
                    <a:pt x="56" y="42"/>
                  </a:cubicBezTo>
                  <a:cubicBezTo>
                    <a:pt x="56" y="42"/>
                    <a:pt x="56" y="42"/>
                    <a:pt x="56" y="42"/>
                  </a:cubicBezTo>
                  <a:cubicBezTo>
                    <a:pt x="56" y="41"/>
                    <a:pt x="55" y="41"/>
                    <a:pt x="54" y="41"/>
                  </a:cubicBezTo>
                  <a:close/>
                  <a:moveTo>
                    <a:pt x="28" y="48"/>
                  </a:moveTo>
                  <a:cubicBezTo>
                    <a:pt x="28" y="46"/>
                    <a:pt x="28" y="46"/>
                    <a:pt x="28" y="46"/>
                  </a:cubicBezTo>
                  <a:cubicBezTo>
                    <a:pt x="16" y="46"/>
                    <a:pt x="16" y="46"/>
                    <a:pt x="16" y="46"/>
                  </a:cubicBezTo>
                  <a:cubicBezTo>
                    <a:pt x="16" y="48"/>
                    <a:pt x="16" y="48"/>
                    <a:pt x="16" y="48"/>
                  </a:cubicBezTo>
                  <a:cubicBezTo>
                    <a:pt x="28" y="48"/>
                    <a:pt x="28" y="48"/>
                    <a:pt x="28" y="48"/>
                  </a:cubicBezTo>
                  <a:close/>
                  <a:moveTo>
                    <a:pt x="30" y="39"/>
                  </a:moveTo>
                  <a:cubicBezTo>
                    <a:pt x="30" y="39"/>
                    <a:pt x="30" y="39"/>
                    <a:pt x="30" y="39"/>
                  </a:cubicBezTo>
                  <a:cubicBezTo>
                    <a:pt x="30" y="39"/>
                    <a:pt x="30" y="39"/>
                    <a:pt x="30" y="39"/>
                  </a:cubicBezTo>
                  <a:cubicBezTo>
                    <a:pt x="31" y="38"/>
                    <a:pt x="32" y="37"/>
                    <a:pt x="33" y="37"/>
                  </a:cubicBezTo>
                  <a:cubicBezTo>
                    <a:pt x="16" y="37"/>
                    <a:pt x="16" y="37"/>
                    <a:pt x="16" y="37"/>
                  </a:cubicBezTo>
                  <a:cubicBezTo>
                    <a:pt x="16" y="39"/>
                    <a:pt x="16" y="39"/>
                    <a:pt x="16" y="39"/>
                  </a:cubicBezTo>
                  <a:cubicBezTo>
                    <a:pt x="30" y="39"/>
                    <a:pt x="30" y="39"/>
                    <a:pt x="30" y="39"/>
                  </a:cubicBezTo>
                  <a:close/>
                  <a:moveTo>
                    <a:pt x="8" y="44"/>
                  </a:moveTo>
                  <a:cubicBezTo>
                    <a:pt x="7" y="44"/>
                    <a:pt x="7" y="44"/>
                    <a:pt x="7" y="44"/>
                  </a:cubicBezTo>
                  <a:cubicBezTo>
                    <a:pt x="7" y="45"/>
                    <a:pt x="7" y="45"/>
                    <a:pt x="7" y="45"/>
                  </a:cubicBezTo>
                  <a:cubicBezTo>
                    <a:pt x="7" y="50"/>
                    <a:pt x="7" y="50"/>
                    <a:pt x="7" y="50"/>
                  </a:cubicBezTo>
                  <a:cubicBezTo>
                    <a:pt x="7" y="51"/>
                    <a:pt x="7" y="51"/>
                    <a:pt x="7" y="51"/>
                  </a:cubicBezTo>
                  <a:cubicBezTo>
                    <a:pt x="8" y="51"/>
                    <a:pt x="8" y="51"/>
                    <a:pt x="8" y="51"/>
                  </a:cubicBezTo>
                  <a:cubicBezTo>
                    <a:pt x="13" y="51"/>
                    <a:pt x="13" y="51"/>
                    <a:pt x="13" y="51"/>
                  </a:cubicBezTo>
                  <a:cubicBezTo>
                    <a:pt x="14" y="51"/>
                    <a:pt x="14" y="51"/>
                    <a:pt x="14" y="51"/>
                  </a:cubicBezTo>
                  <a:cubicBezTo>
                    <a:pt x="14" y="50"/>
                    <a:pt x="14" y="50"/>
                    <a:pt x="14" y="50"/>
                  </a:cubicBezTo>
                  <a:cubicBezTo>
                    <a:pt x="14" y="45"/>
                    <a:pt x="14" y="45"/>
                    <a:pt x="14" y="45"/>
                  </a:cubicBezTo>
                  <a:cubicBezTo>
                    <a:pt x="14" y="44"/>
                    <a:pt x="14" y="44"/>
                    <a:pt x="14" y="44"/>
                  </a:cubicBezTo>
                  <a:cubicBezTo>
                    <a:pt x="13" y="44"/>
                    <a:pt x="13" y="44"/>
                    <a:pt x="13" y="44"/>
                  </a:cubicBezTo>
                  <a:cubicBezTo>
                    <a:pt x="8" y="44"/>
                    <a:pt x="8" y="44"/>
                    <a:pt x="8" y="44"/>
                  </a:cubicBezTo>
                  <a:close/>
                  <a:moveTo>
                    <a:pt x="13" y="45"/>
                  </a:moveTo>
                  <a:cubicBezTo>
                    <a:pt x="9" y="45"/>
                    <a:pt x="9" y="45"/>
                    <a:pt x="9" y="45"/>
                  </a:cubicBezTo>
                  <a:cubicBezTo>
                    <a:pt x="9" y="49"/>
                    <a:pt x="9" y="49"/>
                    <a:pt x="9" y="49"/>
                  </a:cubicBezTo>
                  <a:cubicBezTo>
                    <a:pt x="13" y="49"/>
                    <a:pt x="13" y="49"/>
                    <a:pt x="13" y="49"/>
                  </a:cubicBezTo>
                  <a:cubicBezTo>
                    <a:pt x="13" y="45"/>
                    <a:pt x="13" y="45"/>
                    <a:pt x="13" y="45"/>
                  </a:cubicBezTo>
                  <a:close/>
                  <a:moveTo>
                    <a:pt x="8" y="34"/>
                  </a:moveTo>
                  <a:cubicBezTo>
                    <a:pt x="7" y="34"/>
                    <a:pt x="7" y="34"/>
                    <a:pt x="7" y="34"/>
                  </a:cubicBezTo>
                  <a:cubicBezTo>
                    <a:pt x="7" y="35"/>
                    <a:pt x="7" y="35"/>
                    <a:pt x="7" y="35"/>
                  </a:cubicBezTo>
                  <a:cubicBezTo>
                    <a:pt x="7" y="41"/>
                    <a:pt x="7" y="41"/>
                    <a:pt x="7" y="41"/>
                  </a:cubicBezTo>
                  <a:cubicBezTo>
                    <a:pt x="7" y="42"/>
                    <a:pt x="7" y="42"/>
                    <a:pt x="7" y="42"/>
                  </a:cubicBezTo>
                  <a:cubicBezTo>
                    <a:pt x="8" y="42"/>
                    <a:pt x="8" y="42"/>
                    <a:pt x="8" y="42"/>
                  </a:cubicBezTo>
                  <a:cubicBezTo>
                    <a:pt x="13" y="42"/>
                    <a:pt x="13" y="42"/>
                    <a:pt x="13" y="42"/>
                  </a:cubicBezTo>
                  <a:cubicBezTo>
                    <a:pt x="14" y="42"/>
                    <a:pt x="14" y="42"/>
                    <a:pt x="14" y="42"/>
                  </a:cubicBezTo>
                  <a:cubicBezTo>
                    <a:pt x="14" y="41"/>
                    <a:pt x="14" y="41"/>
                    <a:pt x="14" y="41"/>
                  </a:cubicBezTo>
                  <a:cubicBezTo>
                    <a:pt x="14" y="35"/>
                    <a:pt x="14" y="35"/>
                    <a:pt x="14" y="35"/>
                  </a:cubicBezTo>
                  <a:cubicBezTo>
                    <a:pt x="14" y="34"/>
                    <a:pt x="14" y="34"/>
                    <a:pt x="14" y="34"/>
                  </a:cubicBezTo>
                  <a:cubicBezTo>
                    <a:pt x="13" y="34"/>
                    <a:pt x="13" y="34"/>
                    <a:pt x="13" y="34"/>
                  </a:cubicBezTo>
                  <a:cubicBezTo>
                    <a:pt x="8" y="34"/>
                    <a:pt x="8" y="34"/>
                    <a:pt x="8" y="34"/>
                  </a:cubicBezTo>
                  <a:close/>
                  <a:moveTo>
                    <a:pt x="13" y="36"/>
                  </a:moveTo>
                  <a:cubicBezTo>
                    <a:pt x="9" y="36"/>
                    <a:pt x="9" y="36"/>
                    <a:pt x="9" y="36"/>
                  </a:cubicBezTo>
                  <a:cubicBezTo>
                    <a:pt x="9" y="40"/>
                    <a:pt x="9" y="40"/>
                    <a:pt x="9" y="40"/>
                  </a:cubicBezTo>
                  <a:cubicBezTo>
                    <a:pt x="13" y="40"/>
                    <a:pt x="13" y="40"/>
                    <a:pt x="13" y="40"/>
                  </a:cubicBezTo>
                  <a:cubicBezTo>
                    <a:pt x="13" y="36"/>
                    <a:pt x="13" y="36"/>
                    <a:pt x="13" y="36"/>
                  </a:cubicBezTo>
                  <a:close/>
                  <a:moveTo>
                    <a:pt x="16" y="27"/>
                  </a:moveTo>
                  <a:cubicBezTo>
                    <a:pt x="16" y="29"/>
                    <a:pt x="16" y="29"/>
                    <a:pt x="16" y="29"/>
                  </a:cubicBezTo>
                  <a:cubicBezTo>
                    <a:pt x="36" y="29"/>
                    <a:pt x="36" y="29"/>
                    <a:pt x="36" y="29"/>
                  </a:cubicBezTo>
                  <a:cubicBezTo>
                    <a:pt x="36" y="27"/>
                    <a:pt x="36" y="27"/>
                    <a:pt x="36" y="27"/>
                  </a:cubicBezTo>
                  <a:cubicBezTo>
                    <a:pt x="16" y="27"/>
                    <a:pt x="16" y="27"/>
                    <a:pt x="16" y="27"/>
                  </a:cubicBezTo>
                  <a:close/>
                  <a:moveTo>
                    <a:pt x="8" y="24"/>
                  </a:moveTo>
                  <a:cubicBezTo>
                    <a:pt x="7" y="24"/>
                    <a:pt x="7" y="24"/>
                    <a:pt x="7" y="24"/>
                  </a:cubicBezTo>
                  <a:cubicBezTo>
                    <a:pt x="7" y="25"/>
                    <a:pt x="7" y="25"/>
                    <a:pt x="7" y="25"/>
                  </a:cubicBezTo>
                  <a:cubicBezTo>
                    <a:pt x="7" y="31"/>
                    <a:pt x="7" y="31"/>
                    <a:pt x="7" y="31"/>
                  </a:cubicBezTo>
                  <a:cubicBezTo>
                    <a:pt x="7" y="32"/>
                    <a:pt x="7" y="32"/>
                    <a:pt x="7" y="32"/>
                  </a:cubicBezTo>
                  <a:cubicBezTo>
                    <a:pt x="8" y="32"/>
                    <a:pt x="8" y="32"/>
                    <a:pt x="8" y="32"/>
                  </a:cubicBezTo>
                  <a:cubicBezTo>
                    <a:pt x="13" y="32"/>
                    <a:pt x="13" y="32"/>
                    <a:pt x="13" y="32"/>
                  </a:cubicBezTo>
                  <a:cubicBezTo>
                    <a:pt x="14" y="32"/>
                    <a:pt x="14" y="32"/>
                    <a:pt x="14" y="32"/>
                  </a:cubicBezTo>
                  <a:cubicBezTo>
                    <a:pt x="14" y="31"/>
                    <a:pt x="14" y="31"/>
                    <a:pt x="14" y="31"/>
                  </a:cubicBezTo>
                  <a:cubicBezTo>
                    <a:pt x="14" y="25"/>
                    <a:pt x="14" y="25"/>
                    <a:pt x="14" y="25"/>
                  </a:cubicBezTo>
                  <a:cubicBezTo>
                    <a:pt x="14" y="24"/>
                    <a:pt x="14" y="24"/>
                    <a:pt x="14" y="24"/>
                  </a:cubicBezTo>
                  <a:cubicBezTo>
                    <a:pt x="13" y="24"/>
                    <a:pt x="13" y="24"/>
                    <a:pt x="13" y="24"/>
                  </a:cubicBezTo>
                  <a:cubicBezTo>
                    <a:pt x="8" y="24"/>
                    <a:pt x="8" y="24"/>
                    <a:pt x="8" y="24"/>
                  </a:cubicBezTo>
                  <a:close/>
                  <a:moveTo>
                    <a:pt x="13" y="26"/>
                  </a:moveTo>
                  <a:cubicBezTo>
                    <a:pt x="9" y="26"/>
                    <a:pt x="9" y="26"/>
                    <a:pt x="9" y="26"/>
                  </a:cubicBezTo>
                  <a:cubicBezTo>
                    <a:pt x="9" y="30"/>
                    <a:pt x="9" y="30"/>
                    <a:pt x="9" y="30"/>
                  </a:cubicBezTo>
                  <a:cubicBezTo>
                    <a:pt x="13" y="30"/>
                    <a:pt x="13" y="30"/>
                    <a:pt x="13" y="30"/>
                  </a:cubicBezTo>
                  <a:cubicBezTo>
                    <a:pt x="13" y="26"/>
                    <a:pt x="13" y="26"/>
                    <a:pt x="13" y="26"/>
                  </a:cubicBezTo>
                  <a:close/>
                  <a:moveTo>
                    <a:pt x="16" y="18"/>
                  </a:moveTo>
                  <a:cubicBezTo>
                    <a:pt x="16" y="20"/>
                    <a:pt x="16" y="20"/>
                    <a:pt x="16" y="20"/>
                  </a:cubicBezTo>
                  <a:cubicBezTo>
                    <a:pt x="36" y="20"/>
                    <a:pt x="36" y="20"/>
                    <a:pt x="36" y="20"/>
                  </a:cubicBezTo>
                  <a:cubicBezTo>
                    <a:pt x="36" y="18"/>
                    <a:pt x="36" y="18"/>
                    <a:pt x="36" y="18"/>
                  </a:cubicBezTo>
                  <a:cubicBezTo>
                    <a:pt x="16" y="18"/>
                    <a:pt x="16" y="18"/>
                    <a:pt x="16" y="18"/>
                  </a:cubicBezTo>
                  <a:close/>
                  <a:moveTo>
                    <a:pt x="8" y="15"/>
                  </a:moveTo>
                  <a:cubicBezTo>
                    <a:pt x="7" y="15"/>
                    <a:pt x="7" y="15"/>
                    <a:pt x="7" y="15"/>
                  </a:cubicBezTo>
                  <a:cubicBezTo>
                    <a:pt x="7" y="16"/>
                    <a:pt x="7" y="16"/>
                    <a:pt x="7" y="16"/>
                  </a:cubicBezTo>
                  <a:cubicBezTo>
                    <a:pt x="7" y="22"/>
                    <a:pt x="7" y="22"/>
                    <a:pt x="7" y="22"/>
                  </a:cubicBezTo>
                  <a:cubicBezTo>
                    <a:pt x="7" y="23"/>
                    <a:pt x="7" y="23"/>
                    <a:pt x="7" y="23"/>
                  </a:cubicBezTo>
                  <a:cubicBezTo>
                    <a:pt x="8" y="23"/>
                    <a:pt x="8" y="23"/>
                    <a:pt x="8" y="23"/>
                  </a:cubicBezTo>
                  <a:cubicBezTo>
                    <a:pt x="13" y="23"/>
                    <a:pt x="13" y="23"/>
                    <a:pt x="13" y="23"/>
                  </a:cubicBezTo>
                  <a:cubicBezTo>
                    <a:pt x="14" y="23"/>
                    <a:pt x="14" y="23"/>
                    <a:pt x="14" y="23"/>
                  </a:cubicBezTo>
                  <a:cubicBezTo>
                    <a:pt x="14" y="22"/>
                    <a:pt x="14" y="22"/>
                    <a:pt x="14" y="22"/>
                  </a:cubicBezTo>
                  <a:cubicBezTo>
                    <a:pt x="14" y="16"/>
                    <a:pt x="14" y="16"/>
                    <a:pt x="14" y="16"/>
                  </a:cubicBezTo>
                  <a:cubicBezTo>
                    <a:pt x="14" y="15"/>
                    <a:pt x="14" y="15"/>
                    <a:pt x="14" y="15"/>
                  </a:cubicBezTo>
                  <a:cubicBezTo>
                    <a:pt x="13" y="15"/>
                    <a:pt x="13" y="15"/>
                    <a:pt x="13" y="15"/>
                  </a:cubicBezTo>
                  <a:cubicBezTo>
                    <a:pt x="8" y="15"/>
                    <a:pt x="8" y="15"/>
                    <a:pt x="8" y="15"/>
                  </a:cubicBezTo>
                  <a:close/>
                  <a:moveTo>
                    <a:pt x="13" y="17"/>
                  </a:moveTo>
                  <a:cubicBezTo>
                    <a:pt x="9" y="17"/>
                    <a:pt x="9" y="17"/>
                    <a:pt x="9" y="17"/>
                  </a:cubicBezTo>
                  <a:cubicBezTo>
                    <a:pt x="9" y="21"/>
                    <a:pt x="9" y="21"/>
                    <a:pt x="9" y="21"/>
                  </a:cubicBezTo>
                  <a:cubicBezTo>
                    <a:pt x="13" y="21"/>
                    <a:pt x="13" y="21"/>
                    <a:pt x="13" y="21"/>
                  </a:cubicBezTo>
                  <a:cubicBezTo>
                    <a:pt x="13" y="17"/>
                    <a:pt x="13" y="17"/>
                    <a:pt x="13" y="17"/>
                  </a:cubicBezTo>
                  <a:close/>
                  <a:moveTo>
                    <a:pt x="34" y="53"/>
                  </a:moveTo>
                  <a:cubicBezTo>
                    <a:pt x="42" y="63"/>
                    <a:pt x="42" y="63"/>
                    <a:pt x="42" y="63"/>
                  </a:cubicBezTo>
                  <a:cubicBezTo>
                    <a:pt x="42" y="64"/>
                    <a:pt x="44" y="64"/>
                    <a:pt x="45" y="64"/>
                  </a:cubicBezTo>
                  <a:cubicBezTo>
                    <a:pt x="46" y="63"/>
                    <a:pt x="46" y="63"/>
                    <a:pt x="46" y="63"/>
                  </a:cubicBezTo>
                  <a:cubicBezTo>
                    <a:pt x="55" y="46"/>
                    <a:pt x="55" y="46"/>
                    <a:pt x="55" y="46"/>
                  </a:cubicBezTo>
                  <a:cubicBezTo>
                    <a:pt x="56" y="45"/>
                    <a:pt x="55" y="43"/>
                    <a:pt x="54" y="43"/>
                  </a:cubicBezTo>
                  <a:cubicBezTo>
                    <a:pt x="53" y="42"/>
                    <a:pt x="51" y="43"/>
                    <a:pt x="50" y="44"/>
                  </a:cubicBezTo>
                  <a:cubicBezTo>
                    <a:pt x="43" y="57"/>
                    <a:pt x="43" y="57"/>
                    <a:pt x="43" y="57"/>
                  </a:cubicBezTo>
                  <a:cubicBezTo>
                    <a:pt x="39" y="50"/>
                    <a:pt x="39" y="50"/>
                    <a:pt x="39" y="50"/>
                  </a:cubicBezTo>
                  <a:cubicBezTo>
                    <a:pt x="38" y="49"/>
                    <a:pt x="36" y="49"/>
                    <a:pt x="35" y="50"/>
                  </a:cubicBezTo>
                  <a:cubicBezTo>
                    <a:pt x="34" y="51"/>
                    <a:pt x="34" y="52"/>
                    <a:pt x="34" y="5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5" name="_7"/>
          <p:cNvGrpSpPr/>
          <p:nvPr/>
        </p:nvGrpSpPr>
        <p:grpSpPr>
          <a:xfrm>
            <a:off x="6600588" y="2455716"/>
            <a:ext cx="1126460" cy="1126738"/>
            <a:chOff x="5004048" y="1439736"/>
            <a:chExt cx="878105" cy="878322"/>
          </a:xfrm>
        </p:grpSpPr>
        <p:sp>
          <p:nvSpPr>
            <p:cNvPr id="26" name="Oval 53"/>
            <p:cNvSpPr>
              <a:spLocks noChangeArrowheads="1"/>
            </p:cNvSpPr>
            <p:nvPr/>
          </p:nvSpPr>
          <p:spPr bwMode="auto">
            <a:xfrm>
              <a:off x="5004048" y="1439736"/>
              <a:ext cx="878105" cy="878322"/>
            </a:xfrm>
            <a:prstGeom prst="ellipse">
              <a:avLst/>
            </a:prstGeom>
            <a:solidFill>
              <a:srgbClr val="3297AB"/>
            </a:solidFill>
            <a:ln w="76200">
              <a:gradFill flip="none" rotWithShape="1">
                <a:gsLst>
                  <a:gs pos="0">
                    <a:srgbClr val="FFFFFF"/>
                  </a:gs>
                  <a:gs pos="100000">
                    <a:srgbClr val="D9D9DA"/>
                  </a:gs>
                </a:gsLst>
                <a:lin ang="2700000" scaled="0"/>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cs typeface="+mn-ea"/>
                <a:sym typeface="+mn-lt"/>
              </a:endParaRPr>
            </a:p>
          </p:txBody>
        </p:sp>
        <p:sp>
          <p:nvSpPr>
            <p:cNvPr id="27" name="Freeform 705"/>
            <p:cNvSpPr>
              <a:spLocks noEditPoints="1"/>
            </p:cNvSpPr>
            <p:nvPr/>
          </p:nvSpPr>
          <p:spPr bwMode="auto">
            <a:xfrm>
              <a:off x="5237915" y="1623903"/>
              <a:ext cx="486213" cy="464267"/>
            </a:xfrm>
            <a:custGeom>
              <a:avLst/>
              <a:gdLst>
                <a:gd name="T0" fmla="*/ 6 w 61"/>
                <a:gd name="T1" fmla="*/ 8 h 53"/>
                <a:gd name="T2" fmla="*/ 26 w 61"/>
                <a:gd name="T3" fmla="*/ 8 h 53"/>
                <a:gd name="T4" fmla="*/ 12 w 61"/>
                <a:gd name="T5" fmla="*/ 14 h 53"/>
                <a:gd name="T6" fmla="*/ 7 w 61"/>
                <a:gd name="T7" fmla="*/ 14 h 53"/>
                <a:gd name="T8" fmla="*/ 7 w 61"/>
                <a:gd name="T9" fmla="*/ 39 h 53"/>
                <a:gd name="T10" fmla="*/ 42 w 61"/>
                <a:gd name="T11" fmla="*/ 39 h 53"/>
                <a:gd name="T12" fmla="*/ 42 w 61"/>
                <a:gd name="T13" fmla="*/ 32 h 53"/>
                <a:gd name="T14" fmla="*/ 49 w 61"/>
                <a:gd name="T15" fmla="*/ 29 h 53"/>
                <a:gd name="T16" fmla="*/ 49 w 61"/>
                <a:gd name="T17" fmla="*/ 40 h 53"/>
                <a:gd name="T18" fmla="*/ 44 w 61"/>
                <a:gd name="T19" fmla="*/ 45 h 53"/>
                <a:gd name="T20" fmla="*/ 32 w 61"/>
                <a:gd name="T21" fmla="*/ 45 h 53"/>
                <a:gd name="T22" fmla="*/ 32 w 61"/>
                <a:gd name="T23" fmla="*/ 50 h 53"/>
                <a:gd name="T24" fmla="*/ 43 w 61"/>
                <a:gd name="T25" fmla="*/ 50 h 53"/>
                <a:gd name="T26" fmla="*/ 43 w 61"/>
                <a:gd name="T27" fmla="*/ 53 h 53"/>
                <a:gd name="T28" fmla="*/ 8 w 61"/>
                <a:gd name="T29" fmla="*/ 53 h 53"/>
                <a:gd name="T30" fmla="*/ 8 w 61"/>
                <a:gd name="T31" fmla="*/ 50 h 53"/>
                <a:gd name="T32" fmla="*/ 18 w 61"/>
                <a:gd name="T33" fmla="*/ 50 h 53"/>
                <a:gd name="T34" fmla="*/ 18 w 61"/>
                <a:gd name="T35" fmla="*/ 45 h 53"/>
                <a:gd name="T36" fmla="*/ 6 w 61"/>
                <a:gd name="T37" fmla="*/ 45 h 53"/>
                <a:gd name="T38" fmla="*/ 0 w 61"/>
                <a:gd name="T39" fmla="*/ 40 h 53"/>
                <a:gd name="T40" fmla="*/ 0 w 61"/>
                <a:gd name="T41" fmla="*/ 13 h 53"/>
                <a:gd name="T42" fmla="*/ 6 w 61"/>
                <a:gd name="T43" fmla="*/ 8 h 53"/>
                <a:gd name="T44" fmla="*/ 53 w 61"/>
                <a:gd name="T45" fmla="*/ 0 h 53"/>
                <a:gd name="T46" fmla="*/ 22 w 61"/>
                <a:gd name="T47" fmla="*/ 11 h 53"/>
                <a:gd name="T48" fmla="*/ 37 w 61"/>
                <a:gd name="T49" fmla="*/ 14 h 53"/>
                <a:gd name="T50" fmla="*/ 37 w 61"/>
                <a:gd name="T51" fmla="*/ 14 h 53"/>
                <a:gd name="T52" fmla="*/ 41 w 61"/>
                <a:gd name="T53" fmla="*/ 15 h 53"/>
                <a:gd name="T54" fmla="*/ 41 w 61"/>
                <a:gd name="T55" fmla="*/ 15 h 53"/>
                <a:gd name="T56" fmla="*/ 53 w 61"/>
                <a:gd name="T57" fmla="*/ 0 h 53"/>
                <a:gd name="T58" fmla="*/ 55 w 61"/>
                <a:gd name="T59" fmla="*/ 1 h 53"/>
                <a:gd name="T60" fmla="*/ 42 w 61"/>
                <a:gd name="T61" fmla="*/ 16 h 53"/>
                <a:gd name="T62" fmla="*/ 41 w 61"/>
                <a:gd name="T63" fmla="*/ 17 h 53"/>
                <a:gd name="T64" fmla="*/ 21 w 61"/>
                <a:gd name="T65" fmla="*/ 14 h 53"/>
                <a:gd name="T66" fmla="*/ 22 w 61"/>
                <a:gd name="T67" fmla="*/ 15 h 53"/>
                <a:gd name="T68" fmla="*/ 27 w 61"/>
                <a:gd name="T69" fmla="*/ 31 h 53"/>
                <a:gd name="T70" fmla="*/ 28 w 61"/>
                <a:gd name="T71" fmla="*/ 32 h 53"/>
                <a:gd name="T72" fmla="*/ 33 w 61"/>
                <a:gd name="T73" fmla="*/ 23 h 53"/>
                <a:gd name="T74" fmla="*/ 34 w 61"/>
                <a:gd name="T75" fmla="*/ 22 h 53"/>
                <a:gd name="T76" fmla="*/ 34 w 61"/>
                <a:gd name="T77" fmla="*/ 22 h 53"/>
                <a:gd name="T78" fmla="*/ 35 w 61"/>
                <a:gd name="T79" fmla="*/ 24 h 53"/>
                <a:gd name="T80" fmla="*/ 30 w 61"/>
                <a:gd name="T81" fmla="*/ 33 h 53"/>
                <a:gd name="T82" fmla="*/ 32 w 61"/>
                <a:gd name="T83" fmla="*/ 33 h 53"/>
                <a:gd name="T84" fmla="*/ 59 w 61"/>
                <a:gd name="T85" fmla="*/ 23 h 53"/>
                <a:gd name="T86" fmla="*/ 60 w 61"/>
                <a:gd name="T87" fmla="*/ 22 h 53"/>
                <a:gd name="T88" fmla="*/ 50 w 61"/>
                <a:gd name="T89" fmla="*/ 18 h 53"/>
                <a:gd name="T90" fmla="*/ 50 w 61"/>
                <a:gd name="T91" fmla="*/ 16 h 53"/>
                <a:gd name="T92" fmla="*/ 50 w 61"/>
                <a:gd name="T93" fmla="*/ 16 h 53"/>
                <a:gd name="T94" fmla="*/ 51 w 61"/>
                <a:gd name="T95" fmla="*/ 16 h 53"/>
                <a:gd name="T96" fmla="*/ 61 w 61"/>
                <a:gd name="T97" fmla="*/ 20 h 53"/>
                <a:gd name="T98" fmla="*/ 61 w 61"/>
                <a:gd name="T99" fmla="*/ 18 h 53"/>
                <a:gd name="T100" fmla="*/ 55 w 61"/>
                <a:gd name="T101" fmla="*/ 3 h 53"/>
                <a:gd name="T102" fmla="*/ 55 w 61"/>
                <a:gd name="T103" fmla="*/ 1 h 53"/>
                <a:gd name="T104" fmla="*/ 43 w 61"/>
                <a:gd name="T105" fmla="*/ 42 h 53"/>
                <a:gd name="T106" fmla="*/ 41 w 61"/>
                <a:gd name="T107" fmla="*/ 43 h 53"/>
                <a:gd name="T108" fmla="*/ 43 w 61"/>
                <a:gd name="T109" fmla="*/ 45 h 53"/>
                <a:gd name="T110" fmla="*/ 44 w 61"/>
                <a:gd name="T111" fmla="*/ 43 h 53"/>
                <a:gd name="T112" fmla="*/ 43 w 61"/>
                <a:gd name="T113" fmla="*/ 4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1" h="53">
                  <a:moveTo>
                    <a:pt x="6" y="8"/>
                  </a:moveTo>
                  <a:cubicBezTo>
                    <a:pt x="26" y="8"/>
                    <a:pt x="26" y="8"/>
                    <a:pt x="26" y="8"/>
                  </a:cubicBezTo>
                  <a:cubicBezTo>
                    <a:pt x="12" y="14"/>
                    <a:pt x="12" y="14"/>
                    <a:pt x="12" y="14"/>
                  </a:cubicBezTo>
                  <a:cubicBezTo>
                    <a:pt x="7" y="14"/>
                    <a:pt x="7" y="14"/>
                    <a:pt x="7" y="14"/>
                  </a:cubicBezTo>
                  <a:cubicBezTo>
                    <a:pt x="7" y="39"/>
                    <a:pt x="7" y="39"/>
                    <a:pt x="7" y="39"/>
                  </a:cubicBezTo>
                  <a:cubicBezTo>
                    <a:pt x="42" y="39"/>
                    <a:pt x="42" y="39"/>
                    <a:pt x="42" y="39"/>
                  </a:cubicBezTo>
                  <a:cubicBezTo>
                    <a:pt x="42" y="32"/>
                    <a:pt x="42" y="32"/>
                    <a:pt x="42" y="32"/>
                  </a:cubicBezTo>
                  <a:cubicBezTo>
                    <a:pt x="49" y="29"/>
                    <a:pt x="49" y="29"/>
                    <a:pt x="49" y="29"/>
                  </a:cubicBezTo>
                  <a:cubicBezTo>
                    <a:pt x="49" y="40"/>
                    <a:pt x="49" y="40"/>
                    <a:pt x="49" y="40"/>
                  </a:cubicBezTo>
                  <a:cubicBezTo>
                    <a:pt x="49" y="43"/>
                    <a:pt x="47" y="45"/>
                    <a:pt x="44" y="45"/>
                  </a:cubicBezTo>
                  <a:cubicBezTo>
                    <a:pt x="32" y="45"/>
                    <a:pt x="32" y="45"/>
                    <a:pt x="32" y="45"/>
                  </a:cubicBezTo>
                  <a:cubicBezTo>
                    <a:pt x="32" y="50"/>
                    <a:pt x="32" y="50"/>
                    <a:pt x="32" y="50"/>
                  </a:cubicBezTo>
                  <a:cubicBezTo>
                    <a:pt x="43" y="50"/>
                    <a:pt x="43" y="50"/>
                    <a:pt x="43" y="50"/>
                  </a:cubicBezTo>
                  <a:cubicBezTo>
                    <a:pt x="43" y="53"/>
                    <a:pt x="43" y="53"/>
                    <a:pt x="43" y="53"/>
                  </a:cubicBezTo>
                  <a:cubicBezTo>
                    <a:pt x="8" y="53"/>
                    <a:pt x="8" y="53"/>
                    <a:pt x="8" y="53"/>
                  </a:cubicBezTo>
                  <a:cubicBezTo>
                    <a:pt x="8" y="50"/>
                    <a:pt x="8" y="50"/>
                    <a:pt x="8" y="50"/>
                  </a:cubicBezTo>
                  <a:cubicBezTo>
                    <a:pt x="18" y="50"/>
                    <a:pt x="18" y="50"/>
                    <a:pt x="18" y="50"/>
                  </a:cubicBezTo>
                  <a:cubicBezTo>
                    <a:pt x="18" y="45"/>
                    <a:pt x="18" y="45"/>
                    <a:pt x="18" y="45"/>
                  </a:cubicBezTo>
                  <a:cubicBezTo>
                    <a:pt x="6" y="45"/>
                    <a:pt x="6" y="45"/>
                    <a:pt x="6" y="45"/>
                  </a:cubicBezTo>
                  <a:cubicBezTo>
                    <a:pt x="3" y="45"/>
                    <a:pt x="0" y="43"/>
                    <a:pt x="0" y="40"/>
                  </a:cubicBezTo>
                  <a:cubicBezTo>
                    <a:pt x="0" y="13"/>
                    <a:pt x="0" y="13"/>
                    <a:pt x="0" y="13"/>
                  </a:cubicBezTo>
                  <a:cubicBezTo>
                    <a:pt x="0" y="10"/>
                    <a:pt x="3" y="8"/>
                    <a:pt x="6" y="8"/>
                  </a:cubicBezTo>
                  <a:close/>
                  <a:moveTo>
                    <a:pt x="53" y="0"/>
                  </a:moveTo>
                  <a:cubicBezTo>
                    <a:pt x="22" y="11"/>
                    <a:pt x="22" y="11"/>
                    <a:pt x="22" y="11"/>
                  </a:cubicBezTo>
                  <a:cubicBezTo>
                    <a:pt x="37" y="14"/>
                    <a:pt x="37" y="14"/>
                    <a:pt x="37" y="14"/>
                  </a:cubicBezTo>
                  <a:cubicBezTo>
                    <a:pt x="37" y="14"/>
                    <a:pt x="37" y="14"/>
                    <a:pt x="37" y="14"/>
                  </a:cubicBezTo>
                  <a:cubicBezTo>
                    <a:pt x="41" y="15"/>
                    <a:pt x="41" y="15"/>
                    <a:pt x="41" y="15"/>
                  </a:cubicBezTo>
                  <a:cubicBezTo>
                    <a:pt x="41" y="15"/>
                    <a:pt x="41" y="15"/>
                    <a:pt x="41" y="15"/>
                  </a:cubicBezTo>
                  <a:cubicBezTo>
                    <a:pt x="53" y="0"/>
                    <a:pt x="53" y="0"/>
                    <a:pt x="53" y="0"/>
                  </a:cubicBezTo>
                  <a:close/>
                  <a:moveTo>
                    <a:pt x="55" y="1"/>
                  </a:moveTo>
                  <a:cubicBezTo>
                    <a:pt x="51" y="6"/>
                    <a:pt x="46" y="11"/>
                    <a:pt x="42" y="16"/>
                  </a:cubicBezTo>
                  <a:cubicBezTo>
                    <a:pt x="42" y="17"/>
                    <a:pt x="41" y="17"/>
                    <a:pt x="41" y="17"/>
                  </a:cubicBezTo>
                  <a:cubicBezTo>
                    <a:pt x="21" y="14"/>
                    <a:pt x="21" y="14"/>
                    <a:pt x="21" y="14"/>
                  </a:cubicBezTo>
                  <a:cubicBezTo>
                    <a:pt x="21" y="14"/>
                    <a:pt x="21" y="15"/>
                    <a:pt x="22" y="15"/>
                  </a:cubicBezTo>
                  <a:cubicBezTo>
                    <a:pt x="27" y="31"/>
                    <a:pt x="27" y="31"/>
                    <a:pt x="27" y="31"/>
                  </a:cubicBezTo>
                  <a:cubicBezTo>
                    <a:pt x="28" y="31"/>
                    <a:pt x="28" y="32"/>
                    <a:pt x="28" y="32"/>
                  </a:cubicBezTo>
                  <a:cubicBezTo>
                    <a:pt x="33" y="23"/>
                    <a:pt x="33" y="23"/>
                    <a:pt x="33" y="23"/>
                  </a:cubicBezTo>
                  <a:cubicBezTo>
                    <a:pt x="33" y="22"/>
                    <a:pt x="34" y="22"/>
                    <a:pt x="34" y="22"/>
                  </a:cubicBezTo>
                  <a:cubicBezTo>
                    <a:pt x="34" y="22"/>
                    <a:pt x="34" y="22"/>
                    <a:pt x="34" y="22"/>
                  </a:cubicBezTo>
                  <a:cubicBezTo>
                    <a:pt x="35" y="22"/>
                    <a:pt x="35" y="23"/>
                    <a:pt x="35" y="24"/>
                  </a:cubicBezTo>
                  <a:cubicBezTo>
                    <a:pt x="30" y="33"/>
                    <a:pt x="30" y="33"/>
                    <a:pt x="30" y="33"/>
                  </a:cubicBezTo>
                  <a:cubicBezTo>
                    <a:pt x="31" y="33"/>
                    <a:pt x="31" y="33"/>
                    <a:pt x="32" y="33"/>
                  </a:cubicBezTo>
                  <a:cubicBezTo>
                    <a:pt x="59" y="23"/>
                    <a:pt x="59" y="23"/>
                    <a:pt x="59" y="23"/>
                  </a:cubicBezTo>
                  <a:cubicBezTo>
                    <a:pt x="59" y="23"/>
                    <a:pt x="60" y="22"/>
                    <a:pt x="60" y="22"/>
                  </a:cubicBezTo>
                  <a:cubicBezTo>
                    <a:pt x="50" y="18"/>
                    <a:pt x="50" y="18"/>
                    <a:pt x="50" y="18"/>
                  </a:cubicBezTo>
                  <a:cubicBezTo>
                    <a:pt x="50" y="17"/>
                    <a:pt x="49" y="17"/>
                    <a:pt x="50" y="16"/>
                  </a:cubicBezTo>
                  <a:cubicBezTo>
                    <a:pt x="50" y="16"/>
                    <a:pt x="50" y="16"/>
                    <a:pt x="50" y="16"/>
                  </a:cubicBezTo>
                  <a:cubicBezTo>
                    <a:pt x="50" y="16"/>
                    <a:pt x="51" y="15"/>
                    <a:pt x="51" y="16"/>
                  </a:cubicBezTo>
                  <a:cubicBezTo>
                    <a:pt x="61" y="20"/>
                    <a:pt x="61" y="20"/>
                    <a:pt x="61" y="20"/>
                  </a:cubicBezTo>
                  <a:cubicBezTo>
                    <a:pt x="61" y="20"/>
                    <a:pt x="61" y="19"/>
                    <a:pt x="61" y="18"/>
                  </a:cubicBezTo>
                  <a:cubicBezTo>
                    <a:pt x="55" y="3"/>
                    <a:pt x="55" y="3"/>
                    <a:pt x="55" y="3"/>
                  </a:cubicBezTo>
                  <a:cubicBezTo>
                    <a:pt x="55" y="2"/>
                    <a:pt x="55" y="2"/>
                    <a:pt x="55" y="1"/>
                  </a:cubicBezTo>
                  <a:close/>
                  <a:moveTo>
                    <a:pt x="43" y="42"/>
                  </a:moveTo>
                  <a:cubicBezTo>
                    <a:pt x="42" y="42"/>
                    <a:pt x="41" y="43"/>
                    <a:pt x="41" y="43"/>
                  </a:cubicBezTo>
                  <a:cubicBezTo>
                    <a:pt x="41" y="44"/>
                    <a:pt x="42" y="45"/>
                    <a:pt x="43" y="45"/>
                  </a:cubicBezTo>
                  <a:cubicBezTo>
                    <a:pt x="43" y="45"/>
                    <a:pt x="44" y="44"/>
                    <a:pt x="44" y="43"/>
                  </a:cubicBezTo>
                  <a:cubicBezTo>
                    <a:pt x="44" y="43"/>
                    <a:pt x="43" y="42"/>
                    <a:pt x="43" y="4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28" name="_8"/>
          <p:cNvGrpSpPr/>
          <p:nvPr/>
        </p:nvGrpSpPr>
        <p:grpSpPr>
          <a:xfrm>
            <a:off x="9237126" y="3964518"/>
            <a:ext cx="1126460" cy="1126738"/>
            <a:chOff x="7089054" y="2948538"/>
            <a:chExt cx="878105" cy="878322"/>
          </a:xfrm>
        </p:grpSpPr>
        <p:sp>
          <p:nvSpPr>
            <p:cNvPr id="29" name="Oval 53"/>
            <p:cNvSpPr>
              <a:spLocks noChangeArrowheads="1"/>
            </p:cNvSpPr>
            <p:nvPr/>
          </p:nvSpPr>
          <p:spPr bwMode="auto">
            <a:xfrm>
              <a:off x="7089054" y="2948538"/>
              <a:ext cx="878105" cy="878322"/>
            </a:xfrm>
            <a:prstGeom prst="ellipse">
              <a:avLst/>
            </a:prstGeom>
            <a:solidFill>
              <a:srgbClr val="D98360"/>
            </a:solidFill>
            <a:ln w="76200">
              <a:gradFill flip="none" rotWithShape="1">
                <a:gsLst>
                  <a:gs pos="0">
                    <a:srgbClr val="FFFFFF"/>
                  </a:gs>
                  <a:gs pos="100000">
                    <a:srgbClr val="D9D9DA"/>
                  </a:gs>
                </a:gsLst>
                <a:lin ang="2700000" scaled="0"/>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cs typeface="+mn-ea"/>
                <a:sym typeface="+mn-lt"/>
              </a:endParaRPr>
            </a:p>
          </p:txBody>
        </p:sp>
        <p:sp>
          <p:nvSpPr>
            <p:cNvPr id="30" name="Freeform 628"/>
            <p:cNvSpPr>
              <a:spLocks noEditPoints="1"/>
            </p:cNvSpPr>
            <p:nvPr/>
          </p:nvSpPr>
          <p:spPr bwMode="auto">
            <a:xfrm>
              <a:off x="7339329" y="3143980"/>
              <a:ext cx="377553" cy="472707"/>
            </a:xfrm>
            <a:custGeom>
              <a:avLst/>
              <a:gdLst>
                <a:gd name="T0" fmla="*/ 7 w 123"/>
                <a:gd name="T1" fmla="*/ 0 h 154"/>
                <a:gd name="T2" fmla="*/ 115 w 123"/>
                <a:gd name="T3" fmla="*/ 0 h 154"/>
                <a:gd name="T4" fmla="*/ 123 w 123"/>
                <a:gd name="T5" fmla="*/ 0 h 154"/>
                <a:gd name="T6" fmla="*/ 123 w 123"/>
                <a:gd name="T7" fmla="*/ 5 h 154"/>
                <a:gd name="T8" fmla="*/ 123 w 123"/>
                <a:gd name="T9" fmla="*/ 147 h 154"/>
                <a:gd name="T10" fmla="*/ 123 w 123"/>
                <a:gd name="T11" fmla="*/ 154 h 154"/>
                <a:gd name="T12" fmla="*/ 115 w 123"/>
                <a:gd name="T13" fmla="*/ 154 h 154"/>
                <a:gd name="T14" fmla="*/ 37 w 123"/>
                <a:gd name="T15" fmla="*/ 154 h 154"/>
                <a:gd name="T16" fmla="*/ 37 w 123"/>
                <a:gd name="T17" fmla="*/ 154 h 154"/>
                <a:gd name="T18" fmla="*/ 35 w 123"/>
                <a:gd name="T19" fmla="*/ 154 h 154"/>
                <a:gd name="T20" fmla="*/ 2 w 123"/>
                <a:gd name="T21" fmla="*/ 128 h 154"/>
                <a:gd name="T22" fmla="*/ 0 w 123"/>
                <a:gd name="T23" fmla="*/ 128 h 154"/>
                <a:gd name="T24" fmla="*/ 0 w 123"/>
                <a:gd name="T25" fmla="*/ 123 h 154"/>
                <a:gd name="T26" fmla="*/ 0 w 123"/>
                <a:gd name="T27" fmla="*/ 5 h 154"/>
                <a:gd name="T28" fmla="*/ 0 w 123"/>
                <a:gd name="T29" fmla="*/ 0 h 154"/>
                <a:gd name="T30" fmla="*/ 7 w 123"/>
                <a:gd name="T31" fmla="*/ 0 h 154"/>
                <a:gd name="T32" fmla="*/ 7 w 123"/>
                <a:gd name="T33" fmla="*/ 0 h 154"/>
                <a:gd name="T34" fmla="*/ 11 w 123"/>
                <a:gd name="T35" fmla="*/ 116 h 154"/>
                <a:gd name="T36" fmla="*/ 33 w 123"/>
                <a:gd name="T37" fmla="*/ 109 h 154"/>
                <a:gd name="T38" fmla="*/ 35 w 123"/>
                <a:gd name="T39" fmla="*/ 109 h 154"/>
                <a:gd name="T40" fmla="*/ 35 w 123"/>
                <a:gd name="T41" fmla="*/ 112 h 154"/>
                <a:gd name="T42" fmla="*/ 44 w 123"/>
                <a:gd name="T43" fmla="*/ 142 h 154"/>
                <a:gd name="T44" fmla="*/ 111 w 123"/>
                <a:gd name="T45" fmla="*/ 142 h 154"/>
                <a:gd name="T46" fmla="*/ 111 w 123"/>
                <a:gd name="T47" fmla="*/ 12 h 154"/>
                <a:gd name="T48" fmla="*/ 11 w 123"/>
                <a:gd name="T49" fmla="*/ 12 h 154"/>
                <a:gd name="T50" fmla="*/ 11 w 123"/>
                <a:gd name="T51" fmla="*/ 116 h 154"/>
                <a:gd name="T52" fmla="*/ 11 w 123"/>
                <a:gd name="T53" fmla="*/ 116 h 154"/>
                <a:gd name="T54" fmla="*/ 37 w 123"/>
                <a:gd name="T55" fmla="*/ 140 h 154"/>
                <a:gd name="T56" fmla="*/ 30 w 123"/>
                <a:gd name="T57" fmla="*/ 116 h 154"/>
                <a:gd name="T58" fmla="*/ 14 w 123"/>
                <a:gd name="T59" fmla="*/ 123 h 154"/>
                <a:gd name="T60" fmla="*/ 37 w 123"/>
                <a:gd name="T61" fmla="*/ 140 h 154"/>
                <a:gd name="T62" fmla="*/ 37 w 123"/>
                <a:gd name="T63" fmla="*/ 140 h 154"/>
                <a:gd name="T64" fmla="*/ 28 w 123"/>
                <a:gd name="T65" fmla="*/ 83 h 154"/>
                <a:gd name="T66" fmla="*/ 28 w 123"/>
                <a:gd name="T67" fmla="*/ 88 h 154"/>
                <a:gd name="T68" fmla="*/ 94 w 123"/>
                <a:gd name="T69" fmla="*/ 88 h 154"/>
                <a:gd name="T70" fmla="*/ 94 w 123"/>
                <a:gd name="T71" fmla="*/ 83 h 154"/>
                <a:gd name="T72" fmla="*/ 28 w 123"/>
                <a:gd name="T73" fmla="*/ 83 h 154"/>
                <a:gd name="T74" fmla="*/ 28 w 123"/>
                <a:gd name="T75" fmla="*/ 83 h 154"/>
                <a:gd name="T76" fmla="*/ 28 w 123"/>
                <a:gd name="T77" fmla="*/ 67 h 154"/>
                <a:gd name="T78" fmla="*/ 28 w 123"/>
                <a:gd name="T79" fmla="*/ 71 h 154"/>
                <a:gd name="T80" fmla="*/ 94 w 123"/>
                <a:gd name="T81" fmla="*/ 71 h 154"/>
                <a:gd name="T82" fmla="*/ 94 w 123"/>
                <a:gd name="T83" fmla="*/ 67 h 154"/>
                <a:gd name="T84" fmla="*/ 28 w 123"/>
                <a:gd name="T85" fmla="*/ 67 h 154"/>
                <a:gd name="T86" fmla="*/ 28 w 123"/>
                <a:gd name="T87" fmla="*/ 67 h 154"/>
                <a:gd name="T88" fmla="*/ 28 w 123"/>
                <a:gd name="T89" fmla="*/ 50 h 154"/>
                <a:gd name="T90" fmla="*/ 28 w 123"/>
                <a:gd name="T91" fmla="*/ 55 h 154"/>
                <a:gd name="T92" fmla="*/ 94 w 123"/>
                <a:gd name="T93" fmla="*/ 55 h 154"/>
                <a:gd name="T94" fmla="*/ 94 w 123"/>
                <a:gd name="T95" fmla="*/ 50 h 154"/>
                <a:gd name="T96" fmla="*/ 28 w 123"/>
                <a:gd name="T97" fmla="*/ 50 h 154"/>
                <a:gd name="T98" fmla="*/ 28 w 123"/>
                <a:gd name="T99" fmla="*/ 50 h 154"/>
                <a:gd name="T100" fmla="*/ 28 w 123"/>
                <a:gd name="T101" fmla="*/ 34 h 154"/>
                <a:gd name="T102" fmla="*/ 28 w 123"/>
                <a:gd name="T103" fmla="*/ 38 h 154"/>
                <a:gd name="T104" fmla="*/ 94 w 123"/>
                <a:gd name="T105" fmla="*/ 38 h 154"/>
                <a:gd name="T106" fmla="*/ 94 w 123"/>
                <a:gd name="T107" fmla="*/ 34 h 154"/>
                <a:gd name="T108" fmla="*/ 28 w 123"/>
                <a:gd name="T109" fmla="*/ 34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4">
                  <a:moveTo>
                    <a:pt x="7" y="0"/>
                  </a:moveTo>
                  <a:lnTo>
                    <a:pt x="115" y="0"/>
                  </a:lnTo>
                  <a:lnTo>
                    <a:pt x="123" y="0"/>
                  </a:lnTo>
                  <a:lnTo>
                    <a:pt x="123" y="5"/>
                  </a:lnTo>
                  <a:lnTo>
                    <a:pt x="123" y="147"/>
                  </a:lnTo>
                  <a:lnTo>
                    <a:pt x="123" y="154"/>
                  </a:lnTo>
                  <a:lnTo>
                    <a:pt x="115" y="154"/>
                  </a:lnTo>
                  <a:lnTo>
                    <a:pt x="37" y="154"/>
                  </a:lnTo>
                  <a:lnTo>
                    <a:pt x="37" y="154"/>
                  </a:lnTo>
                  <a:lnTo>
                    <a:pt x="35" y="154"/>
                  </a:lnTo>
                  <a:lnTo>
                    <a:pt x="2" y="128"/>
                  </a:lnTo>
                  <a:lnTo>
                    <a:pt x="0" y="128"/>
                  </a:lnTo>
                  <a:lnTo>
                    <a:pt x="0" y="123"/>
                  </a:lnTo>
                  <a:lnTo>
                    <a:pt x="0" y="5"/>
                  </a:lnTo>
                  <a:lnTo>
                    <a:pt x="0" y="0"/>
                  </a:lnTo>
                  <a:lnTo>
                    <a:pt x="7" y="0"/>
                  </a:lnTo>
                  <a:lnTo>
                    <a:pt x="7" y="0"/>
                  </a:lnTo>
                  <a:close/>
                  <a:moveTo>
                    <a:pt x="11" y="116"/>
                  </a:moveTo>
                  <a:lnTo>
                    <a:pt x="33" y="109"/>
                  </a:lnTo>
                  <a:lnTo>
                    <a:pt x="35" y="109"/>
                  </a:lnTo>
                  <a:lnTo>
                    <a:pt x="35" y="112"/>
                  </a:lnTo>
                  <a:lnTo>
                    <a:pt x="44" y="142"/>
                  </a:lnTo>
                  <a:lnTo>
                    <a:pt x="111" y="142"/>
                  </a:lnTo>
                  <a:lnTo>
                    <a:pt x="111" y="12"/>
                  </a:lnTo>
                  <a:lnTo>
                    <a:pt x="11" y="12"/>
                  </a:lnTo>
                  <a:lnTo>
                    <a:pt x="11" y="116"/>
                  </a:lnTo>
                  <a:lnTo>
                    <a:pt x="11" y="116"/>
                  </a:lnTo>
                  <a:close/>
                  <a:moveTo>
                    <a:pt x="37" y="140"/>
                  </a:moveTo>
                  <a:lnTo>
                    <a:pt x="30" y="116"/>
                  </a:lnTo>
                  <a:lnTo>
                    <a:pt x="14" y="123"/>
                  </a:lnTo>
                  <a:lnTo>
                    <a:pt x="37" y="140"/>
                  </a:lnTo>
                  <a:lnTo>
                    <a:pt x="37" y="140"/>
                  </a:lnTo>
                  <a:close/>
                  <a:moveTo>
                    <a:pt x="28" y="83"/>
                  </a:moveTo>
                  <a:lnTo>
                    <a:pt x="28" y="88"/>
                  </a:lnTo>
                  <a:lnTo>
                    <a:pt x="94" y="88"/>
                  </a:lnTo>
                  <a:lnTo>
                    <a:pt x="94" y="83"/>
                  </a:lnTo>
                  <a:lnTo>
                    <a:pt x="28" y="83"/>
                  </a:lnTo>
                  <a:lnTo>
                    <a:pt x="28" y="83"/>
                  </a:lnTo>
                  <a:close/>
                  <a:moveTo>
                    <a:pt x="28" y="67"/>
                  </a:moveTo>
                  <a:lnTo>
                    <a:pt x="28" y="71"/>
                  </a:lnTo>
                  <a:lnTo>
                    <a:pt x="94" y="71"/>
                  </a:lnTo>
                  <a:lnTo>
                    <a:pt x="94" y="67"/>
                  </a:lnTo>
                  <a:lnTo>
                    <a:pt x="28" y="67"/>
                  </a:lnTo>
                  <a:lnTo>
                    <a:pt x="28" y="67"/>
                  </a:lnTo>
                  <a:close/>
                  <a:moveTo>
                    <a:pt x="28" y="50"/>
                  </a:moveTo>
                  <a:lnTo>
                    <a:pt x="28" y="55"/>
                  </a:lnTo>
                  <a:lnTo>
                    <a:pt x="94" y="55"/>
                  </a:lnTo>
                  <a:lnTo>
                    <a:pt x="94" y="50"/>
                  </a:lnTo>
                  <a:lnTo>
                    <a:pt x="28" y="50"/>
                  </a:lnTo>
                  <a:lnTo>
                    <a:pt x="28" y="50"/>
                  </a:lnTo>
                  <a:close/>
                  <a:moveTo>
                    <a:pt x="28" y="34"/>
                  </a:moveTo>
                  <a:lnTo>
                    <a:pt x="28" y="38"/>
                  </a:lnTo>
                  <a:lnTo>
                    <a:pt x="94" y="38"/>
                  </a:lnTo>
                  <a:lnTo>
                    <a:pt x="94" y="34"/>
                  </a:lnTo>
                  <a:lnTo>
                    <a:pt x="28" y="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2939658315"/>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30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60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9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childTnLst>
                          </p:cTn>
                        </p:par>
                        <p:par>
                          <p:cTn id="31" fill="hold">
                            <p:stCondLst>
                              <p:cond delay="2650"/>
                            </p:stCondLst>
                            <p:childTnLst>
                              <p:par>
                                <p:cTn id="32" presetID="22" presetClass="entr" presetSubtype="4"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down)">
                                      <p:cBhvr>
                                        <p:cTn id="34" dur="500"/>
                                        <p:tgtEl>
                                          <p:spTgt spid="16"/>
                                        </p:tgtEl>
                                      </p:cBhvr>
                                    </p:animEffect>
                                  </p:childTnLst>
                                </p:cTn>
                              </p:par>
                            </p:childTnLst>
                          </p:cTn>
                        </p:par>
                        <p:par>
                          <p:cTn id="35" fill="hold">
                            <p:stCondLst>
                              <p:cond delay="3150"/>
                            </p:stCondLst>
                            <p:childTnLst>
                              <p:par>
                                <p:cTn id="36" presetID="22" presetClass="entr" presetSubtype="1"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par>
                          <p:cTn id="39" fill="hold">
                            <p:stCondLst>
                              <p:cond delay="3650"/>
                            </p:stCondLst>
                            <p:childTnLst>
                              <p:par>
                                <p:cTn id="40" presetID="22" presetClass="entr" presetSubtype="4"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500"/>
                                        <p:tgtEl>
                                          <p:spTgt spid="13"/>
                                        </p:tgtEl>
                                      </p:cBhvr>
                                    </p:animEffect>
                                  </p:childTnLst>
                                </p:cTn>
                              </p:par>
                            </p:childTnLst>
                          </p:cTn>
                        </p:par>
                        <p:par>
                          <p:cTn id="43" fill="hold">
                            <p:stCondLst>
                              <p:cond delay="4150"/>
                            </p:stCondLst>
                            <p:childTnLst>
                              <p:par>
                                <p:cTn id="44" presetID="22" presetClass="entr" presetSubtype="1"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up)">
                                      <p:cBhvr>
                                        <p:cTn id="4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TextBox 28"/>
          <p:cNvSpPr txBox="1"/>
          <p:nvPr/>
        </p:nvSpPr>
        <p:spPr>
          <a:xfrm>
            <a:off x="5224891" y="2106657"/>
            <a:ext cx="1709122" cy="369332"/>
          </a:xfrm>
          <a:prstGeom prst="rect">
            <a:avLst/>
          </a:prstGeom>
          <a:noFill/>
        </p:spPr>
        <p:txBody>
          <a:bodyPr wrap="none" rtlCol="0">
            <a:spAutoFit/>
          </a:bodyPr>
          <a:lstStyle/>
          <a:p>
            <a:r>
              <a:rPr lang="en-US" altLang="zh-CN" b="1" dirty="0">
                <a:solidFill>
                  <a:schemeClr val="bg1">
                    <a:lumMod val="50000"/>
                  </a:schemeClr>
                </a:solidFill>
                <a:cs typeface="+mn-ea"/>
                <a:sym typeface="+mn-lt"/>
              </a:rPr>
              <a:t>■</a:t>
            </a:r>
            <a:r>
              <a:rPr lang="zh-CN" altLang="en-US" b="1" dirty="0">
                <a:solidFill>
                  <a:schemeClr val="bg1">
                    <a:lumMod val="50000"/>
                  </a:schemeClr>
                </a:solidFill>
                <a:cs typeface="+mn-ea"/>
                <a:sym typeface="+mn-lt"/>
              </a:rPr>
              <a:t>请输入您标题</a:t>
            </a:r>
          </a:p>
        </p:txBody>
      </p:sp>
      <p:sp>
        <p:nvSpPr>
          <p:cNvPr id="7" name="TextBox 29"/>
          <p:cNvSpPr txBox="1"/>
          <p:nvPr/>
        </p:nvSpPr>
        <p:spPr>
          <a:xfrm>
            <a:off x="5224891" y="2415743"/>
            <a:ext cx="5760640" cy="584775"/>
          </a:xfrm>
          <a:prstGeom prst="rect">
            <a:avLst/>
          </a:prstGeom>
          <a:noFill/>
        </p:spPr>
        <p:txBody>
          <a:bodyPr wrap="square" rtlCol="0">
            <a:spAutoFit/>
          </a:bodyPr>
          <a:lstStyle/>
          <a:p>
            <a:r>
              <a:rPr lang="zh-CN" altLang="en-US" sz="1600" dirty="0">
                <a:solidFill>
                  <a:schemeClr val="bg1">
                    <a:lumMod val="50000"/>
                  </a:schemeClr>
                </a:solidFill>
                <a:cs typeface="+mn-ea"/>
                <a:sym typeface="+mn-lt"/>
              </a:rPr>
              <a:t>这里可以输入可长可短的段落文字这里可以输入可长可短的段落文字这里可以输入可长可短的段落文字这里可以输入可长可</a:t>
            </a:r>
          </a:p>
        </p:txBody>
      </p:sp>
      <p:sp>
        <p:nvSpPr>
          <p:cNvPr id="8" name="TextBox 30"/>
          <p:cNvSpPr txBox="1"/>
          <p:nvPr/>
        </p:nvSpPr>
        <p:spPr>
          <a:xfrm>
            <a:off x="5224891" y="3027477"/>
            <a:ext cx="1709122" cy="369332"/>
          </a:xfrm>
          <a:prstGeom prst="rect">
            <a:avLst/>
          </a:prstGeom>
          <a:noFill/>
        </p:spPr>
        <p:txBody>
          <a:bodyPr wrap="none" rtlCol="0">
            <a:spAutoFit/>
          </a:bodyPr>
          <a:lstStyle/>
          <a:p>
            <a:r>
              <a:rPr lang="en-US" altLang="zh-CN" b="1" dirty="0">
                <a:solidFill>
                  <a:schemeClr val="bg1">
                    <a:lumMod val="50000"/>
                  </a:schemeClr>
                </a:solidFill>
                <a:cs typeface="+mn-ea"/>
                <a:sym typeface="+mn-lt"/>
              </a:rPr>
              <a:t>■</a:t>
            </a:r>
            <a:r>
              <a:rPr lang="zh-CN" altLang="en-US" b="1" dirty="0">
                <a:solidFill>
                  <a:schemeClr val="bg1">
                    <a:lumMod val="50000"/>
                  </a:schemeClr>
                </a:solidFill>
                <a:cs typeface="+mn-ea"/>
                <a:sym typeface="+mn-lt"/>
              </a:rPr>
              <a:t>请输入您标题</a:t>
            </a:r>
          </a:p>
        </p:txBody>
      </p:sp>
      <p:sp>
        <p:nvSpPr>
          <p:cNvPr id="9" name="TextBox 31"/>
          <p:cNvSpPr txBox="1"/>
          <p:nvPr/>
        </p:nvSpPr>
        <p:spPr>
          <a:xfrm>
            <a:off x="5224891" y="3336563"/>
            <a:ext cx="5760640" cy="584775"/>
          </a:xfrm>
          <a:prstGeom prst="rect">
            <a:avLst/>
          </a:prstGeom>
          <a:noFill/>
        </p:spPr>
        <p:txBody>
          <a:bodyPr wrap="square" rtlCol="0">
            <a:spAutoFit/>
          </a:bodyPr>
          <a:lstStyle/>
          <a:p>
            <a:r>
              <a:rPr lang="zh-CN" altLang="en-US" sz="1600" dirty="0">
                <a:solidFill>
                  <a:schemeClr val="bg1">
                    <a:lumMod val="50000"/>
                  </a:schemeClr>
                </a:solidFill>
                <a:cs typeface="+mn-ea"/>
                <a:sym typeface="+mn-lt"/>
              </a:rPr>
              <a:t>这里可以输入可长可短的段落文字这里可以输入可长可短的段落文字这里可以输入可长可短的段落文字这里可以输入</a:t>
            </a:r>
          </a:p>
        </p:txBody>
      </p:sp>
      <p:sp>
        <p:nvSpPr>
          <p:cNvPr id="10" name="TextBox 32"/>
          <p:cNvSpPr txBox="1"/>
          <p:nvPr/>
        </p:nvSpPr>
        <p:spPr>
          <a:xfrm>
            <a:off x="5224891" y="3982855"/>
            <a:ext cx="1709122" cy="369332"/>
          </a:xfrm>
          <a:prstGeom prst="rect">
            <a:avLst/>
          </a:prstGeom>
          <a:noFill/>
        </p:spPr>
        <p:txBody>
          <a:bodyPr wrap="none" rtlCol="0">
            <a:spAutoFit/>
          </a:bodyPr>
          <a:lstStyle/>
          <a:p>
            <a:r>
              <a:rPr lang="en-US" altLang="zh-CN" b="1" dirty="0">
                <a:solidFill>
                  <a:schemeClr val="bg1">
                    <a:lumMod val="50000"/>
                  </a:schemeClr>
                </a:solidFill>
                <a:cs typeface="+mn-ea"/>
                <a:sym typeface="+mn-lt"/>
              </a:rPr>
              <a:t>■</a:t>
            </a:r>
            <a:r>
              <a:rPr lang="zh-CN" altLang="en-US" b="1" dirty="0">
                <a:solidFill>
                  <a:schemeClr val="bg1">
                    <a:lumMod val="50000"/>
                  </a:schemeClr>
                </a:solidFill>
                <a:cs typeface="+mn-ea"/>
                <a:sym typeface="+mn-lt"/>
              </a:rPr>
              <a:t>请输入您标题</a:t>
            </a:r>
          </a:p>
        </p:txBody>
      </p:sp>
      <p:sp>
        <p:nvSpPr>
          <p:cNvPr id="12" name="TextBox 33"/>
          <p:cNvSpPr txBox="1"/>
          <p:nvPr/>
        </p:nvSpPr>
        <p:spPr>
          <a:xfrm>
            <a:off x="5224891" y="4291941"/>
            <a:ext cx="5760640" cy="584775"/>
          </a:xfrm>
          <a:prstGeom prst="rect">
            <a:avLst/>
          </a:prstGeom>
          <a:noFill/>
        </p:spPr>
        <p:txBody>
          <a:bodyPr wrap="square" rtlCol="0">
            <a:spAutoFit/>
          </a:bodyPr>
          <a:lstStyle/>
          <a:p>
            <a:r>
              <a:rPr lang="zh-CN" altLang="en-US" sz="1600" dirty="0">
                <a:solidFill>
                  <a:schemeClr val="bg1">
                    <a:lumMod val="50000"/>
                  </a:schemeClr>
                </a:solidFill>
                <a:cs typeface="+mn-ea"/>
                <a:sym typeface="+mn-lt"/>
              </a:rPr>
              <a:t>这里可以输入可长可短的段落文字这里可以输入可长可短的段落文字这里可以输入可长可短的段落文字这里可以输入</a:t>
            </a:r>
          </a:p>
        </p:txBody>
      </p:sp>
      <p:sp>
        <p:nvSpPr>
          <p:cNvPr id="13" name="TextBox 34"/>
          <p:cNvSpPr txBox="1"/>
          <p:nvPr/>
        </p:nvSpPr>
        <p:spPr>
          <a:xfrm>
            <a:off x="5221393" y="4982212"/>
            <a:ext cx="1709122" cy="369332"/>
          </a:xfrm>
          <a:prstGeom prst="rect">
            <a:avLst/>
          </a:prstGeom>
          <a:noFill/>
        </p:spPr>
        <p:txBody>
          <a:bodyPr wrap="none" rtlCol="0">
            <a:spAutoFit/>
          </a:bodyPr>
          <a:lstStyle/>
          <a:p>
            <a:r>
              <a:rPr lang="en-US" altLang="zh-CN" b="1" dirty="0">
                <a:solidFill>
                  <a:schemeClr val="bg1">
                    <a:lumMod val="50000"/>
                  </a:schemeClr>
                </a:solidFill>
                <a:cs typeface="+mn-ea"/>
                <a:sym typeface="+mn-lt"/>
              </a:rPr>
              <a:t>■</a:t>
            </a:r>
            <a:r>
              <a:rPr lang="zh-CN" altLang="en-US" b="1" dirty="0">
                <a:solidFill>
                  <a:schemeClr val="bg1">
                    <a:lumMod val="50000"/>
                  </a:schemeClr>
                </a:solidFill>
                <a:cs typeface="+mn-ea"/>
                <a:sym typeface="+mn-lt"/>
              </a:rPr>
              <a:t>请输入您标题</a:t>
            </a:r>
          </a:p>
        </p:txBody>
      </p:sp>
      <p:sp>
        <p:nvSpPr>
          <p:cNvPr id="14" name="TextBox 38"/>
          <p:cNvSpPr txBox="1"/>
          <p:nvPr/>
        </p:nvSpPr>
        <p:spPr>
          <a:xfrm>
            <a:off x="5221393" y="5291298"/>
            <a:ext cx="5760640" cy="584775"/>
          </a:xfrm>
          <a:prstGeom prst="rect">
            <a:avLst/>
          </a:prstGeom>
          <a:noFill/>
        </p:spPr>
        <p:txBody>
          <a:bodyPr wrap="square" rtlCol="0">
            <a:spAutoFit/>
          </a:bodyPr>
          <a:lstStyle/>
          <a:p>
            <a:r>
              <a:rPr lang="zh-CN" altLang="en-US" sz="1600" dirty="0">
                <a:solidFill>
                  <a:schemeClr val="bg1">
                    <a:lumMod val="50000"/>
                  </a:schemeClr>
                </a:solidFill>
                <a:cs typeface="+mn-ea"/>
                <a:sym typeface="+mn-lt"/>
              </a:rPr>
              <a:t>这里可以输入可长可短的段落文字这里可以输入可长可短的段落文字这里可以输入可长可短的段落文字这里可以输入</a:t>
            </a:r>
          </a:p>
        </p:txBody>
      </p:sp>
      <p:sp>
        <p:nvSpPr>
          <p:cNvPr id="15" name="Freeform 5"/>
          <p:cNvSpPr>
            <a:spLocks/>
          </p:cNvSpPr>
          <p:nvPr/>
        </p:nvSpPr>
        <p:spPr bwMode="auto">
          <a:xfrm>
            <a:off x="1335466" y="2493283"/>
            <a:ext cx="1606550" cy="1587500"/>
          </a:xfrm>
          <a:custGeom>
            <a:avLst/>
            <a:gdLst>
              <a:gd name="T0" fmla="*/ 0 w 1012"/>
              <a:gd name="T1" fmla="*/ 1000 h 1000"/>
              <a:gd name="T2" fmla="*/ 1012 w 1012"/>
              <a:gd name="T3" fmla="*/ 1000 h 1000"/>
              <a:gd name="T4" fmla="*/ 1012 w 1012"/>
              <a:gd name="T5" fmla="*/ 262 h 1000"/>
              <a:gd name="T6" fmla="*/ 504 w 1012"/>
              <a:gd name="T7" fmla="*/ 0 h 1000"/>
              <a:gd name="T8" fmla="*/ 0 w 1012"/>
              <a:gd name="T9" fmla="*/ 262 h 1000"/>
              <a:gd name="T10" fmla="*/ 0 w 1012"/>
              <a:gd name="T11" fmla="*/ 1000 h 1000"/>
            </a:gdLst>
            <a:ahLst/>
            <a:cxnLst>
              <a:cxn ang="0">
                <a:pos x="T0" y="T1"/>
              </a:cxn>
              <a:cxn ang="0">
                <a:pos x="T2" y="T3"/>
              </a:cxn>
              <a:cxn ang="0">
                <a:pos x="T4" y="T5"/>
              </a:cxn>
              <a:cxn ang="0">
                <a:pos x="T6" y="T7"/>
              </a:cxn>
              <a:cxn ang="0">
                <a:pos x="T8" y="T9"/>
              </a:cxn>
              <a:cxn ang="0">
                <a:pos x="T10" y="T11"/>
              </a:cxn>
            </a:cxnLst>
            <a:rect l="0" t="0" r="r" b="b"/>
            <a:pathLst>
              <a:path w="1012" h="1000">
                <a:moveTo>
                  <a:pt x="0" y="1000"/>
                </a:moveTo>
                <a:lnTo>
                  <a:pt x="1012" y="1000"/>
                </a:lnTo>
                <a:lnTo>
                  <a:pt x="1012" y="262"/>
                </a:lnTo>
                <a:lnTo>
                  <a:pt x="504" y="0"/>
                </a:lnTo>
                <a:lnTo>
                  <a:pt x="0" y="262"/>
                </a:lnTo>
                <a:lnTo>
                  <a:pt x="0" y="1000"/>
                </a:lnTo>
                <a:close/>
              </a:path>
            </a:pathLst>
          </a:custGeom>
          <a:solidFill>
            <a:srgbClr val="3297AB"/>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 name="Freeform 6"/>
          <p:cNvSpPr>
            <a:spLocks/>
          </p:cNvSpPr>
          <p:nvPr/>
        </p:nvSpPr>
        <p:spPr bwMode="auto">
          <a:xfrm>
            <a:off x="1335466" y="4361770"/>
            <a:ext cx="1606550" cy="1000125"/>
          </a:xfrm>
          <a:custGeom>
            <a:avLst/>
            <a:gdLst>
              <a:gd name="T0" fmla="*/ 0 w 1012"/>
              <a:gd name="T1" fmla="*/ 0 h 630"/>
              <a:gd name="T2" fmla="*/ 1012 w 1012"/>
              <a:gd name="T3" fmla="*/ 0 h 630"/>
              <a:gd name="T4" fmla="*/ 1012 w 1012"/>
              <a:gd name="T5" fmla="*/ 371 h 630"/>
              <a:gd name="T6" fmla="*/ 504 w 1012"/>
              <a:gd name="T7" fmla="*/ 630 h 630"/>
              <a:gd name="T8" fmla="*/ 0 w 1012"/>
              <a:gd name="T9" fmla="*/ 371 h 630"/>
              <a:gd name="T10" fmla="*/ 0 w 1012"/>
              <a:gd name="T11" fmla="*/ 0 h 630"/>
            </a:gdLst>
            <a:ahLst/>
            <a:cxnLst>
              <a:cxn ang="0">
                <a:pos x="T0" y="T1"/>
              </a:cxn>
              <a:cxn ang="0">
                <a:pos x="T2" y="T3"/>
              </a:cxn>
              <a:cxn ang="0">
                <a:pos x="T4" y="T5"/>
              </a:cxn>
              <a:cxn ang="0">
                <a:pos x="T6" y="T7"/>
              </a:cxn>
              <a:cxn ang="0">
                <a:pos x="T8" y="T9"/>
              </a:cxn>
              <a:cxn ang="0">
                <a:pos x="T10" y="T11"/>
              </a:cxn>
            </a:cxnLst>
            <a:rect l="0" t="0" r="r" b="b"/>
            <a:pathLst>
              <a:path w="1012" h="630">
                <a:moveTo>
                  <a:pt x="0" y="0"/>
                </a:moveTo>
                <a:lnTo>
                  <a:pt x="1012" y="0"/>
                </a:lnTo>
                <a:lnTo>
                  <a:pt x="1012" y="371"/>
                </a:lnTo>
                <a:lnTo>
                  <a:pt x="504" y="630"/>
                </a:lnTo>
                <a:lnTo>
                  <a:pt x="0" y="371"/>
                </a:lnTo>
                <a:lnTo>
                  <a:pt x="0" y="0"/>
                </a:lnTo>
                <a:close/>
              </a:path>
            </a:pathLst>
          </a:custGeom>
          <a:solidFill>
            <a:srgbClr val="3297AB"/>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Freeform 7"/>
          <p:cNvSpPr>
            <a:spLocks/>
          </p:cNvSpPr>
          <p:nvPr/>
        </p:nvSpPr>
        <p:spPr bwMode="auto">
          <a:xfrm>
            <a:off x="3157916" y="1974170"/>
            <a:ext cx="1600200" cy="2106613"/>
          </a:xfrm>
          <a:custGeom>
            <a:avLst/>
            <a:gdLst>
              <a:gd name="T0" fmla="*/ 0 w 1008"/>
              <a:gd name="T1" fmla="*/ 1327 h 1327"/>
              <a:gd name="T2" fmla="*/ 1008 w 1008"/>
              <a:gd name="T3" fmla="*/ 1327 h 1327"/>
              <a:gd name="T4" fmla="*/ 1008 w 1008"/>
              <a:gd name="T5" fmla="*/ 262 h 1327"/>
              <a:gd name="T6" fmla="*/ 504 w 1008"/>
              <a:gd name="T7" fmla="*/ 0 h 1327"/>
              <a:gd name="T8" fmla="*/ 0 w 1008"/>
              <a:gd name="T9" fmla="*/ 262 h 1327"/>
              <a:gd name="T10" fmla="*/ 0 w 1008"/>
              <a:gd name="T11" fmla="*/ 1327 h 1327"/>
            </a:gdLst>
            <a:ahLst/>
            <a:cxnLst>
              <a:cxn ang="0">
                <a:pos x="T0" y="T1"/>
              </a:cxn>
              <a:cxn ang="0">
                <a:pos x="T2" y="T3"/>
              </a:cxn>
              <a:cxn ang="0">
                <a:pos x="T4" y="T5"/>
              </a:cxn>
              <a:cxn ang="0">
                <a:pos x="T6" y="T7"/>
              </a:cxn>
              <a:cxn ang="0">
                <a:pos x="T8" y="T9"/>
              </a:cxn>
              <a:cxn ang="0">
                <a:pos x="T10" y="T11"/>
              </a:cxn>
            </a:cxnLst>
            <a:rect l="0" t="0" r="r" b="b"/>
            <a:pathLst>
              <a:path w="1008" h="1327">
                <a:moveTo>
                  <a:pt x="0" y="1327"/>
                </a:moveTo>
                <a:lnTo>
                  <a:pt x="1008" y="1327"/>
                </a:lnTo>
                <a:lnTo>
                  <a:pt x="1008" y="262"/>
                </a:lnTo>
                <a:lnTo>
                  <a:pt x="504" y="0"/>
                </a:lnTo>
                <a:lnTo>
                  <a:pt x="0" y="262"/>
                </a:lnTo>
                <a:lnTo>
                  <a:pt x="0" y="1327"/>
                </a:lnTo>
                <a:close/>
              </a:path>
            </a:pathLst>
          </a:custGeom>
          <a:solidFill>
            <a:srgbClr val="D98360"/>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 name="Freeform 8"/>
          <p:cNvSpPr>
            <a:spLocks/>
          </p:cNvSpPr>
          <p:nvPr/>
        </p:nvSpPr>
        <p:spPr bwMode="auto">
          <a:xfrm>
            <a:off x="3157916" y="4361770"/>
            <a:ext cx="1600200" cy="685800"/>
          </a:xfrm>
          <a:custGeom>
            <a:avLst/>
            <a:gdLst>
              <a:gd name="T0" fmla="*/ 0 w 1008"/>
              <a:gd name="T1" fmla="*/ 0 h 432"/>
              <a:gd name="T2" fmla="*/ 1008 w 1008"/>
              <a:gd name="T3" fmla="*/ 0 h 432"/>
              <a:gd name="T4" fmla="*/ 1008 w 1008"/>
              <a:gd name="T5" fmla="*/ 170 h 432"/>
              <a:gd name="T6" fmla="*/ 504 w 1008"/>
              <a:gd name="T7" fmla="*/ 432 h 432"/>
              <a:gd name="T8" fmla="*/ 0 w 1008"/>
              <a:gd name="T9" fmla="*/ 170 h 432"/>
              <a:gd name="T10" fmla="*/ 0 w 1008"/>
              <a:gd name="T11" fmla="*/ 0 h 432"/>
            </a:gdLst>
            <a:ahLst/>
            <a:cxnLst>
              <a:cxn ang="0">
                <a:pos x="T0" y="T1"/>
              </a:cxn>
              <a:cxn ang="0">
                <a:pos x="T2" y="T3"/>
              </a:cxn>
              <a:cxn ang="0">
                <a:pos x="T4" y="T5"/>
              </a:cxn>
              <a:cxn ang="0">
                <a:pos x="T6" y="T7"/>
              </a:cxn>
              <a:cxn ang="0">
                <a:pos x="T8" y="T9"/>
              </a:cxn>
              <a:cxn ang="0">
                <a:pos x="T10" y="T11"/>
              </a:cxn>
            </a:cxnLst>
            <a:rect l="0" t="0" r="r" b="b"/>
            <a:pathLst>
              <a:path w="1008" h="432">
                <a:moveTo>
                  <a:pt x="0" y="0"/>
                </a:moveTo>
                <a:lnTo>
                  <a:pt x="1008" y="0"/>
                </a:lnTo>
                <a:lnTo>
                  <a:pt x="1008" y="170"/>
                </a:lnTo>
                <a:lnTo>
                  <a:pt x="504" y="432"/>
                </a:lnTo>
                <a:lnTo>
                  <a:pt x="0" y="170"/>
                </a:lnTo>
                <a:lnTo>
                  <a:pt x="0" y="0"/>
                </a:lnTo>
                <a:close/>
              </a:path>
            </a:pathLst>
          </a:custGeom>
          <a:solidFill>
            <a:srgbClr val="D98360"/>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Rectangle 9"/>
          <p:cNvSpPr>
            <a:spLocks noChangeArrowheads="1"/>
          </p:cNvSpPr>
          <p:nvPr/>
        </p:nvSpPr>
        <p:spPr bwMode="auto">
          <a:xfrm>
            <a:off x="1379916" y="4172858"/>
            <a:ext cx="3405188" cy="92075"/>
          </a:xfrm>
          <a:prstGeom prst="rect">
            <a:avLst/>
          </a:pr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文本框 14"/>
          <p:cNvSpPr txBox="1"/>
          <p:nvPr/>
        </p:nvSpPr>
        <p:spPr>
          <a:xfrm>
            <a:off x="1285458" y="3429690"/>
            <a:ext cx="1706566" cy="646331"/>
          </a:xfrm>
          <a:prstGeom prst="rect">
            <a:avLst/>
          </a:prstGeom>
          <a:noFill/>
        </p:spPr>
        <p:txBody>
          <a:bodyPr wrap="square" rtlCol="0">
            <a:spAutoFit/>
          </a:bodyPr>
          <a:lstStyle/>
          <a:p>
            <a:pPr algn="ctr"/>
            <a:r>
              <a:rPr lang="en-US" altLang="zh-CN" sz="3600" dirty="0">
                <a:solidFill>
                  <a:schemeClr val="bg1"/>
                </a:solidFill>
                <a:cs typeface="+mn-ea"/>
                <a:sym typeface="+mn-lt"/>
              </a:rPr>
              <a:t>48%</a:t>
            </a:r>
            <a:endParaRPr lang="zh-CN" altLang="en-US" sz="3600" dirty="0">
              <a:solidFill>
                <a:schemeClr val="bg1"/>
              </a:solidFill>
              <a:cs typeface="+mn-ea"/>
              <a:sym typeface="+mn-lt"/>
            </a:endParaRPr>
          </a:p>
        </p:txBody>
      </p:sp>
      <p:sp>
        <p:nvSpPr>
          <p:cNvPr id="21" name="文本框 15"/>
          <p:cNvSpPr txBox="1"/>
          <p:nvPr/>
        </p:nvSpPr>
        <p:spPr>
          <a:xfrm>
            <a:off x="3104733" y="3429690"/>
            <a:ext cx="1706566" cy="646331"/>
          </a:xfrm>
          <a:prstGeom prst="rect">
            <a:avLst/>
          </a:prstGeom>
          <a:noFill/>
        </p:spPr>
        <p:txBody>
          <a:bodyPr wrap="square" rtlCol="0">
            <a:spAutoFit/>
          </a:bodyPr>
          <a:lstStyle/>
          <a:p>
            <a:pPr algn="ctr"/>
            <a:r>
              <a:rPr lang="en-US" altLang="zh-CN" sz="3600" dirty="0">
                <a:solidFill>
                  <a:schemeClr val="bg1"/>
                </a:solidFill>
                <a:cs typeface="+mn-ea"/>
                <a:sym typeface="+mn-lt"/>
              </a:rPr>
              <a:t>65%</a:t>
            </a:r>
            <a:endParaRPr lang="zh-CN" altLang="en-US" sz="3600" dirty="0">
              <a:solidFill>
                <a:schemeClr val="bg1"/>
              </a:solidFill>
              <a:cs typeface="+mn-ea"/>
              <a:sym typeface="+mn-lt"/>
            </a:endParaRPr>
          </a:p>
        </p:txBody>
      </p:sp>
      <p:sp>
        <p:nvSpPr>
          <p:cNvPr id="22" name="文本框 16"/>
          <p:cNvSpPr txBox="1"/>
          <p:nvPr/>
        </p:nvSpPr>
        <p:spPr>
          <a:xfrm>
            <a:off x="1285458" y="5458732"/>
            <a:ext cx="1706566" cy="646331"/>
          </a:xfrm>
          <a:prstGeom prst="rect">
            <a:avLst/>
          </a:prstGeom>
          <a:noFill/>
        </p:spPr>
        <p:txBody>
          <a:bodyPr wrap="square" rtlCol="0">
            <a:spAutoFit/>
          </a:bodyPr>
          <a:lstStyle/>
          <a:p>
            <a:pPr algn="ctr"/>
            <a:r>
              <a:rPr lang="en-US" altLang="zh-CN" sz="3600" dirty="0">
                <a:solidFill>
                  <a:schemeClr val="bg1">
                    <a:lumMod val="50000"/>
                  </a:schemeClr>
                </a:solidFill>
                <a:cs typeface="+mn-ea"/>
                <a:sym typeface="+mn-lt"/>
              </a:rPr>
              <a:t>27%</a:t>
            </a:r>
            <a:endParaRPr lang="zh-CN" altLang="en-US" sz="3600" dirty="0">
              <a:solidFill>
                <a:schemeClr val="bg1">
                  <a:lumMod val="50000"/>
                </a:schemeClr>
              </a:solidFill>
              <a:cs typeface="+mn-ea"/>
              <a:sym typeface="+mn-lt"/>
            </a:endParaRPr>
          </a:p>
        </p:txBody>
      </p:sp>
      <p:sp>
        <p:nvSpPr>
          <p:cNvPr id="23" name="文本框 17"/>
          <p:cNvSpPr txBox="1"/>
          <p:nvPr/>
        </p:nvSpPr>
        <p:spPr>
          <a:xfrm>
            <a:off x="3104733" y="5458732"/>
            <a:ext cx="1706566" cy="646331"/>
          </a:xfrm>
          <a:prstGeom prst="rect">
            <a:avLst/>
          </a:prstGeom>
          <a:noFill/>
        </p:spPr>
        <p:txBody>
          <a:bodyPr wrap="square" rtlCol="0">
            <a:spAutoFit/>
          </a:bodyPr>
          <a:lstStyle/>
          <a:p>
            <a:pPr algn="ctr"/>
            <a:r>
              <a:rPr lang="en-US" altLang="zh-CN" sz="3600" dirty="0">
                <a:solidFill>
                  <a:schemeClr val="bg1">
                    <a:lumMod val="50000"/>
                  </a:schemeClr>
                </a:solidFill>
                <a:cs typeface="+mn-ea"/>
                <a:sym typeface="+mn-lt"/>
              </a:rPr>
              <a:t>12%</a:t>
            </a:r>
            <a:endParaRPr lang="zh-CN" altLang="en-US" sz="3600" dirty="0">
              <a:solidFill>
                <a:schemeClr val="bg1">
                  <a:lumMod val="50000"/>
                </a:schemeClr>
              </a:solidFill>
              <a:cs typeface="+mn-ea"/>
              <a:sym typeface="+mn-lt"/>
            </a:endParaRPr>
          </a:p>
        </p:txBody>
      </p:sp>
    </p:spTree>
    <p:extLst>
      <p:ext uri="{BB962C8B-B14F-4D97-AF65-F5344CB8AC3E}">
        <p14:creationId xmlns:p14="http://schemas.microsoft.com/office/powerpoint/2010/main" val="3109815614"/>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1+#ppt_w/2"/>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par>
                          <p:cTn id="27" fill="hold">
                            <p:stCondLst>
                              <p:cond delay="1250"/>
                            </p:stCondLst>
                            <p:childTnLst>
                              <p:par>
                                <p:cTn id="28" presetID="22" presetClass="entr" presetSubtype="1"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up)">
                                      <p:cBhvr>
                                        <p:cTn id="30" dur="500"/>
                                        <p:tgtEl>
                                          <p:spTgt spid="7"/>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500"/>
                                        <p:tgtEl>
                                          <p:spTgt spid="9"/>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500"/>
                                        <p:tgtEl>
                                          <p:spTgt spid="14"/>
                                        </p:tgtEl>
                                      </p:cBhvr>
                                    </p:animEffect>
                                  </p:childTnLst>
                                </p:cTn>
                              </p:par>
                            </p:childTnLst>
                          </p:cTn>
                        </p:par>
                        <p:par>
                          <p:cTn id="40" fill="hold">
                            <p:stCondLst>
                              <p:cond delay="1750"/>
                            </p:stCondLst>
                            <p:childTnLst>
                              <p:par>
                                <p:cTn id="41" presetID="42"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250"/>
                                        <p:tgtEl>
                                          <p:spTgt spid="15"/>
                                        </p:tgtEl>
                                      </p:cBhvr>
                                    </p:animEffect>
                                    <p:anim calcmode="lin" valueType="num">
                                      <p:cBhvr>
                                        <p:cTn id="44" dur="250" fill="hold"/>
                                        <p:tgtEl>
                                          <p:spTgt spid="15"/>
                                        </p:tgtEl>
                                        <p:attrNameLst>
                                          <p:attrName>ppt_x</p:attrName>
                                        </p:attrNameLst>
                                      </p:cBhvr>
                                      <p:tavLst>
                                        <p:tav tm="0">
                                          <p:val>
                                            <p:strVal val="#ppt_x"/>
                                          </p:val>
                                        </p:tav>
                                        <p:tav tm="100000">
                                          <p:val>
                                            <p:strVal val="#ppt_x"/>
                                          </p:val>
                                        </p:tav>
                                      </p:tavLst>
                                    </p:anim>
                                    <p:anim calcmode="lin" valueType="num">
                                      <p:cBhvr>
                                        <p:cTn id="45" dur="250" fill="hold"/>
                                        <p:tgtEl>
                                          <p:spTgt spid="15"/>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250"/>
                                        <p:tgtEl>
                                          <p:spTgt spid="16"/>
                                        </p:tgtEl>
                                      </p:cBhvr>
                                    </p:animEffect>
                                    <p:anim calcmode="lin" valueType="num">
                                      <p:cBhvr>
                                        <p:cTn id="50" dur="250" fill="hold"/>
                                        <p:tgtEl>
                                          <p:spTgt spid="16"/>
                                        </p:tgtEl>
                                        <p:attrNameLst>
                                          <p:attrName>ppt_x</p:attrName>
                                        </p:attrNameLst>
                                      </p:cBhvr>
                                      <p:tavLst>
                                        <p:tav tm="0">
                                          <p:val>
                                            <p:strVal val="#ppt_x"/>
                                          </p:val>
                                        </p:tav>
                                        <p:tav tm="100000">
                                          <p:val>
                                            <p:strVal val="#ppt_x"/>
                                          </p:val>
                                        </p:tav>
                                      </p:tavLst>
                                    </p:anim>
                                    <p:anim calcmode="lin" valueType="num">
                                      <p:cBhvr>
                                        <p:cTn id="51" dur="250" fill="hold"/>
                                        <p:tgtEl>
                                          <p:spTgt spid="16"/>
                                        </p:tgtEl>
                                        <p:attrNameLst>
                                          <p:attrName>ppt_y</p:attrName>
                                        </p:attrNameLst>
                                      </p:cBhvr>
                                      <p:tavLst>
                                        <p:tav tm="0">
                                          <p:val>
                                            <p:strVal val="#ppt_y+.1"/>
                                          </p:val>
                                        </p:tav>
                                        <p:tav tm="100000">
                                          <p:val>
                                            <p:strVal val="#ppt_y"/>
                                          </p:val>
                                        </p:tav>
                                      </p:tavLst>
                                    </p:anim>
                                  </p:childTnLst>
                                </p:cTn>
                              </p:par>
                            </p:childTnLst>
                          </p:cTn>
                        </p:par>
                        <p:par>
                          <p:cTn id="52" fill="hold">
                            <p:stCondLst>
                              <p:cond delay="2250"/>
                            </p:stCondLst>
                            <p:childTnLst>
                              <p:par>
                                <p:cTn id="53" presetID="42"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250"/>
                                        <p:tgtEl>
                                          <p:spTgt spid="17"/>
                                        </p:tgtEl>
                                      </p:cBhvr>
                                    </p:animEffect>
                                    <p:anim calcmode="lin" valueType="num">
                                      <p:cBhvr>
                                        <p:cTn id="56" dur="250" fill="hold"/>
                                        <p:tgtEl>
                                          <p:spTgt spid="17"/>
                                        </p:tgtEl>
                                        <p:attrNameLst>
                                          <p:attrName>ppt_x</p:attrName>
                                        </p:attrNameLst>
                                      </p:cBhvr>
                                      <p:tavLst>
                                        <p:tav tm="0">
                                          <p:val>
                                            <p:strVal val="#ppt_x"/>
                                          </p:val>
                                        </p:tav>
                                        <p:tav tm="100000">
                                          <p:val>
                                            <p:strVal val="#ppt_x"/>
                                          </p:val>
                                        </p:tav>
                                      </p:tavLst>
                                    </p:anim>
                                    <p:anim calcmode="lin" valueType="num">
                                      <p:cBhvr>
                                        <p:cTn id="57" dur="250" fill="hold"/>
                                        <p:tgtEl>
                                          <p:spTgt spid="17"/>
                                        </p:tgtEl>
                                        <p:attrNameLst>
                                          <p:attrName>ppt_y</p:attrName>
                                        </p:attrNameLst>
                                      </p:cBhvr>
                                      <p:tavLst>
                                        <p:tav tm="0">
                                          <p:val>
                                            <p:strVal val="#ppt_y+.1"/>
                                          </p:val>
                                        </p:tav>
                                        <p:tav tm="100000">
                                          <p:val>
                                            <p:strVal val="#ppt_y"/>
                                          </p:val>
                                        </p:tav>
                                      </p:tavLst>
                                    </p:anim>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250"/>
                                        <p:tgtEl>
                                          <p:spTgt spid="18"/>
                                        </p:tgtEl>
                                      </p:cBhvr>
                                    </p:animEffect>
                                    <p:anim calcmode="lin" valueType="num">
                                      <p:cBhvr>
                                        <p:cTn id="62" dur="250" fill="hold"/>
                                        <p:tgtEl>
                                          <p:spTgt spid="18"/>
                                        </p:tgtEl>
                                        <p:attrNameLst>
                                          <p:attrName>ppt_x</p:attrName>
                                        </p:attrNameLst>
                                      </p:cBhvr>
                                      <p:tavLst>
                                        <p:tav tm="0">
                                          <p:val>
                                            <p:strVal val="#ppt_x"/>
                                          </p:val>
                                        </p:tav>
                                        <p:tav tm="100000">
                                          <p:val>
                                            <p:strVal val="#ppt_x"/>
                                          </p:val>
                                        </p:tav>
                                      </p:tavLst>
                                    </p:anim>
                                    <p:anim calcmode="lin" valueType="num">
                                      <p:cBhvr>
                                        <p:cTn id="63" dur="25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2750"/>
                            </p:stCondLst>
                            <p:childTnLst>
                              <p:par>
                                <p:cTn id="65" presetID="42"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250"/>
                                        <p:tgtEl>
                                          <p:spTgt spid="19"/>
                                        </p:tgtEl>
                                      </p:cBhvr>
                                    </p:animEffect>
                                    <p:anim calcmode="lin" valueType="num">
                                      <p:cBhvr>
                                        <p:cTn id="68" dur="250" fill="hold"/>
                                        <p:tgtEl>
                                          <p:spTgt spid="19"/>
                                        </p:tgtEl>
                                        <p:attrNameLst>
                                          <p:attrName>ppt_x</p:attrName>
                                        </p:attrNameLst>
                                      </p:cBhvr>
                                      <p:tavLst>
                                        <p:tav tm="0">
                                          <p:val>
                                            <p:strVal val="#ppt_x"/>
                                          </p:val>
                                        </p:tav>
                                        <p:tav tm="100000">
                                          <p:val>
                                            <p:strVal val="#ppt_x"/>
                                          </p:val>
                                        </p:tav>
                                      </p:tavLst>
                                    </p:anim>
                                    <p:anim calcmode="lin" valueType="num">
                                      <p:cBhvr>
                                        <p:cTn id="69" dur="250" fill="hold"/>
                                        <p:tgtEl>
                                          <p:spTgt spid="19"/>
                                        </p:tgtEl>
                                        <p:attrNameLst>
                                          <p:attrName>ppt_y</p:attrName>
                                        </p:attrNameLst>
                                      </p:cBhvr>
                                      <p:tavLst>
                                        <p:tav tm="0">
                                          <p:val>
                                            <p:strVal val="#ppt_y+.1"/>
                                          </p:val>
                                        </p:tav>
                                        <p:tav tm="100000">
                                          <p:val>
                                            <p:strVal val="#ppt_y"/>
                                          </p:val>
                                        </p:tav>
                                      </p:tavLst>
                                    </p:anim>
                                  </p:childTnLst>
                                </p:cTn>
                              </p:par>
                            </p:childTnLst>
                          </p:cTn>
                        </p:par>
                        <p:par>
                          <p:cTn id="70" fill="hold">
                            <p:stCondLst>
                              <p:cond delay="3000"/>
                            </p:stCondLst>
                            <p:childTnLst>
                              <p:par>
                                <p:cTn id="71" presetID="42" presetClass="entr" presetSubtype="0" fill="hold" grpId="0" nodeType="after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250"/>
                                        <p:tgtEl>
                                          <p:spTgt spid="20"/>
                                        </p:tgtEl>
                                      </p:cBhvr>
                                    </p:animEffect>
                                    <p:anim calcmode="lin" valueType="num">
                                      <p:cBhvr>
                                        <p:cTn id="74" dur="250" fill="hold"/>
                                        <p:tgtEl>
                                          <p:spTgt spid="20"/>
                                        </p:tgtEl>
                                        <p:attrNameLst>
                                          <p:attrName>ppt_x</p:attrName>
                                        </p:attrNameLst>
                                      </p:cBhvr>
                                      <p:tavLst>
                                        <p:tav tm="0">
                                          <p:val>
                                            <p:strVal val="#ppt_x"/>
                                          </p:val>
                                        </p:tav>
                                        <p:tav tm="100000">
                                          <p:val>
                                            <p:strVal val="#ppt_x"/>
                                          </p:val>
                                        </p:tav>
                                      </p:tavLst>
                                    </p:anim>
                                    <p:anim calcmode="lin" valueType="num">
                                      <p:cBhvr>
                                        <p:cTn id="75" dur="250" fill="hold"/>
                                        <p:tgtEl>
                                          <p:spTgt spid="20"/>
                                        </p:tgtEl>
                                        <p:attrNameLst>
                                          <p:attrName>ppt_y</p:attrName>
                                        </p:attrNameLst>
                                      </p:cBhvr>
                                      <p:tavLst>
                                        <p:tav tm="0">
                                          <p:val>
                                            <p:strVal val="#ppt_y+.1"/>
                                          </p:val>
                                        </p:tav>
                                        <p:tav tm="100000">
                                          <p:val>
                                            <p:strVal val="#ppt_y"/>
                                          </p:val>
                                        </p:tav>
                                      </p:tavLst>
                                    </p:anim>
                                  </p:childTnLst>
                                </p:cTn>
                              </p:par>
                            </p:childTnLst>
                          </p:cTn>
                        </p:par>
                        <p:par>
                          <p:cTn id="76" fill="hold">
                            <p:stCondLst>
                              <p:cond delay="3250"/>
                            </p:stCondLst>
                            <p:childTnLst>
                              <p:par>
                                <p:cTn id="77" presetID="42" presetClass="entr" presetSubtype="0" fill="hold" grpId="0"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250"/>
                                        <p:tgtEl>
                                          <p:spTgt spid="21"/>
                                        </p:tgtEl>
                                      </p:cBhvr>
                                    </p:animEffect>
                                    <p:anim calcmode="lin" valueType="num">
                                      <p:cBhvr>
                                        <p:cTn id="80" dur="250" fill="hold"/>
                                        <p:tgtEl>
                                          <p:spTgt spid="21"/>
                                        </p:tgtEl>
                                        <p:attrNameLst>
                                          <p:attrName>ppt_x</p:attrName>
                                        </p:attrNameLst>
                                      </p:cBhvr>
                                      <p:tavLst>
                                        <p:tav tm="0">
                                          <p:val>
                                            <p:strVal val="#ppt_x"/>
                                          </p:val>
                                        </p:tav>
                                        <p:tav tm="100000">
                                          <p:val>
                                            <p:strVal val="#ppt_x"/>
                                          </p:val>
                                        </p:tav>
                                      </p:tavLst>
                                    </p:anim>
                                    <p:anim calcmode="lin" valueType="num">
                                      <p:cBhvr>
                                        <p:cTn id="81" dur="250" fill="hold"/>
                                        <p:tgtEl>
                                          <p:spTgt spid="21"/>
                                        </p:tgtEl>
                                        <p:attrNameLst>
                                          <p:attrName>ppt_y</p:attrName>
                                        </p:attrNameLst>
                                      </p:cBhvr>
                                      <p:tavLst>
                                        <p:tav tm="0">
                                          <p:val>
                                            <p:strVal val="#ppt_y+.1"/>
                                          </p:val>
                                        </p:tav>
                                        <p:tav tm="100000">
                                          <p:val>
                                            <p:strVal val="#ppt_y"/>
                                          </p:val>
                                        </p:tav>
                                      </p:tavLst>
                                    </p:anim>
                                  </p:childTnLst>
                                </p:cTn>
                              </p:par>
                            </p:childTnLst>
                          </p:cTn>
                        </p:par>
                        <p:par>
                          <p:cTn id="82" fill="hold">
                            <p:stCondLst>
                              <p:cond delay="3500"/>
                            </p:stCondLst>
                            <p:childTnLst>
                              <p:par>
                                <p:cTn id="83" presetID="42" presetClass="entr" presetSubtype="0"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250"/>
                                        <p:tgtEl>
                                          <p:spTgt spid="22"/>
                                        </p:tgtEl>
                                      </p:cBhvr>
                                    </p:animEffect>
                                    <p:anim calcmode="lin" valueType="num">
                                      <p:cBhvr>
                                        <p:cTn id="86" dur="250" fill="hold"/>
                                        <p:tgtEl>
                                          <p:spTgt spid="22"/>
                                        </p:tgtEl>
                                        <p:attrNameLst>
                                          <p:attrName>ppt_x</p:attrName>
                                        </p:attrNameLst>
                                      </p:cBhvr>
                                      <p:tavLst>
                                        <p:tav tm="0">
                                          <p:val>
                                            <p:strVal val="#ppt_x"/>
                                          </p:val>
                                        </p:tav>
                                        <p:tav tm="100000">
                                          <p:val>
                                            <p:strVal val="#ppt_x"/>
                                          </p:val>
                                        </p:tav>
                                      </p:tavLst>
                                    </p:anim>
                                    <p:anim calcmode="lin" valueType="num">
                                      <p:cBhvr>
                                        <p:cTn id="87" dur="250" fill="hold"/>
                                        <p:tgtEl>
                                          <p:spTgt spid="22"/>
                                        </p:tgtEl>
                                        <p:attrNameLst>
                                          <p:attrName>ppt_y</p:attrName>
                                        </p:attrNameLst>
                                      </p:cBhvr>
                                      <p:tavLst>
                                        <p:tav tm="0">
                                          <p:val>
                                            <p:strVal val="#ppt_y+.1"/>
                                          </p:val>
                                        </p:tav>
                                        <p:tav tm="100000">
                                          <p:val>
                                            <p:strVal val="#ppt_y"/>
                                          </p:val>
                                        </p:tav>
                                      </p:tavLst>
                                    </p:anim>
                                  </p:childTnLst>
                                </p:cTn>
                              </p:par>
                            </p:childTnLst>
                          </p:cTn>
                        </p:par>
                        <p:par>
                          <p:cTn id="88" fill="hold">
                            <p:stCondLst>
                              <p:cond delay="3750"/>
                            </p:stCondLst>
                            <p:childTnLst>
                              <p:par>
                                <p:cTn id="89" presetID="42" presetClass="entr" presetSubtype="0"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250"/>
                                        <p:tgtEl>
                                          <p:spTgt spid="23"/>
                                        </p:tgtEl>
                                      </p:cBhvr>
                                    </p:animEffect>
                                    <p:anim calcmode="lin" valueType="num">
                                      <p:cBhvr>
                                        <p:cTn id="92" dur="250" fill="hold"/>
                                        <p:tgtEl>
                                          <p:spTgt spid="23"/>
                                        </p:tgtEl>
                                        <p:attrNameLst>
                                          <p:attrName>ppt_x</p:attrName>
                                        </p:attrNameLst>
                                      </p:cBhvr>
                                      <p:tavLst>
                                        <p:tav tm="0">
                                          <p:val>
                                            <p:strVal val="#ppt_x"/>
                                          </p:val>
                                        </p:tav>
                                        <p:tav tm="100000">
                                          <p:val>
                                            <p:strVal val="#ppt_x"/>
                                          </p:val>
                                        </p:tav>
                                      </p:tavLst>
                                    </p:anim>
                                    <p:anim calcmode="lin" valueType="num">
                                      <p:cBhvr>
                                        <p:cTn id="93"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2" grpId="0"/>
      <p:bldP spid="13" grpId="0"/>
      <p:bldP spid="14" grpId="0"/>
      <p:bldP spid="15" grpId="0" animBg="1"/>
      <p:bldP spid="16" grpId="0" animBg="1"/>
      <p:bldP spid="17" grpId="0" animBg="1"/>
      <p:bldP spid="18" grpId="0" animBg="1"/>
      <p:bldP spid="19" grpId="0" animBg="1"/>
      <p:bldP spid="20" grpId="0"/>
      <p:bldP spid="21" grpId="0"/>
      <p:bldP spid="22"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grpSp>
        <p:nvGrpSpPr>
          <p:cNvPr id="8" name="组合 7"/>
          <p:cNvGrpSpPr/>
          <p:nvPr/>
        </p:nvGrpSpPr>
        <p:grpSpPr>
          <a:xfrm>
            <a:off x="5141912" y="1483401"/>
            <a:ext cx="1906588" cy="1516348"/>
            <a:chOff x="7785775" y="945672"/>
            <a:chExt cx="1426004" cy="1134130"/>
          </a:xfrm>
        </p:grpSpPr>
        <p:sp>
          <p:nvSpPr>
            <p:cNvPr id="9" name="矩形 8"/>
            <p:cNvSpPr/>
            <p:nvPr/>
          </p:nvSpPr>
          <p:spPr>
            <a:xfrm>
              <a:off x="7922784" y="945672"/>
              <a:ext cx="1134130" cy="113413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0" name="18"/>
            <p:cNvSpPr>
              <a:spLocks noChangeArrowheads="1"/>
            </p:cNvSpPr>
            <p:nvPr>
              <p:custDataLst>
                <p:tags r:id="rId1"/>
              </p:custDataLst>
            </p:nvPr>
          </p:nvSpPr>
          <p:spPr bwMode="auto">
            <a:xfrm>
              <a:off x="7785775" y="1258990"/>
              <a:ext cx="1426004" cy="50643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en-US" altLang="zh-CN" sz="4400" dirty="0">
                  <a:solidFill>
                    <a:schemeClr val="bg1"/>
                  </a:solidFill>
                  <a:cs typeface="+mn-ea"/>
                  <a:sym typeface="+mn-lt"/>
                </a:rPr>
                <a:t>04</a:t>
              </a:r>
            </a:p>
          </p:txBody>
        </p:sp>
      </p:grpSp>
      <p:grpSp>
        <p:nvGrpSpPr>
          <p:cNvPr id="11" name="组合 10"/>
          <p:cNvGrpSpPr/>
          <p:nvPr/>
        </p:nvGrpSpPr>
        <p:grpSpPr>
          <a:xfrm>
            <a:off x="3958415" y="3469213"/>
            <a:ext cx="4360665" cy="1786160"/>
            <a:chOff x="4738330" y="2964599"/>
            <a:chExt cx="6495861" cy="1469878"/>
          </a:xfrm>
        </p:grpSpPr>
        <p:sp>
          <p:nvSpPr>
            <p:cNvPr id="12" name="矩形 11"/>
            <p:cNvSpPr/>
            <p:nvPr/>
          </p:nvSpPr>
          <p:spPr>
            <a:xfrm>
              <a:off x="4748241" y="2964599"/>
              <a:ext cx="6485950" cy="734504"/>
            </a:xfrm>
            <a:prstGeom prst="rect">
              <a:avLst/>
            </a:prstGeom>
          </p:spPr>
          <p:txBody>
            <a:bodyPr wrap="square">
              <a:spAutoFit/>
            </a:bodyPr>
            <a:lstStyle/>
            <a:p>
              <a:r>
                <a:rPr kumimoji="1" lang="zh-CN" altLang="en-US" sz="5200" dirty="0">
                  <a:solidFill>
                    <a:srgbClr val="D98360"/>
                  </a:solidFill>
                  <a:cs typeface="+mn-ea"/>
                  <a:sym typeface="+mn-lt"/>
                </a:rPr>
                <a:t>加入你的标题</a:t>
              </a:r>
            </a:p>
          </p:txBody>
        </p:sp>
        <p:sp>
          <p:nvSpPr>
            <p:cNvPr id="13" name="矩形 12"/>
            <p:cNvSpPr/>
            <p:nvPr/>
          </p:nvSpPr>
          <p:spPr>
            <a:xfrm>
              <a:off x="4738330" y="3700131"/>
              <a:ext cx="6375579" cy="734346"/>
            </a:xfrm>
            <a:prstGeom prst="rect">
              <a:avLst/>
            </a:prstGeom>
          </p:spPr>
          <p:txBody>
            <a:bodyPr wrap="square">
              <a:spAutoFit/>
            </a:bodyPr>
            <a:lstStyle/>
            <a:p>
              <a:pPr>
                <a:lnSpc>
                  <a:spcPct val="130000"/>
                </a:lnSpc>
              </a:pPr>
              <a:r>
                <a:rPr lang="zh-CN" altLang="en-US" sz="1333" dirty="0">
                  <a:solidFill>
                    <a:schemeClr val="bg1">
                      <a:lumMod val="65000"/>
                    </a:schemeClr>
                  </a:solidFill>
                  <a:cs typeface="+mn-ea"/>
                  <a:sym typeface="+mn-lt"/>
                </a:rPr>
                <a:t>点击此处添加文本内容，如关键词、部分简单介绍等。点击此处添加文本内容，如关键词、部分简单介绍等。点击此处添加文本内容，如关键词、部分简单介绍等。</a:t>
              </a:r>
              <a:endParaRPr lang="en-US" altLang="zh-CN" sz="1333" dirty="0">
                <a:solidFill>
                  <a:schemeClr val="bg1">
                    <a:lumMod val="65000"/>
                  </a:schemeClr>
                </a:solidFill>
                <a:cs typeface="+mn-ea"/>
                <a:sym typeface="+mn-lt"/>
              </a:endParaRPr>
            </a:p>
          </p:txBody>
        </p:sp>
      </p:grpSp>
    </p:spTree>
    <p:extLst>
      <p:ext uri="{BB962C8B-B14F-4D97-AF65-F5344CB8AC3E}">
        <p14:creationId xmlns:p14="http://schemas.microsoft.com/office/powerpoint/2010/main" val="1849822869"/>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750"/>
                                        <p:tgtEl>
                                          <p:spTgt spid="17"/>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922477" y="2018371"/>
            <a:ext cx="4599600" cy="3862500"/>
            <a:chOff x="645654" y="2133150"/>
            <a:chExt cx="5050388" cy="4241048"/>
          </a:xfrm>
        </p:grpSpPr>
        <p:sp>
          <p:nvSpPr>
            <p:cNvPr id="7" name="圆角矩形 44"/>
            <p:cNvSpPr/>
            <p:nvPr/>
          </p:nvSpPr>
          <p:spPr bwMode="auto">
            <a:xfrm>
              <a:off x="645654" y="2133150"/>
              <a:ext cx="5050388" cy="959035"/>
            </a:xfrm>
            <a:prstGeom prst="roundRect">
              <a:avLst>
                <a:gd name="adj" fmla="val 7848"/>
              </a:avLst>
            </a:prstGeom>
            <a:solidFill>
              <a:srgbClr val="3297A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solidFill>
                <a:effectLst/>
                <a:uLnTx/>
                <a:uFillTx/>
                <a:cs typeface="+mn-ea"/>
                <a:sym typeface="+mn-lt"/>
              </a:endParaRPr>
            </a:p>
          </p:txBody>
        </p:sp>
        <p:sp>
          <p:nvSpPr>
            <p:cNvPr id="8" name="矩形 87"/>
            <p:cNvSpPr>
              <a:spLocks noChangeArrowheads="1"/>
            </p:cNvSpPr>
            <p:nvPr/>
          </p:nvSpPr>
          <p:spPr bwMode="auto">
            <a:xfrm>
              <a:off x="761161" y="2205739"/>
              <a:ext cx="4934880" cy="574499"/>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solidFill>
                  <a:cs typeface="+mn-ea"/>
                  <a:sym typeface="+mn-lt"/>
                </a:rPr>
                <a:t>目标内涵一</a:t>
              </a:r>
              <a:r>
                <a:rPr lang="zh-CN" altLang="en-US" sz="1400" dirty="0">
                  <a:solidFill>
                    <a:schemeClr val="bg1"/>
                  </a:solidFill>
                  <a:cs typeface="+mn-ea"/>
                  <a:sym typeface="+mn-lt"/>
                </a:rPr>
                <a:t>：您的文字内容您的文字内容您的文字内容您的文字内容您的文字内容您的文字内容您的文字内容</a:t>
              </a:r>
            </a:p>
          </p:txBody>
        </p:sp>
        <p:sp>
          <p:nvSpPr>
            <p:cNvPr id="9" name="圆角矩形 46"/>
            <p:cNvSpPr/>
            <p:nvPr/>
          </p:nvSpPr>
          <p:spPr bwMode="auto">
            <a:xfrm>
              <a:off x="645654" y="3218372"/>
              <a:ext cx="5050388" cy="959035"/>
            </a:xfrm>
            <a:prstGeom prst="roundRect">
              <a:avLst>
                <a:gd name="adj" fmla="val 7848"/>
              </a:avLst>
            </a:prstGeom>
            <a:solidFill>
              <a:srgbClr val="D9836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solidFill>
                <a:effectLst/>
                <a:uLnTx/>
                <a:uFillTx/>
                <a:cs typeface="+mn-ea"/>
                <a:sym typeface="+mn-lt"/>
              </a:endParaRPr>
            </a:p>
          </p:txBody>
        </p:sp>
        <p:sp>
          <p:nvSpPr>
            <p:cNvPr id="10" name="矩形 87"/>
            <p:cNvSpPr>
              <a:spLocks noChangeArrowheads="1"/>
            </p:cNvSpPr>
            <p:nvPr/>
          </p:nvSpPr>
          <p:spPr bwMode="auto">
            <a:xfrm>
              <a:off x="761161" y="330943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solidFill>
                  <a:cs typeface="+mn-ea"/>
                  <a:sym typeface="+mn-lt"/>
                </a:rPr>
                <a:t>目标内涵一</a:t>
              </a:r>
              <a:r>
                <a:rPr lang="zh-CN" altLang="en-US" sz="1400" dirty="0">
                  <a:solidFill>
                    <a:schemeClr val="bg1"/>
                  </a:solidFill>
                  <a:cs typeface="+mn-ea"/>
                  <a:sym typeface="+mn-lt"/>
                </a:rPr>
                <a:t>：您的文字内容您的文字内容您的文字内容您的文字内容您的文字内容您的文字内容您的文字内容</a:t>
              </a:r>
            </a:p>
          </p:txBody>
        </p:sp>
        <p:sp>
          <p:nvSpPr>
            <p:cNvPr id="12" name="圆角矩形 44"/>
            <p:cNvSpPr/>
            <p:nvPr/>
          </p:nvSpPr>
          <p:spPr bwMode="auto">
            <a:xfrm>
              <a:off x="645654" y="4318790"/>
              <a:ext cx="5050388" cy="959035"/>
            </a:xfrm>
            <a:prstGeom prst="roundRect">
              <a:avLst>
                <a:gd name="adj" fmla="val 7848"/>
              </a:avLst>
            </a:prstGeom>
            <a:solidFill>
              <a:srgbClr val="3297AB"/>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solidFill>
                <a:effectLst/>
                <a:uLnTx/>
                <a:uFillTx/>
                <a:cs typeface="+mn-ea"/>
                <a:sym typeface="+mn-lt"/>
              </a:endParaRPr>
            </a:p>
          </p:txBody>
        </p:sp>
        <p:sp>
          <p:nvSpPr>
            <p:cNvPr id="13" name="矩形 87"/>
            <p:cNvSpPr>
              <a:spLocks noChangeArrowheads="1"/>
            </p:cNvSpPr>
            <p:nvPr/>
          </p:nvSpPr>
          <p:spPr bwMode="auto">
            <a:xfrm>
              <a:off x="761161" y="4391379"/>
              <a:ext cx="4934880" cy="574499"/>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solidFill>
                  <a:cs typeface="+mn-ea"/>
                  <a:sym typeface="+mn-lt"/>
                </a:rPr>
                <a:t>目标内涵一</a:t>
              </a:r>
              <a:r>
                <a:rPr lang="zh-CN" altLang="en-US" sz="1400" dirty="0">
                  <a:solidFill>
                    <a:schemeClr val="bg1"/>
                  </a:solidFill>
                  <a:cs typeface="+mn-ea"/>
                  <a:sym typeface="+mn-lt"/>
                </a:rPr>
                <a:t>：您的文字内容您的文字内容您的文字内容您的文字内容您的文字内容您的文字内容您的文字内容</a:t>
              </a:r>
            </a:p>
          </p:txBody>
        </p:sp>
        <p:sp>
          <p:nvSpPr>
            <p:cNvPr id="14" name="圆角矩形 46"/>
            <p:cNvSpPr/>
            <p:nvPr/>
          </p:nvSpPr>
          <p:spPr bwMode="auto">
            <a:xfrm>
              <a:off x="645654" y="5415163"/>
              <a:ext cx="5050388" cy="959035"/>
            </a:xfrm>
            <a:prstGeom prst="roundRect">
              <a:avLst>
                <a:gd name="adj" fmla="val 7848"/>
              </a:avLst>
            </a:prstGeom>
            <a:solidFill>
              <a:srgbClr val="D9836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solidFill>
                <a:effectLst/>
                <a:uLnTx/>
                <a:uFillTx/>
                <a:cs typeface="+mn-ea"/>
                <a:sym typeface="+mn-lt"/>
              </a:endParaRPr>
            </a:p>
          </p:txBody>
        </p:sp>
        <p:sp>
          <p:nvSpPr>
            <p:cNvPr id="15" name="矩形 87"/>
            <p:cNvSpPr>
              <a:spLocks noChangeArrowheads="1"/>
            </p:cNvSpPr>
            <p:nvPr/>
          </p:nvSpPr>
          <p:spPr bwMode="auto">
            <a:xfrm>
              <a:off x="761161" y="5506221"/>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solidFill>
                  <a:cs typeface="+mn-ea"/>
                  <a:sym typeface="+mn-lt"/>
                </a:rPr>
                <a:t>目标内涵一</a:t>
              </a:r>
              <a:r>
                <a:rPr lang="zh-CN" altLang="en-US" sz="1400" dirty="0">
                  <a:solidFill>
                    <a:schemeClr val="bg1"/>
                  </a:solidFill>
                  <a:cs typeface="+mn-ea"/>
                  <a:sym typeface="+mn-lt"/>
                </a:rPr>
                <a:t>：您的文字内容您的文字内容您的文字内容您的文字内容您的文字内容您的文字内容您的文字内容</a:t>
              </a:r>
            </a:p>
          </p:txBody>
        </p:sp>
      </p:grpSp>
      <p:grpSp>
        <p:nvGrpSpPr>
          <p:cNvPr id="16" name="组合 15"/>
          <p:cNvGrpSpPr/>
          <p:nvPr/>
        </p:nvGrpSpPr>
        <p:grpSpPr>
          <a:xfrm>
            <a:off x="5627273" y="2000426"/>
            <a:ext cx="5469586" cy="3759469"/>
            <a:chOff x="336612" y="2108590"/>
            <a:chExt cx="6570462" cy="4222751"/>
          </a:xfrm>
        </p:grpSpPr>
        <p:sp>
          <p:nvSpPr>
            <p:cNvPr id="17" name="矩形 16"/>
            <p:cNvSpPr/>
            <p:nvPr/>
          </p:nvSpPr>
          <p:spPr>
            <a:xfrm>
              <a:off x="336612" y="2108591"/>
              <a:ext cx="3498650" cy="422275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cs typeface="+mn-ea"/>
                <a:sym typeface="+mn-lt"/>
              </a:endParaRPr>
            </a:p>
          </p:txBody>
        </p:sp>
        <p:sp>
          <p:nvSpPr>
            <p:cNvPr id="18" name="矩形 17"/>
            <p:cNvSpPr/>
            <p:nvPr/>
          </p:nvSpPr>
          <p:spPr>
            <a:xfrm>
              <a:off x="3954324" y="2108590"/>
              <a:ext cx="2952750" cy="2044700"/>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cs typeface="+mn-ea"/>
                <a:sym typeface="+mn-lt"/>
              </a:endParaRPr>
            </a:p>
          </p:txBody>
        </p:sp>
        <p:sp>
          <p:nvSpPr>
            <p:cNvPr id="19" name="文本框 18"/>
            <p:cNvSpPr txBox="1">
              <a:spLocks noChangeArrowheads="1"/>
            </p:cNvSpPr>
            <p:nvPr/>
          </p:nvSpPr>
          <p:spPr bwMode="auto">
            <a:xfrm>
              <a:off x="4187687" y="2999177"/>
              <a:ext cx="2484436" cy="829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solidFill>
                  <a:latin typeface="+mn-lt"/>
                  <a:ea typeface="+mn-ea"/>
                  <a:cs typeface="+mn-ea"/>
                  <a:sym typeface="+mn-lt"/>
                </a:rPr>
                <a:t>春种一粒粟</a:t>
              </a:r>
              <a:r>
                <a:rPr lang="en-US" altLang="zh-CN" sz="1400">
                  <a:solidFill>
                    <a:schemeClr val="bg1"/>
                  </a:solidFill>
                  <a:latin typeface="+mn-lt"/>
                  <a:ea typeface="+mn-ea"/>
                  <a:cs typeface="+mn-ea"/>
                  <a:sym typeface="+mn-lt"/>
                </a:rPr>
                <a:t>,</a:t>
              </a:r>
              <a:r>
                <a:rPr lang="zh-CN" altLang="en-US" sz="1400">
                  <a:solidFill>
                    <a:schemeClr val="bg1"/>
                  </a:solidFill>
                  <a:latin typeface="+mn-lt"/>
                  <a:ea typeface="+mn-ea"/>
                  <a:cs typeface="+mn-ea"/>
                  <a:sym typeface="+mn-lt"/>
                </a:rPr>
                <a:t>秋收万颗籽，点滴进步，成就价值是我们的一贯的追求。</a:t>
              </a:r>
            </a:p>
          </p:txBody>
        </p:sp>
        <p:sp>
          <p:nvSpPr>
            <p:cNvPr id="20" name="文本框 19"/>
            <p:cNvSpPr txBox="1">
              <a:spLocks noChangeArrowheads="1"/>
            </p:cNvSpPr>
            <p:nvPr/>
          </p:nvSpPr>
          <p:spPr bwMode="auto">
            <a:xfrm>
              <a:off x="4822686" y="2456252"/>
              <a:ext cx="1893887" cy="65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dirty="0">
                  <a:solidFill>
                    <a:schemeClr val="bg1"/>
                  </a:solidFill>
                  <a:latin typeface="+mn-lt"/>
                  <a:ea typeface="+mn-ea"/>
                  <a:cs typeface="+mn-ea"/>
                  <a:sym typeface="+mn-lt"/>
                </a:rPr>
                <a:t>单击此处添加标题</a:t>
              </a:r>
            </a:p>
          </p:txBody>
        </p:sp>
        <p:sp>
          <p:nvSpPr>
            <p:cNvPr id="21" name="矩形 20"/>
            <p:cNvSpPr/>
            <p:nvPr/>
          </p:nvSpPr>
          <p:spPr>
            <a:xfrm>
              <a:off x="3954324" y="4286640"/>
              <a:ext cx="2952750" cy="2044700"/>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cs typeface="+mn-ea"/>
                <a:sym typeface="+mn-lt"/>
              </a:endParaRPr>
            </a:p>
          </p:txBody>
        </p:sp>
      </p:grpSp>
    </p:spTree>
    <p:extLst>
      <p:ext uri="{BB962C8B-B14F-4D97-AF65-F5344CB8AC3E}">
        <p14:creationId xmlns:p14="http://schemas.microsoft.com/office/powerpoint/2010/main" val="66076016"/>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8" name="TextBox 84"/>
          <p:cNvSpPr txBox="1">
            <a:spLocks noChangeArrowheads="1"/>
          </p:cNvSpPr>
          <p:nvPr/>
        </p:nvSpPr>
        <p:spPr bwMode="auto">
          <a:xfrm>
            <a:off x="1211432" y="4802314"/>
            <a:ext cx="3115598" cy="590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zh-CN" altLang="en-US" sz="1200" b="0" dirty="0">
                <a:solidFill>
                  <a:schemeClr val="bg1">
                    <a:lumMod val="50000"/>
                  </a:schemeClr>
                </a:solidFill>
                <a:latin typeface="+mn-lt"/>
                <a:ea typeface="+mn-ea"/>
                <a:cs typeface="+mn-ea"/>
                <a:sym typeface="+mn-lt"/>
              </a:rPr>
              <a:t>这里输入产品形式的简介，这里输入产品形式的简介，这里输入产品形式的简介</a:t>
            </a:r>
          </a:p>
        </p:txBody>
      </p:sp>
      <p:sp>
        <p:nvSpPr>
          <p:cNvPr id="9" name="TextBox 84"/>
          <p:cNvSpPr txBox="1">
            <a:spLocks noChangeArrowheads="1"/>
          </p:cNvSpPr>
          <p:nvPr/>
        </p:nvSpPr>
        <p:spPr bwMode="auto">
          <a:xfrm>
            <a:off x="4550220" y="4802314"/>
            <a:ext cx="3115598" cy="590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zh-CN" altLang="en-US" sz="1200" b="0" dirty="0">
                <a:solidFill>
                  <a:schemeClr val="bg1">
                    <a:lumMod val="50000"/>
                  </a:schemeClr>
                </a:solidFill>
                <a:latin typeface="+mn-lt"/>
                <a:ea typeface="+mn-ea"/>
                <a:cs typeface="+mn-ea"/>
                <a:sym typeface="+mn-lt"/>
              </a:rPr>
              <a:t>这里输入产品形式的简介，这里输入产品形式的简介，这里输入产品形式的简介</a:t>
            </a:r>
          </a:p>
        </p:txBody>
      </p:sp>
      <p:sp>
        <p:nvSpPr>
          <p:cNvPr id="10" name="TextBox 84"/>
          <p:cNvSpPr txBox="1">
            <a:spLocks noChangeArrowheads="1"/>
          </p:cNvSpPr>
          <p:nvPr/>
        </p:nvSpPr>
        <p:spPr bwMode="auto">
          <a:xfrm>
            <a:off x="7913064" y="4802314"/>
            <a:ext cx="3115598" cy="590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zh-CN" altLang="en-US" sz="1200" b="0" dirty="0">
                <a:solidFill>
                  <a:schemeClr val="bg1">
                    <a:lumMod val="50000"/>
                  </a:schemeClr>
                </a:solidFill>
                <a:latin typeface="+mn-lt"/>
                <a:ea typeface="+mn-ea"/>
                <a:cs typeface="+mn-ea"/>
                <a:sym typeface="+mn-lt"/>
              </a:rPr>
              <a:t>这里输入产品形式的简介，这里输入产品形式的简介，这里输入产品形式的简介</a:t>
            </a:r>
          </a:p>
        </p:txBody>
      </p:sp>
      <p:grpSp>
        <p:nvGrpSpPr>
          <p:cNvPr id="12" name="组合 11"/>
          <p:cNvGrpSpPr/>
          <p:nvPr/>
        </p:nvGrpSpPr>
        <p:grpSpPr>
          <a:xfrm>
            <a:off x="1612699" y="2333002"/>
            <a:ext cx="2271211" cy="2091276"/>
            <a:chOff x="1012631" y="1835941"/>
            <a:chExt cx="1502763" cy="1383709"/>
          </a:xfrm>
        </p:grpSpPr>
        <p:sp>
          <p:nvSpPr>
            <p:cNvPr id="17" name="Freeform 27"/>
            <p:cNvSpPr>
              <a:spLocks/>
            </p:cNvSpPr>
            <p:nvPr/>
          </p:nvSpPr>
          <p:spPr bwMode="auto">
            <a:xfrm>
              <a:off x="1133009" y="1835941"/>
              <a:ext cx="1198122" cy="1383709"/>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solidFill>
              <a:srgbClr val="3297AB"/>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sz="2800">
                <a:cs typeface="+mn-ea"/>
                <a:sym typeface="+mn-lt"/>
              </a:endParaRPr>
            </a:p>
          </p:txBody>
        </p:sp>
        <p:sp>
          <p:nvSpPr>
            <p:cNvPr id="14" name="Freeform 5"/>
            <p:cNvSpPr>
              <a:spLocks noEditPoints="1"/>
            </p:cNvSpPr>
            <p:nvPr/>
          </p:nvSpPr>
          <p:spPr bwMode="auto">
            <a:xfrm>
              <a:off x="1452651" y="2036040"/>
              <a:ext cx="558838" cy="467517"/>
            </a:xfrm>
            <a:custGeom>
              <a:avLst/>
              <a:gdLst>
                <a:gd name="T0" fmla="*/ 7 w 262"/>
                <a:gd name="T1" fmla="*/ 219 h 219"/>
                <a:gd name="T2" fmla="*/ 45 w 262"/>
                <a:gd name="T3" fmla="*/ 219 h 219"/>
                <a:gd name="T4" fmla="*/ 46 w 262"/>
                <a:gd name="T5" fmla="*/ 219 h 219"/>
                <a:gd name="T6" fmla="*/ 47 w 262"/>
                <a:gd name="T7" fmla="*/ 219 h 219"/>
                <a:gd name="T8" fmla="*/ 101 w 262"/>
                <a:gd name="T9" fmla="*/ 219 h 219"/>
                <a:gd name="T10" fmla="*/ 102 w 262"/>
                <a:gd name="T11" fmla="*/ 219 h 219"/>
                <a:gd name="T12" fmla="*/ 103 w 262"/>
                <a:gd name="T13" fmla="*/ 219 h 219"/>
                <a:gd name="T14" fmla="*/ 158 w 262"/>
                <a:gd name="T15" fmla="*/ 219 h 219"/>
                <a:gd name="T16" fmla="*/ 159 w 262"/>
                <a:gd name="T17" fmla="*/ 219 h 219"/>
                <a:gd name="T18" fmla="*/ 160 w 262"/>
                <a:gd name="T19" fmla="*/ 219 h 219"/>
                <a:gd name="T20" fmla="*/ 215 w 262"/>
                <a:gd name="T21" fmla="*/ 219 h 219"/>
                <a:gd name="T22" fmla="*/ 216 w 262"/>
                <a:gd name="T23" fmla="*/ 219 h 219"/>
                <a:gd name="T24" fmla="*/ 217 w 262"/>
                <a:gd name="T25" fmla="*/ 219 h 219"/>
                <a:gd name="T26" fmla="*/ 254 w 262"/>
                <a:gd name="T27" fmla="*/ 219 h 219"/>
                <a:gd name="T28" fmla="*/ 262 w 262"/>
                <a:gd name="T29" fmla="*/ 211 h 219"/>
                <a:gd name="T30" fmla="*/ 262 w 262"/>
                <a:gd name="T31" fmla="*/ 202 h 219"/>
                <a:gd name="T32" fmla="*/ 254 w 262"/>
                <a:gd name="T33" fmla="*/ 195 h 219"/>
                <a:gd name="T34" fmla="*/ 238 w 262"/>
                <a:gd name="T35" fmla="*/ 195 h 219"/>
                <a:gd name="T36" fmla="*/ 231 w 262"/>
                <a:gd name="T37" fmla="*/ 179 h 219"/>
                <a:gd name="T38" fmla="*/ 231 w 262"/>
                <a:gd name="T39" fmla="*/ 104 h 219"/>
                <a:gd name="T40" fmla="*/ 255 w 262"/>
                <a:gd name="T41" fmla="*/ 104 h 219"/>
                <a:gd name="T42" fmla="*/ 262 w 262"/>
                <a:gd name="T43" fmla="*/ 96 h 219"/>
                <a:gd name="T44" fmla="*/ 262 w 262"/>
                <a:gd name="T45" fmla="*/ 85 h 219"/>
                <a:gd name="T46" fmla="*/ 256 w 262"/>
                <a:gd name="T47" fmla="*/ 74 h 219"/>
                <a:gd name="T48" fmla="*/ 137 w 262"/>
                <a:gd name="T49" fmla="*/ 2 h 219"/>
                <a:gd name="T50" fmla="*/ 125 w 262"/>
                <a:gd name="T51" fmla="*/ 2 h 219"/>
                <a:gd name="T52" fmla="*/ 6 w 262"/>
                <a:gd name="T53" fmla="*/ 74 h 219"/>
                <a:gd name="T54" fmla="*/ 0 w 262"/>
                <a:gd name="T55" fmla="*/ 85 h 219"/>
                <a:gd name="T56" fmla="*/ 0 w 262"/>
                <a:gd name="T57" fmla="*/ 97 h 219"/>
                <a:gd name="T58" fmla="*/ 7 w 262"/>
                <a:gd name="T59" fmla="*/ 104 h 219"/>
                <a:gd name="T60" fmla="*/ 31 w 262"/>
                <a:gd name="T61" fmla="*/ 104 h 219"/>
                <a:gd name="T62" fmla="*/ 31 w 262"/>
                <a:gd name="T63" fmla="*/ 179 h 219"/>
                <a:gd name="T64" fmla="*/ 24 w 262"/>
                <a:gd name="T65" fmla="*/ 195 h 219"/>
                <a:gd name="T66" fmla="*/ 7 w 262"/>
                <a:gd name="T67" fmla="*/ 195 h 219"/>
                <a:gd name="T68" fmla="*/ 0 w 262"/>
                <a:gd name="T69" fmla="*/ 202 h 219"/>
                <a:gd name="T70" fmla="*/ 0 w 262"/>
                <a:gd name="T71" fmla="*/ 211 h 219"/>
                <a:gd name="T72" fmla="*/ 7 w 262"/>
                <a:gd name="T73" fmla="*/ 219 h 219"/>
                <a:gd name="T74" fmla="*/ 144 w 262"/>
                <a:gd name="T75" fmla="*/ 104 h 219"/>
                <a:gd name="T76" fmla="*/ 144 w 262"/>
                <a:gd name="T77" fmla="*/ 179 h 219"/>
                <a:gd name="T78" fmla="*/ 138 w 262"/>
                <a:gd name="T79" fmla="*/ 195 h 219"/>
                <a:gd name="T80" fmla="*/ 124 w 262"/>
                <a:gd name="T81" fmla="*/ 195 h 219"/>
                <a:gd name="T82" fmla="*/ 117 w 262"/>
                <a:gd name="T83" fmla="*/ 179 h 219"/>
                <a:gd name="T84" fmla="*/ 117 w 262"/>
                <a:gd name="T85" fmla="*/ 104 h 219"/>
                <a:gd name="T86" fmla="*/ 144 w 262"/>
                <a:gd name="T87" fmla="*/ 104 h 219"/>
                <a:gd name="T88" fmla="*/ 201 w 262"/>
                <a:gd name="T89" fmla="*/ 179 h 219"/>
                <a:gd name="T90" fmla="*/ 195 w 262"/>
                <a:gd name="T91" fmla="*/ 195 h 219"/>
                <a:gd name="T92" fmla="*/ 181 w 262"/>
                <a:gd name="T93" fmla="*/ 195 h 219"/>
                <a:gd name="T94" fmla="*/ 174 w 262"/>
                <a:gd name="T95" fmla="*/ 179 h 219"/>
                <a:gd name="T96" fmla="*/ 174 w 262"/>
                <a:gd name="T97" fmla="*/ 104 h 219"/>
                <a:gd name="T98" fmla="*/ 201 w 262"/>
                <a:gd name="T99" fmla="*/ 104 h 219"/>
                <a:gd name="T100" fmla="*/ 201 w 262"/>
                <a:gd name="T101" fmla="*/ 179 h 219"/>
                <a:gd name="T102" fmla="*/ 131 w 262"/>
                <a:gd name="T103" fmla="*/ 32 h 219"/>
                <a:gd name="T104" fmla="*/ 153 w 262"/>
                <a:gd name="T105" fmla="*/ 54 h 219"/>
                <a:gd name="T106" fmla="*/ 131 w 262"/>
                <a:gd name="T107" fmla="*/ 76 h 219"/>
                <a:gd name="T108" fmla="*/ 109 w 262"/>
                <a:gd name="T109" fmla="*/ 54 h 219"/>
                <a:gd name="T110" fmla="*/ 131 w 262"/>
                <a:gd name="T111" fmla="*/ 32 h 219"/>
                <a:gd name="T112" fmla="*/ 87 w 262"/>
                <a:gd name="T113" fmla="*/ 104 h 219"/>
                <a:gd name="T114" fmla="*/ 87 w 262"/>
                <a:gd name="T115" fmla="*/ 179 h 219"/>
                <a:gd name="T116" fmla="*/ 81 w 262"/>
                <a:gd name="T117" fmla="*/ 195 h 219"/>
                <a:gd name="T118" fmla="*/ 68 w 262"/>
                <a:gd name="T119" fmla="*/ 195 h 219"/>
                <a:gd name="T120" fmla="*/ 61 w 262"/>
                <a:gd name="T121" fmla="*/ 179 h 219"/>
                <a:gd name="T122" fmla="*/ 61 w 262"/>
                <a:gd name="T123" fmla="*/ 104 h 219"/>
                <a:gd name="T124" fmla="*/ 87 w 262"/>
                <a:gd name="T125" fmla="*/ 10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2" h="219">
                  <a:moveTo>
                    <a:pt x="7" y="219"/>
                  </a:moveTo>
                  <a:cubicBezTo>
                    <a:pt x="45" y="219"/>
                    <a:pt x="45" y="219"/>
                    <a:pt x="45" y="219"/>
                  </a:cubicBezTo>
                  <a:cubicBezTo>
                    <a:pt x="45" y="219"/>
                    <a:pt x="46" y="219"/>
                    <a:pt x="46" y="219"/>
                  </a:cubicBezTo>
                  <a:cubicBezTo>
                    <a:pt x="46" y="219"/>
                    <a:pt x="47" y="219"/>
                    <a:pt x="47" y="219"/>
                  </a:cubicBezTo>
                  <a:cubicBezTo>
                    <a:pt x="101" y="219"/>
                    <a:pt x="101" y="219"/>
                    <a:pt x="101" y="219"/>
                  </a:cubicBezTo>
                  <a:cubicBezTo>
                    <a:pt x="102" y="219"/>
                    <a:pt x="102" y="219"/>
                    <a:pt x="102" y="219"/>
                  </a:cubicBezTo>
                  <a:cubicBezTo>
                    <a:pt x="103" y="219"/>
                    <a:pt x="103" y="219"/>
                    <a:pt x="103" y="219"/>
                  </a:cubicBezTo>
                  <a:cubicBezTo>
                    <a:pt x="158" y="219"/>
                    <a:pt x="158" y="219"/>
                    <a:pt x="158" y="219"/>
                  </a:cubicBezTo>
                  <a:cubicBezTo>
                    <a:pt x="159" y="219"/>
                    <a:pt x="159" y="219"/>
                    <a:pt x="159" y="219"/>
                  </a:cubicBezTo>
                  <a:cubicBezTo>
                    <a:pt x="160" y="219"/>
                    <a:pt x="160" y="219"/>
                    <a:pt x="160" y="219"/>
                  </a:cubicBezTo>
                  <a:cubicBezTo>
                    <a:pt x="215" y="219"/>
                    <a:pt x="215" y="219"/>
                    <a:pt x="215" y="219"/>
                  </a:cubicBezTo>
                  <a:cubicBezTo>
                    <a:pt x="216" y="219"/>
                    <a:pt x="216" y="219"/>
                    <a:pt x="216" y="219"/>
                  </a:cubicBezTo>
                  <a:cubicBezTo>
                    <a:pt x="217" y="219"/>
                    <a:pt x="217" y="219"/>
                    <a:pt x="217" y="219"/>
                  </a:cubicBezTo>
                  <a:cubicBezTo>
                    <a:pt x="254" y="219"/>
                    <a:pt x="254" y="219"/>
                    <a:pt x="254" y="219"/>
                  </a:cubicBezTo>
                  <a:cubicBezTo>
                    <a:pt x="258" y="219"/>
                    <a:pt x="262" y="215"/>
                    <a:pt x="262" y="211"/>
                  </a:cubicBezTo>
                  <a:cubicBezTo>
                    <a:pt x="262" y="202"/>
                    <a:pt x="262" y="202"/>
                    <a:pt x="262" y="202"/>
                  </a:cubicBezTo>
                  <a:cubicBezTo>
                    <a:pt x="262" y="198"/>
                    <a:pt x="258" y="195"/>
                    <a:pt x="254" y="195"/>
                  </a:cubicBezTo>
                  <a:cubicBezTo>
                    <a:pt x="238" y="195"/>
                    <a:pt x="238" y="195"/>
                    <a:pt x="238" y="195"/>
                  </a:cubicBezTo>
                  <a:cubicBezTo>
                    <a:pt x="238" y="189"/>
                    <a:pt x="235" y="183"/>
                    <a:pt x="231" y="179"/>
                  </a:cubicBezTo>
                  <a:cubicBezTo>
                    <a:pt x="231" y="104"/>
                    <a:pt x="231" y="104"/>
                    <a:pt x="231" y="104"/>
                  </a:cubicBezTo>
                  <a:cubicBezTo>
                    <a:pt x="255" y="104"/>
                    <a:pt x="255" y="104"/>
                    <a:pt x="255" y="104"/>
                  </a:cubicBezTo>
                  <a:cubicBezTo>
                    <a:pt x="259" y="104"/>
                    <a:pt x="262" y="100"/>
                    <a:pt x="262" y="96"/>
                  </a:cubicBezTo>
                  <a:cubicBezTo>
                    <a:pt x="262" y="85"/>
                    <a:pt x="262" y="85"/>
                    <a:pt x="262" y="85"/>
                  </a:cubicBezTo>
                  <a:cubicBezTo>
                    <a:pt x="262" y="81"/>
                    <a:pt x="259" y="76"/>
                    <a:pt x="256" y="74"/>
                  </a:cubicBezTo>
                  <a:cubicBezTo>
                    <a:pt x="137" y="2"/>
                    <a:pt x="137" y="2"/>
                    <a:pt x="137" y="2"/>
                  </a:cubicBezTo>
                  <a:cubicBezTo>
                    <a:pt x="134" y="0"/>
                    <a:pt x="128" y="0"/>
                    <a:pt x="125" y="2"/>
                  </a:cubicBezTo>
                  <a:cubicBezTo>
                    <a:pt x="6" y="74"/>
                    <a:pt x="6" y="74"/>
                    <a:pt x="6" y="74"/>
                  </a:cubicBezTo>
                  <a:cubicBezTo>
                    <a:pt x="3" y="76"/>
                    <a:pt x="0" y="81"/>
                    <a:pt x="0" y="85"/>
                  </a:cubicBezTo>
                  <a:cubicBezTo>
                    <a:pt x="0" y="97"/>
                    <a:pt x="0" y="97"/>
                    <a:pt x="0" y="97"/>
                  </a:cubicBezTo>
                  <a:cubicBezTo>
                    <a:pt x="0" y="101"/>
                    <a:pt x="3" y="104"/>
                    <a:pt x="7" y="104"/>
                  </a:cubicBezTo>
                  <a:cubicBezTo>
                    <a:pt x="31" y="104"/>
                    <a:pt x="31" y="104"/>
                    <a:pt x="31" y="104"/>
                  </a:cubicBezTo>
                  <a:cubicBezTo>
                    <a:pt x="31" y="179"/>
                    <a:pt x="31" y="179"/>
                    <a:pt x="31" y="179"/>
                  </a:cubicBezTo>
                  <a:cubicBezTo>
                    <a:pt x="27" y="183"/>
                    <a:pt x="24" y="189"/>
                    <a:pt x="24" y="195"/>
                  </a:cubicBezTo>
                  <a:cubicBezTo>
                    <a:pt x="7" y="195"/>
                    <a:pt x="7" y="195"/>
                    <a:pt x="7" y="195"/>
                  </a:cubicBezTo>
                  <a:cubicBezTo>
                    <a:pt x="3" y="195"/>
                    <a:pt x="0" y="198"/>
                    <a:pt x="0" y="202"/>
                  </a:cubicBezTo>
                  <a:cubicBezTo>
                    <a:pt x="0" y="211"/>
                    <a:pt x="0" y="211"/>
                    <a:pt x="0" y="211"/>
                  </a:cubicBezTo>
                  <a:cubicBezTo>
                    <a:pt x="0" y="215"/>
                    <a:pt x="3" y="219"/>
                    <a:pt x="7" y="219"/>
                  </a:cubicBezTo>
                  <a:close/>
                  <a:moveTo>
                    <a:pt x="144" y="104"/>
                  </a:moveTo>
                  <a:cubicBezTo>
                    <a:pt x="144" y="179"/>
                    <a:pt x="144" y="179"/>
                    <a:pt x="144" y="179"/>
                  </a:cubicBezTo>
                  <a:cubicBezTo>
                    <a:pt x="140" y="183"/>
                    <a:pt x="138" y="189"/>
                    <a:pt x="138" y="195"/>
                  </a:cubicBezTo>
                  <a:cubicBezTo>
                    <a:pt x="124" y="195"/>
                    <a:pt x="124" y="195"/>
                    <a:pt x="124" y="195"/>
                  </a:cubicBezTo>
                  <a:cubicBezTo>
                    <a:pt x="124" y="189"/>
                    <a:pt x="122" y="183"/>
                    <a:pt x="117" y="179"/>
                  </a:cubicBezTo>
                  <a:cubicBezTo>
                    <a:pt x="117" y="104"/>
                    <a:pt x="117" y="104"/>
                    <a:pt x="117" y="104"/>
                  </a:cubicBezTo>
                  <a:lnTo>
                    <a:pt x="144" y="104"/>
                  </a:lnTo>
                  <a:close/>
                  <a:moveTo>
                    <a:pt x="201" y="179"/>
                  </a:moveTo>
                  <a:cubicBezTo>
                    <a:pt x="197" y="183"/>
                    <a:pt x="195" y="189"/>
                    <a:pt x="195" y="195"/>
                  </a:cubicBezTo>
                  <a:cubicBezTo>
                    <a:pt x="181" y="195"/>
                    <a:pt x="181" y="195"/>
                    <a:pt x="181" y="195"/>
                  </a:cubicBezTo>
                  <a:cubicBezTo>
                    <a:pt x="181" y="189"/>
                    <a:pt x="178" y="183"/>
                    <a:pt x="174" y="179"/>
                  </a:cubicBezTo>
                  <a:cubicBezTo>
                    <a:pt x="174" y="104"/>
                    <a:pt x="174" y="104"/>
                    <a:pt x="174" y="104"/>
                  </a:cubicBezTo>
                  <a:cubicBezTo>
                    <a:pt x="201" y="104"/>
                    <a:pt x="201" y="104"/>
                    <a:pt x="201" y="104"/>
                  </a:cubicBezTo>
                  <a:lnTo>
                    <a:pt x="201" y="179"/>
                  </a:lnTo>
                  <a:close/>
                  <a:moveTo>
                    <a:pt x="131" y="32"/>
                  </a:moveTo>
                  <a:cubicBezTo>
                    <a:pt x="143" y="32"/>
                    <a:pt x="153" y="42"/>
                    <a:pt x="153" y="54"/>
                  </a:cubicBezTo>
                  <a:cubicBezTo>
                    <a:pt x="153" y="66"/>
                    <a:pt x="143" y="76"/>
                    <a:pt x="131" y="76"/>
                  </a:cubicBezTo>
                  <a:cubicBezTo>
                    <a:pt x="119" y="76"/>
                    <a:pt x="109" y="66"/>
                    <a:pt x="109" y="54"/>
                  </a:cubicBezTo>
                  <a:cubicBezTo>
                    <a:pt x="109" y="42"/>
                    <a:pt x="119" y="32"/>
                    <a:pt x="131" y="32"/>
                  </a:cubicBezTo>
                  <a:close/>
                  <a:moveTo>
                    <a:pt x="87" y="104"/>
                  </a:moveTo>
                  <a:cubicBezTo>
                    <a:pt x="87" y="179"/>
                    <a:pt x="87" y="179"/>
                    <a:pt x="87" y="179"/>
                  </a:cubicBezTo>
                  <a:cubicBezTo>
                    <a:pt x="83" y="183"/>
                    <a:pt x="81" y="189"/>
                    <a:pt x="81" y="195"/>
                  </a:cubicBezTo>
                  <a:cubicBezTo>
                    <a:pt x="68" y="195"/>
                    <a:pt x="68" y="195"/>
                    <a:pt x="68" y="195"/>
                  </a:cubicBezTo>
                  <a:cubicBezTo>
                    <a:pt x="68" y="189"/>
                    <a:pt x="65" y="183"/>
                    <a:pt x="61" y="179"/>
                  </a:cubicBezTo>
                  <a:cubicBezTo>
                    <a:pt x="61" y="104"/>
                    <a:pt x="61" y="104"/>
                    <a:pt x="61" y="104"/>
                  </a:cubicBezTo>
                  <a:lnTo>
                    <a:pt x="87" y="104"/>
                  </a:lnTo>
                  <a:close/>
                </a:path>
              </a:pathLst>
            </a:custGeom>
            <a:solidFill>
              <a:schemeClr val="bg1"/>
            </a:solidFill>
            <a:ln>
              <a:noFill/>
            </a:ln>
          </p:spPr>
          <p:txBody>
            <a:bodyPr vert="horz" wrap="square" lIns="68405" tIns="34203" rIns="68405" bIns="34203" numCol="1" anchor="t" anchorCtr="0" compatLnSpc="1">
              <a:prstTxWarp prst="textNoShape">
                <a:avLst/>
              </a:prstTxWarp>
            </a:bodyPr>
            <a:lstStyle/>
            <a:p>
              <a:endParaRPr lang="zh-CN" altLang="en-US" sz="2800">
                <a:cs typeface="+mn-ea"/>
                <a:sym typeface="+mn-lt"/>
              </a:endParaRPr>
            </a:p>
          </p:txBody>
        </p:sp>
        <p:sp>
          <p:nvSpPr>
            <p:cNvPr id="15" name="TextBox 14"/>
            <p:cNvSpPr txBox="1"/>
            <p:nvPr/>
          </p:nvSpPr>
          <p:spPr>
            <a:xfrm>
              <a:off x="1012631" y="2596427"/>
              <a:ext cx="1502763" cy="249456"/>
            </a:xfrm>
            <a:prstGeom prst="rect">
              <a:avLst/>
            </a:prstGeom>
            <a:noFill/>
          </p:spPr>
          <p:txBody>
            <a:bodyPr wrap="square" lIns="68571" tIns="34285" rIns="68571" bIns="34285" rtlCol="0">
              <a:spAutoFit/>
            </a:bodyPr>
            <a:lstStyle/>
            <a:p>
              <a:pPr algn="ctr"/>
              <a:r>
                <a:rPr lang="zh-CN" altLang="en-US" sz="2000" b="0" dirty="0">
                  <a:solidFill>
                    <a:schemeClr val="bg1"/>
                  </a:solidFill>
                  <a:cs typeface="+mn-ea"/>
                  <a:sym typeface="+mn-lt"/>
                </a:rPr>
                <a:t>线下门店</a:t>
              </a:r>
            </a:p>
          </p:txBody>
        </p:sp>
      </p:grpSp>
      <p:grpSp>
        <p:nvGrpSpPr>
          <p:cNvPr id="18" name="组合 17"/>
          <p:cNvGrpSpPr/>
          <p:nvPr/>
        </p:nvGrpSpPr>
        <p:grpSpPr>
          <a:xfrm>
            <a:off x="4905635" y="2333002"/>
            <a:ext cx="2271210" cy="2091278"/>
            <a:chOff x="3603431" y="1835941"/>
            <a:chExt cx="1502763" cy="1383709"/>
          </a:xfrm>
        </p:grpSpPr>
        <p:sp>
          <p:nvSpPr>
            <p:cNvPr id="30" name="Freeform 27"/>
            <p:cNvSpPr>
              <a:spLocks/>
            </p:cNvSpPr>
            <p:nvPr/>
          </p:nvSpPr>
          <p:spPr bwMode="auto">
            <a:xfrm>
              <a:off x="3754122" y="1835941"/>
              <a:ext cx="1198122" cy="1383709"/>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solidFill>
              <a:srgbClr val="D98360"/>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sz="2800">
                <a:cs typeface="+mn-ea"/>
                <a:sym typeface="+mn-lt"/>
              </a:endParaRPr>
            </a:p>
          </p:txBody>
        </p:sp>
        <p:grpSp>
          <p:nvGrpSpPr>
            <p:cNvPr id="20" name="组合 19"/>
            <p:cNvGrpSpPr/>
            <p:nvPr/>
          </p:nvGrpSpPr>
          <p:grpSpPr>
            <a:xfrm>
              <a:off x="4145748" y="1998552"/>
              <a:ext cx="488242" cy="581205"/>
              <a:chOff x="5772150" y="3038475"/>
              <a:chExt cx="650876" cy="774701"/>
            </a:xfrm>
            <a:solidFill>
              <a:srgbClr val="C00000"/>
            </a:solidFill>
          </p:grpSpPr>
          <p:sp>
            <p:nvSpPr>
              <p:cNvPr id="22" name="Freeform 113"/>
              <p:cNvSpPr>
                <a:spLocks/>
              </p:cNvSpPr>
              <p:nvPr/>
            </p:nvSpPr>
            <p:spPr bwMode="auto">
              <a:xfrm>
                <a:off x="6243638" y="3551238"/>
                <a:ext cx="79375" cy="261938"/>
              </a:xfrm>
              <a:custGeom>
                <a:avLst/>
                <a:gdLst>
                  <a:gd name="T0" fmla="*/ 0 w 21"/>
                  <a:gd name="T1" fmla="*/ 0 h 69"/>
                  <a:gd name="T2" fmla="*/ 2 w 21"/>
                  <a:gd name="T3" fmla="*/ 69 h 69"/>
                  <a:gd name="T4" fmla="*/ 20 w 21"/>
                  <a:gd name="T5" fmla="*/ 69 h 69"/>
                  <a:gd name="T6" fmla="*/ 20 w 21"/>
                  <a:gd name="T7" fmla="*/ 0 h 69"/>
                  <a:gd name="T8" fmla="*/ 0 w 21"/>
                  <a:gd name="T9" fmla="*/ 0 h 69"/>
                </a:gdLst>
                <a:ahLst/>
                <a:cxnLst>
                  <a:cxn ang="0">
                    <a:pos x="T0" y="T1"/>
                  </a:cxn>
                  <a:cxn ang="0">
                    <a:pos x="T2" y="T3"/>
                  </a:cxn>
                  <a:cxn ang="0">
                    <a:pos x="T4" y="T5"/>
                  </a:cxn>
                  <a:cxn ang="0">
                    <a:pos x="T6" y="T7"/>
                  </a:cxn>
                  <a:cxn ang="0">
                    <a:pos x="T8" y="T9"/>
                  </a:cxn>
                </a:cxnLst>
                <a:rect l="0" t="0" r="r" b="b"/>
                <a:pathLst>
                  <a:path w="21" h="69">
                    <a:moveTo>
                      <a:pt x="0" y="0"/>
                    </a:moveTo>
                    <a:cubicBezTo>
                      <a:pt x="2" y="69"/>
                      <a:pt x="2" y="69"/>
                      <a:pt x="2" y="69"/>
                    </a:cubicBezTo>
                    <a:cubicBezTo>
                      <a:pt x="20" y="69"/>
                      <a:pt x="20" y="69"/>
                      <a:pt x="20" y="69"/>
                    </a:cubicBezTo>
                    <a:cubicBezTo>
                      <a:pt x="21" y="46"/>
                      <a:pt x="20" y="0"/>
                      <a:pt x="20" y="0"/>
                    </a:cubicBezTo>
                    <a:cubicBezTo>
                      <a:pt x="20" y="0"/>
                      <a:pt x="7" y="0"/>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23" name="Freeform 114"/>
              <p:cNvSpPr>
                <a:spLocks/>
              </p:cNvSpPr>
              <p:nvPr/>
            </p:nvSpPr>
            <p:spPr bwMode="auto">
              <a:xfrm>
                <a:off x="6159500" y="3551238"/>
                <a:ext cx="79375" cy="261938"/>
              </a:xfrm>
              <a:custGeom>
                <a:avLst/>
                <a:gdLst>
                  <a:gd name="T0" fmla="*/ 0 w 21"/>
                  <a:gd name="T1" fmla="*/ 0 h 69"/>
                  <a:gd name="T2" fmla="*/ 2 w 21"/>
                  <a:gd name="T3" fmla="*/ 69 h 69"/>
                  <a:gd name="T4" fmla="*/ 20 w 21"/>
                  <a:gd name="T5" fmla="*/ 69 h 69"/>
                  <a:gd name="T6" fmla="*/ 20 w 21"/>
                  <a:gd name="T7" fmla="*/ 0 h 69"/>
                  <a:gd name="T8" fmla="*/ 0 w 21"/>
                  <a:gd name="T9" fmla="*/ 0 h 69"/>
                </a:gdLst>
                <a:ahLst/>
                <a:cxnLst>
                  <a:cxn ang="0">
                    <a:pos x="T0" y="T1"/>
                  </a:cxn>
                  <a:cxn ang="0">
                    <a:pos x="T2" y="T3"/>
                  </a:cxn>
                  <a:cxn ang="0">
                    <a:pos x="T4" y="T5"/>
                  </a:cxn>
                  <a:cxn ang="0">
                    <a:pos x="T6" y="T7"/>
                  </a:cxn>
                  <a:cxn ang="0">
                    <a:pos x="T8" y="T9"/>
                  </a:cxn>
                </a:cxnLst>
                <a:rect l="0" t="0" r="r" b="b"/>
                <a:pathLst>
                  <a:path w="21" h="69">
                    <a:moveTo>
                      <a:pt x="0" y="0"/>
                    </a:moveTo>
                    <a:cubicBezTo>
                      <a:pt x="2" y="69"/>
                      <a:pt x="2" y="69"/>
                      <a:pt x="2" y="69"/>
                    </a:cubicBezTo>
                    <a:cubicBezTo>
                      <a:pt x="20" y="69"/>
                      <a:pt x="20" y="69"/>
                      <a:pt x="20" y="69"/>
                    </a:cubicBezTo>
                    <a:cubicBezTo>
                      <a:pt x="21" y="46"/>
                      <a:pt x="20" y="0"/>
                      <a:pt x="20" y="0"/>
                    </a:cubicBezTo>
                    <a:cubicBezTo>
                      <a:pt x="20" y="0"/>
                      <a:pt x="7" y="0"/>
                      <a:pt x="0"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24" name="Oval 115"/>
              <p:cNvSpPr>
                <a:spLocks noChangeArrowheads="1"/>
              </p:cNvSpPr>
              <p:nvPr/>
            </p:nvSpPr>
            <p:spPr bwMode="auto">
              <a:xfrm>
                <a:off x="6189663" y="3167063"/>
                <a:ext cx="100013" cy="1222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25" name="Freeform 116"/>
              <p:cNvSpPr>
                <a:spLocks/>
              </p:cNvSpPr>
              <p:nvPr/>
            </p:nvSpPr>
            <p:spPr bwMode="auto">
              <a:xfrm>
                <a:off x="6224588" y="3300413"/>
                <a:ext cx="30163" cy="33338"/>
              </a:xfrm>
              <a:custGeom>
                <a:avLst/>
                <a:gdLst>
                  <a:gd name="T0" fmla="*/ 2 w 19"/>
                  <a:gd name="T1" fmla="*/ 0 h 21"/>
                  <a:gd name="T2" fmla="*/ 0 w 19"/>
                  <a:gd name="T3" fmla="*/ 14 h 21"/>
                  <a:gd name="T4" fmla="*/ 9 w 19"/>
                  <a:gd name="T5" fmla="*/ 21 h 21"/>
                  <a:gd name="T6" fmla="*/ 19 w 19"/>
                  <a:gd name="T7" fmla="*/ 14 h 21"/>
                  <a:gd name="T8" fmla="*/ 17 w 19"/>
                  <a:gd name="T9" fmla="*/ 0 h 21"/>
                  <a:gd name="T10" fmla="*/ 2 w 19"/>
                  <a:gd name="T11" fmla="*/ 0 h 21"/>
                </a:gdLst>
                <a:ahLst/>
                <a:cxnLst>
                  <a:cxn ang="0">
                    <a:pos x="T0" y="T1"/>
                  </a:cxn>
                  <a:cxn ang="0">
                    <a:pos x="T2" y="T3"/>
                  </a:cxn>
                  <a:cxn ang="0">
                    <a:pos x="T4" y="T5"/>
                  </a:cxn>
                  <a:cxn ang="0">
                    <a:pos x="T6" y="T7"/>
                  </a:cxn>
                  <a:cxn ang="0">
                    <a:pos x="T8" y="T9"/>
                  </a:cxn>
                  <a:cxn ang="0">
                    <a:pos x="T10" y="T11"/>
                  </a:cxn>
                </a:cxnLst>
                <a:rect l="0" t="0" r="r" b="b"/>
                <a:pathLst>
                  <a:path w="19" h="21">
                    <a:moveTo>
                      <a:pt x="2" y="0"/>
                    </a:moveTo>
                    <a:lnTo>
                      <a:pt x="0" y="14"/>
                    </a:lnTo>
                    <a:lnTo>
                      <a:pt x="9" y="21"/>
                    </a:lnTo>
                    <a:lnTo>
                      <a:pt x="19" y="14"/>
                    </a:lnTo>
                    <a:lnTo>
                      <a:pt x="17" y="0"/>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26" name="Freeform 117"/>
              <p:cNvSpPr>
                <a:spLocks/>
              </p:cNvSpPr>
              <p:nvPr/>
            </p:nvSpPr>
            <p:spPr bwMode="auto">
              <a:xfrm>
                <a:off x="6219825" y="3322638"/>
                <a:ext cx="38100" cy="155575"/>
              </a:xfrm>
              <a:custGeom>
                <a:avLst/>
                <a:gdLst>
                  <a:gd name="T0" fmla="*/ 5 w 24"/>
                  <a:gd name="T1" fmla="*/ 0 h 98"/>
                  <a:gd name="T2" fmla="*/ 0 w 24"/>
                  <a:gd name="T3" fmla="*/ 89 h 98"/>
                  <a:gd name="T4" fmla="*/ 12 w 24"/>
                  <a:gd name="T5" fmla="*/ 98 h 98"/>
                  <a:gd name="T6" fmla="*/ 24 w 24"/>
                  <a:gd name="T7" fmla="*/ 89 h 98"/>
                  <a:gd name="T8" fmla="*/ 20 w 24"/>
                  <a:gd name="T9" fmla="*/ 0 h 98"/>
                  <a:gd name="T10" fmla="*/ 5 w 24"/>
                  <a:gd name="T11" fmla="*/ 0 h 98"/>
                </a:gdLst>
                <a:ahLst/>
                <a:cxnLst>
                  <a:cxn ang="0">
                    <a:pos x="T0" y="T1"/>
                  </a:cxn>
                  <a:cxn ang="0">
                    <a:pos x="T2" y="T3"/>
                  </a:cxn>
                  <a:cxn ang="0">
                    <a:pos x="T4" y="T5"/>
                  </a:cxn>
                  <a:cxn ang="0">
                    <a:pos x="T6" y="T7"/>
                  </a:cxn>
                  <a:cxn ang="0">
                    <a:pos x="T8" y="T9"/>
                  </a:cxn>
                  <a:cxn ang="0">
                    <a:pos x="T10" y="T11"/>
                  </a:cxn>
                </a:cxnLst>
                <a:rect l="0" t="0" r="r" b="b"/>
                <a:pathLst>
                  <a:path w="24" h="98">
                    <a:moveTo>
                      <a:pt x="5" y="0"/>
                    </a:moveTo>
                    <a:lnTo>
                      <a:pt x="0" y="89"/>
                    </a:lnTo>
                    <a:lnTo>
                      <a:pt x="12" y="98"/>
                    </a:lnTo>
                    <a:lnTo>
                      <a:pt x="24" y="89"/>
                    </a:lnTo>
                    <a:lnTo>
                      <a:pt x="20" y="0"/>
                    </a:lnTo>
                    <a:lnTo>
                      <a:pt x="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27" name="Freeform 118"/>
              <p:cNvSpPr>
                <a:spLocks noEditPoints="1"/>
              </p:cNvSpPr>
              <p:nvPr/>
            </p:nvSpPr>
            <p:spPr bwMode="auto">
              <a:xfrm>
                <a:off x="6078538" y="3235325"/>
                <a:ext cx="344488" cy="338138"/>
              </a:xfrm>
              <a:custGeom>
                <a:avLst/>
                <a:gdLst>
                  <a:gd name="T0" fmla="*/ 88 w 90"/>
                  <a:gd name="T1" fmla="*/ 46 h 89"/>
                  <a:gd name="T2" fmla="*/ 88 w 90"/>
                  <a:gd name="T3" fmla="*/ 45 h 89"/>
                  <a:gd name="T4" fmla="*/ 66 w 90"/>
                  <a:gd name="T5" fmla="*/ 21 h 89"/>
                  <a:gd name="T6" fmla="*/ 60 w 90"/>
                  <a:gd name="T7" fmla="*/ 19 h 89"/>
                  <a:gd name="T8" fmla="*/ 54 w 90"/>
                  <a:gd name="T9" fmla="*/ 18 h 89"/>
                  <a:gd name="T10" fmla="*/ 59 w 90"/>
                  <a:gd name="T11" fmla="*/ 22 h 89"/>
                  <a:gd name="T12" fmla="*/ 52 w 90"/>
                  <a:gd name="T13" fmla="*/ 25 h 89"/>
                  <a:gd name="T14" fmla="*/ 55 w 90"/>
                  <a:gd name="T15" fmla="*/ 30 h 89"/>
                  <a:gd name="T16" fmla="*/ 42 w 90"/>
                  <a:gd name="T17" fmla="*/ 59 h 89"/>
                  <a:gd name="T18" fmla="*/ 42 w 90"/>
                  <a:gd name="T19" fmla="*/ 60 h 89"/>
                  <a:gd name="T20" fmla="*/ 42 w 90"/>
                  <a:gd name="T21" fmla="*/ 60 h 89"/>
                  <a:gd name="T22" fmla="*/ 42 w 90"/>
                  <a:gd name="T23" fmla="*/ 60 h 89"/>
                  <a:gd name="T24" fmla="*/ 42 w 90"/>
                  <a:gd name="T25" fmla="*/ 59 h 89"/>
                  <a:gd name="T26" fmla="*/ 29 w 90"/>
                  <a:gd name="T27" fmla="*/ 30 h 89"/>
                  <a:gd name="T28" fmla="*/ 32 w 90"/>
                  <a:gd name="T29" fmla="*/ 25 h 89"/>
                  <a:gd name="T30" fmla="*/ 25 w 90"/>
                  <a:gd name="T31" fmla="*/ 22 h 89"/>
                  <a:gd name="T32" fmla="*/ 31 w 90"/>
                  <a:gd name="T33" fmla="*/ 17 h 89"/>
                  <a:gd name="T34" fmla="*/ 31 w 90"/>
                  <a:gd name="T35" fmla="*/ 17 h 89"/>
                  <a:gd name="T36" fmla="*/ 14 w 90"/>
                  <a:gd name="T37" fmla="*/ 10 h 89"/>
                  <a:gd name="T38" fmla="*/ 2 w 90"/>
                  <a:gd name="T39" fmla="*/ 0 h 89"/>
                  <a:gd name="T40" fmla="*/ 0 w 90"/>
                  <a:gd name="T41" fmla="*/ 21 h 89"/>
                  <a:gd name="T42" fmla="*/ 4 w 90"/>
                  <a:gd name="T43" fmla="*/ 23 h 89"/>
                  <a:gd name="T44" fmla="*/ 21 w 90"/>
                  <a:gd name="T45" fmla="*/ 29 h 89"/>
                  <a:gd name="T46" fmla="*/ 19 w 90"/>
                  <a:gd name="T47" fmla="*/ 88 h 89"/>
                  <a:gd name="T48" fmla="*/ 19 w 90"/>
                  <a:gd name="T49" fmla="*/ 89 h 89"/>
                  <a:gd name="T50" fmla="*/ 65 w 90"/>
                  <a:gd name="T51" fmla="*/ 89 h 89"/>
                  <a:gd name="T52" fmla="*/ 65 w 90"/>
                  <a:gd name="T53" fmla="*/ 88 h 89"/>
                  <a:gd name="T54" fmla="*/ 65 w 90"/>
                  <a:gd name="T55" fmla="*/ 79 h 89"/>
                  <a:gd name="T56" fmla="*/ 75 w 90"/>
                  <a:gd name="T57" fmla="*/ 84 h 89"/>
                  <a:gd name="T58" fmla="*/ 82 w 90"/>
                  <a:gd name="T59" fmla="*/ 70 h 89"/>
                  <a:gd name="T60" fmla="*/ 86 w 90"/>
                  <a:gd name="T61" fmla="*/ 62 h 89"/>
                  <a:gd name="T62" fmla="*/ 88 w 90"/>
                  <a:gd name="T63" fmla="*/ 59 h 89"/>
                  <a:gd name="T64" fmla="*/ 89 w 90"/>
                  <a:gd name="T65" fmla="*/ 57 h 89"/>
                  <a:gd name="T66" fmla="*/ 89 w 90"/>
                  <a:gd name="T67" fmla="*/ 56 h 89"/>
                  <a:gd name="T68" fmla="*/ 90 w 90"/>
                  <a:gd name="T69" fmla="*/ 55 h 89"/>
                  <a:gd name="T70" fmla="*/ 90 w 90"/>
                  <a:gd name="T71" fmla="*/ 55 h 89"/>
                  <a:gd name="T72" fmla="*/ 88 w 90"/>
                  <a:gd name="T73" fmla="*/ 46 h 89"/>
                  <a:gd name="T74" fmla="*/ 71 w 90"/>
                  <a:gd name="T75" fmla="*/ 54 h 89"/>
                  <a:gd name="T76" fmla="*/ 67 w 90"/>
                  <a:gd name="T77" fmla="*/ 61 h 89"/>
                  <a:gd name="T78" fmla="*/ 64 w 90"/>
                  <a:gd name="T79" fmla="*/ 65 h 89"/>
                  <a:gd name="T80" fmla="*/ 64 w 90"/>
                  <a:gd name="T81" fmla="*/ 42 h 89"/>
                  <a:gd name="T82" fmla="*/ 72 w 90"/>
                  <a:gd name="T83" fmla="*/ 52 h 89"/>
                  <a:gd name="T84" fmla="*/ 71 w 90"/>
                  <a:gd name="T85" fmla="*/ 5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0" h="89">
                    <a:moveTo>
                      <a:pt x="88" y="46"/>
                    </a:moveTo>
                    <a:cubicBezTo>
                      <a:pt x="88" y="45"/>
                      <a:pt x="88" y="45"/>
                      <a:pt x="88" y="45"/>
                    </a:cubicBezTo>
                    <a:cubicBezTo>
                      <a:pt x="66" y="21"/>
                      <a:pt x="66" y="21"/>
                      <a:pt x="66" y="21"/>
                    </a:cubicBezTo>
                    <a:cubicBezTo>
                      <a:pt x="64" y="20"/>
                      <a:pt x="62" y="19"/>
                      <a:pt x="60" y="19"/>
                    </a:cubicBezTo>
                    <a:cubicBezTo>
                      <a:pt x="60" y="19"/>
                      <a:pt x="56" y="18"/>
                      <a:pt x="54" y="18"/>
                    </a:cubicBezTo>
                    <a:cubicBezTo>
                      <a:pt x="59" y="22"/>
                      <a:pt x="59" y="22"/>
                      <a:pt x="59" y="22"/>
                    </a:cubicBezTo>
                    <a:cubicBezTo>
                      <a:pt x="52" y="25"/>
                      <a:pt x="52" y="25"/>
                      <a:pt x="52" y="25"/>
                    </a:cubicBezTo>
                    <a:cubicBezTo>
                      <a:pt x="55" y="30"/>
                      <a:pt x="55" y="30"/>
                      <a:pt x="55" y="30"/>
                    </a:cubicBezTo>
                    <a:cubicBezTo>
                      <a:pt x="42" y="59"/>
                      <a:pt x="42" y="59"/>
                      <a:pt x="42" y="59"/>
                    </a:cubicBezTo>
                    <a:cubicBezTo>
                      <a:pt x="42" y="60"/>
                      <a:pt x="42" y="60"/>
                      <a:pt x="42" y="60"/>
                    </a:cubicBezTo>
                    <a:cubicBezTo>
                      <a:pt x="42" y="60"/>
                      <a:pt x="42" y="60"/>
                      <a:pt x="42" y="60"/>
                    </a:cubicBezTo>
                    <a:cubicBezTo>
                      <a:pt x="42" y="60"/>
                      <a:pt x="42" y="60"/>
                      <a:pt x="42" y="60"/>
                    </a:cubicBezTo>
                    <a:cubicBezTo>
                      <a:pt x="42" y="59"/>
                      <a:pt x="42" y="59"/>
                      <a:pt x="42" y="59"/>
                    </a:cubicBezTo>
                    <a:cubicBezTo>
                      <a:pt x="29" y="30"/>
                      <a:pt x="29" y="30"/>
                      <a:pt x="29" y="30"/>
                    </a:cubicBezTo>
                    <a:cubicBezTo>
                      <a:pt x="32" y="25"/>
                      <a:pt x="32" y="25"/>
                      <a:pt x="32" y="25"/>
                    </a:cubicBezTo>
                    <a:cubicBezTo>
                      <a:pt x="25" y="22"/>
                      <a:pt x="25" y="22"/>
                      <a:pt x="25" y="22"/>
                    </a:cubicBezTo>
                    <a:cubicBezTo>
                      <a:pt x="31" y="17"/>
                      <a:pt x="31" y="17"/>
                      <a:pt x="31" y="17"/>
                    </a:cubicBezTo>
                    <a:cubicBezTo>
                      <a:pt x="31" y="17"/>
                      <a:pt x="31" y="17"/>
                      <a:pt x="31" y="17"/>
                    </a:cubicBezTo>
                    <a:cubicBezTo>
                      <a:pt x="24" y="14"/>
                      <a:pt x="17" y="11"/>
                      <a:pt x="14" y="10"/>
                    </a:cubicBezTo>
                    <a:cubicBezTo>
                      <a:pt x="2" y="0"/>
                      <a:pt x="2" y="0"/>
                      <a:pt x="2" y="0"/>
                    </a:cubicBezTo>
                    <a:cubicBezTo>
                      <a:pt x="0" y="21"/>
                      <a:pt x="0" y="21"/>
                      <a:pt x="0" y="21"/>
                    </a:cubicBezTo>
                    <a:cubicBezTo>
                      <a:pt x="4" y="23"/>
                      <a:pt x="4" y="23"/>
                      <a:pt x="4" y="23"/>
                    </a:cubicBezTo>
                    <a:cubicBezTo>
                      <a:pt x="11" y="26"/>
                      <a:pt x="16" y="28"/>
                      <a:pt x="21" y="29"/>
                    </a:cubicBezTo>
                    <a:cubicBezTo>
                      <a:pt x="20" y="49"/>
                      <a:pt x="19" y="69"/>
                      <a:pt x="19" y="88"/>
                    </a:cubicBezTo>
                    <a:cubicBezTo>
                      <a:pt x="19" y="88"/>
                      <a:pt x="19" y="89"/>
                      <a:pt x="19" y="89"/>
                    </a:cubicBezTo>
                    <a:cubicBezTo>
                      <a:pt x="34" y="89"/>
                      <a:pt x="50" y="89"/>
                      <a:pt x="65" y="89"/>
                    </a:cubicBezTo>
                    <a:cubicBezTo>
                      <a:pt x="65" y="89"/>
                      <a:pt x="65" y="88"/>
                      <a:pt x="65" y="88"/>
                    </a:cubicBezTo>
                    <a:cubicBezTo>
                      <a:pt x="65" y="85"/>
                      <a:pt x="65" y="82"/>
                      <a:pt x="65" y="79"/>
                    </a:cubicBezTo>
                    <a:cubicBezTo>
                      <a:pt x="68" y="81"/>
                      <a:pt x="71" y="83"/>
                      <a:pt x="75" y="84"/>
                    </a:cubicBezTo>
                    <a:cubicBezTo>
                      <a:pt x="82" y="70"/>
                      <a:pt x="82" y="70"/>
                      <a:pt x="82" y="70"/>
                    </a:cubicBezTo>
                    <a:cubicBezTo>
                      <a:pt x="86" y="62"/>
                      <a:pt x="86" y="62"/>
                      <a:pt x="86" y="62"/>
                    </a:cubicBezTo>
                    <a:cubicBezTo>
                      <a:pt x="88" y="59"/>
                      <a:pt x="88" y="59"/>
                      <a:pt x="88" y="59"/>
                    </a:cubicBezTo>
                    <a:cubicBezTo>
                      <a:pt x="89" y="57"/>
                      <a:pt x="89" y="57"/>
                      <a:pt x="89" y="57"/>
                    </a:cubicBezTo>
                    <a:cubicBezTo>
                      <a:pt x="89" y="56"/>
                      <a:pt x="89" y="56"/>
                      <a:pt x="89" y="56"/>
                    </a:cubicBezTo>
                    <a:cubicBezTo>
                      <a:pt x="90" y="55"/>
                      <a:pt x="90" y="55"/>
                      <a:pt x="90" y="55"/>
                    </a:cubicBezTo>
                    <a:cubicBezTo>
                      <a:pt x="90" y="55"/>
                      <a:pt x="90" y="55"/>
                      <a:pt x="90" y="55"/>
                    </a:cubicBezTo>
                    <a:cubicBezTo>
                      <a:pt x="89" y="51"/>
                      <a:pt x="88" y="46"/>
                      <a:pt x="88" y="46"/>
                    </a:cubicBezTo>
                    <a:close/>
                    <a:moveTo>
                      <a:pt x="71" y="54"/>
                    </a:moveTo>
                    <a:cubicBezTo>
                      <a:pt x="67" y="61"/>
                      <a:pt x="67" y="61"/>
                      <a:pt x="67" y="61"/>
                    </a:cubicBezTo>
                    <a:cubicBezTo>
                      <a:pt x="64" y="65"/>
                      <a:pt x="64" y="65"/>
                      <a:pt x="64" y="65"/>
                    </a:cubicBezTo>
                    <a:cubicBezTo>
                      <a:pt x="64" y="57"/>
                      <a:pt x="64" y="50"/>
                      <a:pt x="64" y="42"/>
                    </a:cubicBezTo>
                    <a:cubicBezTo>
                      <a:pt x="72" y="52"/>
                      <a:pt x="72" y="52"/>
                      <a:pt x="72" y="52"/>
                    </a:cubicBezTo>
                    <a:lnTo>
                      <a:pt x="71" y="5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28" name="Freeform 119"/>
              <p:cNvSpPr>
                <a:spLocks noEditPoints="1"/>
              </p:cNvSpPr>
              <p:nvPr/>
            </p:nvSpPr>
            <p:spPr bwMode="auto">
              <a:xfrm>
                <a:off x="5772150" y="3038475"/>
                <a:ext cx="349250" cy="611188"/>
              </a:xfrm>
              <a:custGeom>
                <a:avLst/>
                <a:gdLst>
                  <a:gd name="T0" fmla="*/ 79 w 91"/>
                  <a:gd name="T1" fmla="*/ 6 h 161"/>
                  <a:gd name="T2" fmla="*/ 25 w 91"/>
                  <a:gd name="T3" fmla="*/ 1 h 161"/>
                  <a:gd name="T4" fmla="*/ 12 w 91"/>
                  <a:gd name="T5" fmla="*/ 12 h 161"/>
                  <a:gd name="T6" fmla="*/ 0 w 91"/>
                  <a:gd name="T7" fmla="*/ 142 h 161"/>
                  <a:gd name="T8" fmla="*/ 11 w 91"/>
                  <a:gd name="T9" fmla="*/ 155 h 161"/>
                  <a:gd name="T10" fmla="*/ 66 w 91"/>
                  <a:gd name="T11" fmla="*/ 160 h 161"/>
                  <a:gd name="T12" fmla="*/ 79 w 91"/>
                  <a:gd name="T13" fmla="*/ 149 h 161"/>
                  <a:gd name="T14" fmla="*/ 90 w 91"/>
                  <a:gd name="T15" fmla="*/ 19 h 161"/>
                  <a:gd name="T16" fmla="*/ 79 w 91"/>
                  <a:gd name="T17" fmla="*/ 6 h 161"/>
                  <a:gd name="T18" fmla="*/ 41 w 91"/>
                  <a:gd name="T19" fmla="*/ 11 h 161"/>
                  <a:gd name="T20" fmla="*/ 62 w 91"/>
                  <a:gd name="T21" fmla="*/ 13 h 161"/>
                  <a:gd name="T22" fmla="*/ 63 w 91"/>
                  <a:gd name="T23" fmla="*/ 15 h 161"/>
                  <a:gd name="T24" fmla="*/ 61 w 91"/>
                  <a:gd name="T25" fmla="*/ 16 h 161"/>
                  <a:gd name="T26" fmla="*/ 41 w 91"/>
                  <a:gd name="T27" fmla="*/ 14 h 161"/>
                  <a:gd name="T28" fmla="*/ 40 w 91"/>
                  <a:gd name="T29" fmla="*/ 13 h 161"/>
                  <a:gd name="T30" fmla="*/ 41 w 91"/>
                  <a:gd name="T31" fmla="*/ 11 h 161"/>
                  <a:gd name="T32" fmla="*/ 39 w 91"/>
                  <a:gd name="T33" fmla="*/ 149 h 161"/>
                  <a:gd name="T34" fmla="*/ 33 w 91"/>
                  <a:gd name="T35" fmla="*/ 141 h 161"/>
                  <a:gd name="T36" fmla="*/ 40 w 91"/>
                  <a:gd name="T37" fmla="*/ 135 h 161"/>
                  <a:gd name="T38" fmla="*/ 47 w 91"/>
                  <a:gd name="T39" fmla="*/ 143 h 161"/>
                  <a:gd name="T40" fmla="*/ 39 w 91"/>
                  <a:gd name="T41" fmla="*/ 149 h 161"/>
                  <a:gd name="T42" fmla="*/ 73 w 91"/>
                  <a:gd name="T43" fmla="*/ 126 h 161"/>
                  <a:gd name="T44" fmla="*/ 10 w 91"/>
                  <a:gd name="T45" fmla="*/ 120 h 161"/>
                  <a:gd name="T46" fmla="*/ 19 w 91"/>
                  <a:gd name="T47" fmla="*/ 29 h 161"/>
                  <a:gd name="T48" fmla="*/ 81 w 91"/>
                  <a:gd name="T49" fmla="*/ 34 h 161"/>
                  <a:gd name="T50" fmla="*/ 73 w 91"/>
                  <a:gd name="T51" fmla="*/ 126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161">
                    <a:moveTo>
                      <a:pt x="79" y="6"/>
                    </a:moveTo>
                    <a:cubicBezTo>
                      <a:pt x="25" y="1"/>
                      <a:pt x="25" y="1"/>
                      <a:pt x="25" y="1"/>
                    </a:cubicBezTo>
                    <a:cubicBezTo>
                      <a:pt x="18" y="0"/>
                      <a:pt x="13" y="5"/>
                      <a:pt x="12" y="12"/>
                    </a:cubicBezTo>
                    <a:cubicBezTo>
                      <a:pt x="0" y="142"/>
                      <a:pt x="0" y="142"/>
                      <a:pt x="0" y="142"/>
                    </a:cubicBezTo>
                    <a:cubicBezTo>
                      <a:pt x="0" y="149"/>
                      <a:pt x="5" y="155"/>
                      <a:pt x="11" y="155"/>
                    </a:cubicBezTo>
                    <a:cubicBezTo>
                      <a:pt x="66" y="160"/>
                      <a:pt x="66" y="160"/>
                      <a:pt x="66" y="160"/>
                    </a:cubicBezTo>
                    <a:cubicBezTo>
                      <a:pt x="72" y="161"/>
                      <a:pt x="78" y="156"/>
                      <a:pt x="79" y="149"/>
                    </a:cubicBezTo>
                    <a:cubicBezTo>
                      <a:pt x="90" y="19"/>
                      <a:pt x="90" y="19"/>
                      <a:pt x="90" y="19"/>
                    </a:cubicBezTo>
                    <a:cubicBezTo>
                      <a:pt x="91" y="12"/>
                      <a:pt x="86" y="7"/>
                      <a:pt x="79" y="6"/>
                    </a:cubicBezTo>
                    <a:close/>
                    <a:moveTo>
                      <a:pt x="41" y="11"/>
                    </a:moveTo>
                    <a:cubicBezTo>
                      <a:pt x="62" y="13"/>
                      <a:pt x="62" y="13"/>
                      <a:pt x="62" y="13"/>
                    </a:cubicBezTo>
                    <a:cubicBezTo>
                      <a:pt x="62" y="13"/>
                      <a:pt x="63" y="14"/>
                      <a:pt x="63" y="15"/>
                    </a:cubicBezTo>
                    <a:cubicBezTo>
                      <a:pt x="63" y="16"/>
                      <a:pt x="62" y="16"/>
                      <a:pt x="61" y="16"/>
                    </a:cubicBezTo>
                    <a:cubicBezTo>
                      <a:pt x="41" y="14"/>
                      <a:pt x="41" y="14"/>
                      <a:pt x="41" y="14"/>
                    </a:cubicBezTo>
                    <a:cubicBezTo>
                      <a:pt x="40" y="14"/>
                      <a:pt x="40" y="14"/>
                      <a:pt x="40" y="13"/>
                    </a:cubicBezTo>
                    <a:cubicBezTo>
                      <a:pt x="40" y="12"/>
                      <a:pt x="41" y="11"/>
                      <a:pt x="41" y="11"/>
                    </a:cubicBezTo>
                    <a:close/>
                    <a:moveTo>
                      <a:pt x="39" y="149"/>
                    </a:moveTo>
                    <a:cubicBezTo>
                      <a:pt x="35" y="149"/>
                      <a:pt x="33" y="145"/>
                      <a:pt x="33" y="141"/>
                    </a:cubicBezTo>
                    <a:cubicBezTo>
                      <a:pt x="33" y="138"/>
                      <a:pt x="37" y="135"/>
                      <a:pt x="40" y="135"/>
                    </a:cubicBezTo>
                    <a:cubicBezTo>
                      <a:pt x="44" y="135"/>
                      <a:pt x="47" y="139"/>
                      <a:pt x="47" y="143"/>
                    </a:cubicBezTo>
                    <a:cubicBezTo>
                      <a:pt x="46" y="146"/>
                      <a:pt x="43" y="149"/>
                      <a:pt x="39" y="149"/>
                    </a:cubicBezTo>
                    <a:close/>
                    <a:moveTo>
                      <a:pt x="73" y="126"/>
                    </a:moveTo>
                    <a:cubicBezTo>
                      <a:pt x="10" y="120"/>
                      <a:pt x="10" y="120"/>
                      <a:pt x="10" y="120"/>
                    </a:cubicBezTo>
                    <a:cubicBezTo>
                      <a:pt x="19" y="29"/>
                      <a:pt x="19" y="29"/>
                      <a:pt x="19" y="29"/>
                    </a:cubicBezTo>
                    <a:cubicBezTo>
                      <a:pt x="81" y="34"/>
                      <a:pt x="81" y="34"/>
                      <a:pt x="81" y="34"/>
                    </a:cubicBezTo>
                    <a:lnTo>
                      <a:pt x="73" y="1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grpSp>
        <p:sp>
          <p:nvSpPr>
            <p:cNvPr id="21" name="TextBox 20"/>
            <p:cNvSpPr txBox="1"/>
            <p:nvPr/>
          </p:nvSpPr>
          <p:spPr>
            <a:xfrm>
              <a:off x="3603431" y="2604388"/>
              <a:ext cx="1502763" cy="249455"/>
            </a:xfrm>
            <a:prstGeom prst="rect">
              <a:avLst/>
            </a:prstGeom>
            <a:noFill/>
          </p:spPr>
          <p:txBody>
            <a:bodyPr wrap="square" lIns="68571" tIns="34285" rIns="68571" bIns="34285" rtlCol="0">
              <a:spAutoFit/>
            </a:bodyPr>
            <a:lstStyle/>
            <a:p>
              <a:pPr algn="ctr"/>
              <a:r>
                <a:rPr lang="zh-CN" altLang="en-US" sz="2000" b="0" dirty="0">
                  <a:solidFill>
                    <a:schemeClr val="bg1"/>
                  </a:solidFill>
                  <a:cs typeface="+mn-ea"/>
                  <a:sym typeface="+mn-lt"/>
                </a:rPr>
                <a:t>手机</a:t>
              </a:r>
              <a:r>
                <a:rPr lang="en-US" altLang="zh-CN" sz="2000" b="0" dirty="0">
                  <a:solidFill>
                    <a:schemeClr val="bg1"/>
                  </a:solidFill>
                  <a:cs typeface="+mn-ea"/>
                  <a:sym typeface="+mn-lt"/>
                </a:rPr>
                <a:t>APP</a:t>
              </a:r>
              <a:endParaRPr lang="zh-CN" altLang="en-US" sz="2000" b="0" dirty="0">
                <a:solidFill>
                  <a:schemeClr val="bg1"/>
                </a:solidFill>
                <a:cs typeface="+mn-ea"/>
                <a:sym typeface="+mn-lt"/>
              </a:endParaRPr>
            </a:p>
          </p:txBody>
        </p:sp>
      </p:grpSp>
      <p:grpSp>
        <p:nvGrpSpPr>
          <p:cNvPr id="31" name="组合 30"/>
          <p:cNvGrpSpPr/>
          <p:nvPr/>
        </p:nvGrpSpPr>
        <p:grpSpPr>
          <a:xfrm>
            <a:off x="8230378" y="2333002"/>
            <a:ext cx="2271210" cy="2091278"/>
            <a:chOff x="6422831" y="1835941"/>
            <a:chExt cx="1502763" cy="1383709"/>
          </a:xfrm>
        </p:grpSpPr>
        <p:sp>
          <p:nvSpPr>
            <p:cNvPr id="42" name="Freeform 27"/>
            <p:cNvSpPr>
              <a:spLocks/>
            </p:cNvSpPr>
            <p:nvPr/>
          </p:nvSpPr>
          <p:spPr bwMode="auto">
            <a:xfrm>
              <a:off x="6573522" y="1835941"/>
              <a:ext cx="1198122" cy="1383709"/>
            </a:xfrm>
            <a:custGeom>
              <a:avLst/>
              <a:gdLst>
                <a:gd name="T0" fmla="*/ 1098 w 2195"/>
                <a:gd name="T1" fmla="*/ 2535 h 2535"/>
                <a:gd name="T2" fmla="*/ 0 w 2195"/>
                <a:gd name="T3" fmla="*/ 1903 h 2535"/>
                <a:gd name="T4" fmla="*/ 0 w 2195"/>
                <a:gd name="T5" fmla="*/ 634 h 2535"/>
                <a:gd name="T6" fmla="*/ 1098 w 2195"/>
                <a:gd name="T7" fmla="*/ 0 h 2535"/>
                <a:gd name="T8" fmla="*/ 2195 w 2195"/>
                <a:gd name="T9" fmla="*/ 634 h 2535"/>
                <a:gd name="T10" fmla="*/ 2195 w 2195"/>
                <a:gd name="T11" fmla="*/ 1903 h 2535"/>
                <a:gd name="T12" fmla="*/ 1098 w 2195"/>
                <a:gd name="T13" fmla="*/ 2535 h 2535"/>
              </a:gdLst>
              <a:ahLst/>
              <a:cxnLst>
                <a:cxn ang="0">
                  <a:pos x="T0" y="T1"/>
                </a:cxn>
                <a:cxn ang="0">
                  <a:pos x="T2" y="T3"/>
                </a:cxn>
                <a:cxn ang="0">
                  <a:pos x="T4" y="T5"/>
                </a:cxn>
                <a:cxn ang="0">
                  <a:pos x="T6" y="T7"/>
                </a:cxn>
                <a:cxn ang="0">
                  <a:pos x="T8" y="T9"/>
                </a:cxn>
                <a:cxn ang="0">
                  <a:pos x="T10" y="T11"/>
                </a:cxn>
                <a:cxn ang="0">
                  <a:pos x="T12" y="T13"/>
                </a:cxn>
              </a:cxnLst>
              <a:rect l="0" t="0" r="r" b="b"/>
              <a:pathLst>
                <a:path w="2195" h="2535">
                  <a:moveTo>
                    <a:pt x="1098" y="2535"/>
                  </a:moveTo>
                  <a:lnTo>
                    <a:pt x="0" y="1903"/>
                  </a:lnTo>
                  <a:lnTo>
                    <a:pt x="0" y="634"/>
                  </a:lnTo>
                  <a:lnTo>
                    <a:pt x="1098" y="0"/>
                  </a:lnTo>
                  <a:lnTo>
                    <a:pt x="2195" y="634"/>
                  </a:lnTo>
                  <a:lnTo>
                    <a:pt x="2195" y="1903"/>
                  </a:lnTo>
                  <a:lnTo>
                    <a:pt x="1098" y="2535"/>
                  </a:lnTo>
                  <a:close/>
                </a:path>
              </a:pathLst>
            </a:custGeom>
            <a:solidFill>
              <a:srgbClr val="3297AB"/>
            </a:solidFill>
            <a:ln w="28575" cap="flat">
              <a:noFill/>
              <a:prstDash val="solid"/>
              <a:miter lim="800000"/>
              <a:headEnd/>
              <a:tailEnd/>
            </a:ln>
            <a:effectLst/>
          </p:spPr>
          <p:txBody>
            <a:bodyPr vert="horz" wrap="square" lIns="91440" tIns="45720" rIns="91440" bIns="45720" numCol="1" anchor="t" anchorCtr="0" compatLnSpc="1">
              <a:prstTxWarp prst="textNoShape">
                <a:avLst/>
              </a:prstTxWarp>
            </a:bodyPr>
            <a:lstStyle/>
            <a:p>
              <a:endParaRPr lang="zh-CN" altLang="en-US" sz="2800">
                <a:cs typeface="+mn-ea"/>
                <a:sym typeface="+mn-lt"/>
              </a:endParaRPr>
            </a:p>
          </p:txBody>
        </p:sp>
        <p:grpSp>
          <p:nvGrpSpPr>
            <p:cNvPr id="33" name="组合 32"/>
            <p:cNvGrpSpPr/>
            <p:nvPr/>
          </p:nvGrpSpPr>
          <p:grpSpPr>
            <a:xfrm>
              <a:off x="6872805" y="2070141"/>
              <a:ext cx="570494" cy="465447"/>
              <a:chOff x="3479800" y="1373188"/>
              <a:chExt cx="5232400" cy="4108451"/>
            </a:xfrm>
            <a:solidFill>
              <a:srgbClr val="C00000"/>
            </a:solidFill>
          </p:grpSpPr>
          <p:sp>
            <p:nvSpPr>
              <p:cNvPr id="35" name="Freeform 179"/>
              <p:cNvSpPr>
                <a:spLocks noEditPoints="1"/>
              </p:cNvSpPr>
              <p:nvPr/>
            </p:nvSpPr>
            <p:spPr bwMode="auto">
              <a:xfrm>
                <a:off x="3844925" y="1373188"/>
                <a:ext cx="4510088" cy="3240088"/>
              </a:xfrm>
              <a:custGeom>
                <a:avLst/>
                <a:gdLst>
                  <a:gd name="T0" fmla="*/ 2841 w 2841"/>
                  <a:gd name="T1" fmla="*/ 0 h 2041"/>
                  <a:gd name="T2" fmla="*/ 2841 w 2841"/>
                  <a:gd name="T3" fmla="*/ 2041 h 2041"/>
                  <a:gd name="T4" fmla="*/ 0 w 2841"/>
                  <a:gd name="T5" fmla="*/ 2041 h 2041"/>
                  <a:gd name="T6" fmla="*/ 0 w 2841"/>
                  <a:gd name="T7" fmla="*/ 0 h 2041"/>
                  <a:gd name="T8" fmla="*/ 2841 w 2841"/>
                  <a:gd name="T9" fmla="*/ 0 h 2041"/>
                  <a:gd name="T10" fmla="*/ 2711 w 2841"/>
                  <a:gd name="T11" fmla="*/ 1762 h 2041"/>
                  <a:gd name="T12" fmla="*/ 2711 w 2841"/>
                  <a:gd name="T13" fmla="*/ 123 h 2041"/>
                  <a:gd name="T14" fmla="*/ 128 w 2841"/>
                  <a:gd name="T15" fmla="*/ 123 h 2041"/>
                  <a:gd name="T16" fmla="*/ 128 w 2841"/>
                  <a:gd name="T17" fmla="*/ 1762 h 2041"/>
                  <a:gd name="T18" fmla="*/ 2711 w 2841"/>
                  <a:gd name="T19" fmla="*/ 1762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41" h="2041">
                    <a:moveTo>
                      <a:pt x="2841" y="0"/>
                    </a:moveTo>
                    <a:lnTo>
                      <a:pt x="2841" y="2041"/>
                    </a:lnTo>
                    <a:lnTo>
                      <a:pt x="0" y="2041"/>
                    </a:lnTo>
                    <a:lnTo>
                      <a:pt x="0" y="0"/>
                    </a:lnTo>
                    <a:lnTo>
                      <a:pt x="2841" y="0"/>
                    </a:lnTo>
                    <a:close/>
                    <a:moveTo>
                      <a:pt x="2711" y="1762"/>
                    </a:moveTo>
                    <a:lnTo>
                      <a:pt x="2711" y="123"/>
                    </a:lnTo>
                    <a:lnTo>
                      <a:pt x="128" y="123"/>
                    </a:lnTo>
                    <a:lnTo>
                      <a:pt x="128" y="1762"/>
                    </a:lnTo>
                    <a:lnTo>
                      <a:pt x="2711" y="17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36" name="Freeform 180"/>
              <p:cNvSpPr>
                <a:spLocks/>
              </p:cNvSpPr>
              <p:nvPr/>
            </p:nvSpPr>
            <p:spPr bwMode="auto">
              <a:xfrm>
                <a:off x="4927600" y="3165476"/>
                <a:ext cx="819150" cy="230188"/>
              </a:xfrm>
              <a:custGeom>
                <a:avLst/>
                <a:gdLst>
                  <a:gd name="T0" fmla="*/ 516 w 516"/>
                  <a:gd name="T1" fmla="*/ 145 h 145"/>
                  <a:gd name="T2" fmla="*/ 0 w 516"/>
                  <a:gd name="T3" fmla="*/ 145 h 145"/>
                  <a:gd name="T4" fmla="*/ 0 w 516"/>
                  <a:gd name="T5" fmla="*/ 0 h 145"/>
                  <a:gd name="T6" fmla="*/ 516 w 516"/>
                  <a:gd name="T7" fmla="*/ 145 h 145"/>
                </a:gdLst>
                <a:ahLst/>
                <a:cxnLst>
                  <a:cxn ang="0">
                    <a:pos x="T0" y="T1"/>
                  </a:cxn>
                  <a:cxn ang="0">
                    <a:pos x="T2" y="T3"/>
                  </a:cxn>
                  <a:cxn ang="0">
                    <a:pos x="T4" y="T5"/>
                  </a:cxn>
                  <a:cxn ang="0">
                    <a:pos x="T6" y="T7"/>
                  </a:cxn>
                </a:cxnLst>
                <a:rect l="0" t="0" r="r" b="b"/>
                <a:pathLst>
                  <a:path w="516" h="145">
                    <a:moveTo>
                      <a:pt x="516" y="145"/>
                    </a:moveTo>
                    <a:lnTo>
                      <a:pt x="0" y="145"/>
                    </a:lnTo>
                    <a:lnTo>
                      <a:pt x="0" y="0"/>
                    </a:lnTo>
                    <a:lnTo>
                      <a:pt x="516" y="14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37" name="Freeform 181"/>
              <p:cNvSpPr>
                <a:spLocks/>
              </p:cNvSpPr>
              <p:nvPr/>
            </p:nvSpPr>
            <p:spPr bwMode="auto">
              <a:xfrm>
                <a:off x="5337175" y="2417763"/>
                <a:ext cx="1927225" cy="1258888"/>
              </a:xfrm>
              <a:custGeom>
                <a:avLst/>
                <a:gdLst>
                  <a:gd name="T0" fmla="*/ 513 w 513"/>
                  <a:gd name="T1" fmla="*/ 303 h 335"/>
                  <a:gd name="T2" fmla="*/ 481 w 513"/>
                  <a:gd name="T3" fmla="*/ 335 h 335"/>
                  <a:gd name="T4" fmla="*/ 32 w 513"/>
                  <a:gd name="T5" fmla="*/ 335 h 335"/>
                  <a:gd name="T6" fmla="*/ 0 w 513"/>
                  <a:gd name="T7" fmla="*/ 303 h 335"/>
                  <a:gd name="T8" fmla="*/ 0 w 513"/>
                  <a:gd name="T9" fmla="*/ 276 h 335"/>
                  <a:gd name="T10" fmla="*/ 189 w 513"/>
                  <a:gd name="T11" fmla="*/ 276 h 335"/>
                  <a:gd name="T12" fmla="*/ 0 w 513"/>
                  <a:gd name="T13" fmla="*/ 209 h 335"/>
                  <a:gd name="T14" fmla="*/ 0 w 513"/>
                  <a:gd name="T15" fmla="*/ 0 h 335"/>
                  <a:gd name="T16" fmla="*/ 257 w 513"/>
                  <a:gd name="T17" fmla="*/ 168 h 335"/>
                  <a:gd name="T18" fmla="*/ 513 w 513"/>
                  <a:gd name="T19" fmla="*/ 0 h 335"/>
                  <a:gd name="T20" fmla="*/ 513 w 513"/>
                  <a:gd name="T21" fmla="*/ 303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3" h="335">
                    <a:moveTo>
                      <a:pt x="513" y="303"/>
                    </a:moveTo>
                    <a:cubicBezTo>
                      <a:pt x="513" y="321"/>
                      <a:pt x="499" y="335"/>
                      <a:pt x="481" y="335"/>
                    </a:cubicBezTo>
                    <a:cubicBezTo>
                      <a:pt x="32" y="335"/>
                      <a:pt x="32" y="335"/>
                      <a:pt x="32" y="335"/>
                    </a:cubicBezTo>
                    <a:cubicBezTo>
                      <a:pt x="15" y="335"/>
                      <a:pt x="0" y="321"/>
                      <a:pt x="0" y="303"/>
                    </a:cubicBezTo>
                    <a:cubicBezTo>
                      <a:pt x="0" y="276"/>
                      <a:pt x="0" y="276"/>
                      <a:pt x="0" y="276"/>
                    </a:cubicBezTo>
                    <a:cubicBezTo>
                      <a:pt x="189" y="276"/>
                      <a:pt x="189" y="276"/>
                      <a:pt x="189" y="276"/>
                    </a:cubicBezTo>
                    <a:cubicBezTo>
                      <a:pt x="0" y="209"/>
                      <a:pt x="0" y="209"/>
                      <a:pt x="0" y="209"/>
                    </a:cubicBezTo>
                    <a:cubicBezTo>
                      <a:pt x="0" y="0"/>
                      <a:pt x="0" y="0"/>
                      <a:pt x="0" y="0"/>
                    </a:cubicBezTo>
                    <a:cubicBezTo>
                      <a:pt x="257" y="168"/>
                      <a:pt x="257" y="168"/>
                      <a:pt x="257" y="168"/>
                    </a:cubicBezTo>
                    <a:cubicBezTo>
                      <a:pt x="513" y="0"/>
                      <a:pt x="513" y="0"/>
                      <a:pt x="513" y="0"/>
                    </a:cubicBezTo>
                    <a:lnTo>
                      <a:pt x="513" y="3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38" name="Freeform 182"/>
              <p:cNvSpPr>
                <a:spLocks/>
              </p:cNvSpPr>
              <p:nvPr/>
            </p:nvSpPr>
            <p:spPr bwMode="auto">
              <a:xfrm>
                <a:off x="5337175" y="2170113"/>
                <a:ext cx="1927225" cy="773113"/>
              </a:xfrm>
              <a:custGeom>
                <a:avLst/>
                <a:gdLst>
                  <a:gd name="T0" fmla="*/ 0 w 513"/>
                  <a:gd name="T1" fmla="*/ 32 h 206"/>
                  <a:gd name="T2" fmla="*/ 32 w 513"/>
                  <a:gd name="T3" fmla="*/ 0 h 206"/>
                  <a:gd name="T4" fmla="*/ 481 w 513"/>
                  <a:gd name="T5" fmla="*/ 0 h 206"/>
                  <a:gd name="T6" fmla="*/ 513 w 513"/>
                  <a:gd name="T7" fmla="*/ 32 h 206"/>
                  <a:gd name="T8" fmla="*/ 513 w 513"/>
                  <a:gd name="T9" fmla="*/ 37 h 206"/>
                  <a:gd name="T10" fmla="*/ 257 w 513"/>
                  <a:gd name="T11" fmla="*/ 206 h 206"/>
                  <a:gd name="T12" fmla="*/ 0 w 513"/>
                  <a:gd name="T13" fmla="*/ 37 h 206"/>
                  <a:gd name="T14" fmla="*/ 0 w 513"/>
                  <a:gd name="T15" fmla="*/ 32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206">
                    <a:moveTo>
                      <a:pt x="0" y="32"/>
                    </a:moveTo>
                    <a:cubicBezTo>
                      <a:pt x="0" y="14"/>
                      <a:pt x="15" y="0"/>
                      <a:pt x="32" y="0"/>
                    </a:cubicBezTo>
                    <a:cubicBezTo>
                      <a:pt x="481" y="0"/>
                      <a:pt x="481" y="0"/>
                      <a:pt x="481" y="0"/>
                    </a:cubicBezTo>
                    <a:cubicBezTo>
                      <a:pt x="499" y="0"/>
                      <a:pt x="513" y="14"/>
                      <a:pt x="513" y="32"/>
                    </a:cubicBezTo>
                    <a:cubicBezTo>
                      <a:pt x="513" y="37"/>
                      <a:pt x="513" y="37"/>
                      <a:pt x="513" y="37"/>
                    </a:cubicBezTo>
                    <a:cubicBezTo>
                      <a:pt x="257" y="206"/>
                      <a:pt x="257" y="206"/>
                      <a:pt x="257" y="206"/>
                    </a:cubicBezTo>
                    <a:cubicBezTo>
                      <a:pt x="0" y="37"/>
                      <a:pt x="0" y="37"/>
                      <a:pt x="0" y="37"/>
                    </a:cubicBezTo>
                    <a:lnTo>
                      <a:pt x="0" y="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39" name="Freeform 183"/>
              <p:cNvSpPr>
                <a:spLocks/>
              </p:cNvSpPr>
              <p:nvPr/>
            </p:nvSpPr>
            <p:spPr bwMode="auto">
              <a:xfrm>
                <a:off x="4433888" y="3395663"/>
                <a:ext cx="820738" cy="228600"/>
              </a:xfrm>
              <a:custGeom>
                <a:avLst/>
                <a:gdLst>
                  <a:gd name="T0" fmla="*/ 517 w 517"/>
                  <a:gd name="T1" fmla="*/ 144 h 144"/>
                  <a:gd name="T2" fmla="*/ 0 w 517"/>
                  <a:gd name="T3" fmla="*/ 144 h 144"/>
                  <a:gd name="T4" fmla="*/ 0 w 517"/>
                  <a:gd name="T5" fmla="*/ 0 h 144"/>
                  <a:gd name="T6" fmla="*/ 517 w 517"/>
                  <a:gd name="T7" fmla="*/ 144 h 144"/>
                </a:gdLst>
                <a:ahLst/>
                <a:cxnLst>
                  <a:cxn ang="0">
                    <a:pos x="T0" y="T1"/>
                  </a:cxn>
                  <a:cxn ang="0">
                    <a:pos x="T2" y="T3"/>
                  </a:cxn>
                  <a:cxn ang="0">
                    <a:pos x="T4" y="T5"/>
                  </a:cxn>
                  <a:cxn ang="0">
                    <a:pos x="T6" y="T7"/>
                  </a:cxn>
                </a:cxnLst>
                <a:rect l="0" t="0" r="r" b="b"/>
                <a:pathLst>
                  <a:path w="517" h="144">
                    <a:moveTo>
                      <a:pt x="517" y="144"/>
                    </a:moveTo>
                    <a:lnTo>
                      <a:pt x="0" y="144"/>
                    </a:lnTo>
                    <a:lnTo>
                      <a:pt x="0" y="0"/>
                    </a:lnTo>
                    <a:lnTo>
                      <a:pt x="517" y="1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sp>
            <p:nvSpPr>
              <p:cNvPr id="40" name="Freeform 184"/>
              <p:cNvSpPr>
                <a:spLocks noEditPoints="1"/>
              </p:cNvSpPr>
              <p:nvPr/>
            </p:nvSpPr>
            <p:spPr bwMode="auto">
              <a:xfrm>
                <a:off x="3479800" y="4756151"/>
                <a:ext cx="5232400" cy="725488"/>
              </a:xfrm>
              <a:custGeom>
                <a:avLst/>
                <a:gdLst>
                  <a:gd name="T0" fmla="*/ 2136 w 3296"/>
                  <a:gd name="T1" fmla="*/ 457 h 457"/>
                  <a:gd name="T2" fmla="*/ 1160 w 3296"/>
                  <a:gd name="T3" fmla="*/ 457 h 457"/>
                  <a:gd name="T4" fmla="*/ 0 w 3296"/>
                  <a:gd name="T5" fmla="*/ 457 h 457"/>
                  <a:gd name="T6" fmla="*/ 0 w 3296"/>
                  <a:gd name="T7" fmla="*/ 268 h 457"/>
                  <a:gd name="T8" fmla="*/ 223 w 3296"/>
                  <a:gd name="T9" fmla="*/ 0 h 457"/>
                  <a:gd name="T10" fmla="*/ 1646 w 3296"/>
                  <a:gd name="T11" fmla="*/ 0 h 457"/>
                  <a:gd name="T12" fmla="*/ 1650 w 3296"/>
                  <a:gd name="T13" fmla="*/ 0 h 457"/>
                  <a:gd name="T14" fmla="*/ 3071 w 3296"/>
                  <a:gd name="T15" fmla="*/ 0 h 457"/>
                  <a:gd name="T16" fmla="*/ 3296 w 3296"/>
                  <a:gd name="T17" fmla="*/ 268 h 457"/>
                  <a:gd name="T18" fmla="*/ 3296 w 3296"/>
                  <a:gd name="T19" fmla="*/ 457 h 457"/>
                  <a:gd name="T20" fmla="*/ 2136 w 3296"/>
                  <a:gd name="T21" fmla="*/ 457 h 457"/>
                  <a:gd name="T22" fmla="*/ 1906 w 3296"/>
                  <a:gd name="T23" fmla="*/ 327 h 457"/>
                  <a:gd name="T24" fmla="*/ 1906 w 3296"/>
                  <a:gd name="T25" fmla="*/ 208 h 457"/>
                  <a:gd name="T26" fmla="*/ 1395 w 3296"/>
                  <a:gd name="T27" fmla="*/ 208 h 457"/>
                  <a:gd name="T28" fmla="*/ 1395 w 3296"/>
                  <a:gd name="T29" fmla="*/ 327 h 457"/>
                  <a:gd name="T30" fmla="*/ 1906 w 3296"/>
                  <a:gd name="T31" fmla="*/ 327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6" h="457">
                    <a:moveTo>
                      <a:pt x="2136" y="457"/>
                    </a:moveTo>
                    <a:lnTo>
                      <a:pt x="1160" y="457"/>
                    </a:lnTo>
                    <a:lnTo>
                      <a:pt x="0" y="457"/>
                    </a:lnTo>
                    <a:lnTo>
                      <a:pt x="0" y="268"/>
                    </a:lnTo>
                    <a:lnTo>
                      <a:pt x="223" y="0"/>
                    </a:lnTo>
                    <a:lnTo>
                      <a:pt x="1646" y="0"/>
                    </a:lnTo>
                    <a:lnTo>
                      <a:pt x="1650" y="0"/>
                    </a:lnTo>
                    <a:lnTo>
                      <a:pt x="3071" y="0"/>
                    </a:lnTo>
                    <a:lnTo>
                      <a:pt x="3296" y="268"/>
                    </a:lnTo>
                    <a:lnTo>
                      <a:pt x="3296" y="457"/>
                    </a:lnTo>
                    <a:lnTo>
                      <a:pt x="2136" y="457"/>
                    </a:lnTo>
                    <a:close/>
                    <a:moveTo>
                      <a:pt x="1906" y="327"/>
                    </a:moveTo>
                    <a:lnTo>
                      <a:pt x="1906" y="208"/>
                    </a:lnTo>
                    <a:lnTo>
                      <a:pt x="1395" y="208"/>
                    </a:lnTo>
                    <a:lnTo>
                      <a:pt x="1395" y="327"/>
                    </a:lnTo>
                    <a:lnTo>
                      <a:pt x="1906" y="32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4851" eaLnBrk="1" fontAlgn="auto" hangingPunct="1">
                  <a:spcBef>
                    <a:spcPts val="0"/>
                  </a:spcBef>
                  <a:spcAft>
                    <a:spcPts val="0"/>
                  </a:spcAft>
                </a:pPr>
                <a:endParaRPr lang="zh-CN" altLang="en-US" sz="2000">
                  <a:solidFill>
                    <a:prstClr val="black"/>
                  </a:solidFill>
                  <a:cs typeface="+mn-ea"/>
                  <a:sym typeface="+mn-lt"/>
                </a:endParaRPr>
              </a:p>
            </p:txBody>
          </p:sp>
        </p:grpSp>
        <p:sp>
          <p:nvSpPr>
            <p:cNvPr id="34" name="TextBox 33"/>
            <p:cNvSpPr txBox="1"/>
            <p:nvPr/>
          </p:nvSpPr>
          <p:spPr>
            <a:xfrm>
              <a:off x="6422831" y="2572544"/>
              <a:ext cx="1502763" cy="249455"/>
            </a:xfrm>
            <a:prstGeom prst="rect">
              <a:avLst/>
            </a:prstGeom>
            <a:noFill/>
          </p:spPr>
          <p:txBody>
            <a:bodyPr wrap="square" lIns="68571" tIns="34285" rIns="68571" bIns="34285" rtlCol="0">
              <a:spAutoFit/>
            </a:bodyPr>
            <a:lstStyle/>
            <a:p>
              <a:pPr algn="ctr"/>
              <a:r>
                <a:rPr lang="zh-CN" altLang="en-US" sz="2000" b="0" dirty="0">
                  <a:solidFill>
                    <a:schemeClr val="bg1"/>
                  </a:solidFill>
                  <a:cs typeface="+mn-ea"/>
                  <a:sym typeface="+mn-lt"/>
                </a:rPr>
                <a:t>电脑客户端</a:t>
              </a:r>
            </a:p>
          </p:txBody>
        </p:sp>
      </p:grpSp>
    </p:spTree>
    <p:extLst>
      <p:ext uri="{BB962C8B-B14F-4D97-AF65-F5344CB8AC3E}">
        <p14:creationId xmlns:p14="http://schemas.microsoft.com/office/powerpoint/2010/main" val="45696669"/>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transition="in" filter="fade">
                                      <p:cBhvr>
                                        <p:cTn id="15" dur="1000"/>
                                        <p:tgtEl>
                                          <p:spTgt spid="12"/>
                                        </p:tgtEl>
                                      </p:cBhvr>
                                    </p:animEffect>
                                  </p:childTnLst>
                                </p:cTn>
                              </p:par>
                              <p:par>
                                <p:cTn id="16" presetID="31"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p:cTn id="18" dur="1000" fill="hold"/>
                                        <p:tgtEl>
                                          <p:spTgt spid="18"/>
                                        </p:tgtEl>
                                        <p:attrNameLst>
                                          <p:attrName>ppt_w</p:attrName>
                                        </p:attrNameLst>
                                      </p:cBhvr>
                                      <p:tavLst>
                                        <p:tav tm="0">
                                          <p:val>
                                            <p:fltVal val="0"/>
                                          </p:val>
                                        </p:tav>
                                        <p:tav tm="100000">
                                          <p:val>
                                            <p:strVal val="#ppt_w"/>
                                          </p:val>
                                        </p:tav>
                                      </p:tavLst>
                                    </p:anim>
                                    <p:anim calcmode="lin" valueType="num">
                                      <p:cBhvr>
                                        <p:cTn id="19" dur="1000" fill="hold"/>
                                        <p:tgtEl>
                                          <p:spTgt spid="18"/>
                                        </p:tgtEl>
                                        <p:attrNameLst>
                                          <p:attrName>ppt_h</p:attrName>
                                        </p:attrNameLst>
                                      </p:cBhvr>
                                      <p:tavLst>
                                        <p:tav tm="0">
                                          <p:val>
                                            <p:fltVal val="0"/>
                                          </p:val>
                                        </p:tav>
                                        <p:tav tm="100000">
                                          <p:val>
                                            <p:strVal val="#ppt_h"/>
                                          </p:val>
                                        </p:tav>
                                      </p:tavLst>
                                    </p:anim>
                                    <p:anim calcmode="lin" valueType="num">
                                      <p:cBhvr>
                                        <p:cTn id="20" dur="1000" fill="hold"/>
                                        <p:tgtEl>
                                          <p:spTgt spid="18"/>
                                        </p:tgtEl>
                                        <p:attrNameLst>
                                          <p:attrName>style.rotation</p:attrName>
                                        </p:attrNameLst>
                                      </p:cBhvr>
                                      <p:tavLst>
                                        <p:tav tm="0">
                                          <p:val>
                                            <p:fltVal val="90"/>
                                          </p:val>
                                        </p:tav>
                                        <p:tav tm="100000">
                                          <p:val>
                                            <p:fltVal val="0"/>
                                          </p:val>
                                        </p:tav>
                                      </p:tavLst>
                                    </p:anim>
                                    <p:animEffect transition="in" filter="fade">
                                      <p:cBhvr>
                                        <p:cTn id="21" dur="1000"/>
                                        <p:tgtEl>
                                          <p:spTgt spid="18"/>
                                        </p:tgtEl>
                                      </p:cBhvr>
                                    </p:animEffect>
                                  </p:childTnLst>
                                </p:cTn>
                              </p:par>
                              <p:par>
                                <p:cTn id="22" presetID="31" presetClass="entr" presetSubtype="0"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p:cTn id="24" dur="1000" fill="hold"/>
                                        <p:tgtEl>
                                          <p:spTgt spid="31"/>
                                        </p:tgtEl>
                                        <p:attrNameLst>
                                          <p:attrName>ppt_w</p:attrName>
                                        </p:attrNameLst>
                                      </p:cBhvr>
                                      <p:tavLst>
                                        <p:tav tm="0">
                                          <p:val>
                                            <p:fltVal val="0"/>
                                          </p:val>
                                        </p:tav>
                                        <p:tav tm="100000">
                                          <p:val>
                                            <p:strVal val="#ppt_w"/>
                                          </p:val>
                                        </p:tav>
                                      </p:tavLst>
                                    </p:anim>
                                    <p:anim calcmode="lin" valueType="num">
                                      <p:cBhvr>
                                        <p:cTn id="25" dur="1000" fill="hold"/>
                                        <p:tgtEl>
                                          <p:spTgt spid="31"/>
                                        </p:tgtEl>
                                        <p:attrNameLst>
                                          <p:attrName>ppt_h</p:attrName>
                                        </p:attrNameLst>
                                      </p:cBhvr>
                                      <p:tavLst>
                                        <p:tav tm="0">
                                          <p:val>
                                            <p:fltVal val="0"/>
                                          </p:val>
                                        </p:tav>
                                        <p:tav tm="100000">
                                          <p:val>
                                            <p:strVal val="#ppt_h"/>
                                          </p:val>
                                        </p:tav>
                                      </p:tavLst>
                                    </p:anim>
                                    <p:anim calcmode="lin" valueType="num">
                                      <p:cBhvr>
                                        <p:cTn id="26" dur="1000" fill="hold"/>
                                        <p:tgtEl>
                                          <p:spTgt spid="31"/>
                                        </p:tgtEl>
                                        <p:attrNameLst>
                                          <p:attrName>style.rotation</p:attrName>
                                        </p:attrNameLst>
                                      </p:cBhvr>
                                      <p:tavLst>
                                        <p:tav tm="0">
                                          <p:val>
                                            <p:fltVal val="90"/>
                                          </p:val>
                                        </p:tav>
                                        <p:tav tm="100000">
                                          <p:val>
                                            <p:fltVal val="0"/>
                                          </p:val>
                                        </p:tav>
                                      </p:tavLst>
                                    </p:anim>
                                    <p:animEffect transition="in" filter="fade">
                                      <p:cBhvr>
                                        <p:cTn id="27" dur="1000"/>
                                        <p:tgtEl>
                                          <p:spTgt spid="31"/>
                                        </p:tgtEl>
                                      </p:cBhvr>
                                    </p:animEffect>
                                  </p:childTnLst>
                                </p:cTn>
                              </p:par>
                            </p:childTnLst>
                          </p:cTn>
                        </p:par>
                        <p:par>
                          <p:cTn id="28" fill="hold">
                            <p:stCondLst>
                              <p:cond delay="1000"/>
                            </p:stCondLst>
                            <p:childTnLst>
                              <p:par>
                                <p:cTn id="29" presetID="22" presetClass="entr" presetSubtype="1" fill="hold" nodeType="after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Effect transition="in" filter="wipe(up)">
                                      <p:cBhvr>
                                        <p:cTn id="31" dur="500"/>
                                        <p:tgtEl>
                                          <p:spTgt spid="8">
                                            <p:txEl>
                                              <p:pRg st="0" end="0"/>
                                            </p:txEl>
                                          </p:spTgt>
                                        </p:tgtEl>
                                      </p:cBhvr>
                                    </p:animEffect>
                                  </p:childTnLst>
                                </p:cTn>
                              </p:par>
                              <p:par>
                                <p:cTn id="32" presetID="22" presetClass="entr" presetSubtype="1" fill="hold" nodeType="withEffect">
                                  <p:stCondLst>
                                    <p:cond delay="0"/>
                                  </p:stCondLst>
                                  <p:childTnLst>
                                    <p:set>
                                      <p:cBhvr>
                                        <p:cTn id="33" dur="1" fill="hold">
                                          <p:stCondLst>
                                            <p:cond delay="0"/>
                                          </p:stCondLst>
                                        </p:cTn>
                                        <p:tgtEl>
                                          <p:spTgt spid="9">
                                            <p:txEl>
                                              <p:pRg st="0" end="0"/>
                                            </p:txEl>
                                          </p:spTgt>
                                        </p:tgtEl>
                                        <p:attrNameLst>
                                          <p:attrName>style.visibility</p:attrName>
                                        </p:attrNameLst>
                                      </p:cBhvr>
                                      <p:to>
                                        <p:strVal val="visible"/>
                                      </p:to>
                                    </p:set>
                                    <p:animEffect transition="in" filter="wipe(up)">
                                      <p:cBhvr>
                                        <p:cTn id="34" dur="500"/>
                                        <p:tgtEl>
                                          <p:spTgt spid="9">
                                            <p:txEl>
                                              <p:pRg st="0" end="0"/>
                                            </p:txEl>
                                          </p:spTgt>
                                        </p:tgtEl>
                                      </p:cBhvr>
                                    </p:animEffect>
                                  </p:childTnLst>
                                </p:cTn>
                              </p:par>
                              <p:par>
                                <p:cTn id="35" presetID="22" presetClass="entr" presetSubtype="1" fill="hold" nodeType="with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wipe(up)">
                                      <p:cBhvr>
                                        <p:cTn id="3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flipH="1">
            <a:off x="1094575" y="1758189"/>
            <a:ext cx="5125946" cy="4323108"/>
            <a:chOff x="6197464" y="2136512"/>
            <a:chExt cx="4652673" cy="3923960"/>
          </a:xfrm>
        </p:grpSpPr>
        <p:sp>
          <p:nvSpPr>
            <p:cNvPr id="7" name="椭圆 6"/>
            <p:cNvSpPr/>
            <p:nvPr/>
          </p:nvSpPr>
          <p:spPr>
            <a:xfrm>
              <a:off x="6926177" y="2136512"/>
              <a:ext cx="3923960" cy="3923960"/>
            </a:xfrm>
            <a:prstGeom prst="ellipse">
              <a:avLst/>
            </a:prstGeom>
            <a:blipFill dpi="0" rotWithShape="1">
              <a:blip r:embed="rId3"/>
              <a:srcRect/>
              <a:tile tx="0" ty="0" sx="32000" sy="32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cs typeface="+mn-ea"/>
                <a:sym typeface="+mn-lt"/>
              </a:endParaRPr>
            </a:p>
          </p:txBody>
        </p:sp>
        <p:sp>
          <p:nvSpPr>
            <p:cNvPr id="8" name="椭圆 7"/>
            <p:cNvSpPr/>
            <p:nvPr/>
          </p:nvSpPr>
          <p:spPr>
            <a:xfrm>
              <a:off x="6197464" y="3566981"/>
              <a:ext cx="1283044" cy="1283040"/>
            </a:xfrm>
            <a:prstGeom prst="ellipse">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chemeClr val="bg1">
                    <a:lumMod val="50000"/>
                  </a:schemeClr>
                </a:solidFill>
                <a:cs typeface="+mn-ea"/>
                <a:sym typeface="+mn-lt"/>
              </a:endParaRPr>
            </a:p>
          </p:txBody>
        </p:sp>
        <p:sp>
          <p:nvSpPr>
            <p:cNvPr id="9" name="TextBox 24"/>
            <p:cNvSpPr txBox="1"/>
            <p:nvPr/>
          </p:nvSpPr>
          <p:spPr>
            <a:xfrm>
              <a:off x="6203410" y="3916113"/>
              <a:ext cx="1292944" cy="530783"/>
            </a:xfrm>
            <a:prstGeom prst="rect">
              <a:avLst/>
            </a:prstGeom>
            <a:noFill/>
          </p:spPr>
          <p:txBody>
            <a:bodyPr wrap="square" rtlCol="0">
              <a:spAutoFit/>
            </a:bodyPr>
            <a:lstStyle/>
            <a:p>
              <a:pPr algn="ctr"/>
              <a:r>
                <a:rPr lang="en-US" altLang="zh-CN" sz="3200" b="1" dirty="0">
                  <a:solidFill>
                    <a:schemeClr val="bg1"/>
                  </a:solidFill>
                  <a:cs typeface="+mn-ea"/>
                  <a:sym typeface="+mn-lt"/>
                </a:rPr>
                <a:t>Text</a:t>
              </a:r>
              <a:endParaRPr lang="zh-CN" altLang="en-US" sz="3200" b="1" dirty="0">
                <a:solidFill>
                  <a:schemeClr val="bg1"/>
                </a:solidFill>
                <a:cs typeface="+mn-ea"/>
                <a:sym typeface="+mn-lt"/>
              </a:endParaRPr>
            </a:p>
          </p:txBody>
        </p:sp>
      </p:grpSp>
      <p:grpSp>
        <p:nvGrpSpPr>
          <p:cNvPr id="2" name="组合 1"/>
          <p:cNvGrpSpPr/>
          <p:nvPr/>
        </p:nvGrpSpPr>
        <p:grpSpPr>
          <a:xfrm>
            <a:off x="6324275" y="1884557"/>
            <a:ext cx="4368206" cy="4070372"/>
            <a:chOff x="3782676" y="2142656"/>
            <a:chExt cx="4730595" cy="4408055"/>
          </a:xfrm>
        </p:grpSpPr>
        <p:sp>
          <p:nvSpPr>
            <p:cNvPr id="10" name="Rectangle 3"/>
            <p:cNvSpPr/>
            <p:nvPr/>
          </p:nvSpPr>
          <p:spPr>
            <a:xfrm>
              <a:off x="3782676" y="2142656"/>
              <a:ext cx="4730595" cy="1358922"/>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2" name="Rectangle 4"/>
            <p:cNvSpPr/>
            <p:nvPr/>
          </p:nvSpPr>
          <p:spPr>
            <a:xfrm>
              <a:off x="3782676" y="3647846"/>
              <a:ext cx="4730595" cy="1358922"/>
            </a:xfrm>
            <a:prstGeom prst="rect">
              <a:avLst/>
            </a:prstGeom>
            <a:solidFill>
              <a:srgbClr val="D98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3" name="Rectangle 5"/>
            <p:cNvSpPr/>
            <p:nvPr/>
          </p:nvSpPr>
          <p:spPr>
            <a:xfrm>
              <a:off x="3782676" y="5191789"/>
              <a:ext cx="4730595" cy="1358922"/>
            </a:xfrm>
            <a:prstGeom prst="rect">
              <a:avLst/>
            </a:prstGeom>
            <a:solidFill>
              <a:srgbClr val="3297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14" name="Text Box 10"/>
            <p:cNvSpPr txBox="1">
              <a:spLocks noChangeArrowheads="1"/>
            </p:cNvSpPr>
            <p:nvPr/>
          </p:nvSpPr>
          <p:spPr bwMode="auto">
            <a:xfrm>
              <a:off x="5174857" y="2142656"/>
              <a:ext cx="3225406" cy="799944"/>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200" b="1" dirty="0">
                  <a:solidFill>
                    <a:schemeClr val="bg1"/>
                  </a:solidFill>
                  <a:cs typeface="+mn-ea"/>
                  <a:sym typeface="+mn-lt"/>
                </a:rPr>
                <a:t>Title Head</a:t>
              </a:r>
            </a:p>
            <a:p>
              <a:pPr defTabSz="1088232"/>
              <a:r>
                <a:rPr lang="en-US" sz="1050" dirty="0" err="1">
                  <a:solidFill>
                    <a:schemeClr val="bg1"/>
                  </a:solidFill>
                  <a:cs typeface="+mn-ea"/>
                  <a:sym typeface="+mn-lt"/>
                </a:rPr>
                <a:t>Mauris</a:t>
              </a:r>
              <a:r>
                <a:rPr lang="en-US" sz="1050" dirty="0">
                  <a:solidFill>
                    <a:schemeClr val="bg1"/>
                  </a:solidFill>
                  <a:cs typeface="+mn-ea"/>
                  <a:sym typeface="+mn-lt"/>
                </a:rPr>
                <a:t> quam dolor, </a:t>
              </a:r>
              <a:r>
                <a:rPr lang="en-US" sz="1050" dirty="0" err="1">
                  <a:solidFill>
                    <a:schemeClr val="bg1"/>
                  </a:solidFill>
                  <a:cs typeface="+mn-ea"/>
                  <a:sym typeface="+mn-lt"/>
                </a:rPr>
                <a:t>cursus</a:t>
              </a:r>
              <a:r>
                <a:rPr lang="en-US" sz="1050" dirty="0">
                  <a:solidFill>
                    <a:schemeClr val="bg1"/>
                  </a:solidFill>
                  <a:cs typeface="+mn-ea"/>
                  <a:sym typeface="+mn-lt"/>
                </a:rPr>
                <a:t> at </a:t>
              </a:r>
              <a:r>
                <a:rPr lang="en-US" sz="1050" dirty="0" err="1">
                  <a:solidFill>
                    <a:schemeClr val="bg1"/>
                  </a:solidFill>
                  <a:cs typeface="+mn-ea"/>
                  <a:sym typeface="+mn-lt"/>
                </a:rPr>
                <a:t>porta</a:t>
              </a:r>
              <a:r>
                <a:rPr lang="en-US" sz="1050" dirty="0">
                  <a:solidFill>
                    <a:schemeClr val="bg1"/>
                  </a:solidFill>
                  <a:cs typeface="+mn-ea"/>
                  <a:sym typeface="+mn-lt"/>
                </a:rPr>
                <a:t> et, </a:t>
              </a:r>
              <a:r>
                <a:rPr lang="en-US" sz="1050" dirty="0" err="1">
                  <a:solidFill>
                    <a:schemeClr val="bg1"/>
                  </a:solidFill>
                  <a:cs typeface="+mn-ea"/>
                  <a:sym typeface="+mn-lt"/>
                </a:rPr>
                <a:t>luctus</a:t>
              </a:r>
              <a:r>
                <a:rPr lang="en-US" sz="1050" dirty="0">
                  <a:solidFill>
                    <a:schemeClr val="bg1"/>
                  </a:solidFill>
                  <a:cs typeface="+mn-ea"/>
                  <a:sym typeface="+mn-lt"/>
                </a:rPr>
                <a:t> </a:t>
              </a:r>
              <a:r>
                <a:rPr lang="en-US" sz="1050" dirty="0" err="1">
                  <a:solidFill>
                    <a:schemeClr val="bg1"/>
                  </a:solidFill>
                  <a:cs typeface="+mn-ea"/>
                  <a:sym typeface="+mn-lt"/>
                </a:rPr>
                <a:t>eget</a:t>
              </a:r>
              <a:r>
                <a:rPr lang="en-US" sz="1050" dirty="0">
                  <a:solidFill>
                    <a:schemeClr val="bg1"/>
                  </a:solidFill>
                  <a:cs typeface="+mn-ea"/>
                  <a:sym typeface="+mn-lt"/>
                </a:rPr>
                <a:t> </a:t>
              </a:r>
              <a:r>
                <a:rPr lang="en-US" sz="1050" dirty="0" err="1">
                  <a:solidFill>
                    <a:schemeClr val="bg1"/>
                  </a:solidFill>
                  <a:cs typeface="+mn-ea"/>
                  <a:sym typeface="+mn-lt"/>
                </a:rPr>
                <a:t>purus</a:t>
              </a:r>
              <a:r>
                <a:rPr lang="en-US" sz="1050" dirty="0">
                  <a:solidFill>
                    <a:schemeClr val="bg1"/>
                  </a:solidFill>
                  <a:cs typeface="+mn-ea"/>
                  <a:sym typeface="+mn-lt"/>
                </a:rPr>
                <a:t>. </a:t>
              </a:r>
              <a:r>
                <a:rPr lang="en-US" sz="1050" dirty="0" err="1">
                  <a:solidFill>
                    <a:schemeClr val="bg1"/>
                  </a:solidFill>
                  <a:cs typeface="+mn-ea"/>
                  <a:sym typeface="+mn-lt"/>
                </a:rPr>
                <a:t>Nunc</a:t>
              </a:r>
              <a:r>
                <a:rPr lang="en-US" sz="1050" dirty="0">
                  <a:solidFill>
                    <a:schemeClr val="bg1"/>
                  </a:solidFill>
                  <a:cs typeface="+mn-ea"/>
                  <a:sym typeface="+mn-lt"/>
                </a:rPr>
                <a:t> </a:t>
              </a:r>
              <a:r>
                <a:rPr lang="en-US" sz="1050" dirty="0" err="1">
                  <a:solidFill>
                    <a:schemeClr val="bg1"/>
                  </a:solidFill>
                  <a:cs typeface="+mn-ea"/>
                  <a:sym typeface="+mn-lt"/>
                </a:rPr>
                <a:t>tempor</a:t>
              </a:r>
              <a:r>
                <a:rPr lang="en-US" sz="1050" dirty="0">
                  <a:solidFill>
                    <a:schemeClr val="bg1"/>
                  </a:solidFill>
                  <a:cs typeface="+mn-ea"/>
                  <a:sym typeface="+mn-lt"/>
                </a:rPr>
                <a:t> </a:t>
              </a:r>
              <a:r>
                <a:rPr lang="en-US" sz="1050" dirty="0" err="1">
                  <a:solidFill>
                    <a:schemeClr val="bg1"/>
                  </a:solidFill>
                  <a:cs typeface="+mn-ea"/>
                  <a:sym typeface="+mn-lt"/>
                </a:rPr>
                <a:t>luctus</a:t>
              </a:r>
              <a:r>
                <a:rPr lang="en-US" sz="1050" dirty="0">
                  <a:solidFill>
                    <a:schemeClr val="bg1"/>
                  </a:solidFill>
                  <a:cs typeface="+mn-ea"/>
                  <a:sym typeface="+mn-lt"/>
                </a:rPr>
                <a:t> </a:t>
              </a:r>
              <a:r>
                <a:rPr lang="en-US" sz="1050" dirty="0" err="1">
                  <a:solidFill>
                    <a:schemeClr val="bg1"/>
                  </a:solidFill>
                  <a:cs typeface="+mn-ea"/>
                  <a:sym typeface="+mn-lt"/>
                </a:rPr>
                <a:t>interdum</a:t>
              </a:r>
              <a:r>
                <a:rPr lang="en-US" sz="1050" dirty="0">
                  <a:solidFill>
                    <a:schemeClr val="bg1"/>
                  </a:solidFill>
                  <a:cs typeface="+mn-ea"/>
                  <a:sym typeface="+mn-lt"/>
                </a:rPr>
                <a:t>. </a:t>
              </a:r>
            </a:p>
          </p:txBody>
        </p:sp>
        <p:sp>
          <p:nvSpPr>
            <p:cNvPr id="15" name="Text Box 10"/>
            <p:cNvSpPr txBox="1">
              <a:spLocks noChangeArrowheads="1"/>
            </p:cNvSpPr>
            <p:nvPr/>
          </p:nvSpPr>
          <p:spPr bwMode="auto">
            <a:xfrm>
              <a:off x="3992208" y="3647846"/>
              <a:ext cx="3225406" cy="799944"/>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200" b="1">
                  <a:solidFill>
                    <a:schemeClr val="bg1"/>
                  </a:solidFill>
                  <a:cs typeface="+mn-ea"/>
                  <a:sym typeface="+mn-lt"/>
                </a:rPr>
                <a:t>Brand Customization</a:t>
              </a:r>
            </a:p>
            <a:p>
              <a:pPr defTabSz="1088232"/>
              <a:r>
                <a:rPr lang="en-US" sz="1050">
                  <a:solidFill>
                    <a:schemeClr val="bg1"/>
                  </a:solidFill>
                  <a:cs typeface="+mn-ea"/>
                  <a:sym typeface="+mn-lt"/>
                </a:rPr>
                <a:t>Mauris quam dolor, cursus at porta et, luctus eget purus. Nunc tempor luctus interdum. </a:t>
              </a:r>
            </a:p>
          </p:txBody>
        </p:sp>
        <p:sp>
          <p:nvSpPr>
            <p:cNvPr id="16" name="Text Box 10"/>
            <p:cNvSpPr txBox="1">
              <a:spLocks noChangeArrowheads="1"/>
            </p:cNvSpPr>
            <p:nvPr/>
          </p:nvSpPr>
          <p:spPr bwMode="auto">
            <a:xfrm>
              <a:off x="5174857" y="5177412"/>
              <a:ext cx="3225406" cy="799944"/>
            </a:xfrm>
            <a:prstGeom prst="rect">
              <a:avLst/>
            </a:prstGeom>
            <a:noFill/>
            <a:ln w="9525">
              <a:noFill/>
              <a:miter lim="800000"/>
              <a:headEnd/>
              <a:tailEnd/>
            </a:ln>
          </p:spPr>
          <p:txBody>
            <a:bodyPr wrap="square" lIns="45720" tIns="22860" rIns="45720" bIns="22860">
              <a:spAutoFit/>
            </a:bodyPr>
            <a:lstStyle/>
            <a:p>
              <a:pPr defTabSz="1088232">
                <a:lnSpc>
                  <a:spcPct val="200000"/>
                </a:lnSpc>
              </a:pPr>
              <a:r>
                <a:rPr lang="en-US" sz="1200" b="1">
                  <a:solidFill>
                    <a:schemeClr val="bg1"/>
                  </a:solidFill>
                  <a:cs typeface="+mn-ea"/>
                  <a:sym typeface="+mn-lt"/>
                </a:rPr>
                <a:t>Reworking</a:t>
              </a:r>
            </a:p>
            <a:p>
              <a:pPr defTabSz="1088232"/>
              <a:r>
                <a:rPr lang="en-US" sz="1050">
                  <a:solidFill>
                    <a:schemeClr val="bg1"/>
                  </a:solidFill>
                  <a:cs typeface="+mn-ea"/>
                  <a:sym typeface="+mn-lt"/>
                </a:rPr>
                <a:t>Mauris quam dolor, cursus at porta et, luctus eget purus. Nunc tempor luctus interdum. </a:t>
              </a:r>
            </a:p>
          </p:txBody>
        </p:sp>
        <p:grpSp>
          <p:nvGrpSpPr>
            <p:cNvPr id="17" name="Group 9"/>
            <p:cNvGrpSpPr/>
            <p:nvPr/>
          </p:nvGrpSpPr>
          <p:grpSpPr>
            <a:xfrm>
              <a:off x="7250865" y="4028017"/>
              <a:ext cx="913615" cy="677468"/>
              <a:chOff x="4572000" y="3414713"/>
              <a:chExt cx="374651" cy="277813"/>
            </a:xfrm>
            <a:solidFill>
              <a:schemeClr val="bg1"/>
            </a:solidFill>
          </p:grpSpPr>
          <p:sp>
            <p:nvSpPr>
              <p:cNvPr id="18"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9"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nvGrpSpPr>
            <p:cNvPr id="20" name="Group 12"/>
            <p:cNvGrpSpPr/>
            <p:nvPr/>
          </p:nvGrpSpPr>
          <p:grpSpPr>
            <a:xfrm>
              <a:off x="4194397" y="5494544"/>
              <a:ext cx="768090" cy="753410"/>
              <a:chOff x="2905125" y="4002088"/>
              <a:chExt cx="249238" cy="244475"/>
            </a:xfrm>
            <a:solidFill>
              <a:schemeClr val="bg1"/>
            </a:solidFill>
          </p:grpSpPr>
          <p:sp>
            <p:nvSpPr>
              <p:cNvPr id="21" name="Freeform 50"/>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2" name="Oval 51"/>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nvGrpSpPr>
            <p:cNvPr id="23" name="Group 15"/>
            <p:cNvGrpSpPr/>
            <p:nvPr/>
          </p:nvGrpSpPr>
          <p:grpSpPr>
            <a:xfrm>
              <a:off x="4154494" y="2495281"/>
              <a:ext cx="912849" cy="674169"/>
              <a:chOff x="3052763" y="2647950"/>
              <a:chExt cx="346075" cy="255588"/>
            </a:xfrm>
            <a:solidFill>
              <a:schemeClr val="bg1"/>
            </a:solidFill>
          </p:grpSpPr>
          <p:sp>
            <p:nvSpPr>
              <p:cNvPr id="24" name="Freeform 108"/>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5" name="Freeform 109"/>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26" name="Freeform 110"/>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grpSp>
    </p:spTree>
    <p:extLst>
      <p:ext uri="{BB962C8B-B14F-4D97-AF65-F5344CB8AC3E}">
        <p14:creationId xmlns:p14="http://schemas.microsoft.com/office/powerpoint/2010/main" val="372473216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flipH="1">
            <a:off x="1144367" y="1765139"/>
            <a:ext cx="9921846" cy="4553782"/>
            <a:chOff x="733126" y="1640112"/>
            <a:chExt cx="10758224" cy="4937650"/>
          </a:xfrm>
        </p:grpSpPr>
        <p:sp>
          <p:nvSpPr>
            <p:cNvPr id="45" name="TextBox 29"/>
            <p:cNvSpPr txBox="1"/>
            <p:nvPr/>
          </p:nvSpPr>
          <p:spPr>
            <a:xfrm>
              <a:off x="733126" y="2065437"/>
              <a:ext cx="2218577" cy="834302"/>
            </a:xfrm>
            <a:prstGeom prst="rect">
              <a:avLst/>
            </a:prstGeom>
            <a:noFill/>
          </p:spPr>
          <p:txBody>
            <a:bodyPr wrap="square" lIns="0" tIns="0" rIns="0" bIns="0" rtlCol="0">
              <a:spAutoFit/>
            </a:bodyPr>
            <a:lstStyle/>
            <a:p>
              <a:pPr algn="just">
                <a:lnSpc>
                  <a:spcPts val="1500"/>
                </a:lnSpc>
              </a:pPr>
              <a:r>
                <a:rPr lang="zh-CN" altLang="en-US" sz="1200" dirty="0">
                  <a:solidFill>
                    <a:schemeClr val="bg1">
                      <a:lumMod val="50000"/>
                    </a:schemeClr>
                  </a:solidFill>
                  <a:cs typeface="+mn-ea"/>
                  <a:sym typeface="+mn-lt"/>
                </a:rPr>
                <a:t>点击输入简要文字内容，文字内容需概括精炼，言简意赅的说明分项内容</a:t>
              </a:r>
              <a:r>
                <a:rPr lang="en-US" altLang="zh-CN" sz="1200" dirty="0">
                  <a:solidFill>
                    <a:schemeClr val="bg1">
                      <a:lumMod val="50000"/>
                    </a:schemeClr>
                  </a:solidFill>
                  <a:cs typeface="+mn-ea"/>
                  <a:sym typeface="+mn-lt"/>
                </a:rPr>
                <a:t>COOLLA</a:t>
              </a:r>
              <a:r>
                <a:rPr lang="zh-CN" altLang="en-US" sz="1200" dirty="0">
                  <a:solidFill>
                    <a:schemeClr val="bg1">
                      <a:lumMod val="50000"/>
                    </a:schemeClr>
                  </a:solidFill>
                  <a:cs typeface="+mn-ea"/>
                  <a:sym typeface="+mn-lt"/>
                </a:rPr>
                <a:t>专业设计</a:t>
              </a:r>
              <a:r>
                <a:rPr lang="en-US" altLang="zh-CN" sz="1200" dirty="0">
                  <a:solidFill>
                    <a:schemeClr val="bg1">
                      <a:lumMod val="50000"/>
                    </a:schemeClr>
                  </a:solidFill>
                  <a:cs typeface="+mn-ea"/>
                  <a:sym typeface="+mn-lt"/>
                </a:rPr>
                <a:t>……</a:t>
              </a:r>
            </a:p>
          </p:txBody>
        </p:sp>
        <p:sp>
          <p:nvSpPr>
            <p:cNvPr id="46" name="TextBox 29"/>
            <p:cNvSpPr txBox="1"/>
            <p:nvPr/>
          </p:nvSpPr>
          <p:spPr>
            <a:xfrm>
              <a:off x="9260485" y="3089059"/>
              <a:ext cx="2230865" cy="834302"/>
            </a:xfrm>
            <a:prstGeom prst="rect">
              <a:avLst/>
            </a:prstGeom>
            <a:noFill/>
          </p:spPr>
          <p:txBody>
            <a:bodyPr wrap="square" lIns="0" tIns="0" rIns="0" bIns="0" rtlCol="0">
              <a:spAutoFit/>
            </a:bodyPr>
            <a:lstStyle/>
            <a:p>
              <a:pPr algn="just">
                <a:lnSpc>
                  <a:spcPts val="1500"/>
                </a:lnSpc>
              </a:pPr>
              <a:r>
                <a:rPr lang="zh-CN" altLang="en-US" sz="1200" dirty="0">
                  <a:solidFill>
                    <a:schemeClr val="bg1">
                      <a:lumMod val="50000"/>
                    </a:schemeClr>
                  </a:solidFill>
                  <a:cs typeface="+mn-ea"/>
                  <a:sym typeface="+mn-lt"/>
                </a:rPr>
                <a:t>点击输入简要文字内容，文字内容需概括精炼，言简意赅的说明分项内容</a:t>
              </a:r>
              <a:r>
                <a:rPr lang="en-US" altLang="zh-CN" sz="1200" dirty="0">
                  <a:solidFill>
                    <a:schemeClr val="bg1">
                      <a:lumMod val="50000"/>
                    </a:schemeClr>
                  </a:solidFill>
                  <a:cs typeface="+mn-ea"/>
                  <a:sym typeface="+mn-lt"/>
                </a:rPr>
                <a:t>COOLLA</a:t>
              </a:r>
              <a:r>
                <a:rPr lang="zh-CN" altLang="en-US" sz="1200" dirty="0">
                  <a:solidFill>
                    <a:schemeClr val="bg1">
                      <a:lumMod val="50000"/>
                    </a:schemeClr>
                  </a:solidFill>
                  <a:cs typeface="+mn-ea"/>
                  <a:sym typeface="+mn-lt"/>
                </a:rPr>
                <a:t>专业设计</a:t>
              </a:r>
              <a:r>
                <a:rPr lang="en-US" altLang="zh-CN" sz="1200" dirty="0">
                  <a:solidFill>
                    <a:schemeClr val="bg1">
                      <a:lumMod val="50000"/>
                    </a:schemeClr>
                  </a:solidFill>
                  <a:cs typeface="+mn-ea"/>
                  <a:sym typeface="+mn-lt"/>
                </a:rPr>
                <a:t>……</a:t>
              </a:r>
            </a:p>
          </p:txBody>
        </p:sp>
        <p:sp>
          <p:nvSpPr>
            <p:cNvPr id="47" name="TextBox 29"/>
            <p:cNvSpPr txBox="1"/>
            <p:nvPr/>
          </p:nvSpPr>
          <p:spPr>
            <a:xfrm>
              <a:off x="733126" y="4111103"/>
              <a:ext cx="2218577" cy="834302"/>
            </a:xfrm>
            <a:prstGeom prst="rect">
              <a:avLst/>
            </a:prstGeom>
            <a:noFill/>
          </p:spPr>
          <p:txBody>
            <a:bodyPr wrap="square" lIns="0" tIns="0" rIns="0" bIns="0" rtlCol="0">
              <a:spAutoFit/>
            </a:bodyPr>
            <a:lstStyle/>
            <a:p>
              <a:pPr algn="just">
                <a:lnSpc>
                  <a:spcPts val="1500"/>
                </a:lnSpc>
              </a:pPr>
              <a:r>
                <a:rPr lang="zh-CN" altLang="en-US" sz="1200" dirty="0">
                  <a:solidFill>
                    <a:schemeClr val="bg1">
                      <a:lumMod val="50000"/>
                    </a:schemeClr>
                  </a:solidFill>
                  <a:cs typeface="+mn-ea"/>
                  <a:sym typeface="+mn-lt"/>
                </a:rPr>
                <a:t>点击输入简要文字内容，文字内容需概括精炼，言简意赅的说明分项内容</a:t>
              </a:r>
              <a:r>
                <a:rPr lang="en-US" altLang="zh-CN" sz="1200" dirty="0">
                  <a:solidFill>
                    <a:schemeClr val="bg1">
                      <a:lumMod val="50000"/>
                    </a:schemeClr>
                  </a:solidFill>
                  <a:cs typeface="+mn-ea"/>
                  <a:sym typeface="+mn-lt"/>
                </a:rPr>
                <a:t>COOLLA</a:t>
              </a:r>
              <a:r>
                <a:rPr lang="zh-CN" altLang="en-US" sz="1200" dirty="0">
                  <a:solidFill>
                    <a:schemeClr val="bg1">
                      <a:lumMod val="50000"/>
                    </a:schemeClr>
                  </a:solidFill>
                  <a:cs typeface="+mn-ea"/>
                  <a:sym typeface="+mn-lt"/>
                </a:rPr>
                <a:t>专业设计</a:t>
              </a:r>
              <a:r>
                <a:rPr lang="en-US" altLang="zh-CN" sz="1200" dirty="0">
                  <a:solidFill>
                    <a:schemeClr val="bg1">
                      <a:lumMod val="50000"/>
                    </a:schemeClr>
                  </a:solidFill>
                  <a:cs typeface="+mn-ea"/>
                  <a:sym typeface="+mn-lt"/>
                </a:rPr>
                <a:t>……</a:t>
              </a:r>
            </a:p>
          </p:txBody>
        </p:sp>
        <p:sp>
          <p:nvSpPr>
            <p:cNvPr id="48" name="TextBox 29"/>
            <p:cNvSpPr txBox="1"/>
            <p:nvPr/>
          </p:nvSpPr>
          <p:spPr>
            <a:xfrm>
              <a:off x="9260485" y="5134723"/>
              <a:ext cx="2230865" cy="834302"/>
            </a:xfrm>
            <a:prstGeom prst="rect">
              <a:avLst/>
            </a:prstGeom>
            <a:noFill/>
          </p:spPr>
          <p:txBody>
            <a:bodyPr wrap="square" lIns="0" tIns="0" rIns="0" bIns="0" rtlCol="0">
              <a:spAutoFit/>
            </a:bodyPr>
            <a:lstStyle/>
            <a:p>
              <a:pPr algn="just">
                <a:lnSpc>
                  <a:spcPts val="1500"/>
                </a:lnSpc>
              </a:pPr>
              <a:r>
                <a:rPr lang="zh-CN" altLang="en-US" sz="1200" dirty="0">
                  <a:solidFill>
                    <a:schemeClr val="bg1">
                      <a:lumMod val="50000"/>
                    </a:schemeClr>
                  </a:solidFill>
                  <a:cs typeface="+mn-ea"/>
                  <a:sym typeface="+mn-lt"/>
                </a:rPr>
                <a:t>点击输入简要文字内容，文字内容需概括精炼，言简意赅的说明分项内容</a:t>
              </a:r>
              <a:r>
                <a:rPr lang="en-US" altLang="zh-CN" sz="1200" dirty="0">
                  <a:solidFill>
                    <a:schemeClr val="bg1">
                      <a:lumMod val="50000"/>
                    </a:schemeClr>
                  </a:solidFill>
                  <a:cs typeface="+mn-ea"/>
                  <a:sym typeface="+mn-lt"/>
                </a:rPr>
                <a:t>COOLLA</a:t>
              </a:r>
              <a:r>
                <a:rPr lang="zh-CN" altLang="en-US" sz="1200" dirty="0">
                  <a:solidFill>
                    <a:schemeClr val="bg1">
                      <a:lumMod val="50000"/>
                    </a:schemeClr>
                  </a:solidFill>
                  <a:cs typeface="+mn-ea"/>
                  <a:sym typeface="+mn-lt"/>
                </a:rPr>
                <a:t>专业设计</a:t>
              </a:r>
              <a:r>
                <a:rPr lang="en-US" altLang="zh-CN" sz="1200" dirty="0">
                  <a:solidFill>
                    <a:schemeClr val="bg1">
                      <a:lumMod val="50000"/>
                    </a:schemeClr>
                  </a:solidFill>
                  <a:cs typeface="+mn-ea"/>
                  <a:sym typeface="+mn-lt"/>
                </a:rPr>
                <a:t>……</a:t>
              </a:r>
            </a:p>
          </p:txBody>
        </p:sp>
        <p:sp>
          <p:nvSpPr>
            <p:cNvPr id="49" name="40"/>
            <p:cNvSpPr>
              <a:spLocks/>
            </p:cNvSpPr>
            <p:nvPr/>
          </p:nvSpPr>
          <p:spPr bwMode="auto">
            <a:xfrm>
              <a:off x="5804286" y="4708610"/>
              <a:ext cx="3181971" cy="1869152"/>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3297AB"/>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50" name="41"/>
            <p:cNvSpPr>
              <a:spLocks/>
            </p:cNvSpPr>
            <p:nvPr/>
          </p:nvSpPr>
          <p:spPr bwMode="auto">
            <a:xfrm>
              <a:off x="3170767" y="1640112"/>
              <a:ext cx="3181971" cy="1869152"/>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D98360"/>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grpSp>
          <p:nvGrpSpPr>
            <p:cNvPr id="51" name="41"/>
            <p:cNvGrpSpPr/>
            <p:nvPr/>
          </p:nvGrpSpPr>
          <p:grpSpPr>
            <a:xfrm>
              <a:off x="5993407" y="1966346"/>
              <a:ext cx="170210" cy="4236324"/>
              <a:chOff x="6010275" y="1583258"/>
              <a:chExt cx="171450" cy="4267200"/>
            </a:xfrm>
          </p:grpSpPr>
          <p:cxnSp>
            <p:nvCxnSpPr>
              <p:cNvPr id="52" name="40"/>
              <p:cNvCxnSpPr>
                <a:stCxn id="53" idx="3"/>
                <a:endCxn id="57"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3" name="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4" name="7出品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5" name="品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6" name="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sp>
            <p:nvSpPr>
              <p:cNvPr id="57" name="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zh-CN" altLang="en-US" sz="1600">
                  <a:cs typeface="+mn-ea"/>
                  <a:sym typeface="+mn-lt"/>
                </a:endParaRPr>
              </a:p>
            </p:txBody>
          </p:sp>
        </p:grpSp>
        <p:sp>
          <p:nvSpPr>
            <p:cNvPr id="58" name="Oval 47"/>
            <p:cNvSpPr>
              <a:spLocks noChangeArrowheads="1"/>
            </p:cNvSpPr>
            <p:nvPr/>
          </p:nvSpPr>
          <p:spPr bwMode="auto">
            <a:xfrm>
              <a:off x="3375882" y="1845053"/>
              <a:ext cx="1462076" cy="1459268"/>
            </a:xfrm>
            <a:prstGeom prst="ellipse">
              <a:avLst/>
            </a:pr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59" name="Oval 48"/>
            <p:cNvSpPr>
              <a:spLocks noChangeArrowheads="1"/>
            </p:cNvSpPr>
            <p:nvPr/>
          </p:nvSpPr>
          <p:spPr bwMode="auto">
            <a:xfrm>
              <a:off x="5859446" y="2355622"/>
              <a:ext cx="438132" cy="438132"/>
            </a:xfrm>
            <a:prstGeom prst="ellipse">
              <a:avLst/>
            </a:prstGeom>
            <a:solidFill>
              <a:schemeClr val="bg1"/>
            </a:solidFill>
            <a:ln>
              <a:noFill/>
            </a:ln>
          </p:spPr>
          <p:txBody>
            <a:bodyPr vert="horz" wrap="square" lIns="0" tIns="0" rIns="0" bIns="0" numCol="1" anchor="ctr" anchorCtr="0" compatLnSpc="1">
              <a:prstTxWarp prst="textNoShape">
                <a:avLst/>
              </a:prstTxWarp>
            </a:bodyPr>
            <a:lstStyle/>
            <a:p>
              <a:pPr algn="ctr"/>
              <a:r>
                <a:rPr lang="en-US" altLang="zh-CN" sz="2000" dirty="0">
                  <a:solidFill>
                    <a:schemeClr val="bg1">
                      <a:lumMod val="50000"/>
                    </a:schemeClr>
                  </a:solidFill>
                  <a:cs typeface="+mn-ea"/>
                  <a:sym typeface="+mn-lt"/>
                </a:rPr>
                <a:t>A</a:t>
              </a:r>
              <a:endParaRPr lang="zh-CN" altLang="en-US" sz="2000" dirty="0">
                <a:solidFill>
                  <a:schemeClr val="bg1">
                    <a:lumMod val="50000"/>
                  </a:schemeClr>
                </a:solidFill>
                <a:cs typeface="+mn-ea"/>
                <a:sym typeface="+mn-lt"/>
              </a:endParaRPr>
            </a:p>
          </p:txBody>
        </p:sp>
        <p:sp>
          <p:nvSpPr>
            <p:cNvPr id="60" name="49"/>
            <p:cNvSpPr>
              <a:spLocks/>
            </p:cNvSpPr>
            <p:nvPr/>
          </p:nvSpPr>
          <p:spPr bwMode="auto">
            <a:xfrm>
              <a:off x="3170767" y="3684201"/>
              <a:ext cx="3181971" cy="1872305"/>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D98360"/>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61" name="Oval 50"/>
            <p:cNvSpPr>
              <a:spLocks noChangeArrowheads="1"/>
            </p:cNvSpPr>
            <p:nvPr/>
          </p:nvSpPr>
          <p:spPr bwMode="auto">
            <a:xfrm>
              <a:off x="3375882" y="3889316"/>
              <a:ext cx="1462076" cy="1462072"/>
            </a:xfrm>
            <a:prstGeom prst="ellipse">
              <a:avLst/>
            </a:pr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62" name="Oval 51"/>
            <p:cNvSpPr>
              <a:spLocks noChangeArrowheads="1"/>
            </p:cNvSpPr>
            <p:nvPr/>
          </p:nvSpPr>
          <p:spPr bwMode="auto">
            <a:xfrm>
              <a:off x="5859446" y="4399711"/>
              <a:ext cx="438132" cy="441284"/>
            </a:xfrm>
            <a:prstGeom prst="ellipse">
              <a:avLst/>
            </a:prstGeom>
            <a:solidFill>
              <a:schemeClr val="bg1"/>
            </a:solidFill>
            <a:ln>
              <a:noFill/>
            </a:ln>
          </p:spPr>
          <p:txBody>
            <a:bodyPr vert="horz" wrap="square" lIns="0" tIns="0" rIns="0" bIns="0" numCol="1" anchor="ctr" anchorCtr="0" compatLnSpc="1">
              <a:prstTxWarp prst="textNoShape">
                <a:avLst/>
              </a:prstTxWarp>
            </a:bodyPr>
            <a:lstStyle/>
            <a:p>
              <a:pPr algn="ctr"/>
              <a:r>
                <a:rPr lang="en-US" altLang="zh-CN" sz="2000" dirty="0">
                  <a:solidFill>
                    <a:schemeClr val="bg1">
                      <a:lumMod val="50000"/>
                    </a:schemeClr>
                  </a:solidFill>
                  <a:cs typeface="+mn-ea"/>
                  <a:sym typeface="+mn-lt"/>
                </a:rPr>
                <a:t>C</a:t>
              </a:r>
              <a:endParaRPr lang="zh-CN" altLang="en-US" sz="2000" dirty="0">
                <a:solidFill>
                  <a:schemeClr val="bg1">
                    <a:lumMod val="50000"/>
                  </a:schemeClr>
                </a:solidFill>
                <a:cs typeface="+mn-ea"/>
                <a:sym typeface="+mn-lt"/>
              </a:endParaRPr>
            </a:p>
          </p:txBody>
        </p:sp>
        <p:sp>
          <p:nvSpPr>
            <p:cNvPr id="63" name="54"/>
            <p:cNvSpPr>
              <a:spLocks/>
            </p:cNvSpPr>
            <p:nvPr/>
          </p:nvSpPr>
          <p:spPr bwMode="auto">
            <a:xfrm>
              <a:off x="5804286" y="2662944"/>
              <a:ext cx="3181971" cy="1867575"/>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3297AB"/>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64" name="Oval 55"/>
            <p:cNvSpPr>
              <a:spLocks noChangeArrowheads="1"/>
            </p:cNvSpPr>
            <p:nvPr/>
          </p:nvSpPr>
          <p:spPr bwMode="auto">
            <a:xfrm>
              <a:off x="7319069" y="2867974"/>
              <a:ext cx="1462076" cy="1460670"/>
            </a:xfrm>
            <a:prstGeom prst="ellipse">
              <a:avLst/>
            </a:pr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65" name="Oval 56"/>
            <p:cNvSpPr>
              <a:spLocks noChangeArrowheads="1"/>
            </p:cNvSpPr>
            <p:nvPr/>
          </p:nvSpPr>
          <p:spPr bwMode="auto">
            <a:xfrm>
              <a:off x="5859446" y="3376878"/>
              <a:ext cx="438132" cy="441284"/>
            </a:xfrm>
            <a:prstGeom prst="ellipse">
              <a:avLst/>
            </a:prstGeom>
            <a:solidFill>
              <a:schemeClr val="bg1"/>
            </a:solidFill>
            <a:ln>
              <a:noFill/>
            </a:ln>
          </p:spPr>
          <p:txBody>
            <a:bodyPr vert="horz" wrap="square" lIns="0" tIns="0" rIns="0" bIns="0" numCol="1" anchor="ctr" anchorCtr="0" compatLnSpc="1">
              <a:prstTxWarp prst="textNoShape">
                <a:avLst/>
              </a:prstTxWarp>
            </a:bodyPr>
            <a:lstStyle/>
            <a:p>
              <a:pPr algn="ctr"/>
              <a:r>
                <a:rPr lang="en-US" altLang="zh-CN" sz="2000" dirty="0">
                  <a:solidFill>
                    <a:schemeClr val="bg1">
                      <a:lumMod val="50000"/>
                    </a:schemeClr>
                  </a:solidFill>
                  <a:cs typeface="+mn-ea"/>
                  <a:sym typeface="+mn-lt"/>
                </a:rPr>
                <a:t>B</a:t>
              </a:r>
              <a:endParaRPr lang="zh-CN" altLang="en-US" sz="2000" dirty="0">
                <a:solidFill>
                  <a:schemeClr val="bg1">
                    <a:lumMod val="50000"/>
                  </a:schemeClr>
                </a:solidFill>
                <a:cs typeface="+mn-ea"/>
                <a:sym typeface="+mn-lt"/>
              </a:endParaRPr>
            </a:p>
          </p:txBody>
        </p:sp>
        <p:sp>
          <p:nvSpPr>
            <p:cNvPr id="66" name="Oval 57"/>
            <p:cNvSpPr>
              <a:spLocks noChangeArrowheads="1"/>
            </p:cNvSpPr>
            <p:nvPr/>
          </p:nvSpPr>
          <p:spPr bwMode="auto">
            <a:xfrm>
              <a:off x="7319067" y="4915042"/>
              <a:ext cx="1462076" cy="1457864"/>
            </a:xfrm>
            <a:prstGeom prst="ellipse">
              <a:avLst/>
            </a:pr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600">
                <a:cs typeface="+mn-ea"/>
                <a:sym typeface="+mn-lt"/>
              </a:endParaRPr>
            </a:p>
          </p:txBody>
        </p:sp>
        <p:sp>
          <p:nvSpPr>
            <p:cNvPr id="67" name="Oval 59"/>
            <p:cNvSpPr>
              <a:spLocks noChangeArrowheads="1"/>
            </p:cNvSpPr>
            <p:nvPr/>
          </p:nvSpPr>
          <p:spPr bwMode="auto">
            <a:xfrm>
              <a:off x="5859446" y="5424119"/>
              <a:ext cx="438132" cy="439707"/>
            </a:xfrm>
            <a:prstGeom prst="ellipse">
              <a:avLst/>
            </a:prstGeom>
            <a:solidFill>
              <a:schemeClr val="bg1"/>
            </a:solidFill>
            <a:ln>
              <a:noFill/>
            </a:ln>
          </p:spPr>
          <p:txBody>
            <a:bodyPr vert="horz" wrap="square" lIns="0" tIns="0" rIns="0" bIns="0" numCol="1" anchor="ctr" anchorCtr="0" compatLnSpc="1">
              <a:prstTxWarp prst="textNoShape">
                <a:avLst/>
              </a:prstTxWarp>
            </a:bodyPr>
            <a:lstStyle/>
            <a:p>
              <a:pPr algn="ctr"/>
              <a:r>
                <a:rPr lang="en-US" altLang="zh-CN" sz="2000" dirty="0">
                  <a:solidFill>
                    <a:schemeClr val="bg1">
                      <a:lumMod val="50000"/>
                    </a:schemeClr>
                  </a:solidFill>
                  <a:cs typeface="+mn-ea"/>
                  <a:sym typeface="+mn-lt"/>
                </a:rPr>
                <a:t>D</a:t>
              </a:r>
              <a:endParaRPr lang="zh-CN" altLang="en-US" sz="2000" dirty="0">
                <a:solidFill>
                  <a:schemeClr val="bg1">
                    <a:lumMod val="50000"/>
                  </a:schemeClr>
                </a:solidFill>
                <a:cs typeface="+mn-ea"/>
                <a:sym typeface="+mn-lt"/>
              </a:endParaRPr>
            </a:p>
          </p:txBody>
        </p:sp>
        <p:sp>
          <p:nvSpPr>
            <p:cNvPr id="68" name="TextBox 30"/>
            <p:cNvSpPr txBox="1"/>
            <p:nvPr/>
          </p:nvSpPr>
          <p:spPr>
            <a:xfrm>
              <a:off x="3412446" y="2379142"/>
              <a:ext cx="1447003" cy="333722"/>
            </a:xfrm>
            <a:prstGeom prst="rect">
              <a:avLst/>
            </a:prstGeom>
            <a:noFill/>
          </p:spPr>
          <p:txBody>
            <a:bodyPr wrap="square" lIns="0" tIns="0" rIns="0" bIns="0" rtlCol="0">
              <a:spAutoFit/>
            </a:bodyPr>
            <a:lstStyle/>
            <a:p>
              <a:pPr algn="ctr"/>
              <a:r>
                <a:rPr lang="zh-CN" altLang="en-US" sz="2000" b="1" dirty="0">
                  <a:solidFill>
                    <a:schemeClr val="bg1">
                      <a:lumMod val="50000"/>
                    </a:schemeClr>
                  </a:solidFill>
                  <a:cs typeface="+mn-ea"/>
                  <a:sym typeface="+mn-lt"/>
                </a:rPr>
                <a:t>加入标题</a:t>
              </a:r>
            </a:p>
          </p:txBody>
        </p:sp>
        <p:sp>
          <p:nvSpPr>
            <p:cNvPr id="69" name="TextBox 30"/>
            <p:cNvSpPr txBox="1"/>
            <p:nvPr/>
          </p:nvSpPr>
          <p:spPr>
            <a:xfrm>
              <a:off x="7319972" y="3402765"/>
              <a:ext cx="1518326" cy="333722"/>
            </a:xfrm>
            <a:prstGeom prst="rect">
              <a:avLst/>
            </a:prstGeom>
            <a:noFill/>
          </p:spPr>
          <p:txBody>
            <a:bodyPr wrap="square" lIns="0" tIns="0" rIns="0" bIns="0" rtlCol="0">
              <a:spAutoFit/>
            </a:bodyPr>
            <a:lstStyle/>
            <a:p>
              <a:pPr algn="ctr"/>
              <a:r>
                <a:rPr lang="zh-CN" altLang="en-US" sz="2000" b="1" dirty="0">
                  <a:solidFill>
                    <a:schemeClr val="bg1">
                      <a:lumMod val="50000"/>
                    </a:schemeClr>
                  </a:solidFill>
                  <a:cs typeface="+mn-ea"/>
                  <a:sym typeface="+mn-lt"/>
                </a:rPr>
                <a:t>加入标题</a:t>
              </a:r>
            </a:p>
          </p:txBody>
        </p:sp>
        <p:sp>
          <p:nvSpPr>
            <p:cNvPr id="70" name="TextBox 30"/>
            <p:cNvSpPr txBox="1"/>
            <p:nvPr/>
          </p:nvSpPr>
          <p:spPr>
            <a:xfrm>
              <a:off x="3368137" y="4424811"/>
              <a:ext cx="1535624" cy="333722"/>
            </a:xfrm>
            <a:prstGeom prst="rect">
              <a:avLst/>
            </a:prstGeom>
            <a:noFill/>
          </p:spPr>
          <p:txBody>
            <a:bodyPr wrap="square" lIns="0" tIns="0" rIns="0" bIns="0" rtlCol="0">
              <a:spAutoFit/>
            </a:bodyPr>
            <a:lstStyle/>
            <a:p>
              <a:pPr algn="ctr"/>
              <a:r>
                <a:rPr lang="zh-CN" altLang="en-US" sz="2000" b="1" dirty="0">
                  <a:solidFill>
                    <a:schemeClr val="bg1">
                      <a:lumMod val="50000"/>
                    </a:schemeClr>
                  </a:solidFill>
                  <a:cs typeface="+mn-ea"/>
                  <a:sym typeface="+mn-lt"/>
                </a:rPr>
                <a:t>加入标题</a:t>
              </a:r>
            </a:p>
          </p:txBody>
        </p:sp>
        <p:sp>
          <p:nvSpPr>
            <p:cNvPr id="71" name="TextBox 30"/>
            <p:cNvSpPr txBox="1"/>
            <p:nvPr/>
          </p:nvSpPr>
          <p:spPr>
            <a:xfrm>
              <a:off x="7377124" y="5448432"/>
              <a:ext cx="1404020" cy="333722"/>
            </a:xfrm>
            <a:prstGeom prst="rect">
              <a:avLst/>
            </a:prstGeom>
            <a:noFill/>
          </p:spPr>
          <p:txBody>
            <a:bodyPr wrap="square" lIns="0" tIns="0" rIns="0" bIns="0" rtlCol="0">
              <a:spAutoFit/>
            </a:bodyPr>
            <a:lstStyle/>
            <a:p>
              <a:pPr algn="ctr"/>
              <a:r>
                <a:rPr lang="zh-CN" altLang="en-US" sz="2000" b="1" dirty="0">
                  <a:solidFill>
                    <a:schemeClr val="bg1">
                      <a:lumMod val="50000"/>
                    </a:schemeClr>
                  </a:solidFill>
                  <a:cs typeface="+mn-ea"/>
                  <a:sym typeface="+mn-lt"/>
                </a:rPr>
                <a:t>加入标题</a:t>
              </a:r>
            </a:p>
          </p:txBody>
        </p:sp>
      </p:grpSp>
    </p:spTree>
    <p:extLst>
      <p:ext uri="{BB962C8B-B14F-4D97-AF65-F5344CB8AC3E}">
        <p14:creationId xmlns:p14="http://schemas.microsoft.com/office/powerpoint/2010/main" val="1207897805"/>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412271" y="871714"/>
            <a:ext cx="5386039" cy="540216"/>
            <a:chOff x="3455813" y="609245"/>
            <a:chExt cx="5386039" cy="540216"/>
          </a:xfrm>
        </p:grpSpPr>
        <p:sp>
          <p:nvSpPr>
            <p:cNvPr id="11" name="Copyright Notice"/>
            <p:cNvSpPr>
              <a:spLocks/>
            </p:cNvSpPr>
            <p:nvPr/>
          </p:nvSpPr>
          <p:spPr bwMode="auto">
            <a:xfrm>
              <a:off x="4237194" y="609245"/>
              <a:ext cx="3823276" cy="434765"/>
            </a:xfrm>
            <a:prstGeom prst="rect">
              <a:avLst/>
            </a:prstGeom>
            <a:noFill/>
            <a:ln w="635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3297AB"/>
                  </a:solidFill>
                  <a:cs typeface="+mn-ea"/>
                  <a:sym typeface="+mn-lt"/>
                </a:rPr>
                <a:t>点击加入标题文字</a:t>
              </a:r>
              <a:endParaRPr lang="en-US" sz="2400" cap="small" dirty="0">
                <a:solidFill>
                  <a:srgbClr val="3297AB"/>
                </a:solidFill>
                <a:cs typeface="+mn-ea"/>
                <a:sym typeface="+mn-lt"/>
              </a:endParaRPr>
            </a:p>
          </p:txBody>
        </p:sp>
        <p:cxnSp>
          <p:nvCxnSpPr>
            <p:cNvPr id="4" name="直接连接符 3"/>
            <p:cNvCxnSpPr>
              <a:cxnSpLocks/>
            </p:cNvCxnSpPr>
            <p:nvPr/>
          </p:nvCxnSpPr>
          <p:spPr>
            <a:xfrm>
              <a:off x="3455813" y="1149461"/>
              <a:ext cx="5386039" cy="0"/>
            </a:xfrm>
            <a:prstGeom prst="line">
              <a:avLst/>
            </a:prstGeom>
            <a:ln>
              <a:solidFill>
                <a:srgbClr val="3297AB"/>
              </a:solidFill>
            </a:ln>
          </p:spPr>
          <p:style>
            <a:lnRef idx="1">
              <a:schemeClr val="accent1"/>
            </a:lnRef>
            <a:fillRef idx="0">
              <a:schemeClr val="accent1"/>
            </a:fillRef>
            <a:effectRef idx="0">
              <a:schemeClr val="accent1"/>
            </a:effectRef>
            <a:fontRef idx="minor">
              <a:schemeClr val="tx1"/>
            </a:fontRef>
          </p:style>
        </p:cxnSp>
      </p:grpSp>
      <p:sp>
        <p:nvSpPr>
          <p:cNvPr id="6" name="Rectangle 74"/>
          <p:cNvSpPr/>
          <p:nvPr/>
        </p:nvSpPr>
        <p:spPr>
          <a:xfrm>
            <a:off x="1249084" y="2630416"/>
            <a:ext cx="2008094" cy="1691434"/>
          </a:xfrm>
          <a:prstGeom prst="rect">
            <a:avLst/>
          </a:prstGeom>
          <a:solidFill>
            <a:srgbClr val="329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cs typeface="+mn-ea"/>
              <a:sym typeface="+mn-lt"/>
            </a:endParaRPr>
          </a:p>
        </p:txBody>
      </p:sp>
      <p:cxnSp>
        <p:nvCxnSpPr>
          <p:cNvPr id="7" name="Straight Connector 7"/>
          <p:cNvCxnSpPr>
            <a:cxnSpLocks/>
          </p:cNvCxnSpPr>
          <p:nvPr/>
        </p:nvCxnSpPr>
        <p:spPr>
          <a:xfrm>
            <a:off x="1294669" y="4145870"/>
            <a:ext cx="1797349"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8" name="TextBox 64"/>
          <p:cNvSpPr txBox="1"/>
          <p:nvPr/>
        </p:nvSpPr>
        <p:spPr>
          <a:xfrm>
            <a:off x="1307142" y="3730784"/>
            <a:ext cx="2008090" cy="276999"/>
          </a:xfrm>
          <a:prstGeom prst="rect">
            <a:avLst/>
          </a:prstGeom>
          <a:noFill/>
        </p:spPr>
        <p:txBody>
          <a:bodyPr wrap="square" lIns="0" tIns="0" rIns="91420" bIns="0" rtlCol="0">
            <a:spAutoFit/>
          </a:bodyPr>
          <a:lstStyle/>
          <a:p>
            <a:pPr algn="ctr"/>
            <a:r>
              <a:rPr lang="zh-CN" altLang="en-US" b="1" dirty="0">
                <a:solidFill>
                  <a:schemeClr val="bg1"/>
                </a:solidFill>
                <a:cs typeface="+mn-ea"/>
                <a:sym typeface="+mn-lt"/>
              </a:rPr>
              <a:t>加入标题</a:t>
            </a:r>
            <a:endParaRPr lang="en-US" b="1" dirty="0">
              <a:solidFill>
                <a:schemeClr val="bg1"/>
              </a:solidFill>
              <a:cs typeface="+mn-ea"/>
              <a:sym typeface="+mn-lt"/>
            </a:endParaRPr>
          </a:p>
        </p:txBody>
      </p:sp>
      <p:sp>
        <p:nvSpPr>
          <p:cNvPr id="9" name="TextBox 65"/>
          <p:cNvSpPr txBox="1"/>
          <p:nvPr/>
        </p:nvSpPr>
        <p:spPr>
          <a:xfrm>
            <a:off x="1249086" y="4548371"/>
            <a:ext cx="2008090" cy="1015663"/>
          </a:xfrm>
          <a:prstGeom prst="rect">
            <a:avLst/>
          </a:prstGeom>
          <a:noFill/>
        </p:spPr>
        <p:txBody>
          <a:bodyPr wrap="square" lIns="91440" tIns="0" rIns="91420" bIns="0" rtlCol="0">
            <a:spAutoFit/>
          </a:bodyPr>
          <a:lstStyle/>
          <a:p>
            <a:pPr algn="ctr">
              <a:lnSpc>
                <a:spcPct val="120000"/>
              </a:lnSpc>
            </a:pPr>
            <a:r>
              <a:rPr lang="zh-CN" altLang="en-US" sz="1100" dirty="0">
                <a:solidFill>
                  <a:schemeClr val="bg1">
                    <a:lumMod val="50000"/>
                  </a:schemeClr>
                </a:solidFill>
                <a:cs typeface="+mn-ea"/>
                <a:sym typeface="+mn-lt"/>
              </a:rPr>
              <a:t>此处添加详细文本描述，建议与标题相关并符合整体语言风格，语言描述尽量简洁生动。尽量将每页幻灯片的字数控制在</a:t>
            </a:r>
            <a:r>
              <a:rPr lang="en-US" altLang="zh-CN" sz="1100" dirty="0">
                <a:solidFill>
                  <a:schemeClr val="bg1">
                    <a:lumMod val="50000"/>
                  </a:schemeClr>
                </a:solidFill>
                <a:cs typeface="+mn-ea"/>
                <a:sym typeface="+mn-lt"/>
              </a:rPr>
              <a:t>200</a:t>
            </a:r>
            <a:r>
              <a:rPr lang="zh-CN" altLang="en-US" sz="1100" dirty="0">
                <a:solidFill>
                  <a:schemeClr val="bg1">
                    <a:lumMod val="50000"/>
                  </a:schemeClr>
                </a:solidFill>
                <a:cs typeface="+mn-ea"/>
                <a:sym typeface="+mn-lt"/>
              </a:rPr>
              <a:t>字以内。</a:t>
            </a:r>
            <a:endParaRPr lang="en-US" sz="1100" dirty="0">
              <a:solidFill>
                <a:schemeClr val="bg1">
                  <a:lumMod val="50000"/>
                </a:schemeClr>
              </a:solidFill>
              <a:cs typeface="+mn-ea"/>
              <a:sym typeface="+mn-lt"/>
            </a:endParaRPr>
          </a:p>
        </p:txBody>
      </p:sp>
      <p:sp>
        <p:nvSpPr>
          <p:cNvPr id="10" name="Rectangle 90"/>
          <p:cNvSpPr/>
          <p:nvPr/>
        </p:nvSpPr>
        <p:spPr>
          <a:xfrm>
            <a:off x="3820542" y="2630416"/>
            <a:ext cx="2008094" cy="1691434"/>
          </a:xfrm>
          <a:prstGeom prst="rect">
            <a:avLst/>
          </a:prstGeom>
          <a:solidFill>
            <a:srgbClr val="D983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cs typeface="+mn-ea"/>
              <a:sym typeface="+mn-lt"/>
            </a:endParaRPr>
          </a:p>
        </p:txBody>
      </p:sp>
      <p:cxnSp>
        <p:nvCxnSpPr>
          <p:cNvPr id="12" name="Straight Connector 97"/>
          <p:cNvCxnSpPr>
            <a:cxnSpLocks/>
          </p:cNvCxnSpPr>
          <p:nvPr/>
        </p:nvCxnSpPr>
        <p:spPr>
          <a:xfrm>
            <a:off x="3866127" y="4145870"/>
            <a:ext cx="1797349"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3" name="TextBox 68"/>
          <p:cNvSpPr txBox="1"/>
          <p:nvPr/>
        </p:nvSpPr>
        <p:spPr>
          <a:xfrm>
            <a:off x="3878600" y="3730784"/>
            <a:ext cx="2008090" cy="276999"/>
          </a:xfrm>
          <a:prstGeom prst="rect">
            <a:avLst/>
          </a:prstGeom>
          <a:noFill/>
        </p:spPr>
        <p:txBody>
          <a:bodyPr wrap="square" lIns="0" tIns="0" rIns="91420" bIns="0" rtlCol="0">
            <a:spAutoFit/>
          </a:bodyPr>
          <a:lstStyle/>
          <a:p>
            <a:pPr algn="ctr"/>
            <a:r>
              <a:rPr lang="zh-CN" altLang="en-US" b="1" dirty="0">
                <a:solidFill>
                  <a:schemeClr val="bg1"/>
                </a:solidFill>
                <a:cs typeface="+mn-ea"/>
                <a:sym typeface="+mn-lt"/>
              </a:rPr>
              <a:t>加入标题</a:t>
            </a:r>
            <a:endParaRPr lang="en-US" altLang="zh-CN" b="1" dirty="0">
              <a:solidFill>
                <a:schemeClr val="bg1"/>
              </a:solidFill>
              <a:cs typeface="+mn-ea"/>
              <a:sym typeface="+mn-lt"/>
            </a:endParaRPr>
          </a:p>
        </p:txBody>
      </p:sp>
      <p:sp>
        <p:nvSpPr>
          <p:cNvPr id="14" name="TextBox 69"/>
          <p:cNvSpPr txBox="1"/>
          <p:nvPr/>
        </p:nvSpPr>
        <p:spPr>
          <a:xfrm>
            <a:off x="3820544" y="4548371"/>
            <a:ext cx="2008090" cy="1015663"/>
          </a:xfrm>
          <a:prstGeom prst="rect">
            <a:avLst/>
          </a:prstGeom>
          <a:noFill/>
        </p:spPr>
        <p:txBody>
          <a:bodyPr wrap="square" lIns="91440" tIns="0" rIns="91420" bIns="0" rtlCol="0">
            <a:spAutoFit/>
          </a:bodyPr>
          <a:lstStyle/>
          <a:p>
            <a:pPr algn="ctr">
              <a:lnSpc>
                <a:spcPct val="120000"/>
              </a:lnSpc>
            </a:pPr>
            <a:r>
              <a:rPr lang="zh-CN" altLang="en-US" sz="1100" dirty="0">
                <a:solidFill>
                  <a:schemeClr val="bg1">
                    <a:lumMod val="50000"/>
                  </a:schemeClr>
                </a:solidFill>
                <a:cs typeface="+mn-ea"/>
                <a:sym typeface="+mn-lt"/>
              </a:rPr>
              <a:t>此处添加详细文本描述，建议与标题相关并符合整体语言风格，语言描述尽量简洁生动。尽量将每页幻灯片的字数控制在</a:t>
            </a:r>
            <a:r>
              <a:rPr lang="en-US" altLang="zh-CN" sz="1100" dirty="0">
                <a:solidFill>
                  <a:schemeClr val="bg1">
                    <a:lumMod val="50000"/>
                  </a:schemeClr>
                </a:solidFill>
                <a:cs typeface="+mn-ea"/>
                <a:sym typeface="+mn-lt"/>
              </a:rPr>
              <a:t>200</a:t>
            </a:r>
            <a:r>
              <a:rPr lang="zh-CN" altLang="en-US" sz="1100" dirty="0">
                <a:solidFill>
                  <a:schemeClr val="bg1">
                    <a:lumMod val="50000"/>
                  </a:schemeClr>
                </a:solidFill>
                <a:cs typeface="+mn-ea"/>
                <a:sym typeface="+mn-lt"/>
              </a:rPr>
              <a:t>字以内。</a:t>
            </a:r>
            <a:endParaRPr lang="en-US" altLang="zh-CN" sz="1100" dirty="0">
              <a:solidFill>
                <a:schemeClr val="bg1">
                  <a:lumMod val="50000"/>
                </a:schemeClr>
              </a:solidFill>
              <a:cs typeface="+mn-ea"/>
              <a:sym typeface="+mn-lt"/>
            </a:endParaRPr>
          </a:p>
        </p:txBody>
      </p:sp>
      <p:sp>
        <p:nvSpPr>
          <p:cNvPr id="15" name="Rectangle 127"/>
          <p:cNvSpPr/>
          <p:nvPr/>
        </p:nvSpPr>
        <p:spPr>
          <a:xfrm>
            <a:off x="6403575" y="2624733"/>
            <a:ext cx="2008094" cy="1691434"/>
          </a:xfrm>
          <a:prstGeom prst="rect">
            <a:avLst/>
          </a:prstGeom>
          <a:solidFill>
            <a:srgbClr val="3297A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cs typeface="+mn-ea"/>
              <a:sym typeface="+mn-lt"/>
            </a:endParaRPr>
          </a:p>
        </p:txBody>
      </p:sp>
      <p:cxnSp>
        <p:nvCxnSpPr>
          <p:cNvPr id="16" name="Straight Connector 130"/>
          <p:cNvCxnSpPr>
            <a:cxnSpLocks/>
          </p:cNvCxnSpPr>
          <p:nvPr/>
        </p:nvCxnSpPr>
        <p:spPr>
          <a:xfrm>
            <a:off x="6449160" y="4140187"/>
            <a:ext cx="1797349"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TextBox 72"/>
          <p:cNvSpPr txBox="1"/>
          <p:nvPr/>
        </p:nvSpPr>
        <p:spPr>
          <a:xfrm>
            <a:off x="6461633" y="3725101"/>
            <a:ext cx="2008090" cy="276999"/>
          </a:xfrm>
          <a:prstGeom prst="rect">
            <a:avLst/>
          </a:prstGeom>
          <a:noFill/>
        </p:spPr>
        <p:txBody>
          <a:bodyPr wrap="square" lIns="0" tIns="0" rIns="91420" bIns="0" rtlCol="0">
            <a:spAutoFit/>
          </a:bodyPr>
          <a:lstStyle/>
          <a:p>
            <a:pPr algn="ctr"/>
            <a:r>
              <a:rPr lang="zh-CN" altLang="en-US" b="1" dirty="0">
                <a:solidFill>
                  <a:schemeClr val="bg1"/>
                </a:solidFill>
                <a:cs typeface="+mn-ea"/>
                <a:sym typeface="+mn-lt"/>
              </a:rPr>
              <a:t>加入标题</a:t>
            </a:r>
            <a:endParaRPr lang="en-US" altLang="zh-CN" b="1" dirty="0">
              <a:solidFill>
                <a:schemeClr val="bg1"/>
              </a:solidFill>
              <a:cs typeface="+mn-ea"/>
              <a:sym typeface="+mn-lt"/>
            </a:endParaRPr>
          </a:p>
        </p:txBody>
      </p:sp>
      <p:sp>
        <p:nvSpPr>
          <p:cNvPr id="18" name="TextBox 73"/>
          <p:cNvSpPr txBox="1"/>
          <p:nvPr/>
        </p:nvSpPr>
        <p:spPr>
          <a:xfrm>
            <a:off x="6403577" y="4542688"/>
            <a:ext cx="2008090" cy="1015663"/>
          </a:xfrm>
          <a:prstGeom prst="rect">
            <a:avLst/>
          </a:prstGeom>
          <a:noFill/>
        </p:spPr>
        <p:txBody>
          <a:bodyPr wrap="square" lIns="91440" tIns="0" rIns="91420" bIns="0" rtlCol="0">
            <a:spAutoFit/>
          </a:bodyPr>
          <a:lstStyle/>
          <a:p>
            <a:pPr algn="ctr">
              <a:lnSpc>
                <a:spcPct val="120000"/>
              </a:lnSpc>
            </a:pPr>
            <a:r>
              <a:rPr lang="zh-CN" altLang="en-US" sz="1100" dirty="0">
                <a:solidFill>
                  <a:schemeClr val="bg1">
                    <a:lumMod val="50000"/>
                  </a:schemeClr>
                </a:solidFill>
                <a:cs typeface="+mn-ea"/>
                <a:sym typeface="+mn-lt"/>
              </a:rPr>
              <a:t>此处添加详细文本描述，建议与标题相关并符合整体语言风格，语言描述尽量简洁生动。尽量将每页幻灯片的字数控制在</a:t>
            </a:r>
            <a:r>
              <a:rPr lang="en-US" altLang="zh-CN" sz="1100" dirty="0">
                <a:solidFill>
                  <a:schemeClr val="bg1">
                    <a:lumMod val="50000"/>
                  </a:schemeClr>
                </a:solidFill>
                <a:cs typeface="+mn-ea"/>
                <a:sym typeface="+mn-lt"/>
              </a:rPr>
              <a:t>200</a:t>
            </a:r>
            <a:r>
              <a:rPr lang="zh-CN" altLang="en-US" sz="1100" dirty="0">
                <a:solidFill>
                  <a:schemeClr val="bg1">
                    <a:lumMod val="50000"/>
                  </a:schemeClr>
                </a:solidFill>
                <a:cs typeface="+mn-ea"/>
                <a:sym typeface="+mn-lt"/>
              </a:rPr>
              <a:t>字以内。</a:t>
            </a:r>
            <a:endParaRPr lang="en-US" altLang="zh-CN" sz="1100" dirty="0">
              <a:solidFill>
                <a:schemeClr val="bg1">
                  <a:lumMod val="50000"/>
                </a:schemeClr>
              </a:solidFill>
              <a:cs typeface="+mn-ea"/>
              <a:sym typeface="+mn-lt"/>
            </a:endParaRPr>
          </a:p>
        </p:txBody>
      </p:sp>
      <p:sp>
        <p:nvSpPr>
          <p:cNvPr id="19" name="Rectangle 159"/>
          <p:cNvSpPr/>
          <p:nvPr/>
        </p:nvSpPr>
        <p:spPr>
          <a:xfrm>
            <a:off x="8969992" y="2619208"/>
            <a:ext cx="2008094" cy="1691434"/>
          </a:xfrm>
          <a:prstGeom prst="rect">
            <a:avLst/>
          </a:prstGeom>
          <a:solidFill>
            <a:srgbClr val="D9836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cs typeface="+mn-ea"/>
              <a:sym typeface="+mn-lt"/>
            </a:endParaRPr>
          </a:p>
        </p:txBody>
      </p:sp>
      <p:cxnSp>
        <p:nvCxnSpPr>
          <p:cNvPr id="20" name="Straight Connector 161"/>
          <p:cNvCxnSpPr>
            <a:cxnSpLocks/>
          </p:cNvCxnSpPr>
          <p:nvPr/>
        </p:nvCxnSpPr>
        <p:spPr>
          <a:xfrm>
            <a:off x="9015577" y="4134662"/>
            <a:ext cx="1797349"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1" name="TextBox 76"/>
          <p:cNvSpPr txBox="1"/>
          <p:nvPr/>
        </p:nvSpPr>
        <p:spPr>
          <a:xfrm>
            <a:off x="9028050" y="3719576"/>
            <a:ext cx="2008090" cy="276999"/>
          </a:xfrm>
          <a:prstGeom prst="rect">
            <a:avLst/>
          </a:prstGeom>
          <a:noFill/>
        </p:spPr>
        <p:txBody>
          <a:bodyPr wrap="square" lIns="0" tIns="0" rIns="91420" bIns="0" rtlCol="0">
            <a:spAutoFit/>
          </a:bodyPr>
          <a:lstStyle/>
          <a:p>
            <a:pPr algn="ctr"/>
            <a:r>
              <a:rPr lang="zh-CN" altLang="en-US" b="1" dirty="0">
                <a:solidFill>
                  <a:schemeClr val="bg1"/>
                </a:solidFill>
                <a:cs typeface="+mn-ea"/>
                <a:sym typeface="+mn-lt"/>
              </a:rPr>
              <a:t>加入标题</a:t>
            </a:r>
            <a:endParaRPr lang="en-US" altLang="zh-CN" b="1" dirty="0">
              <a:solidFill>
                <a:schemeClr val="bg1"/>
              </a:solidFill>
              <a:cs typeface="+mn-ea"/>
              <a:sym typeface="+mn-lt"/>
            </a:endParaRPr>
          </a:p>
        </p:txBody>
      </p:sp>
      <p:sp>
        <p:nvSpPr>
          <p:cNvPr id="22" name="TextBox 77"/>
          <p:cNvSpPr txBox="1"/>
          <p:nvPr/>
        </p:nvSpPr>
        <p:spPr>
          <a:xfrm>
            <a:off x="8969994" y="4537163"/>
            <a:ext cx="2008090" cy="1015663"/>
          </a:xfrm>
          <a:prstGeom prst="rect">
            <a:avLst/>
          </a:prstGeom>
          <a:noFill/>
        </p:spPr>
        <p:txBody>
          <a:bodyPr wrap="square" lIns="91440" tIns="0" rIns="91420" bIns="0" rtlCol="0">
            <a:spAutoFit/>
          </a:bodyPr>
          <a:lstStyle/>
          <a:p>
            <a:pPr algn="ctr">
              <a:lnSpc>
                <a:spcPct val="120000"/>
              </a:lnSpc>
            </a:pPr>
            <a:r>
              <a:rPr lang="zh-CN" altLang="en-US" sz="1100" dirty="0">
                <a:solidFill>
                  <a:schemeClr val="bg1">
                    <a:lumMod val="50000"/>
                  </a:schemeClr>
                </a:solidFill>
                <a:cs typeface="+mn-ea"/>
                <a:sym typeface="+mn-lt"/>
              </a:rPr>
              <a:t>此处添加详细文本描述，建议与标题相关并符合整体语言风格，语言描述尽量简洁生动。尽量将每页幻灯片的字数控制在</a:t>
            </a:r>
            <a:r>
              <a:rPr lang="en-US" altLang="zh-CN" sz="1100" dirty="0">
                <a:solidFill>
                  <a:schemeClr val="bg1">
                    <a:lumMod val="50000"/>
                  </a:schemeClr>
                </a:solidFill>
                <a:cs typeface="+mn-ea"/>
                <a:sym typeface="+mn-lt"/>
              </a:rPr>
              <a:t>200</a:t>
            </a:r>
            <a:r>
              <a:rPr lang="zh-CN" altLang="en-US" sz="1100" dirty="0">
                <a:solidFill>
                  <a:schemeClr val="bg1">
                    <a:lumMod val="50000"/>
                  </a:schemeClr>
                </a:solidFill>
                <a:cs typeface="+mn-ea"/>
                <a:sym typeface="+mn-lt"/>
              </a:rPr>
              <a:t>字以内。</a:t>
            </a:r>
            <a:endParaRPr lang="en-US" altLang="zh-CN" sz="1100" dirty="0">
              <a:solidFill>
                <a:schemeClr val="bg1">
                  <a:lumMod val="50000"/>
                </a:schemeClr>
              </a:solidFill>
              <a:cs typeface="+mn-ea"/>
              <a:sym typeface="+mn-lt"/>
            </a:endParaRPr>
          </a:p>
        </p:txBody>
      </p:sp>
      <p:grpSp>
        <p:nvGrpSpPr>
          <p:cNvPr id="23" name="组合 22"/>
          <p:cNvGrpSpPr/>
          <p:nvPr/>
        </p:nvGrpSpPr>
        <p:grpSpPr>
          <a:xfrm>
            <a:off x="4487194" y="2750117"/>
            <a:ext cx="677444" cy="603578"/>
            <a:chOff x="3332164" y="207963"/>
            <a:chExt cx="509588" cy="454025"/>
          </a:xfrm>
          <a:solidFill>
            <a:schemeClr val="bg1"/>
          </a:solidFill>
        </p:grpSpPr>
        <p:sp>
          <p:nvSpPr>
            <p:cNvPr id="24"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25"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26"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27"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grpSp>
      <p:grpSp>
        <p:nvGrpSpPr>
          <p:cNvPr id="28" name="组合 27"/>
          <p:cNvGrpSpPr/>
          <p:nvPr/>
        </p:nvGrpSpPr>
        <p:grpSpPr>
          <a:xfrm>
            <a:off x="9581501" y="2658313"/>
            <a:ext cx="785074" cy="787184"/>
            <a:chOff x="3292476" y="115888"/>
            <a:chExt cx="590550" cy="592138"/>
          </a:xfrm>
          <a:solidFill>
            <a:schemeClr val="bg1"/>
          </a:solidFill>
        </p:grpSpPr>
        <p:sp>
          <p:nvSpPr>
            <p:cNvPr id="29"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0"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1"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2"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3"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4"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5"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36"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grpSp>
      <p:grpSp>
        <p:nvGrpSpPr>
          <p:cNvPr id="37" name="组合 36"/>
          <p:cNvGrpSpPr/>
          <p:nvPr/>
        </p:nvGrpSpPr>
        <p:grpSpPr>
          <a:xfrm>
            <a:off x="1874468" y="2710018"/>
            <a:ext cx="753418" cy="683774"/>
            <a:chOff x="8356601" y="152401"/>
            <a:chExt cx="566738" cy="514350"/>
          </a:xfrm>
          <a:solidFill>
            <a:schemeClr val="bg1"/>
          </a:solidFill>
        </p:grpSpPr>
        <p:sp>
          <p:nvSpPr>
            <p:cNvPr id="38"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sz="2800">
                <a:cs typeface="+mn-ea"/>
                <a:sym typeface="+mn-lt"/>
              </a:endParaRPr>
            </a:p>
          </p:txBody>
        </p:sp>
        <p:sp>
          <p:nvSpPr>
            <p:cNvPr id="39"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40"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41"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42"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sp>
          <p:nvSpPr>
            <p:cNvPr id="43"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sz="2800">
                <a:cs typeface="+mn-ea"/>
                <a:sym typeface="+mn-lt"/>
              </a:endParaRPr>
            </a:p>
          </p:txBody>
        </p:sp>
      </p:grpSp>
      <p:sp>
        <p:nvSpPr>
          <p:cNvPr id="44" name="Freeform 25"/>
          <p:cNvSpPr>
            <a:spLocks noEditPoints="1"/>
          </p:cNvSpPr>
          <p:nvPr/>
        </p:nvSpPr>
        <p:spPr bwMode="auto">
          <a:xfrm>
            <a:off x="7012261" y="2746016"/>
            <a:ext cx="812992" cy="61177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bg1"/>
          </a:solidFill>
          <a:ln>
            <a:noFill/>
          </a:ln>
        </p:spPr>
        <p:txBody>
          <a:bodyPr vert="horz" wrap="square" lIns="91440" tIns="45720" rIns="91440" bIns="45720" numCol="1" anchor="t" anchorCtr="0" compatLnSpc="1"/>
          <a:lstStyle/>
          <a:p>
            <a:endParaRPr lang="en-US" sz="2800">
              <a:cs typeface="+mn-ea"/>
              <a:sym typeface="+mn-lt"/>
            </a:endParaRPr>
          </a:p>
        </p:txBody>
      </p:sp>
    </p:spTree>
    <p:extLst>
      <p:ext uri="{BB962C8B-B14F-4D97-AF65-F5344CB8AC3E}">
        <p14:creationId xmlns:p14="http://schemas.microsoft.com/office/powerpoint/2010/main" val="787363691"/>
      </p:ext>
    </p:extLst>
  </p:cSld>
  <p:clrMapOvr>
    <a:masterClrMapping/>
  </p:clrMapOvr>
  <mc:AlternateContent xmlns:mc="http://schemas.openxmlformats.org/markup-compatibility/2006" xmlns:p14="http://schemas.microsoft.com/office/powerpoint/2010/main">
    <mc:Choice Requires="p14">
      <p:transition spd="slow" p14:dur="900" advTm="1000">
        <p14:warp dir="in"/>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childTnLst>
                                </p:cTn>
                              </p:par>
                              <p:par>
                                <p:cTn id="15" presetID="53" presetClass="entr" presetSubtype="16"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2250"/>
                            </p:stCondLst>
                            <p:childTnLst>
                              <p:par>
                                <p:cTn id="32" presetID="9"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dissolve">
                                      <p:cBhvr>
                                        <p:cTn id="34" dur="500"/>
                                        <p:tgtEl>
                                          <p:spTgt spid="9"/>
                                        </p:tgtEl>
                                      </p:cBhvr>
                                    </p:animEffect>
                                  </p:childTnLst>
                                </p:cTn>
                              </p:par>
                            </p:childTnLst>
                          </p:cTn>
                        </p:par>
                        <p:par>
                          <p:cTn id="35" fill="hold">
                            <p:stCondLst>
                              <p:cond delay="2750"/>
                            </p:stCondLst>
                            <p:childTnLst>
                              <p:par>
                                <p:cTn id="36" presetID="23"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childTnLst>
                                </p:cTn>
                              </p:par>
                              <p:par>
                                <p:cTn id="40" presetID="53" presetClass="entr" presetSubtype="16"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3250"/>
                            </p:stCondLst>
                            <p:childTnLst>
                              <p:par>
                                <p:cTn id="46" presetID="23" presetClass="entr" presetSubtype="16"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fltVal val="0"/>
                                          </p:val>
                                        </p:tav>
                                        <p:tav tm="100000">
                                          <p:val>
                                            <p:strVal val="#ppt_w"/>
                                          </p:val>
                                        </p:tav>
                                      </p:tavLst>
                                    </p:anim>
                                    <p:anim calcmode="lin" valueType="num">
                                      <p:cBhvr>
                                        <p:cTn id="49" dur="500" fill="hold"/>
                                        <p:tgtEl>
                                          <p:spTgt spid="12"/>
                                        </p:tgtEl>
                                        <p:attrNameLst>
                                          <p:attrName>ppt_h</p:attrName>
                                        </p:attrNameLst>
                                      </p:cBhvr>
                                      <p:tavLst>
                                        <p:tav tm="0">
                                          <p:val>
                                            <p:fltVal val="0"/>
                                          </p:val>
                                        </p:tav>
                                        <p:tav tm="100000">
                                          <p:val>
                                            <p:strVal val="#ppt_h"/>
                                          </p:val>
                                        </p:tav>
                                      </p:tavLst>
                                    </p:anim>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500" fill="hold"/>
                                        <p:tgtEl>
                                          <p:spTgt spid="13"/>
                                        </p:tgtEl>
                                        <p:attrNameLst>
                                          <p:attrName>ppt_w</p:attrName>
                                        </p:attrNameLst>
                                      </p:cBhvr>
                                      <p:tavLst>
                                        <p:tav tm="0">
                                          <p:val>
                                            <p:fltVal val="0"/>
                                          </p:val>
                                        </p:tav>
                                        <p:tav tm="100000">
                                          <p:val>
                                            <p:strVal val="#ppt_w"/>
                                          </p:val>
                                        </p:tav>
                                      </p:tavLst>
                                    </p:anim>
                                    <p:anim calcmode="lin" valueType="num">
                                      <p:cBhvr>
                                        <p:cTn id="54" dur="500" fill="hold"/>
                                        <p:tgtEl>
                                          <p:spTgt spid="13"/>
                                        </p:tgtEl>
                                        <p:attrNameLst>
                                          <p:attrName>ppt_h</p:attrName>
                                        </p:attrNameLst>
                                      </p:cBhvr>
                                      <p:tavLst>
                                        <p:tav tm="0">
                                          <p:val>
                                            <p:fltVal val="0"/>
                                          </p:val>
                                        </p:tav>
                                        <p:tav tm="100000">
                                          <p:val>
                                            <p:strVal val="#ppt_h"/>
                                          </p:val>
                                        </p:tav>
                                      </p:tavLst>
                                    </p:anim>
                                    <p:animEffect transition="in" filter="fade">
                                      <p:cBhvr>
                                        <p:cTn id="55" dur="500"/>
                                        <p:tgtEl>
                                          <p:spTgt spid="13"/>
                                        </p:tgtEl>
                                      </p:cBhvr>
                                    </p:animEffect>
                                  </p:childTnLst>
                                </p:cTn>
                              </p:par>
                            </p:childTnLst>
                          </p:cTn>
                        </p:par>
                        <p:par>
                          <p:cTn id="56" fill="hold">
                            <p:stCondLst>
                              <p:cond delay="4250"/>
                            </p:stCondLst>
                            <p:childTnLst>
                              <p:par>
                                <p:cTn id="57" presetID="9"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dissolve">
                                      <p:cBhvr>
                                        <p:cTn id="59" dur="500"/>
                                        <p:tgtEl>
                                          <p:spTgt spid="14"/>
                                        </p:tgtEl>
                                      </p:cBhvr>
                                    </p:animEffect>
                                  </p:childTnLst>
                                </p:cTn>
                              </p:par>
                            </p:childTnLst>
                          </p:cTn>
                        </p:par>
                        <p:par>
                          <p:cTn id="60" fill="hold">
                            <p:stCondLst>
                              <p:cond delay="4750"/>
                            </p:stCondLst>
                            <p:childTnLst>
                              <p:par>
                                <p:cTn id="61" presetID="23" presetClass="entr" presetSubtype="16"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500" fill="hold"/>
                                        <p:tgtEl>
                                          <p:spTgt spid="15"/>
                                        </p:tgtEl>
                                        <p:attrNameLst>
                                          <p:attrName>ppt_w</p:attrName>
                                        </p:attrNameLst>
                                      </p:cBhvr>
                                      <p:tavLst>
                                        <p:tav tm="0">
                                          <p:val>
                                            <p:fltVal val="0"/>
                                          </p:val>
                                        </p:tav>
                                        <p:tav tm="100000">
                                          <p:val>
                                            <p:strVal val="#ppt_w"/>
                                          </p:val>
                                        </p:tav>
                                      </p:tavLst>
                                    </p:anim>
                                    <p:anim calcmode="lin" valueType="num">
                                      <p:cBhvr>
                                        <p:cTn id="64" dur="500" fill="hold"/>
                                        <p:tgtEl>
                                          <p:spTgt spid="15"/>
                                        </p:tgtEl>
                                        <p:attrNameLst>
                                          <p:attrName>ppt_h</p:attrName>
                                        </p:attrNameLst>
                                      </p:cBhvr>
                                      <p:tavLst>
                                        <p:tav tm="0">
                                          <p:val>
                                            <p:fltVal val="0"/>
                                          </p:val>
                                        </p:tav>
                                        <p:tav tm="100000">
                                          <p:val>
                                            <p:strVal val="#ppt_h"/>
                                          </p:val>
                                        </p:tav>
                                      </p:tavLst>
                                    </p:anim>
                                  </p:childTnLst>
                                </p:cTn>
                              </p:par>
                              <p:par>
                                <p:cTn id="65" presetID="53" presetClass="entr" presetSubtype="16" fill="hold" grpId="0"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p:cTn id="67" dur="500" fill="hold"/>
                                        <p:tgtEl>
                                          <p:spTgt spid="44"/>
                                        </p:tgtEl>
                                        <p:attrNameLst>
                                          <p:attrName>ppt_w</p:attrName>
                                        </p:attrNameLst>
                                      </p:cBhvr>
                                      <p:tavLst>
                                        <p:tav tm="0">
                                          <p:val>
                                            <p:fltVal val="0"/>
                                          </p:val>
                                        </p:tav>
                                        <p:tav tm="100000">
                                          <p:val>
                                            <p:strVal val="#ppt_w"/>
                                          </p:val>
                                        </p:tav>
                                      </p:tavLst>
                                    </p:anim>
                                    <p:anim calcmode="lin" valueType="num">
                                      <p:cBhvr>
                                        <p:cTn id="68" dur="500" fill="hold"/>
                                        <p:tgtEl>
                                          <p:spTgt spid="44"/>
                                        </p:tgtEl>
                                        <p:attrNameLst>
                                          <p:attrName>ppt_h</p:attrName>
                                        </p:attrNameLst>
                                      </p:cBhvr>
                                      <p:tavLst>
                                        <p:tav tm="0">
                                          <p:val>
                                            <p:fltVal val="0"/>
                                          </p:val>
                                        </p:tav>
                                        <p:tav tm="100000">
                                          <p:val>
                                            <p:strVal val="#ppt_h"/>
                                          </p:val>
                                        </p:tav>
                                      </p:tavLst>
                                    </p:anim>
                                    <p:animEffect transition="in" filter="fade">
                                      <p:cBhvr>
                                        <p:cTn id="69" dur="500"/>
                                        <p:tgtEl>
                                          <p:spTgt spid="44"/>
                                        </p:tgtEl>
                                      </p:cBhvr>
                                    </p:animEffect>
                                  </p:childTnLst>
                                </p:cTn>
                              </p:par>
                            </p:childTnLst>
                          </p:cTn>
                        </p:par>
                        <p:par>
                          <p:cTn id="70" fill="hold">
                            <p:stCondLst>
                              <p:cond delay="5250"/>
                            </p:stCondLst>
                            <p:childTnLst>
                              <p:par>
                                <p:cTn id="71" presetID="23" presetClass="entr" presetSubtype="16" fill="hold" nodeType="after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childTnLst>
                                </p:cTn>
                              </p:par>
                            </p:childTnLst>
                          </p:cTn>
                        </p:par>
                        <p:par>
                          <p:cTn id="75" fill="hold">
                            <p:stCondLst>
                              <p:cond delay="5750"/>
                            </p:stCondLst>
                            <p:childTnLst>
                              <p:par>
                                <p:cTn id="76" presetID="53" presetClass="entr" presetSubtype="16"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p:cTn id="78" dur="500" fill="hold"/>
                                        <p:tgtEl>
                                          <p:spTgt spid="17"/>
                                        </p:tgtEl>
                                        <p:attrNameLst>
                                          <p:attrName>ppt_w</p:attrName>
                                        </p:attrNameLst>
                                      </p:cBhvr>
                                      <p:tavLst>
                                        <p:tav tm="0">
                                          <p:val>
                                            <p:fltVal val="0"/>
                                          </p:val>
                                        </p:tav>
                                        <p:tav tm="100000">
                                          <p:val>
                                            <p:strVal val="#ppt_w"/>
                                          </p:val>
                                        </p:tav>
                                      </p:tavLst>
                                    </p:anim>
                                    <p:anim calcmode="lin" valueType="num">
                                      <p:cBhvr>
                                        <p:cTn id="79" dur="500" fill="hold"/>
                                        <p:tgtEl>
                                          <p:spTgt spid="17"/>
                                        </p:tgtEl>
                                        <p:attrNameLst>
                                          <p:attrName>ppt_h</p:attrName>
                                        </p:attrNameLst>
                                      </p:cBhvr>
                                      <p:tavLst>
                                        <p:tav tm="0">
                                          <p:val>
                                            <p:fltVal val="0"/>
                                          </p:val>
                                        </p:tav>
                                        <p:tav tm="100000">
                                          <p:val>
                                            <p:strVal val="#ppt_h"/>
                                          </p:val>
                                        </p:tav>
                                      </p:tavLst>
                                    </p:anim>
                                    <p:animEffect transition="in" filter="fade">
                                      <p:cBhvr>
                                        <p:cTn id="80" dur="500"/>
                                        <p:tgtEl>
                                          <p:spTgt spid="17"/>
                                        </p:tgtEl>
                                      </p:cBhvr>
                                    </p:animEffect>
                                  </p:childTnLst>
                                </p:cTn>
                              </p:par>
                            </p:childTnLst>
                          </p:cTn>
                        </p:par>
                        <p:par>
                          <p:cTn id="81" fill="hold">
                            <p:stCondLst>
                              <p:cond delay="6250"/>
                            </p:stCondLst>
                            <p:childTnLst>
                              <p:par>
                                <p:cTn id="82" presetID="9" presetClass="entr" presetSubtype="0" fill="hold" grpId="0" nodeType="after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dissolve">
                                      <p:cBhvr>
                                        <p:cTn id="84" dur="500"/>
                                        <p:tgtEl>
                                          <p:spTgt spid="18"/>
                                        </p:tgtEl>
                                      </p:cBhvr>
                                    </p:animEffect>
                                  </p:childTnLst>
                                </p:cTn>
                              </p:par>
                            </p:childTnLst>
                          </p:cTn>
                        </p:par>
                        <p:par>
                          <p:cTn id="85" fill="hold">
                            <p:stCondLst>
                              <p:cond delay="6750"/>
                            </p:stCondLst>
                            <p:childTnLst>
                              <p:par>
                                <p:cTn id="86" presetID="23" presetClass="entr" presetSubtype="16" fill="hold" grpId="0" nodeType="after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 fill="hold"/>
                                        <p:tgtEl>
                                          <p:spTgt spid="19"/>
                                        </p:tgtEl>
                                        <p:attrNameLst>
                                          <p:attrName>ppt_w</p:attrName>
                                        </p:attrNameLst>
                                      </p:cBhvr>
                                      <p:tavLst>
                                        <p:tav tm="0">
                                          <p:val>
                                            <p:fltVal val="0"/>
                                          </p:val>
                                        </p:tav>
                                        <p:tav tm="100000">
                                          <p:val>
                                            <p:strVal val="#ppt_w"/>
                                          </p:val>
                                        </p:tav>
                                      </p:tavLst>
                                    </p:anim>
                                    <p:anim calcmode="lin" valueType="num">
                                      <p:cBhvr>
                                        <p:cTn id="89" dur="500" fill="hold"/>
                                        <p:tgtEl>
                                          <p:spTgt spid="19"/>
                                        </p:tgtEl>
                                        <p:attrNameLst>
                                          <p:attrName>ppt_h</p:attrName>
                                        </p:attrNameLst>
                                      </p:cBhvr>
                                      <p:tavLst>
                                        <p:tav tm="0">
                                          <p:val>
                                            <p:fltVal val="0"/>
                                          </p:val>
                                        </p:tav>
                                        <p:tav tm="100000">
                                          <p:val>
                                            <p:strVal val="#ppt_h"/>
                                          </p:val>
                                        </p:tav>
                                      </p:tavLst>
                                    </p:anim>
                                  </p:childTnLst>
                                </p:cTn>
                              </p:par>
                              <p:par>
                                <p:cTn id="90" presetID="53" presetClass="entr" presetSubtype="16" fill="hold" nodeType="withEffect">
                                  <p:stCondLst>
                                    <p:cond delay="0"/>
                                  </p:stCondLst>
                                  <p:childTnLst>
                                    <p:set>
                                      <p:cBhvr>
                                        <p:cTn id="91" dur="1" fill="hold">
                                          <p:stCondLst>
                                            <p:cond delay="0"/>
                                          </p:stCondLst>
                                        </p:cTn>
                                        <p:tgtEl>
                                          <p:spTgt spid="28"/>
                                        </p:tgtEl>
                                        <p:attrNameLst>
                                          <p:attrName>style.visibility</p:attrName>
                                        </p:attrNameLst>
                                      </p:cBhvr>
                                      <p:to>
                                        <p:strVal val="visible"/>
                                      </p:to>
                                    </p:set>
                                    <p:anim calcmode="lin" valueType="num">
                                      <p:cBhvr>
                                        <p:cTn id="92" dur="500" fill="hold"/>
                                        <p:tgtEl>
                                          <p:spTgt spid="28"/>
                                        </p:tgtEl>
                                        <p:attrNameLst>
                                          <p:attrName>ppt_w</p:attrName>
                                        </p:attrNameLst>
                                      </p:cBhvr>
                                      <p:tavLst>
                                        <p:tav tm="0">
                                          <p:val>
                                            <p:fltVal val="0"/>
                                          </p:val>
                                        </p:tav>
                                        <p:tav tm="100000">
                                          <p:val>
                                            <p:strVal val="#ppt_w"/>
                                          </p:val>
                                        </p:tav>
                                      </p:tavLst>
                                    </p:anim>
                                    <p:anim calcmode="lin" valueType="num">
                                      <p:cBhvr>
                                        <p:cTn id="93" dur="500" fill="hold"/>
                                        <p:tgtEl>
                                          <p:spTgt spid="28"/>
                                        </p:tgtEl>
                                        <p:attrNameLst>
                                          <p:attrName>ppt_h</p:attrName>
                                        </p:attrNameLst>
                                      </p:cBhvr>
                                      <p:tavLst>
                                        <p:tav tm="0">
                                          <p:val>
                                            <p:fltVal val="0"/>
                                          </p:val>
                                        </p:tav>
                                        <p:tav tm="100000">
                                          <p:val>
                                            <p:strVal val="#ppt_h"/>
                                          </p:val>
                                        </p:tav>
                                      </p:tavLst>
                                    </p:anim>
                                    <p:animEffect transition="in" filter="fade">
                                      <p:cBhvr>
                                        <p:cTn id="94" dur="500"/>
                                        <p:tgtEl>
                                          <p:spTgt spid="28"/>
                                        </p:tgtEl>
                                      </p:cBhvr>
                                    </p:animEffect>
                                  </p:childTnLst>
                                </p:cTn>
                              </p:par>
                            </p:childTnLst>
                          </p:cTn>
                        </p:par>
                        <p:par>
                          <p:cTn id="95" fill="hold">
                            <p:stCondLst>
                              <p:cond delay="7250"/>
                            </p:stCondLst>
                            <p:childTnLst>
                              <p:par>
                                <p:cTn id="96" presetID="23" presetClass="entr" presetSubtype="16" fill="hold" nodeType="after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p:cTn id="98" dur="500" fill="hold"/>
                                        <p:tgtEl>
                                          <p:spTgt spid="20"/>
                                        </p:tgtEl>
                                        <p:attrNameLst>
                                          <p:attrName>ppt_w</p:attrName>
                                        </p:attrNameLst>
                                      </p:cBhvr>
                                      <p:tavLst>
                                        <p:tav tm="0">
                                          <p:val>
                                            <p:fltVal val="0"/>
                                          </p:val>
                                        </p:tav>
                                        <p:tav tm="100000">
                                          <p:val>
                                            <p:strVal val="#ppt_w"/>
                                          </p:val>
                                        </p:tav>
                                      </p:tavLst>
                                    </p:anim>
                                    <p:anim calcmode="lin" valueType="num">
                                      <p:cBhvr>
                                        <p:cTn id="99" dur="500" fill="hold"/>
                                        <p:tgtEl>
                                          <p:spTgt spid="20"/>
                                        </p:tgtEl>
                                        <p:attrNameLst>
                                          <p:attrName>ppt_h</p:attrName>
                                        </p:attrNameLst>
                                      </p:cBhvr>
                                      <p:tavLst>
                                        <p:tav tm="0">
                                          <p:val>
                                            <p:fltVal val="0"/>
                                          </p:val>
                                        </p:tav>
                                        <p:tav tm="100000">
                                          <p:val>
                                            <p:strVal val="#ppt_h"/>
                                          </p:val>
                                        </p:tav>
                                      </p:tavLst>
                                    </p:anim>
                                  </p:childTnLst>
                                </p:cTn>
                              </p:par>
                            </p:childTnLst>
                          </p:cTn>
                        </p:par>
                        <p:par>
                          <p:cTn id="100" fill="hold">
                            <p:stCondLst>
                              <p:cond delay="7750"/>
                            </p:stCondLst>
                            <p:childTnLst>
                              <p:par>
                                <p:cTn id="101" presetID="53" presetClass="entr" presetSubtype="16"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Effect transition="in" filter="fade">
                                      <p:cBhvr>
                                        <p:cTn id="105" dur="500"/>
                                        <p:tgtEl>
                                          <p:spTgt spid="21"/>
                                        </p:tgtEl>
                                      </p:cBhvr>
                                    </p:animEffect>
                                  </p:childTnLst>
                                </p:cTn>
                              </p:par>
                            </p:childTnLst>
                          </p:cTn>
                        </p:par>
                        <p:par>
                          <p:cTn id="106" fill="hold">
                            <p:stCondLst>
                              <p:cond delay="8250"/>
                            </p:stCondLst>
                            <p:childTnLst>
                              <p:par>
                                <p:cTn id="107" presetID="9"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dissolve">
                                      <p:cBhvr>
                                        <p:cTn id="10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0" grpId="0" animBg="1"/>
      <p:bldP spid="13" grpId="0"/>
      <p:bldP spid="14" grpId="0"/>
      <p:bldP spid="15" grpId="0" animBg="1"/>
      <p:bldP spid="17" grpId="0"/>
      <p:bldP spid="18" grpId="0"/>
      <p:bldP spid="19" grpId="0" animBg="1"/>
      <p:bldP spid="21" grpId="0"/>
      <p:bldP spid="22" grpId="0"/>
      <p:bldP spid="4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240"/>
            <a:ext cx="12190413" cy="6857107"/>
          </a:xfrm>
          <a:prstGeom prst="rect">
            <a:avLst/>
          </a:prstGeom>
        </p:spPr>
      </p:pic>
      <p:sp>
        <p:nvSpPr>
          <p:cNvPr id="17" name="矩形 16"/>
          <p:cNvSpPr>
            <a:spLocks noChangeArrowheads="1"/>
          </p:cNvSpPr>
          <p:nvPr/>
        </p:nvSpPr>
        <p:spPr bwMode="auto">
          <a:xfrm>
            <a:off x="3547189" y="3713815"/>
            <a:ext cx="5117840" cy="568810"/>
          </a:xfrm>
          <a:prstGeom prst="rect">
            <a:avLst/>
          </a:prstGeom>
          <a:noFill/>
          <a:ln>
            <a:noFill/>
          </a:ln>
        </p:spPr>
        <p:txBody>
          <a:bodyPr wrap="square">
            <a:spAutoFit/>
          </a:bodyPr>
          <a:lstStyle/>
          <a:p>
            <a:pPr algn="ctr">
              <a:lnSpc>
                <a:spcPct val="150000"/>
              </a:lnSpc>
            </a:pPr>
            <a:r>
              <a:rPr lang="en-US" altLang="zh-CN" sz="1100" dirty="0">
                <a:solidFill>
                  <a:schemeClr val="bg1">
                    <a:lumMod val="75000"/>
                  </a:schemeClr>
                </a:solidFill>
                <a:cs typeface="+mn-ea"/>
                <a:sym typeface="+mn-lt"/>
              </a:rPr>
              <a:t>THIS IS A ART TEMPLATE ,THE TEMPLATE DESIGN BY JERRY.</a:t>
            </a:r>
          </a:p>
          <a:p>
            <a:pPr algn="ctr">
              <a:lnSpc>
                <a:spcPct val="150000"/>
              </a:lnSpc>
            </a:pPr>
            <a:r>
              <a:rPr lang="en-US" altLang="zh-CN" sz="1100" dirty="0">
                <a:solidFill>
                  <a:schemeClr val="bg1">
                    <a:lumMod val="75000"/>
                  </a:schemeClr>
                </a:solidFill>
                <a:cs typeface="+mn-ea"/>
                <a:sym typeface="+mn-lt"/>
              </a:rPr>
              <a:t> THANK YOU WATCHING THIS ONE. </a:t>
            </a:r>
          </a:p>
        </p:txBody>
      </p:sp>
      <p:sp>
        <p:nvSpPr>
          <p:cNvPr id="18" name="_14"/>
          <p:cNvSpPr txBox="1">
            <a:spLocks noChangeArrowheads="1"/>
          </p:cNvSpPr>
          <p:nvPr/>
        </p:nvSpPr>
        <p:spPr bwMode="auto">
          <a:xfrm>
            <a:off x="4288503" y="1597140"/>
            <a:ext cx="3635212" cy="11548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en-US" altLang="zh-CN" sz="7200" spc="300" dirty="0">
                <a:solidFill>
                  <a:srgbClr val="3297AB"/>
                </a:solidFill>
                <a:latin typeface="+mn-lt"/>
                <a:ea typeface="+mn-ea"/>
                <a:cs typeface="+mn-ea"/>
                <a:sym typeface="+mn-lt"/>
              </a:rPr>
              <a:t>2</a:t>
            </a:r>
            <a:r>
              <a:rPr lang="en-US" altLang="zh-CN" sz="7200" spc="300" dirty="0">
                <a:solidFill>
                  <a:srgbClr val="D98360"/>
                </a:solidFill>
                <a:latin typeface="+mn-lt"/>
                <a:ea typeface="+mn-ea"/>
                <a:cs typeface="+mn-ea"/>
                <a:sym typeface="+mn-lt"/>
              </a:rPr>
              <a:t>0</a:t>
            </a:r>
            <a:r>
              <a:rPr lang="en-US" altLang="zh-CN" sz="7200" spc="300" dirty="0">
                <a:solidFill>
                  <a:srgbClr val="3297AB"/>
                </a:solidFill>
                <a:latin typeface="+mn-lt"/>
                <a:ea typeface="+mn-ea"/>
                <a:cs typeface="+mn-ea"/>
                <a:sym typeface="+mn-lt"/>
              </a:rPr>
              <a:t>3</a:t>
            </a:r>
            <a:r>
              <a:rPr lang="en-US" altLang="zh-CN" sz="7200" spc="300" dirty="0">
                <a:solidFill>
                  <a:srgbClr val="D98360"/>
                </a:solidFill>
                <a:latin typeface="+mn-lt"/>
                <a:ea typeface="+mn-ea"/>
                <a:cs typeface="+mn-ea"/>
                <a:sym typeface="+mn-lt"/>
              </a:rPr>
              <a:t>0</a:t>
            </a:r>
            <a:endParaRPr lang="zh-CN" sz="7200" spc="300" dirty="0">
              <a:solidFill>
                <a:srgbClr val="D98360"/>
              </a:solidFill>
              <a:latin typeface="+mn-lt"/>
              <a:ea typeface="+mn-ea"/>
              <a:cs typeface="+mn-ea"/>
              <a:sym typeface="+mn-lt"/>
            </a:endParaRPr>
          </a:p>
        </p:txBody>
      </p:sp>
      <p:sp>
        <p:nvSpPr>
          <p:cNvPr id="19" name="_14"/>
          <p:cNvSpPr txBox="1">
            <a:spLocks noChangeArrowheads="1"/>
          </p:cNvSpPr>
          <p:nvPr/>
        </p:nvSpPr>
        <p:spPr bwMode="auto">
          <a:xfrm>
            <a:off x="2298961" y="2527965"/>
            <a:ext cx="7614296" cy="11548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spc="300" dirty="0">
                <a:solidFill>
                  <a:srgbClr val="3297AB"/>
                </a:solidFill>
                <a:latin typeface="+mn-lt"/>
                <a:ea typeface="+mn-ea"/>
                <a:cs typeface="+mn-ea"/>
                <a:sym typeface="+mn-lt"/>
              </a:rPr>
              <a:t>谢谢</a:t>
            </a:r>
            <a:r>
              <a:rPr lang="zh-CN" altLang="en-US" sz="5400" spc="300" dirty="0">
                <a:solidFill>
                  <a:srgbClr val="D98360"/>
                </a:solidFill>
                <a:latin typeface="+mn-lt"/>
                <a:ea typeface="+mn-ea"/>
                <a:cs typeface="+mn-ea"/>
                <a:sym typeface="+mn-lt"/>
              </a:rPr>
              <a:t>您的观看</a:t>
            </a:r>
            <a:r>
              <a:rPr lang="zh-CN" altLang="en-US" sz="5400" spc="300" dirty="0">
                <a:solidFill>
                  <a:srgbClr val="3297AB"/>
                </a:solidFill>
                <a:latin typeface="+mn-lt"/>
                <a:ea typeface="+mn-ea"/>
                <a:cs typeface="+mn-ea"/>
                <a:sym typeface="+mn-lt"/>
              </a:rPr>
              <a:t>指导</a:t>
            </a:r>
            <a:r>
              <a:rPr lang="en-US" altLang="zh-CN" sz="5400" spc="300" dirty="0">
                <a:solidFill>
                  <a:srgbClr val="3297AB"/>
                </a:solidFill>
                <a:latin typeface="+mn-lt"/>
                <a:ea typeface="+mn-ea"/>
                <a:cs typeface="+mn-ea"/>
                <a:sym typeface="+mn-lt"/>
              </a:rPr>
              <a:t>!</a:t>
            </a:r>
            <a:endParaRPr lang="zh-CN" sz="5400" spc="300" dirty="0">
              <a:solidFill>
                <a:srgbClr val="3297AB"/>
              </a:solidFill>
              <a:latin typeface="+mn-lt"/>
              <a:ea typeface="+mn-ea"/>
              <a:cs typeface="+mn-ea"/>
              <a:sym typeface="+mn-lt"/>
            </a:endParaRPr>
          </a:p>
        </p:txBody>
      </p:sp>
      <p:sp>
        <p:nvSpPr>
          <p:cNvPr id="20" name="Rectangle 4"/>
          <p:cNvSpPr txBox="1">
            <a:spLocks noChangeArrowheads="1"/>
          </p:cNvSpPr>
          <p:nvPr/>
        </p:nvSpPr>
        <p:spPr bwMode="auto">
          <a:xfrm>
            <a:off x="5318990" y="5045835"/>
            <a:ext cx="2434360" cy="3407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fontAlgn="base">
              <a:spcBef>
                <a:spcPct val="0"/>
              </a:spcBef>
              <a:spcAft>
                <a:spcPct val="0"/>
              </a:spcAft>
            </a:pPr>
            <a:endParaRPr lang="zh-CN" altLang="en-US" sz="1800" b="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advClick="0" advTm="1000">
        <p14:warp dir="in"/>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750"/>
                                        <p:tgtEl>
                                          <p:spTgt spid="16"/>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anim calcmode="lin" valueType="num">
                                      <p:cBhvr>
                                        <p:cTn id="12" dur="1000" fill="hold"/>
                                        <p:tgtEl>
                                          <p:spTgt spid="17"/>
                                        </p:tgtEl>
                                        <p:attrNameLst>
                                          <p:attrName>ppt_x</p:attrName>
                                        </p:attrNameLst>
                                      </p:cBhvr>
                                      <p:tavLst>
                                        <p:tav tm="0">
                                          <p:val>
                                            <p:strVal val="#ppt_x"/>
                                          </p:val>
                                        </p:tav>
                                        <p:tav tm="100000">
                                          <p:val>
                                            <p:strVal val="#ppt_x"/>
                                          </p:val>
                                        </p:tav>
                                      </p:tavLst>
                                    </p:anim>
                                    <p:anim calcmode="lin" valueType="num">
                                      <p:cBhvr>
                                        <p:cTn id="13" dur="1000" fill="hold"/>
                                        <p:tgtEl>
                                          <p:spTgt spid="17"/>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75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3500"/>
                            </p:stCondLst>
                            <p:childTnLst>
                              <p:par>
                                <p:cTn id="26" presetID="22" presetClass="entr" presetSubtype="8" fill="hold" grpId="0" nodeType="afterEffect" nodePh="1">
                                  <p:stCondLst>
                                    <p:cond delay="0"/>
                                  </p:stCondLst>
                                  <p:endCondLst>
                                    <p:cond evt="begin" delay="0">
                                      <p:tn val="26"/>
                                    </p:cond>
                                  </p:end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清新公开课"/>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4wc3ujg">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e4wc3ujg">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5328</TotalTime>
  <Words>2771</Words>
  <Application>Microsoft Office PowerPoint</Application>
  <PresentationFormat>自定义</PresentationFormat>
  <Paragraphs>298</Paragraphs>
  <Slides>27</Slides>
  <Notes>27</Notes>
  <HiddenSlides>0</HiddenSlides>
  <MMClips>0</MMClips>
  <ScaleCrop>false</ScaleCrop>
  <HeadingPairs>
    <vt:vector size="6" baseType="variant">
      <vt:variant>
        <vt:lpstr>已用的字体</vt:lpstr>
      </vt:variant>
      <vt:variant>
        <vt:i4>5</vt:i4>
      </vt:variant>
      <vt:variant>
        <vt:lpstr>主题</vt:lpstr>
      </vt:variant>
      <vt:variant>
        <vt:i4>2</vt:i4>
      </vt:variant>
      <vt:variant>
        <vt:lpstr>幻灯片标题</vt:lpstr>
      </vt:variant>
      <vt:variant>
        <vt:i4>27</vt:i4>
      </vt:variant>
    </vt:vector>
  </HeadingPairs>
  <TitlesOfParts>
    <vt:vector size="34" baseType="lpstr">
      <vt:lpstr>Gulim</vt:lpstr>
      <vt:lpstr>ITC Avant Garde Std Bk</vt:lpstr>
      <vt:lpstr>等线</vt:lpstr>
      <vt:lpstr>Arial</vt:lpstr>
      <vt:lpstr>Calibri</vt:lpstr>
      <vt:lpstr>Office 主题​​</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清新公开课</dc:title>
  <dc:creator>第一PPT</dc:creator>
  <cp:keywords>www.1ppt.com</cp:keywords>
  <dc:description>www.1ppt.com</dc:description>
  <cp:lastModifiedBy>Administrator</cp:lastModifiedBy>
  <cp:revision>3111</cp:revision>
  <dcterms:created xsi:type="dcterms:W3CDTF">2015-12-01T09:06:39Z</dcterms:created>
  <dcterms:modified xsi:type="dcterms:W3CDTF">2020-03-04T02:00:27Z</dcterms:modified>
</cp:coreProperties>
</file>