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37" r:id="rId2"/>
    <p:sldId id="3138" r:id="rId3"/>
    <p:sldId id="3129" r:id="rId4"/>
    <p:sldId id="3117" r:id="rId5"/>
    <p:sldId id="3092" r:id="rId6"/>
    <p:sldId id="3116" r:id="rId7"/>
    <p:sldId id="3091" r:id="rId8"/>
    <p:sldId id="3139" r:id="rId9"/>
    <p:sldId id="3090" r:id="rId10"/>
    <p:sldId id="3096" r:id="rId11"/>
    <p:sldId id="3097" r:id="rId12"/>
    <p:sldId id="3118" r:id="rId13"/>
    <p:sldId id="3140" r:id="rId14"/>
    <p:sldId id="3095" r:id="rId15"/>
    <p:sldId id="3119" r:id="rId16"/>
    <p:sldId id="3114" r:id="rId17"/>
    <p:sldId id="3087" r:id="rId18"/>
    <p:sldId id="3141" r:id="rId19"/>
    <p:sldId id="3115" r:id="rId20"/>
    <p:sldId id="3088" r:id="rId21"/>
    <p:sldId id="3100" r:id="rId22"/>
    <p:sldId id="3142"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02B"/>
    <a:srgbClr val="1D5BB0"/>
    <a:srgbClr val="A78357"/>
    <a:srgbClr val="28C7D4"/>
    <a:srgbClr val="F94D4D"/>
    <a:srgbClr val="FEFEFE"/>
    <a:srgbClr val="FFFFFF"/>
    <a:srgbClr val="8F1A12"/>
    <a:srgbClr val="F84E4B"/>
    <a:srgbClr val="26C8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458" autoAdjust="0"/>
    <p:restoredTop sz="92986" autoAdjust="0"/>
  </p:normalViewPr>
  <p:slideViewPr>
    <p:cSldViewPr>
      <p:cViewPr>
        <p:scale>
          <a:sx n="50" d="100"/>
          <a:sy n="50" d="100"/>
        </p:scale>
        <p:origin x="-1872" y="-744"/>
      </p:cViewPr>
      <p:guideLst>
        <p:guide orient="horz" pos="328"/>
        <p:guide orient="horz" pos="4183"/>
        <p:guide pos="4050"/>
        <p:guide pos="557"/>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2020/3/3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2020/3/3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70646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0604554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3</a:t>
            </a:fld>
            <a:endParaRPr lang="zh-CN" altLang="en-US"/>
          </a:p>
        </p:txBody>
      </p:sp>
    </p:spTree>
    <p:extLst>
      <p:ext uri="{BB962C8B-B14F-4D97-AF65-F5344CB8AC3E}">
        <p14:creationId xmlns:p14="http://schemas.microsoft.com/office/powerpoint/2010/main" val="5380206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223308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5</a:t>
            </a:fld>
            <a:endParaRPr lang="zh-CN" altLang="en-US"/>
          </a:p>
        </p:txBody>
      </p:sp>
    </p:spTree>
    <p:extLst>
      <p:ext uri="{BB962C8B-B14F-4D97-AF65-F5344CB8AC3E}">
        <p14:creationId xmlns:p14="http://schemas.microsoft.com/office/powerpoint/2010/main" val="24110185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661805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7</a:t>
            </a:fld>
            <a:endParaRPr lang="zh-CN" altLang="en-US"/>
          </a:p>
        </p:txBody>
      </p:sp>
    </p:spTree>
    <p:extLst>
      <p:ext uri="{BB962C8B-B14F-4D97-AF65-F5344CB8AC3E}">
        <p14:creationId xmlns:p14="http://schemas.microsoft.com/office/powerpoint/2010/main" val="1542866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8</a:t>
            </a:fld>
            <a:endParaRPr lang="zh-CN" altLang="en-US"/>
          </a:p>
        </p:txBody>
      </p:sp>
    </p:spTree>
    <p:extLst>
      <p:ext uri="{BB962C8B-B14F-4D97-AF65-F5344CB8AC3E}">
        <p14:creationId xmlns:p14="http://schemas.microsoft.com/office/powerpoint/2010/main" val="2275415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978358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265441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543867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9406037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13</a:t>
            </a:fld>
            <a:endParaRPr lang="zh-CN" altLang="en-US"/>
          </a:p>
        </p:txBody>
      </p:sp>
    </p:spTree>
    <p:extLst>
      <p:ext uri="{BB962C8B-B14F-4D97-AF65-F5344CB8AC3E}">
        <p14:creationId xmlns:p14="http://schemas.microsoft.com/office/powerpoint/2010/main" val="37623469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t>14</a:t>
            </a:fld>
            <a:endParaRPr lang="zh-CN" altLang="en-US"/>
          </a:p>
        </p:txBody>
      </p:sp>
    </p:spTree>
    <p:extLst>
      <p:ext uri="{BB962C8B-B14F-4D97-AF65-F5344CB8AC3E}">
        <p14:creationId xmlns:p14="http://schemas.microsoft.com/office/powerpoint/2010/main" val="15505453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2113030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3281132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41085044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18</a:t>
            </a:fld>
            <a:endParaRPr lang="zh-CN" altLang="en-US"/>
          </a:p>
        </p:txBody>
      </p:sp>
    </p:spTree>
    <p:extLst>
      <p:ext uri="{BB962C8B-B14F-4D97-AF65-F5344CB8AC3E}">
        <p14:creationId xmlns:p14="http://schemas.microsoft.com/office/powerpoint/2010/main" val="1726360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4466697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6437013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8471370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740113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73234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604546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080683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2020/3/3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208613"/>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460059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2020/3/3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6" r:id="rId1"/>
    <p:sldLayoutId id="2147483960" r:id="rId2"/>
    <p:sldLayoutId id="2147483962" r:id="rId3"/>
    <p:sldLayoutId id="2147483963"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59"/>
          <p:cNvSpPr>
            <a:spLocks noChangeArrowheads="1"/>
          </p:cNvSpPr>
          <p:nvPr/>
        </p:nvSpPr>
        <p:spPr bwMode="auto">
          <a:xfrm>
            <a:off x="4143404" y="6615611"/>
            <a:ext cx="4571942"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600" cap="all" dirty="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适用于述职报告</a:t>
            </a:r>
            <a:r>
              <a:rPr lang="en-US" altLang="zh-CN" sz="1600" cap="all" dirty="0" smtClean="0">
                <a:solidFill>
                  <a:schemeClr val="bg1"/>
                </a:solidFill>
                <a:cs typeface="Arial" panose="020B0604020202020204" pitchFamily="34" charset="0"/>
              </a:rPr>
              <a:t>|</a:t>
            </a:r>
            <a:r>
              <a:rPr lang="zh-CN" altLang="en-US" sz="1600" cap="all" dirty="0" smtClean="0">
                <a:solidFill>
                  <a:schemeClr val="bg1"/>
                </a:solidFill>
                <a:cs typeface="Arial" panose="020B0604020202020204" pitchFamily="34" charset="0"/>
              </a:rPr>
              <a:t>项目介绍</a:t>
            </a:r>
            <a:r>
              <a:rPr lang="en-US" altLang="zh-CN" sz="1600" cap="all" dirty="0" smtClean="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工作总结</a:t>
            </a:r>
            <a:r>
              <a:rPr lang="en-US" altLang="zh-CN" sz="1600" cap="all" dirty="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会议报告等</a:t>
            </a:r>
            <a:r>
              <a:rPr lang="en-US" altLang="zh-CN" sz="1600" cap="all" dirty="0">
                <a:solidFill>
                  <a:schemeClr val="bg1"/>
                </a:solidFill>
                <a:cs typeface="Arial" panose="020B0604020202020204" pitchFamily="34" charset="0"/>
              </a:rPr>
              <a:t>|</a:t>
            </a:r>
            <a:endParaRPr lang="zh-CN" altLang="en-US" sz="1600" cap="all" dirty="0">
              <a:solidFill>
                <a:schemeClr val="bg1"/>
              </a:solidFill>
              <a:cs typeface="Arial" panose="020B0604020202020204" pitchFamily="34" charset="0"/>
            </a:endParaRPr>
          </a:p>
        </p:txBody>
      </p:sp>
      <p:sp>
        <p:nvSpPr>
          <p:cNvPr id="7" name="TextBox 5"/>
          <p:cNvSpPr txBox="1">
            <a:spLocks noChangeArrowheads="1"/>
          </p:cNvSpPr>
          <p:nvPr/>
        </p:nvSpPr>
        <p:spPr bwMode="auto">
          <a:xfrm>
            <a:off x="3657539" y="6230099"/>
            <a:ext cx="554367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sz="1600" dirty="0">
                <a:solidFill>
                  <a:schemeClr val="bg1"/>
                </a:solidFill>
                <a:latin typeface="Arial" panose="020B0604020202020204" pitchFamily="34" charset="0"/>
                <a:cs typeface="Arial" panose="020B0604020202020204" pitchFamily="34" charset="0"/>
              </a:rPr>
              <a:t>Healthy development of green environmental protection</a:t>
            </a:r>
          </a:p>
        </p:txBody>
      </p:sp>
      <p:sp>
        <p:nvSpPr>
          <p:cNvPr id="8" name="TextBox 6"/>
          <p:cNvSpPr txBox="1">
            <a:spLocks noChangeArrowheads="1"/>
          </p:cNvSpPr>
          <p:nvPr/>
        </p:nvSpPr>
        <p:spPr bwMode="auto">
          <a:xfrm>
            <a:off x="2633666" y="5272509"/>
            <a:ext cx="7591418"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6600" cap="all" dirty="0" smtClean="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绿色</a:t>
            </a:r>
            <a:r>
              <a:rPr lang="zh-CN" altLang="en-US" sz="6600" cap="all"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新能</a:t>
            </a:r>
            <a:r>
              <a:rPr lang="zh-CN" altLang="en-US" sz="6600" cap="all" dirty="0" smtClean="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源</a:t>
            </a:r>
            <a:r>
              <a:rPr lang="en-US" altLang="zh-CN" sz="6600" cap="all" dirty="0" smtClean="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6600" cap="all" dirty="0" smtClean="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模板</a:t>
            </a:r>
            <a:endParaRPr lang="zh-CN" altLang="en-US" sz="6600" cap="all"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9873591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9"/>
                                        </p:tgtEl>
                                        <p:attrNameLst>
                                          <p:attrName>ppt_y</p:attrName>
                                        </p:attrNameLst>
                                      </p:cBhvr>
                                      <p:tavLst>
                                        <p:tav tm="0">
                                          <p:val>
                                            <p:strVal val="#ppt_y"/>
                                          </p:val>
                                        </p:tav>
                                        <p:tav tm="100000">
                                          <p:val>
                                            <p:strVal val="#ppt_y"/>
                                          </p:val>
                                        </p:tav>
                                      </p:tavLst>
                                    </p:anim>
                                    <p:anim calcmode="lin" valueType="num">
                                      <p:cBhvr>
                                        <p:cTn id="2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9"/>
                                        </p:tgtEl>
                                      </p:cBhvr>
                                    </p:animEffect>
                                  </p:childTnLst>
                                </p:cTn>
                              </p:par>
                            </p:childTnLst>
                          </p:cTn>
                        </p:par>
                        <p:par>
                          <p:cTn id="27" fill="hold">
                            <p:stCondLst>
                              <p:cond delay="2200"/>
                            </p:stCondLst>
                            <p:childTnLst>
                              <p:par>
                                <p:cTn id="28" presetID="26" presetClass="emph" presetSubtype="0" fill="hold" grpId="1" nodeType="afterEffect">
                                  <p:stCondLst>
                                    <p:cond delay="0"/>
                                  </p:stCondLst>
                                  <p:iterate type="lt">
                                    <p:tmPct val="0"/>
                                  </p:iterate>
                                  <p:childTnLst>
                                    <p:animEffect transition="out" filter="fade">
                                      <p:cBhvr>
                                        <p:cTn id="29" dur="500" tmFilter="0, 0; .2, .5; .8, .5; 1, 0"/>
                                        <p:tgtEl>
                                          <p:spTgt spid="19"/>
                                        </p:tgtEl>
                                      </p:cBhvr>
                                    </p:animEffect>
                                    <p:animScale>
                                      <p:cBhvr>
                                        <p:cTn id="3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9" grpId="0"/>
      <p:bldP spid="19" grpId="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 Placeholder 4"/>
          <p:cNvSpPr txBox="1">
            <a:spLocks/>
          </p:cNvSpPr>
          <p:nvPr/>
        </p:nvSpPr>
        <p:spPr>
          <a:xfrm>
            <a:off x="861001" y="604280"/>
            <a:ext cx="3172335" cy="698478"/>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4500" dirty="0">
                <a:solidFill>
                  <a:schemeClr val="accent1"/>
                </a:solidFill>
                <a:latin typeface="微软雅黑" panose="020B0503020204020204" pitchFamily="34" charset="-122"/>
                <a:ea typeface="微软雅黑" panose="020B0503020204020204" pitchFamily="34" charset="-122"/>
                <a:cs typeface="+mn-ea"/>
                <a:sym typeface="+mn-lt"/>
              </a:rPr>
              <a:t>目录</a:t>
            </a:r>
            <a:r>
              <a:rPr lang="en-US" altLang="zh-CN" sz="4500" dirty="0">
                <a:solidFill>
                  <a:schemeClr val="accent1"/>
                </a:solidFill>
                <a:cs typeface="+mn-ea"/>
                <a:sym typeface="+mn-lt"/>
              </a:rPr>
              <a:t>/</a:t>
            </a:r>
            <a:r>
              <a:rPr lang="en-US" altLang="zh-CN" sz="2531" dirty="0">
                <a:solidFill>
                  <a:schemeClr val="accent1"/>
                </a:solidFill>
                <a:cs typeface="+mn-ea"/>
                <a:sym typeface="+mn-lt"/>
              </a:rPr>
              <a:t>Contents</a:t>
            </a:r>
            <a:endParaRPr lang="en-GB" sz="2531" dirty="0">
              <a:solidFill>
                <a:schemeClr val="accent1"/>
              </a:solidFill>
              <a:cs typeface="+mn-ea"/>
              <a:sym typeface="+mn-lt"/>
            </a:endParaRPr>
          </a:p>
        </p:txBody>
      </p:sp>
      <p:cxnSp>
        <p:nvCxnSpPr>
          <p:cNvPr id="9" name="直接连接符 8"/>
          <p:cNvCxnSpPr/>
          <p:nvPr/>
        </p:nvCxnSpPr>
        <p:spPr>
          <a:xfrm>
            <a:off x="1039578" y="1490218"/>
            <a:ext cx="10755686" cy="0"/>
          </a:xfrm>
          <a:prstGeom prst="line">
            <a:avLst/>
          </a:prstGeom>
          <a:ln w="9525">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3290838" y="2396435"/>
            <a:ext cx="1257328" cy="698118"/>
            <a:chOff x="2215144" y="927951"/>
            <a:chExt cx="1244730" cy="910317"/>
          </a:xfrm>
        </p:grpSpPr>
        <p:sp>
          <p:nvSpPr>
            <p:cNvPr id="11" name="平行四边形 10"/>
            <p:cNvSpPr/>
            <p:nvPr/>
          </p:nvSpPr>
          <p:spPr>
            <a:xfrm>
              <a:off x="2215144" y="982844"/>
              <a:ext cx="1120898" cy="842780"/>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12" name="文本框 9"/>
            <p:cNvSpPr txBox="1"/>
            <p:nvPr/>
          </p:nvSpPr>
          <p:spPr>
            <a:xfrm>
              <a:off x="2393075" y="927951"/>
              <a:ext cx="1066799" cy="910317"/>
            </a:xfrm>
            <a:prstGeom prst="rect">
              <a:avLst/>
            </a:prstGeom>
            <a:noFill/>
          </p:spPr>
          <p:txBody>
            <a:bodyPr wrap="square" rtlCol="0">
              <a:spAutoFit/>
            </a:bodyPr>
            <a:lstStyle/>
            <a:p>
              <a:r>
                <a:rPr lang="en-US" altLang="zh-CN" sz="3937" dirty="0">
                  <a:solidFill>
                    <a:schemeClr val="bg1"/>
                  </a:solidFill>
                  <a:cs typeface="+mn-ea"/>
                  <a:sym typeface="+mn-lt"/>
                </a:rPr>
                <a:t>01</a:t>
              </a:r>
              <a:endParaRPr lang="zh-CN" altLang="en-US" sz="3937" dirty="0">
                <a:solidFill>
                  <a:schemeClr val="bg1"/>
                </a:solidFill>
                <a:cs typeface="+mn-ea"/>
                <a:sym typeface="+mn-lt"/>
              </a:endParaRPr>
            </a:p>
          </p:txBody>
        </p:sp>
      </p:grpSp>
      <p:grpSp>
        <p:nvGrpSpPr>
          <p:cNvPr id="15" name="组合 14"/>
          <p:cNvGrpSpPr/>
          <p:nvPr/>
        </p:nvGrpSpPr>
        <p:grpSpPr>
          <a:xfrm>
            <a:off x="3290838" y="3351972"/>
            <a:ext cx="1257328" cy="708853"/>
            <a:chOff x="2215144" y="1952311"/>
            <a:chExt cx="1244730" cy="924318"/>
          </a:xfrm>
        </p:grpSpPr>
        <p:sp>
          <p:nvSpPr>
            <p:cNvPr id="16" name="平行四边形 15"/>
            <p:cNvSpPr/>
            <p:nvPr/>
          </p:nvSpPr>
          <p:spPr>
            <a:xfrm>
              <a:off x="2215144" y="2033848"/>
              <a:ext cx="1120898" cy="842781"/>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17" name="文本框 10"/>
            <p:cNvSpPr txBox="1"/>
            <p:nvPr/>
          </p:nvSpPr>
          <p:spPr>
            <a:xfrm>
              <a:off x="2393075" y="1952311"/>
              <a:ext cx="1066799" cy="910319"/>
            </a:xfrm>
            <a:prstGeom prst="rect">
              <a:avLst/>
            </a:prstGeom>
            <a:noFill/>
          </p:spPr>
          <p:txBody>
            <a:bodyPr wrap="square" rtlCol="0">
              <a:spAutoFit/>
            </a:bodyPr>
            <a:lstStyle/>
            <a:p>
              <a:r>
                <a:rPr lang="en-US" altLang="zh-CN" sz="3937" dirty="0">
                  <a:solidFill>
                    <a:schemeClr val="bg1"/>
                  </a:solidFill>
                  <a:cs typeface="+mn-ea"/>
                  <a:sym typeface="+mn-lt"/>
                </a:rPr>
                <a:t>02</a:t>
              </a:r>
              <a:endParaRPr lang="zh-CN" altLang="en-US" sz="3937" dirty="0">
                <a:solidFill>
                  <a:schemeClr val="bg1"/>
                </a:solidFill>
                <a:cs typeface="+mn-ea"/>
                <a:sym typeface="+mn-lt"/>
              </a:endParaRPr>
            </a:p>
          </p:txBody>
        </p:sp>
      </p:grpSp>
      <p:grpSp>
        <p:nvGrpSpPr>
          <p:cNvPr id="18" name="组合 17"/>
          <p:cNvGrpSpPr/>
          <p:nvPr/>
        </p:nvGrpSpPr>
        <p:grpSpPr>
          <a:xfrm>
            <a:off x="3290838" y="4338770"/>
            <a:ext cx="1257328" cy="698118"/>
            <a:chOff x="2215144" y="3018135"/>
            <a:chExt cx="1244730" cy="910318"/>
          </a:xfrm>
        </p:grpSpPr>
        <p:sp>
          <p:nvSpPr>
            <p:cNvPr id="19" name="平行四边形 18"/>
            <p:cNvSpPr/>
            <p:nvPr/>
          </p:nvSpPr>
          <p:spPr>
            <a:xfrm>
              <a:off x="2215144" y="3084852"/>
              <a:ext cx="1120898" cy="842781"/>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20" name="文本框 11"/>
            <p:cNvSpPr txBox="1"/>
            <p:nvPr/>
          </p:nvSpPr>
          <p:spPr>
            <a:xfrm>
              <a:off x="2393075" y="3018135"/>
              <a:ext cx="1066799" cy="910318"/>
            </a:xfrm>
            <a:prstGeom prst="rect">
              <a:avLst/>
            </a:prstGeom>
            <a:noFill/>
          </p:spPr>
          <p:txBody>
            <a:bodyPr wrap="square" rtlCol="0">
              <a:spAutoFit/>
            </a:bodyPr>
            <a:lstStyle/>
            <a:p>
              <a:r>
                <a:rPr lang="en-US" altLang="zh-CN" sz="3937" dirty="0">
                  <a:solidFill>
                    <a:schemeClr val="bg1"/>
                  </a:solidFill>
                  <a:cs typeface="+mn-ea"/>
                  <a:sym typeface="+mn-lt"/>
                </a:rPr>
                <a:t>03</a:t>
              </a:r>
              <a:endParaRPr lang="zh-CN" altLang="en-US" sz="3937" dirty="0">
                <a:solidFill>
                  <a:schemeClr val="bg1"/>
                </a:solidFill>
                <a:cs typeface="+mn-ea"/>
                <a:sym typeface="+mn-lt"/>
              </a:endParaRPr>
            </a:p>
          </p:txBody>
        </p:sp>
      </p:grpSp>
      <p:grpSp>
        <p:nvGrpSpPr>
          <p:cNvPr id="21" name="组合 20"/>
          <p:cNvGrpSpPr/>
          <p:nvPr/>
        </p:nvGrpSpPr>
        <p:grpSpPr>
          <a:xfrm>
            <a:off x="3290838" y="5298346"/>
            <a:ext cx="1257328" cy="714438"/>
            <a:chOff x="2215144" y="4047038"/>
            <a:chExt cx="1244730" cy="931601"/>
          </a:xfrm>
        </p:grpSpPr>
        <p:sp>
          <p:nvSpPr>
            <p:cNvPr id="22" name="平行四边形 21"/>
            <p:cNvSpPr/>
            <p:nvPr/>
          </p:nvSpPr>
          <p:spPr>
            <a:xfrm>
              <a:off x="2215144" y="4135858"/>
              <a:ext cx="1120898" cy="842781"/>
            </a:xfrm>
            <a:prstGeom prst="parallelogram">
              <a:avLst>
                <a:gd name="adj" fmla="val 48207"/>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69">
                <a:cs typeface="+mn-ea"/>
                <a:sym typeface="+mn-lt"/>
              </a:endParaRPr>
            </a:p>
          </p:txBody>
        </p:sp>
        <p:sp>
          <p:nvSpPr>
            <p:cNvPr id="23" name="文本框 12"/>
            <p:cNvSpPr txBox="1"/>
            <p:nvPr/>
          </p:nvSpPr>
          <p:spPr>
            <a:xfrm>
              <a:off x="2393075" y="4047038"/>
              <a:ext cx="1066799" cy="910319"/>
            </a:xfrm>
            <a:prstGeom prst="rect">
              <a:avLst/>
            </a:prstGeom>
            <a:noFill/>
          </p:spPr>
          <p:txBody>
            <a:bodyPr wrap="square" rtlCol="0">
              <a:spAutoFit/>
            </a:bodyPr>
            <a:lstStyle/>
            <a:p>
              <a:r>
                <a:rPr lang="en-US" altLang="zh-CN" sz="3937" dirty="0">
                  <a:solidFill>
                    <a:schemeClr val="bg1"/>
                  </a:solidFill>
                  <a:cs typeface="+mn-ea"/>
                  <a:sym typeface="+mn-lt"/>
                </a:rPr>
                <a:t>04</a:t>
              </a:r>
              <a:endParaRPr lang="zh-CN" altLang="en-US" sz="3937" dirty="0">
                <a:solidFill>
                  <a:schemeClr val="bg1"/>
                </a:solidFill>
                <a:cs typeface="+mn-ea"/>
                <a:sym typeface="+mn-lt"/>
              </a:endParaRPr>
            </a:p>
          </p:txBody>
        </p:sp>
      </p:grpSp>
      <p:grpSp>
        <p:nvGrpSpPr>
          <p:cNvPr id="24" name="组合 23"/>
          <p:cNvGrpSpPr/>
          <p:nvPr/>
        </p:nvGrpSpPr>
        <p:grpSpPr>
          <a:xfrm>
            <a:off x="4245867" y="2415149"/>
            <a:ext cx="5423290" cy="646324"/>
            <a:chOff x="4315150" y="953426"/>
            <a:chExt cx="3857250" cy="540057"/>
          </a:xfrm>
        </p:grpSpPr>
        <p:sp>
          <p:nvSpPr>
            <p:cNvPr id="25" name="矩形 24"/>
            <p:cNvSpPr/>
            <p:nvPr/>
          </p:nvSpPr>
          <p:spPr>
            <a:xfrm>
              <a:off x="4841196" y="1036090"/>
              <a:ext cx="2827147"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26" name="平行四边形 25"/>
            <p:cNvSpPr/>
            <p:nvPr/>
          </p:nvSpPr>
          <p:spPr>
            <a:xfrm>
              <a:off x="4315150" y="953426"/>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grpSp>
        <p:nvGrpSpPr>
          <p:cNvPr id="27" name="组合 26"/>
          <p:cNvGrpSpPr/>
          <p:nvPr/>
        </p:nvGrpSpPr>
        <p:grpSpPr>
          <a:xfrm>
            <a:off x="4245867" y="3391128"/>
            <a:ext cx="5423290" cy="646324"/>
            <a:chOff x="4315150" y="1647579"/>
            <a:chExt cx="3857250" cy="540057"/>
          </a:xfrm>
        </p:grpSpPr>
        <p:sp>
          <p:nvSpPr>
            <p:cNvPr id="28" name="矩形 27"/>
            <p:cNvSpPr/>
            <p:nvPr/>
          </p:nvSpPr>
          <p:spPr>
            <a:xfrm>
              <a:off x="4841196" y="1730243"/>
              <a:ext cx="2827147"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29" name="平行四边形 28"/>
            <p:cNvSpPr/>
            <p:nvPr/>
          </p:nvSpPr>
          <p:spPr>
            <a:xfrm>
              <a:off x="4315150" y="1647579"/>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grpSp>
        <p:nvGrpSpPr>
          <p:cNvPr id="30" name="组合 29"/>
          <p:cNvGrpSpPr/>
          <p:nvPr/>
        </p:nvGrpSpPr>
        <p:grpSpPr>
          <a:xfrm>
            <a:off x="4245867" y="4367105"/>
            <a:ext cx="5423290" cy="646324"/>
            <a:chOff x="4315150" y="2341731"/>
            <a:chExt cx="3857250" cy="540057"/>
          </a:xfrm>
        </p:grpSpPr>
        <p:sp>
          <p:nvSpPr>
            <p:cNvPr id="31" name="矩形 30"/>
            <p:cNvSpPr/>
            <p:nvPr/>
          </p:nvSpPr>
          <p:spPr>
            <a:xfrm>
              <a:off x="4841197" y="2424395"/>
              <a:ext cx="2827146"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32" name="平行四边形 31"/>
            <p:cNvSpPr/>
            <p:nvPr/>
          </p:nvSpPr>
          <p:spPr>
            <a:xfrm>
              <a:off x="4315150" y="2341731"/>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grpSp>
        <p:nvGrpSpPr>
          <p:cNvPr id="33" name="组合 32"/>
          <p:cNvGrpSpPr/>
          <p:nvPr/>
        </p:nvGrpSpPr>
        <p:grpSpPr>
          <a:xfrm>
            <a:off x="4245867" y="5343084"/>
            <a:ext cx="5423290" cy="646324"/>
            <a:chOff x="4315150" y="3035884"/>
            <a:chExt cx="3857250" cy="540057"/>
          </a:xfrm>
        </p:grpSpPr>
        <p:sp>
          <p:nvSpPr>
            <p:cNvPr id="34" name="矩形 33"/>
            <p:cNvSpPr/>
            <p:nvPr/>
          </p:nvSpPr>
          <p:spPr>
            <a:xfrm>
              <a:off x="4841196" y="3118548"/>
              <a:ext cx="2827147" cy="387661"/>
            </a:xfrm>
            <a:prstGeom prst="rect">
              <a:avLst/>
            </a:prstGeom>
            <a:ln w="15875">
              <a:noFill/>
            </a:ln>
          </p:spPr>
          <p:txBody>
            <a:bodyPr wrap="square" lIns="96423" tIns="48212" rIns="96423" bIns="48212">
              <a:spAutoFit/>
            </a:bodyPr>
            <a:lstStyle/>
            <a:p>
              <a:pPr algn="ctr">
                <a:lnSpc>
                  <a:spcPct val="150000"/>
                </a:lnSpc>
              </a:pPr>
              <a:r>
                <a:rPr lang="zh-CN" altLang="en-US"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endParaRPr lang="en-GB" altLang="zh-CN"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35" name="平行四边形 34"/>
            <p:cNvSpPr/>
            <p:nvPr/>
          </p:nvSpPr>
          <p:spPr>
            <a:xfrm>
              <a:off x="4315150" y="3035884"/>
              <a:ext cx="3857250" cy="540057"/>
            </a:xfrm>
            <a:prstGeom prst="parallelogram">
              <a:avLst>
                <a:gd name="adj" fmla="val 48207"/>
              </a:avLst>
            </a:prstGeom>
            <a:noFill/>
            <a:ln w="158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96423" tIns="48212" rIns="96423" bIns="48212" rtlCol="0" anchor="ctr"/>
            <a:lstStyle/>
            <a:p>
              <a:pPr algn="ctr">
                <a:lnSpc>
                  <a:spcPct val="150000"/>
                </a:lnSpc>
              </a:pPr>
              <a:endParaRPr lang="zh-CN" altLang="en-US" sz="2250" b="1">
                <a:solidFill>
                  <a:schemeClr val="accent1"/>
                </a:solidFill>
                <a:cs typeface="+mn-ea"/>
                <a:sym typeface="+mn-lt"/>
              </a:endParaRPr>
            </a:p>
          </p:txBody>
        </p:sp>
      </p:grpSp>
    </p:spTree>
    <p:extLst>
      <p:ext uri="{BB962C8B-B14F-4D97-AF65-F5344CB8AC3E}">
        <p14:creationId xmlns:p14="http://schemas.microsoft.com/office/powerpoint/2010/main" val="190477290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advTm="0">
        <p15:prstTrans prst="crush"/>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0-#ppt_w/2"/>
                                          </p:val>
                                        </p:tav>
                                        <p:tav tm="100000">
                                          <p:val>
                                            <p:strVal val="#ppt_x"/>
                                          </p:val>
                                        </p:tav>
                                      </p:tavLst>
                                    </p:anim>
                                    <p:anim calcmode="lin" valueType="num">
                                      <p:cBhvr additive="base">
                                        <p:cTn id="25" dur="500" fill="hold"/>
                                        <p:tgtEl>
                                          <p:spTgt spid="1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fill="hold"/>
                                        <p:tgtEl>
                                          <p:spTgt spid="27"/>
                                        </p:tgtEl>
                                        <p:attrNameLst>
                                          <p:attrName>ppt_x</p:attrName>
                                        </p:attrNameLst>
                                      </p:cBhvr>
                                      <p:tavLst>
                                        <p:tav tm="0">
                                          <p:val>
                                            <p:strVal val="1+#ppt_w/2"/>
                                          </p:val>
                                        </p:tav>
                                        <p:tav tm="100000">
                                          <p:val>
                                            <p:strVal val="#ppt_x"/>
                                          </p:val>
                                        </p:tav>
                                      </p:tavLst>
                                    </p:anim>
                                    <p:anim calcmode="lin" valueType="num">
                                      <p:cBhvr additive="base">
                                        <p:cTn id="29" dur="500" fill="hold"/>
                                        <p:tgtEl>
                                          <p:spTgt spid="27"/>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0-#ppt_w/2"/>
                                          </p:val>
                                        </p:tav>
                                        <p:tav tm="100000">
                                          <p:val>
                                            <p:strVal val="#ppt_x"/>
                                          </p:val>
                                        </p:tav>
                                      </p:tavLst>
                                    </p:anim>
                                    <p:anim calcmode="lin" valueType="num">
                                      <p:cBhvr additive="base">
                                        <p:cTn id="34" dur="500" fill="hold"/>
                                        <p:tgtEl>
                                          <p:spTgt spid="18"/>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1+#ppt_w/2"/>
                                          </p:val>
                                        </p:tav>
                                        <p:tav tm="100000">
                                          <p:val>
                                            <p:strVal val="#ppt_x"/>
                                          </p:val>
                                        </p:tav>
                                      </p:tavLst>
                                    </p:anim>
                                    <p:anim calcmode="lin" valueType="num">
                                      <p:cBhvr additive="base">
                                        <p:cTn id="38" dur="500" fill="hold"/>
                                        <p:tgtEl>
                                          <p:spTgt spid="30"/>
                                        </p:tgtEl>
                                        <p:attrNameLst>
                                          <p:attrName>ppt_y</p:attrName>
                                        </p:attrNameLst>
                                      </p:cBhvr>
                                      <p:tavLst>
                                        <p:tav tm="0">
                                          <p:val>
                                            <p:strVal val="#ppt_y"/>
                                          </p:val>
                                        </p:tav>
                                        <p:tav tm="100000">
                                          <p:val>
                                            <p:strVal val="#ppt_y"/>
                                          </p:val>
                                        </p:tav>
                                      </p:tavLst>
                                    </p:anim>
                                  </p:childTnLst>
                                </p:cTn>
                              </p:par>
                            </p:childTnLst>
                          </p:cTn>
                        </p:par>
                        <p:par>
                          <p:cTn id="39" fill="hold">
                            <p:stCondLst>
                              <p:cond delay="2500"/>
                            </p:stCondLst>
                            <p:childTnLst>
                              <p:par>
                                <p:cTn id="40" presetID="2" presetClass="entr" presetSubtype="8"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0-#ppt_w/2"/>
                                          </p:val>
                                        </p:tav>
                                        <p:tav tm="100000">
                                          <p:val>
                                            <p:strVal val="#ppt_x"/>
                                          </p:val>
                                        </p:tav>
                                      </p:tavLst>
                                    </p:anim>
                                    <p:anim calcmode="lin" valueType="num">
                                      <p:cBhvr additive="base">
                                        <p:cTn id="43" dur="500" fill="hold"/>
                                        <p:tgtEl>
                                          <p:spTgt spid="21"/>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33"/>
                                        </p:tgtEl>
                                        <p:attrNameLst>
                                          <p:attrName>style.visibility</p:attrName>
                                        </p:attrNameLst>
                                      </p:cBhvr>
                                      <p:to>
                                        <p:strVal val="visible"/>
                                      </p:to>
                                    </p:set>
                                    <p:anim calcmode="lin" valueType="num">
                                      <p:cBhvr additive="base">
                                        <p:cTn id="46" dur="500" fill="hold"/>
                                        <p:tgtEl>
                                          <p:spTgt spid="33"/>
                                        </p:tgtEl>
                                        <p:attrNameLst>
                                          <p:attrName>ppt_x</p:attrName>
                                        </p:attrNameLst>
                                      </p:cBhvr>
                                      <p:tavLst>
                                        <p:tav tm="0">
                                          <p:val>
                                            <p:strVal val="1+#ppt_w/2"/>
                                          </p:val>
                                        </p:tav>
                                        <p:tav tm="100000">
                                          <p:val>
                                            <p:strVal val="#ppt_x"/>
                                          </p:val>
                                        </p:tav>
                                      </p:tavLst>
                                    </p:anim>
                                    <p:anim calcmode="lin" valueType="num">
                                      <p:cBhvr additive="base">
                                        <p:cTn id="47" dur="500" fill="hold"/>
                                        <p:tgtEl>
                                          <p:spTgt spid="33"/>
                                        </p:tgtEl>
                                        <p:attrNameLst>
                                          <p:attrName>ppt_y</p:attrName>
                                        </p:attrNameLst>
                                      </p:cBhvr>
                                      <p:tavLst>
                                        <p:tav tm="0">
                                          <p:val>
                                            <p:strVal val="#ppt_y"/>
                                          </p:val>
                                        </p:tav>
                                        <p:tav tm="100000">
                                          <p:val>
                                            <p:strVal val="#ppt_y"/>
                                          </p:val>
                                        </p:tav>
                                      </p:tavLst>
                                    </p:anim>
                                  </p:childTnLst>
                                </p:cTn>
                              </p:par>
                            </p:childTnLst>
                          </p:cTn>
                        </p:par>
                        <p:par>
                          <p:cTn id="48" fill="hold">
                            <p:stCondLst>
                              <p:cond delay="3000"/>
                            </p:stCondLst>
                            <p:childTnLst>
                              <p:par>
                                <p:cTn id="49" presetID="23" presetClass="entr" presetSubtype="288"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strVal val="4/3*#ppt_w"/>
                                          </p:val>
                                        </p:tav>
                                        <p:tav tm="100000">
                                          <p:val>
                                            <p:strVal val="#ppt_w"/>
                                          </p:val>
                                        </p:tav>
                                      </p:tavLst>
                                    </p:anim>
                                    <p:anim calcmode="lin" valueType="num">
                                      <p:cBhvr>
                                        <p:cTn id="52" dur="500" fill="hold"/>
                                        <p:tgtEl>
                                          <p:spTgt spid="3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a:solidFill>
                    <a:schemeClr val="bg1"/>
                  </a:solidFill>
                  <a:latin typeface="Agency FB" panose="020B0503020202020204" pitchFamily="34" charset="0"/>
                  <a:ea typeface="微软雅黑" pitchFamily="34" charset="-122"/>
                </a:rPr>
                <a:t>01</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1007606085"/>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240726" y="4184174"/>
            <a:ext cx="5205732" cy="30484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Rectangle 7"/>
          <p:cNvSpPr>
            <a:spLocks noChangeArrowheads="1"/>
          </p:cNvSpPr>
          <p:nvPr/>
        </p:nvSpPr>
        <p:spPr bwMode="auto">
          <a:xfrm>
            <a:off x="8163120" y="2546431"/>
            <a:ext cx="1999091" cy="156593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Rectangle 8"/>
          <p:cNvSpPr>
            <a:spLocks noChangeArrowheads="1"/>
          </p:cNvSpPr>
          <p:nvPr/>
        </p:nvSpPr>
        <p:spPr bwMode="auto">
          <a:xfrm>
            <a:off x="10236419" y="2546430"/>
            <a:ext cx="2621979" cy="321062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Rectangle 9"/>
          <p:cNvSpPr>
            <a:spLocks noChangeArrowheads="1"/>
          </p:cNvSpPr>
          <p:nvPr/>
        </p:nvSpPr>
        <p:spPr bwMode="auto">
          <a:xfrm>
            <a:off x="5356747" y="2551062"/>
            <a:ext cx="2752405" cy="156130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5356746" y="917950"/>
            <a:ext cx="1652793" cy="1561302"/>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8513917" y="4184174"/>
            <a:ext cx="1648295" cy="1561302"/>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Rectangle 12"/>
          <p:cNvSpPr>
            <a:spLocks noChangeArrowheads="1"/>
          </p:cNvSpPr>
          <p:nvPr/>
        </p:nvSpPr>
        <p:spPr bwMode="auto">
          <a:xfrm>
            <a:off x="354" y="917950"/>
            <a:ext cx="5282188" cy="3194414"/>
          </a:xfrm>
          <a:prstGeom prst="rect">
            <a:avLst/>
          </a:prstGeom>
          <a:blipFill dpi="0" rotWithShape="1">
            <a:blip r:embed="rId9"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文本框 13"/>
          <p:cNvSpPr txBox="1">
            <a:spLocks noChangeArrowheads="1"/>
          </p:cNvSpPr>
          <p:nvPr/>
        </p:nvSpPr>
        <p:spPr bwMode="auto">
          <a:xfrm>
            <a:off x="308696" y="4382006"/>
            <a:ext cx="2840266" cy="62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点击</a:t>
            </a: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TextBox 32"/>
          <p:cNvSpPr txBox="1"/>
          <p:nvPr/>
        </p:nvSpPr>
        <p:spPr>
          <a:xfrm>
            <a:off x="7114310" y="1474272"/>
            <a:ext cx="5744440" cy="707886"/>
          </a:xfrm>
          <a:prstGeom prst="rect">
            <a:avLst/>
          </a:prstGeom>
          <a:noFill/>
        </p:spPr>
        <p:txBody>
          <a:bodyPr wrap="square" rtlCol="0">
            <a:spAutoFit/>
          </a:bodyPr>
          <a:lstStyle/>
          <a:p>
            <a:r>
              <a:rPr lang="en-US" altLang="zh-CN" sz="4000" dirty="0">
                <a:solidFill>
                  <a:schemeClr val="bg1">
                    <a:lumMod val="65000"/>
                  </a:schemeClr>
                </a:solidFill>
                <a:latin typeface="Impact" panose="020B0806030902050204" pitchFamily="34" charset="0"/>
                <a:ea typeface="微软雅黑" panose="020B0503020204020204" pitchFamily="34" charset="-122"/>
              </a:rPr>
              <a:t>ADD </a:t>
            </a:r>
            <a:r>
              <a:rPr lang="en-US" altLang="zh-CN" sz="4000" dirty="0" smtClean="0">
                <a:solidFill>
                  <a:schemeClr val="bg1">
                    <a:lumMod val="65000"/>
                  </a:schemeClr>
                </a:solidFill>
                <a:latin typeface="Impact" panose="020B0806030902050204" pitchFamily="34" charset="0"/>
                <a:ea typeface="微软雅黑" panose="020B0503020204020204" pitchFamily="34" charset="-122"/>
              </a:rPr>
              <a:t>RELATED  TITLE </a:t>
            </a:r>
            <a:r>
              <a:rPr lang="en-US" altLang="zh-CN" sz="4000" dirty="0">
                <a:solidFill>
                  <a:schemeClr val="bg1">
                    <a:lumMod val="65000"/>
                  </a:schemeClr>
                </a:solidFill>
                <a:latin typeface="Impact" panose="020B0806030902050204" pitchFamily="34" charset="0"/>
                <a:ea typeface="微软雅黑" panose="020B0503020204020204" pitchFamily="34" charset="-122"/>
              </a:rPr>
              <a:t>WORDS</a:t>
            </a:r>
            <a:endParaRPr lang="zh-CN" altLang="en-US" sz="4000" dirty="0">
              <a:solidFill>
                <a:schemeClr val="bg1">
                  <a:lumMod val="6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3"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41408577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15"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250"/>
                            </p:stCondLst>
                            <p:childTnLst>
                              <p:par>
                                <p:cTn id="12" presetID="15"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 calcmode="lin" valueType="num">
                                      <p:cBhvr>
                                        <p:cTn id="16"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750"/>
                            </p:stCondLst>
                            <p:childTnLst>
                              <p:par>
                                <p:cTn id="19" presetID="15"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 calcmode="lin" valueType="num">
                                      <p:cBhvr>
                                        <p:cTn id="23"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2250"/>
                            </p:stCondLst>
                            <p:childTnLst>
                              <p:par>
                                <p:cTn id="26" presetID="15"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750"/>
                            </p:stCondLst>
                            <p:childTnLst>
                              <p:par>
                                <p:cTn id="33" presetID="15"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 calcmode="lin" valueType="num">
                                      <p:cBhvr>
                                        <p:cTn id="37" dur="500" fill="hold"/>
                                        <p:tgtEl>
                                          <p:spTgt spid="6"/>
                                        </p:tgtEl>
                                        <p:attrNameLst>
                                          <p:attrName>ppt_x</p:attrName>
                                        </p:attrNameLst>
                                      </p:cBhvr>
                                      <p:tavLst>
                                        <p:tav tm="0" fmla="#ppt_x+(cos(-2*pi*(1-$))*-#ppt_x-sin(-2*pi*(1-$))*(1-#ppt_y))*(1-$)">
                                          <p:val>
                                            <p:fltVal val="0"/>
                                          </p:val>
                                        </p:tav>
                                        <p:tav tm="100000">
                                          <p:val>
                                            <p:fltVal val="1"/>
                                          </p:val>
                                        </p:tav>
                                      </p:tavLst>
                                    </p:anim>
                                    <p:anim calcmode="lin" valueType="num">
                                      <p:cBhvr>
                                        <p:cTn id="38" dur="5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250"/>
                            </p:stCondLst>
                            <p:childTnLst>
                              <p:par>
                                <p:cTn id="40" presetID="15"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5"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750"/>
                            </p:stCondLst>
                            <p:childTnLst>
                              <p:par>
                                <p:cTn id="47" presetID="15"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fltVal val="0"/>
                                          </p:val>
                                        </p:tav>
                                        <p:tav tm="100000">
                                          <p:val>
                                            <p:strVal val="#ppt_h"/>
                                          </p:val>
                                        </p:tav>
                                      </p:tavLst>
                                    </p:anim>
                                    <p:anim calcmode="lin" valueType="num">
                                      <p:cBhvr>
                                        <p:cTn id="51"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52"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250" fill="hold"/>
                                        <p:tgtEl>
                                          <p:spTgt spid="15"/>
                                        </p:tgtEl>
                                        <p:attrNameLst>
                                          <p:attrName>ppt_x</p:attrName>
                                        </p:attrNameLst>
                                      </p:cBhvr>
                                      <p:tavLst>
                                        <p:tav tm="0">
                                          <p:val>
                                            <p:strVal val="0-#ppt_w/2"/>
                                          </p:val>
                                        </p:tav>
                                        <p:tav tm="100000">
                                          <p:val>
                                            <p:strVal val="#ppt_x"/>
                                          </p:val>
                                        </p:tav>
                                      </p:tavLst>
                                    </p:anim>
                                    <p:anim calcmode="lin" valueType="num">
                                      <p:cBhvr additive="base">
                                        <p:cTn id="57" dur="250" fill="hold"/>
                                        <p:tgtEl>
                                          <p:spTgt spid="15"/>
                                        </p:tgtEl>
                                        <p:attrNameLst>
                                          <p:attrName>ppt_y</p:attrName>
                                        </p:attrNameLst>
                                      </p:cBhvr>
                                      <p:tavLst>
                                        <p:tav tm="0">
                                          <p:val>
                                            <p:strVal val="#ppt_y"/>
                                          </p:val>
                                        </p:tav>
                                        <p:tav tm="100000">
                                          <p:val>
                                            <p:strVal val="#ppt_y"/>
                                          </p:val>
                                        </p:tav>
                                      </p:tavLst>
                                    </p:anim>
                                  </p:childTnLst>
                                </p:cTn>
                              </p:par>
                            </p:childTnLst>
                          </p:cTn>
                        </p:par>
                        <p:par>
                          <p:cTn id="58" fill="hold">
                            <p:stCondLst>
                              <p:cond delay="57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anim calcmode="lin" valueType="num">
                                      <p:cBhvr>
                                        <p:cTn id="62" dur="500" fill="hold"/>
                                        <p:tgtEl>
                                          <p:spTgt spid="14"/>
                                        </p:tgtEl>
                                        <p:attrNameLst>
                                          <p:attrName>ppt_x</p:attrName>
                                        </p:attrNameLst>
                                      </p:cBhvr>
                                      <p:tavLst>
                                        <p:tav tm="0">
                                          <p:val>
                                            <p:strVal val="#ppt_x"/>
                                          </p:val>
                                        </p:tav>
                                        <p:tav tm="100000">
                                          <p:val>
                                            <p:strVal val="#ppt_x"/>
                                          </p:val>
                                        </p:tav>
                                      </p:tavLst>
                                    </p:anim>
                                    <p:anim calcmode="lin" valueType="num">
                                      <p:cBhvr>
                                        <p:cTn id="6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29947384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952029"/>
            <a:ext cx="12896850" cy="4245888"/>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7"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69130554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491792" y="2705307"/>
            <a:ext cx="3449860" cy="3278593"/>
          </a:xfrm>
          <a:prstGeom prst="rect">
            <a:avLst/>
          </a:prstGeom>
          <a:solidFill>
            <a:schemeClr val="accent5"/>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60"/>
          <p:cNvSpPr/>
          <p:nvPr/>
        </p:nvSpPr>
        <p:spPr>
          <a:xfrm>
            <a:off x="1996931" y="2377656"/>
            <a:ext cx="2410640" cy="2286081"/>
          </a:xfrm>
          <a:prstGeom prst="rect">
            <a:avLst/>
          </a:prstGeom>
          <a:solidFill>
            <a:schemeClr val="accent4"/>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61"/>
          <p:cNvSpPr/>
          <p:nvPr/>
        </p:nvSpPr>
        <p:spPr>
          <a:xfrm>
            <a:off x="2349953" y="2152199"/>
            <a:ext cx="1702330" cy="1623150"/>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2611133" y="1800685"/>
            <a:ext cx="1157265" cy="1139000"/>
          </a:xfrm>
          <a:prstGeom prst="rect">
            <a:avLst/>
          </a:prstGeom>
          <a:solidFill>
            <a:schemeClr val="accent2"/>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2900112" y="1256098"/>
            <a:ext cx="569500" cy="569500"/>
          </a:xfrm>
          <a:prstGeom prst="rect">
            <a:avLst/>
          </a:prstGeom>
          <a:solidFill>
            <a:schemeClr val="accent1"/>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6" name="直接连接符 75"/>
          <p:cNvCxnSpPr/>
          <p:nvPr/>
        </p:nvCxnSpPr>
        <p:spPr>
          <a:xfrm>
            <a:off x="3315763" y="1953498"/>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517115" y="2620307"/>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847355" y="3312124"/>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78949" y="4324552"/>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758657" y="5326894"/>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766153" y="514418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2" name="TextBox 81"/>
          <p:cNvSpPr txBox="1"/>
          <p:nvPr/>
        </p:nvSpPr>
        <p:spPr>
          <a:xfrm>
            <a:off x="5722886" y="499541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7766153" y="4147919"/>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4" name="TextBox 83"/>
          <p:cNvSpPr txBox="1"/>
          <p:nvPr/>
        </p:nvSpPr>
        <p:spPr>
          <a:xfrm>
            <a:off x="5722886" y="4008168"/>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7766153" y="3175563"/>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85"/>
          <p:cNvSpPr txBox="1"/>
          <p:nvPr/>
        </p:nvSpPr>
        <p:spPr>
          <a:xfrm>
            <a:off x="5722886" y="300567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Box 86"/>
          <p:cNvSpPr txBox="1"/>
          <p:nvPr/>
        </p:nvSpPr>
        <p:spPr>
          <a:xfrm>
            <a:off x="7766153" y="2438972"/>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87"/>
          <p:cNvSpPr txBox="1"/>
          <p:nvPr/>
        </p:nvSpPr>
        <p:spPr>
          <a:xfrm>
            <a:off x="5722886" y="232454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TextBox 88"/>
          <p:cNvSpPr txBox="1"/>
          <p:nvPr/>
        </p:nvSpPr>
        <p:spPr>
          <a:xfrm>
            <a:off x="7766153" y="1750841"/>
            <a:ext cx="3271734"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89"/>
          <p:cNvSpPr txBox="1"/>
          <p:nvPr/>
        </p:nvSpPr>
        <p:spPr>
          <a:xfrm>
            <a:off x="5722886" y="1636410"/>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33478005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smtClean="0">
                  <a:solidFill>
                    <a:schemeClr val="bg1"/>
                  </a:solidFill>
                  <a:latin typeface="Agency FB" panose="020B0503020202020204" pitchFamily="34" charset="0"/>
                  <a:ea typeface="微软雅黑" pitchFamily="34" charset="-122"/>
                </a:rPr>
                <a:t>02</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3172559826"/>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9" y="1541591"/>
            <a:ext cx="0" cy="4953997"/>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93" y="1878743"/>
            <a:ext cx="980089" cy="204795"/>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91" y="4863039"/>
            <a:ext cx="981820" cy="204795"/>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91" y="3253940"/>
            <a:ext cx="981820" cy="204795"/>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65394" y="1818014"/>
            <a:ext cx="684803" cy="360612"/>
          </a:xfrm>
          <a:prstGeom prst="rect">
            <a:avLst/>
          </a:prstGeom>
          <a:noFill/>
        </p:spPr>
        <p:txBody>
          <a:bodyPr wrap="none" rtlCol="0">
            <a:spAutoFit/>
          </a:bodyPr>
          <a:lstStyle/>
          <a:p>
            <a:pPr algn="just">
              <a:lnSpc>
                <a:spcPct val="120000"/>
              </a:lnSpc>
            </a:pPr>
            <a:r>
              <a:rPr lang="en-US" sz="1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20XX</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874" y="3192863"/>
            <a:ext cx="639840" cy="387750"/>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874" y="4812731"/>
            <a:ext cx="639840" cy="387750"/>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5160" y="2138717"/>
            <a:ext cx="2560851" cy="979153"/>
            <a:chOff x="-158386" y="2124222"/>
            <a:chExt cx="4463257" cy="1069224"/>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746024"/>
            </a:xfrm>
            <a:prstGeom prst="rect">
              <a:avLst/>
            </a:prstGeom>
          </p:spPr>
          <p:txBody>
            <a:bodyPr wrap="square">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5160" y="5210637"/>
            <a:ext cx="2562609" cy="979153"/>
            <a:chOff x="-159167" y="2124222"/>
            <a:chExt cx="4466319" cy="1069224"/>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746024"/>
            </a:xfrm>
            <a:prstGeom prst="rect">
              <a:avLst/>
            </a:prstGeom>
          </p:spPr>
          <p:txBody>
            <a:bodyPr wrap="square">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650" y="3636454"/>
            <a:ext cx="2724784" cy="831437"/>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508" y="2317734"/>
            <a:ext cx="3913037" cy="614384"/>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200206" y="3815474"/>
            <a:ext cx="3913037" cy="614384"/>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508" y="5389653"/>
            <a:ext cx="3913037" cy="614384"/>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07466352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56799" y="1369694"/>
            <a:ext cx="6345814" cy="4409087"/>
            <a:chOff x="3256005" y="1369693"/>
            <a:chExt cx="6345814" cy="4409087"/>
          </a:xfrm>
        </p:grpSpPr>
        <p:sp>
          <p:nvSpPr>
            <p:cNvPr id="1030" name="Freeform 6"/>
            <p:cNvSpPr>
              <a:spLocks/>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1" name="Freeform 7"/>
            <p:cNvSpPr>
              <a:spLocks/>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2" name="Freeform 8"/>
            <p:cNvSpPr>
              <a:spLocks/>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3" name="Freeform 9"/>
            <p:cNvSpPr>
              <a:spLocks/>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4" name="Freeform 10"/>
            <p:cNvSpPr>
              <a:spLocks/>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6" name="Freeform 12"/>
            <p:cNvSpPr>
              <a:spLocks/>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7" name="Freeform 13"/>
            <p:cNvSpPr>
              <a:spLocks/>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sp>
          <p:nvSpPr>
            <p:cNvPr id="1038" name="Freeform 14"/>
            <p:cNvSpPr>
              <a:spLocks/>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headEnd/>
              <a:tailEnd/>
            </a:ln>
          </p:spPr>
          <p:txBody>
            <a:bodyPr vert="horz" wrap="square" lIns="96435" tIns="48218" rIns="96435" bIns="48218" numCol="1" anchor="t" anchorCtr="0" compatLnSpc="1">
              <a:prstTxWarp prst="textNoShape">
                <a:avLst/>
              </a:prstTxWarp>
            </a:bodyPr>
            <a:lstStyle/>
            <a:p>
              <a:endParaRPr lang="fr-FR" kern="0">
                <a:solidFill>
                  <a:sysClr val="windowText" lastClr="000000"/>
                </a:solidFill>
              </a:endParaRPr>
            </a:p>
          </p:txBody>
        </p:sp>
      </p:grpSp>
      <p:sp>
        <p:nvSpPr>
          <p:cNvPr id="18" name="TextBox 17"/>
          <p:cNvSpPr txBox="1"/>
          <p:nvPr/>
        </p:nvSpPr>
        <p:spPr>
          <a:xfrm rot="20191043">
            <a:off x="3677887" y="2528257"/>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1</a:t>
            </a:r>
          </a:p>
        </p:txBody>
      </p:sp>
      <p:sp>
        <p:nvSpPr>
          <p:cNvPr id="20" name="TextBox 19"/>
          <p:cNvSpPr txBox="1"/>
          <p:nvPr/>
        </p:nvSpPr>
        <p:spPr>
          <a:xfrm rot="20191043">
            <a:off x="5398616" y="223166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2</a:t>
            </a:r>
          </a:p>
        </p:txBody>
      </p:sp>
      <p:sp>
        <p:nvSpPr>
          <p:cNvPr id="21" name="TextBox 20"/>
          <p:cNvSpPr txBox="1"/>
          <p:nvPr/>
        </p:nvSpPr>
        <p:spPr>
          <a:xfrm rot="20191043">
            <a:off x="6861696" y="4184363"/>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3</a:t>
            </a:r>
          </a:p>
        </p:txBody>
      </p:sp>
      <p:sp>
        <p:nvSpPr>
          <p:cNvPr id="22" name="TextBox 21"/>
          <p:cNvSpPr txBox="1"/>
          <p:nvPr/>
        </p:nvSpPr>
        <p:spPr>
          <a:xfrm rot="20191043">
            <a:off x="8381918" y="3523900"/>
            <a:ext cx="671979" cy="968727"/>
          </a:xfrm>
          <a:prstGeom prst="rect">
            <a:avLst/>
          </a:prstGeom>
          <a:noFill/>
        </p:spPr>
        <p:txBody>
          <a:bodyPr wrap="none" rtlCol="0">
            <a:spAutoFit/>
          </a:bodyPr>
          <a:lstStyle/>
          <a:p>
            <a:pPr algn="ctr">
              <a:defRPr/>
            </a:pPr>
            <a:r>
              <a:rPr lang="fr-FR" sz="5695" b="1" kern="0" dirty="0">
                <a:solidFill>
                  <a:sysClr val="window" lastClr="FFFFFF"/>
                </a:solidFill>
                <a:effectLst>
                  <a:outerShdw blurRad="38100" dist="38100" dir="2700000" algn="tl">
                    <a:srgbClr val="000000">
                      <a:alpha val="43137"/>
                    </a:srgbClr>
                  </a:outerShdw>
                </a:effectLst>
                <a:latin typeface="Arial Black" pitchFamily="34" charset="0"/>
              </a:rPr>
              <a:t>4</a:t>
            </a:r>
          </a:p>
        </p:txBody>
      </p:sp>
      <p:sp>
        <p:nvSpPr>
          <p:cNvPr id="31" name="TextBox 41"/>
          <p:cNvSpPr txBox="1"/>
          <p:nvPr/>
        </p:nvSpPr>
        <p:spPr>
          <a:xfrm>
            <a:off x="879947" y="3339596"/>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879947" y="300716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430170" y="2097791"/>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430170" y="1765360"/>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3864919"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864919"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216387" y="5036959"/>
            <a:ext cx="2856365"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9216387" y="4704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689174650"/>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7936944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4"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04545393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smtClean="0">
                  <a:solidFill>
                    <a:schemeClr val="bg1"/>
                  </a:solidFill>
                  <a:latin typeface="Agency FB" panose="020B0503020202020204" pitchFamily="34" charset="0"/>
                  <a:ea typeface="微软雅黑" pitchFamily="34" charset="-122"/>
                </a:rPr>
                <a:t>03</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1697775089"/>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093564" y="2118937"/>
            <a:ext cx="3674344" cy="3905933"/>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4" name="弧形 93"/>
          <p:cNvSpPr/>
          <p:nvPr/>
        </p:nvSpPr>
        <p:spPr>
          <a:xfrm rot="13095499">
            <a:off x="3137781" y="2862844"/>
            <a:ext cx="2274740" cy="2418116"/>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5" name="弧形 94"/>
          <p:cNvSpPr/>
          <p:nvPr/>
        </p:nvSpPr>
        <p:spPr>
          <a:xfrm rot="13095499">
            <a:off x="3684159" y="3470930"/>
            <a:ext cx="1013310" cy="1077178"/>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 name="组合 4"/>
          <p:cNvGrpSpPr/>
          <p:nvPr/>
        </p:nvGrpSpPr>
        <p:grpSpPr>
          <a:xfrm>
            <a:off x="6041742" y="4783892"/>
            <a:ext cx="1577637" cy="784879"/>
            <a:chOff x="6040947" y="4783891"/>
            <a:chExt cx="1577637" cy="784879"/>
          </a:xfrm>
        </p:grpSpPr>
        <p:grpSp>
          <p:nvGrpSpPr>
            <p:cNvPr id="30" name="组合 29"/>
            <p:cNvGrpSpPr/>
            <p:nvPr/>
          </p:nvGrpSpPr>
          <p:grpSpPr>
            <a:xfrm>
              <a:off x="6957175" y="4783891"/>
              <a:ext cx="661409" cy="784879"/>
              <a:chOff x="5950416" y="3480496"/>
              <a:chExt cx="627191" cy="744273"/>
            </a:xfrm>
          </p:grpSpPr>
          <p:sp>
            <p:nvSpPr>
              <p:cNvPr id="31" name="弧形 30"/>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2" name="饼形 31"/>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33" name="饼形 32"/>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5" name="直接连接符 34"/>
            <p:cNvCxnSpPr/>
            <p:nvPr/>
          </p:nvCxnSpPr>
          <p:spPr>
            <a:xfrm>
              <a:off x="6040947" y="5191152"/>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021655" y="3287241"/>
            <a:ext cx="1587680" cy="784879"/>
            <a:chOff x="6020861" y="3287240"/>
            <a:chExt cx="1587680" cy="784879"/>
          </a:xfrm>
        </p:grpSpPr>
        <p:grpSp>
          <p:nvGrpSpPr>
            <p:cNvPr id="25" name="组合 24"/>
            <p:cNvGrpSpPr/>
            <p:nvPr/>
          </p:nvGrpSpPr>
          <p:grpSpPr>
            <a:xfrm>
              <a:off x="6947132" y="3287240"/>
              <a:ext cx="661409" cy="784879"/>
              <a:chOff x="5950416" y="3480496"/>
              <a:chExt cx="627191" cy="744273"/>
            </a:xfrm>
          </p:grpSpPr>
          <p:sp>
            <p:nvSpPr>
              <p:cNvPr id="22" name="弧形 21"/>
              <p:cNvSpPr/>
              <p:nvPr/>
            </p:nvSpPr>
            <p:spPr>
              <a:xfrm rot="13095499">
                <a:off x="5950416" y="3516891"/>
                <a:ext cx="627191" cy="666722"/>
              </a:xfrm>
              <a:prstGeom prst="arc">
                <a:avLst>
                  <a:gd name="adj1" fmla="val 13430170"/>
                  <a:gd name="adj2" fmla="val 3396500"/>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3" name="饼形 22"/>
              <p:cNvSpPr/>
              <p:nvPr/>
            </p:nvSpPr>
            <p:spPr>
              <a:xfrm>
                <a:off x="6273537" y="3480496"/>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饼形 23"/>
              <p:cNvSpPr/>
              <p:nvPr/>
            </p:nvSpPr>
            <p:spPr>
              <a:xfrm>
                <a:off x="6273537" y="4142484"/>
                <a:ext cx="82285" cy="82285"/>
              </a:xfrm>
              <a:prstGeom prst="pie">
                <a:avLst>
                  <a:gd name="adj1" fmla="val 5510857"/>
                  <a:gd name="adj2" fmla="val 16200000"/>
                </a:avLst>
              </a:prstGeom>
              <a:solidFill>
                <a:srgbClr val="A1A1A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8" name="直接连接符 37"/>
            <p:cNvCxnSpPr/>
            <p:nvPr/>
          </p:nvCxnSpPr>
          <p:spPr>
            <a:xfrm>
              <a:off x="6020861" y="3692237"/>
              <a:ext cx="893975"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026678" y="1774334"/>
            <a:ext cx="1582656" cy="784879"/>
            <a:chOff x="6025884" y="1774333"/>
            <a:chExt cx="1582656" cy="784879"/>
          </a:xfrm>
        </p:grpSpPr>
        <p:grpSp>
          <p:nvGrpSpPr>
            <p:cNvPr id="26" name="组合 25"/>
            <p:cNvGrpSpPr/>
            <p:nvPr/>
          </p:nvGrpSpPr>
          <p:grpSpPr>
            <a:xfrm>
              <a:off x="6947131" y="1774333"/>
              <a:ext cx="661409" cy="784879"/>
              <a:chOff x="5950416" y="3480496"/>
              <a:chExt cx="627191" cy="744273"/>
            </a:xfrm>
          </p:grpSpPr>
          <p:sp>
            <p:nvSpPr>
              <p:cNvPr id="27" name="弧形 26"/>
              <p:cNvSpPr/>
              <p:nvPr/>
            </p:nvSpPr>
            <p:spPr>
              <a:xfrm rot="13095499">
                <a:off x="5950416" y="3516891"/>
                <a:ext cx="627191" cy="666722"/>
              </a:xfrm>
              <a:prstGeom prst="arc">
                <a:avLst>
                  <a:gd name="adj1" fmla="val 13430170"/>
                  <a:gd name="adj2" fmla="val 3396500"/>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饼形 27"/>
              <p:cNvSpPr/>
              <p:nvPr/>
            </p:nvSpPr>
            <p:spPr>
              <a:xfrm>
                <a:off x="6273537" y="3480496"/>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sp>
            <p:nvSpPr>
              <p:cNvPr id="29" name="饼形 28"/>
              <p:cNvSpPr/>
              <p:nvPr/>
            </p:nvSpPr>
            <p:spPr>
              <a:xfrm>
                <a:off x="6273537" y="4142484"/>
                <a:ext cx="82285" cy="82285"/>
              </a:xfrm>
              <a:prstGeom prst="pie">
                <a:avLst>
                  <a:gd name="adj1" fmla="val 5510857"/>
                  <a:gd name="adj2" fmla="val 16200000"/>
                </a:avLst>
              </a:prstGeom>
              <a:solidFill>
                <a:srgbClr val="A1A1A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025884" y="2171554"/>
              <a:ext cx="893975"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119335" y="1941777"/>
            <a:ext cx="1907425" cy="4219617"/>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4" name="矩形 83"/>
            <p:cNvSpPr/>
            <p:nvPr/>
          </p:nvSpPr>
          <p:spPr>
            <a:xfrm>
              <a:off x="4120162" y="4955660"/>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b="1" dirty="0">
                  <a:solidFill>
                    <a:schemeClr val="bg1"/>
                  </a:solidFill>
                  <a:latin typeface="Franklin Gothic Book" panose="020B0503020102020204" pitchFamily="34" charset="0"/>
                  <a:ea typeface="Segoe UI Emoji" panose="020B0502040204020203" pitchFamily="34" charset="0"/>
                </a:rPr>
                <a:t>YOUR TITLE</a:t>
              </a:r>
              <a:endParaRPr lang="zh-CN" altLang="en-US" b="1" dirty="0">
                <a:solidFill>
                  <a:schemeClr val="bg1"/>
                </a:solidFill>
                <a:latin typeface="Franklin Gothic Book" panose="020B0503020102020204" pitchFamily="34" charset="0"/>
              </a:endParaRPr>
            </a:p>
          </p:txBody>
        </p:sp>
      </p:grpSp>
      <p:sp>
        <p:nvSpPr>
          <p:cNvPr id="90" name="矩形 89"/>
          <p:cNvSpPr/>
          <p:nvPr/>
        </p:nvSpPr>
        <p:spPr>
          <a:xfrm>
            <a:off x="1096675" y="3767184"/>
            <a:ext cx="2294270" cy="584648"/>
          </a:xfrm>
          <a:prstGeom prst="rect">
            <a:avLst/>
          </a:prstGeom>
          <a:solidFill>
            <a:schemeClr val="accent4"/>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defRPr/>
            </a:pPr>
            <a:r>
              <a:rPr lang="en-US" altLang="zh-CN" sz="2800" b="1" dirty="0">
                <a:solidFill>
                  <a:schemeClr val="bg1"/>
                </a:solidFill>
                <a:latin typeface="Franklin Gothic Book" panose="020B0503020102020204" pitchFamily="34" charset="0"/>
                <a:ea typeface="Segoe UI Emoji" panose="020B0502040204020203" pitchFamily="34" charset="0"/>
              </a:rPr>
              <a:t>YOUR TITLE</a:t>
            </a:r>
            <a:endParaRPr lang="zh-CN" altLang="en-US" sz="2800" b="1" dirty="0">
              <a:solidFill>
                <a:schemeClr val="bg1"/>
              </a:solidFill>
              <a:latin typeface="Franklin Gothic Book" panose="020B0503020102020204" pitchFamily="34" charset="0"/>
            </a:endParaRPr>
          </a:p>
        </p:txBody>
      </p:sp>
      <p:sp>
        <p:nvSpPr>
          <p:cNvPr id="74" name="TextBox 41"/>
          <p:cNvSpPr txBox="1"/>
          <p:nvPr/>
        </p:nvSpPr>
        <p:spPr>
          <a:xfrm>
            <a:off x="7731817" y="2152047"/>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5" name="TextBox 170"/>
          <p:cNvSpPr txBox="1"/>
          <p:nvPr/>
        </p:nvSpPr>
        <p:spPr>
          <a:xfrm>
            <a:off x="7731817" y="184996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41"/>
          <p:cNvSpPr txBox="1"/>
          <p:nvPr/>
        </p:nvSpPr>
        <p:spPr>
          <a:xfrm>
            <a:off x="7731817" y="3795110"/>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1" name="TextBox 170"/>
          <p:cNvSpPr txBox="1"/>
          <p:nvPr/>
        </p:nvSpPr>
        <p:spPr>
          <a:xfrm>
            <a:off x="7731817" y="3493024"/>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TextBox 41"/>
          <p:cNvSpPr txBox="1"/>
          <p:nvPr/>
        </p:nvSpPr>
        <p:spPr>
          <a:xfrm>
            <a:off x="7731817" y="5366735"/>
            <a:ext cx="3306071" cy="455836"/>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93" name="TextBox 170"/>
          <p:cNvSpPr txBox="1"/>
          <p:nvPr/>
        </p:nvSpPr>
        <p:spPr>
          <a:xfrm>
            <a:off x="7731817" y="5064649"/>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23694433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5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354" y="1430231"/>
            <a:ext cx="2406958" cy="2395258"/>
          </a:xfrm>
          <a:custGeom>
            <a:avLst/>
            <a:gdLst>
              <a:gd name="T0" fmla="*/ 0 w 1073"/>
              <a:gd name="T1" fmla="*/ 0 h 1073"/>
              <a:gd name="T2" fmla="*/ 903 w 1073"/>
              <a:gd name="T3" fmla="*/ 0 h 1073"/>
              <a:gd name="T4" fmla="*/ 1073 w 1073"/>
              <a:gd name="T5" fmla="*/ 170 h 1073"/>
              <a:gd name="T6" fmla="*/ 1073 w 1073"/>
              <a:gd name="T7" fmla="*/ 1073 h 1073"/>
              <a:gd name="T8" fmla="*/ 0 w 1073"/>
              <a:gd name="T9" fmla="*/ 1073 h 1073"/>
              <a:gd name="T10" fmla="*/ 0 w 1073"/>
              <a:gd name="T11" fmla="*/ 0 h 1073"/>
            </a:gdLst>
            <a:ahLst/>
            <a:cxnLst>
              <a:cxn ang="0">
                <a:pos x="T0" y="T1"/>
              </a:cxn>
              <a:cxn ang="0">
                <a:pos x="T2" y="T3"/>
              </a:cxn>
              <a:cxn ang="0">
                <a:pos x="T4" y="T5"/>
              </a:cxn>
              <a:cxn ang="0">
                <a:pos x="T6" y="T7"/>
              </a:cxn>
              <a:cxn ang="0">
                <a:pos x="T8" y="T9"/>
              </a:cxn>
              <a:cxn ang="0">
                <a:pos x="T10" y="T11"/>
              </a:cxn>
            </a:cxnLst>
            <a:rect l="0" t="0" r="r" b="b"/>
            <a:pathLst>
              <a:path w="1073" h="1073">
                <a:moveTo>
                  <a:pt x="0" y="0"/>
                </a:moveTo>
                <a:lnTo>
                  <a:pt x="903" y="0"/>
                </a:lnTo>
                <a:lnTo>
                  <a:pt x="1073" y="170"/>
                </a:lnTo>
                <a:lnTo>
                  <a:pt x="1073" y="1073"/>
                </a:lnTo>
                <a:lnTo>
                  <a:pt x="0" y="1073"/>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Freeform 7"/>
          <p:cNvSpPr>
            <a:spLocks/>
          </p:cNvSpPr>
          <p:nvPr/>
        </p:nvSpPr>
        <p:spPr bwMode="auto">
          <a:xfrm>
            <a:off x="2611443" y="1430231"/>
            <a:ext cx="2411444" cy="2395258"/>
          </a:xfrm>
          <a:custGeom>
            <a:avLst/>
            <a:gdLst>
              <a:gd name="T0" fmla="*/ 182 w 1075"/>
              <a:gd name="T1" fmla="*/ 0 h 1073"/>
              <a:gd name="T2" fmla="*/ 1075 w 1075"/>
              <a:gd name="T3" fmla="*/ 0 h 1073"/>
              <a:gd name="T4" fmla="*/ 1075 w 1075"/>
              <a:gd name="T5" fmla="*/ 1073 h 1073"/>
              <a:gd name="T6" fmla="*/ 0 w 1075"/>
              <a:gd name="T7" fmla="*/ 1073 h 1073"/>
              <a:gd name="T8" fmla="*/ 0 w 1075"/>
              <a:gd name="T9" fmla="*/ 182 h 1073"/>
              <a:gd name="T10" fmla="*/ 182 w 1075"/>
              <a:gd name="T11" fmla="*/ 0 h 1073"/>
            </a:gdLst>
            <a:ahLst/>
            <a:cxnLst>
              <a:cxn ang="0">
                <a:pos x="T0" y="T1"/>
              </a:cxn>
              <a:cxn ang="0">
                <a:pos x="T2" y="T3"/>
              </a:cxn>
              <a:cxn ang="0">
                <a:pos x="T4" y="T5"/>
              </a:cxn>
              <a:cxn ang="0">
                <a:pos x="T6" y="T7"/>
              </a:cxn>
              <a:cxn ang="0">
                <a:pos x="T8" y="T9"/>
              </a:cxn>
              <a:cxn ang="0">
                <a:pos x="T10" y="T11"/>
              </a:cxn>
            </a:cxnLst>
            <a:rect l="0" t="0" r="r" b="b"/>
            <a:pathLst>
              <a:path w="1075" h="1073">
                <a:moveTo>
                  <a:pt x="182" y="0"/>
                </a:moveTo>
                <a:lnTo>
                  <a:pt x="1075" y="0"/>
                </a:lnTo>
                <a:lnTo>
                  <a:pt x="1075" y="1073"/>
                </a:lnTo>
                <a:lnTo>
                  <a:pt x="0" y="1073"/>
                </a:lnTo>
                <a:lnTo>
                  <a:pt x="0" y="182"/>
                </a:lnTo>
                <a:lnTo>
                  <a:pt x="182"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8"/>
          <p:cNvSpPr>
            <a:spLocks/>
          </p:cNvSpPr>
          <p:nvPr/>
        </p:nvSpPr>
        <p:spPr bwMode="auto">
          <a:xfrm>
            <a:off x="5227018" y="1430231"/>
            <a:ext cx="2406958" cy="2395258"/>
          </a:xfrm>
          <a:custGeom>
            <a:avLst/>
            <a:gdLst>
              <a:gd name="T0" fmla="*/ 0 w 1073"/>
              <a:gd name="T1" fmla="*/ 0 h 1073"/>
              <a:gd name="T2" fmla="*/ 896 w 1073"/>
              <a:gd name="T3" fmla="*/ 0 h 1073"/>
              <a:gd name="T4" fmla="*/ 1073 w 1073"/>
              <a:gd name="T5" fmla="*/ 179 h 1073"/>
              <a:gd name="T6" fmla="*/ 1073 w 1073"/>
              <a:gd name="T7" fmla="*/ 1073 h 1073"/>
              <a:gd name="T8" fmla="*/ 0 w 1073"/>
              <a:gd name="T9" fmla="*/ 1073 h 1073"/>
              <a:gd name="T10" fmla="*/ 0 w 1073"/>
              <a:gd name="T11" fmla="*/ 0 h 1073"/>
            </a:gdLst>
            <a:ahLst/>
            <a:cxnLst>
              <a:cxn ang="0">
                <a:pos x="T0" y="T1"/>
              </a:cxn>
              <a:cxn ang="0">
                <a:pos x="T2" y="T3"/>
              </a:cxn>
              <a:cxn ang="0">
                <a:pos x="T4" y="T5"/>
              </a:cxn>
              <a:cxn ang="0">
                <a:pos x="T6" y="T7"/>
              </a:cxn>
              <a:cxn ang="0">
                <a:pos x="T8" y="T9"/>
              </a:cxn>
              <a:cxn ang="0">
                <a:pos x="T10" y="T11"/>
              </a:cxn>
            </a:cxnLst>
            <a:rect l="0" t="0" r="r" b="b"/>
            <a:pathLst>
              <a:path w="1073" h="1073">
                <a:moveTo>
                  <a:pt x="0" y="0"/>
                </a:moveTo>
                <a:lnTo>
                  <a:pt x="896" y="0"/>
                </a:lnTo>
                <a:lnTo>
                  <a:pt x="1073" y="179"/>
                </a:lnTo>
                <a:lnTo>
                  <a:pt x="1073" y="1073"/>
                </a:lnTo>
                <a:lnTo>
                  <a:pt x="0" y="1073"/>
                </a:lnTo>
                <a:lnTo>
                  <a:pt x="0"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9"/>
          <p:cNvSpPr>
            <a:spLocks/>
          </p:cNvSpPr>
          <p:nvPr/>
        </p:nvSpPr>
        <p:spPr bwMode="auto">
          <a:xfrm>
            <a:off x="7838108" y="1430231"/>
            <a:ext cx="2409200" cy="2395258"/>
          </a:xfrm>
          <a:custGeom>
            <a:avLst/>
            <a:gdLst>
              <a:gd name="T0" fmla="*/ 175 w 1074"/>
              <a:gd name="T1" fmla="*/ 0 h 1073"/>
              <a:gd name="T2" fmla="*/ 1074 w 1074"/>
              <a:gd name="T3" fmla="*/ 0 h 1073"/>
              <a:gd name="T4" fmla="*/ 1074 w 1074"/>
              <a:gd name="T5" fmla="*/ 1073 h 1073"/>
              <a:gd name="T6" fmla="*/ 0 w 1074"/>
              <a:gd name="T7" fmla="*/ 1073 h 1073"/>
              <a:gd name="T8" fmla="*/ 0 w 1074"/>
              <a:gd name="T9" fmla="*/ 174 h 1073"/>
              <a:gd name="T10" fmla="*/ 175 w 1074"/>
              <a:gd name="T11" fmla="*/ 0 h 1073"/>
            </a:gdLst>
            <a:ahLst/>
            <a:cxnLst>
              <a:cxn ang="0">
                <a:pos x="T0" y="T1"/>
              </a:cxn>
              <a:cxn ang="0">
                <a:pos x="T2" y="T3"/>
              </a:cxn>
              <a:cxn ang="0">
                <a:pos x="T4" y="T5"/>
              </a:cxn>
              <a:cxn ang="0">
                <a:pos x="T6" y="T7"/>
              </a:cxn>
              <a:cxn ang="0">
                <a:pos x="T8" y="T9"/>
              </a:cxn>
              <a:cxn ang="0">
                <a:pos x="T10" y="T11"/>
              </a:cxn>
            </a:cxnLst>
            <a:rect l="0" t="0" r="r" b="b"/>
            <a:pathLst>
              <a:path w="1074" h="1073">
                <a:moveTo>
                  <a:pt x="175" y="0"/>
                </a:moveTo>
                <a:lnTo>
                  <a:pt x="1074" y="0"/>
                </a:lnTo>
                <a:lnTo>
                  <a:pt x="1074" y="1073"/>
                </a:lnTo>
                <a:lnTo>
                  <a:pt x="0" y="1073"/>
                </a:lnTo>
                <a:lnTo>
                  <a:pt x="0" y="174"/>
                </a:lnTo>
                <a:lnTo>
                  <a:pt x="175"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10451439" y="1430231"/>
            <a:ext cx="2406958" cy="2395258"/>
          </a:xfrm>
          <a:prstGeom prst="rect">
            <a:avLst/>
          </a:prstGeom>
          <a:solidFill>
            <a:schemeClr val="accent4"/>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354" y="4019698"/>
            <a:ext cx="2406958" cy="2397490"/>
          </a:xfrm>
          <a:prstGeom prst="rect">
            <a:avLst/>
          </a:prstGeom>
          <a:solidFill>
            <a:schemeClr val="accent1"/>
          </a:solid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2"/>
          <p:cNvSpPr>
            <a:spLocks/>
          </p:cNvSpPr>
          <p:nvPr/>
        </p:nvSpPr>
        <p:spPr bwMode="auto">
          <a:xfrm>
            <a:off x="2611443" y="4019698"/>
            <a:ext cx="2411444" cy="2397490"/>
          </a:xfrm>
          <a:custGeom>
            <a:avLst/>
            <a:gdLst>
              <a:gd name="T0" fmla="*/ 0 w 1075"/>
              <a:gd name="T1" fmla="*/ 0 h 1074"/>
              <a:gd name="T2" fmla="*/ 1075 w 1075"/>
              <a:gd name="T3" fmla="*/ 0 h 1074"/>
              <a:gd name="T4" fmla="*/ 1075 w 1075"/>
              <a:gd name="T5" fmla="*/ 896 h 1074"/>
              <a:gd name="T6" fmla="*/ 898 w 1075"/>
              <a:gd name="T7" fmla="*/ 1074 h 1074"/>
              <a:gd name="T8" fmla="*/ 0 w 1075"/>
              <a:gd name="T9" fmla="*/ 1074 h 1074"/>
              <a:gd name="T10" fmla="*/ 0 w 1075"/>
              <a:gd name="T11" fmla="*/ 0 h 1074"/>
            </a:gdLst>
            <a:ahLst/>
            <a:cxnLst>
              <a:cxn ang="0">
                <a:pos x="T0" y="T1"/>
              </a:cxn>
              <a:cxn ang="0">
                <a:pos x="T2" y="T3"/>
              </a:cxn>
              <a:cxn ang="0">
                <a:pos x="T4" y="T5"/>
              </a:cxn>
              <a:cxn ang="0">
                <a:pos x="T6" y="T7"/>
              </a:cxn>
              <a:cxn ang="0">
                <a:pos x="T8" y="T9"/>
              </a:cxn>
              <a:cxn ang="0">
                <a:pos x="T10" y="T11"/>
              </a:cxn>
            </a:cxnLst>
            <a:rect l="0" t="0" r="r" b="b"/>
            <a:pathLst>
              <a:path w="1075" h="1074">
                <a:moveTo>
                  <a:pt x="0" y="0"/>
                </a:moveTo>
                <a:lnTo>
                  <a:pt x="1075" y="0"/>
                </a:lnTo>
                <a:lnTo>
                  <a:pt x="1075" y="896"/>
                </a:lnTo>
                <a:lnTo>
                  <a:pt x="898" y="1074"/>
                </a:lnTo>
                <a:lnTo>
                  <a:pt x="0" y="1074"/>
                </a:lnTo>
                <a:lnTo>
                  <a:pt x="0"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Freeform 13"/>
          <p:cNvSpPr>
            <a:spLocks/>
          </p:cNvSpPr>
          <p:nvPr/>
        </p:nvSpPr>
        <p:spPr bwMode="auto">
          <a:xfrm>
            <a:off x="5227018" y="4019698"/>
            <a:ext cx="2406958" cy="2397490"/>
          </a:xfrm>
          <a:custGeom>
            <a:avLst/>
            <a:gdLst>
              <a:gd name="T0" fmla="*/ 0 w 1073"/>
              <a:gd name="T1" fmla="*/ 0 h 1074"/>
              <a:gd name="T2" fmla="*/ 1073 w 1073"/>
              <a:gd name="T3" fmla="*/ 0 h 1074"/>
              <a:gd name="T4" fmla="*/ 1073 w 1073"/>
              <a:gd name="T5" fmla="*/ 1074 h 1074"/>
              <a:gd name="T6" fmla="*/ 180 w 1073"/>
              <a:gd name="T7" fmla="*/ 1074 h 1074"/>
              <a:gd name="T8" fmla="*/ 0 w 1073"/>
              <a:gd name="T9" fmla="*/ 892 h 1074"/>
              <a:gd name="T10" fmla="*/ 0 w 1073"/>
              <a:gd name="T11" fmla="*/ 0 h 1074"/>
            </a:gdLst>
            <a:ahLst/>
            <a:cxnLst>
              <a:cxn ang="0">
                <a:pos x="T0" y="T1"/>
              </a:cxn>
              <a:cxn ang="0">
                <a:pos x="T2" y="T3"/>
              </a:cxn>
              <a:cxn ang="0">
                <a:pos x="T4" y="T5"/>
              </a:cxn>
              <a:cxn ang="0">
                <a:pos x="T6" y="T7"/>
              </a:cxn>
              <a:cxn ang="0">
                <a:pos x="T8" y="T9"/>
              </a:cxn>
              <a:cxn ang="0">
                <a:pos x="T10" y="T11"/>
              </a:cxn>
            </a:cxnLst>
            <a:rect l="0" t="0" r="r" b="b"/>
            <a:pathLst>
              <a:path w="1073" h="1074">
                <a:moveTo>
                  <a:pt x="0" y="0"/>
                </a:moveTo>
                <a:lnTo>
                  <a:pt x="1073" y="0"/>
                </a:lnTo>
                <a:lnTo>
                  <a:pt x="1073" y="1074"/>
                </a:lnTo>
                <a:lnTo>
                  <a:pt x="180" y="1074"/>
                </a:lnTo>
                <a:lnTo>
                  <a:pt x="0" y="892"/>
                </a:lnTo>
                <a:lnTo>
                  <a:pt x="0" y="0"/>
                </a:lnTo>
                <a:close/>
              </a:path>
            </a:pathLst>
          </a:cu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Freeform 14"/>
          <p:cNvSpPr>
            <a:spLocks/>
          </p:cNvSpPr>
          <p:nvPr/>
        </p:nvSpPr>
        <p:spPr bwMode="auto">
          <a:xfrm>
            <a:off x="7838108" y="4019698"/>
            <a:ext cx="2409200" cy="2397490"/>
          </a:xfrm>
          <a:custGeom>
            <a:avLst/>
            <a:gdLst>
              <a:gd name="T0" fmla="*/ 0 w 1074"/>
              <a:gd name="T1" fmla="*/ 0 h 1074"/>
              <a:gd name="T2" fmla="*/ 1074 w 1074"/>
              <a:gd name="T3" fmla="*/ 0 h 1074"/>
              <a:gd name="T4" fmla="*/ 1074 w 1074"/>
              <a:gd name="T5" fmla="*/ 889 h 1074"/>
              <a:gd name="T6" fmla="*/ 889 w 1074"/>
              <a:gd name="T7" fmla="*/ 1074 h 1074"/>
              <a:gd name="T8" fmla="*/ 0 w 1074"/>
              <a:gd name="T9" fmla="*/ 1074 h 1074"/>
              <a:gd name="T10" fmla="*/ 0 w 1074"/>
              <a:gd name="T11" fmla="*/ 0 h 1074"/>
            </a:gdLst>
            <a:ahLst/>
            <a:cxnLst>
              <a:cxn ang="0">
                <a:pos x="T0" y="T1"/>
              </a:cxn>
              <a:cxn ang="0">
                <a:pos x="T2" y="T3"/>
              </a:cxn>
              <a:cxn ang="0">
                <a:pos x="T4" y="T5"/>
              </a:cxn>
              <a:cxn ang="0">
                <a:pos x="T6" y="T7"/>
              </a:cxn>
              <a:cxn ang="0">
                <a:pos x="T8" y="T9"/>
              </a:cxn>
              <a:cxn ang="0">
                <a:pos x="T10" y="T11"/>
              </a:cxn>
            </a:cxnLst>
            <a:rect l="0" t="0" r="r" b="b"/>
            <a:pathLst>
              <a:path w="1074" h="1074">
                <a:moveTo>
                  <a:pt x="0" y="0"/>
                </a:moveTo>
                <a:lnTo>
                  <a:pt x="1074" y="0"/>
                </a:lnTo>
                <a:lnTo>
                  <a:pt x="1074" y="889"/>
                </a:lnTo>
                <a:lnTo>
                  <a:pt x="889" y="1074"/>
                </a:lnTo>
                <a:lnTo>
                  <a:pt x="0" y="1074"/>
                </a:lnTo>
                <a:lnTo>
                  <a:pt x="0" y="0"/>
                </a:lnTo>
                <a:close/>
              </a:path>
            </a:pathLst>
          </a:custGeom>
          <a:solidFill>
            <a:schemeClr val="accent3"/>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Freeform 15"/>
          <p:cNvSpPr>
            <a:spLocks/>
          </p:cNvSpPr>
          <p:nvPr/>
        </p:nvSpPr>
        <p:spPr bwMode="auto">
          <a:xfrm>
            <a:off x="10451439" y="4019698"/>
            <a:ext cx="2406958" cy="2397490"/>
          </a:xfrm>
          <a:custGeom>
            <a:avLst/>
            <a:gdLst>
              <a:gd name="T0" fmla="*/ 0 w 1073"/>
              <a:gd name="T1" fmla="*/ 0 h 1074"/>
              <a:gd name="T2" fmla="*/ 1073 w 1073"/>
              <a:gd name="T3" fmla="*/ 0 h 1074"/>
              <a:gd name="T4" fmla="*/ 1073 w 1073"/>
              <a:gd name="T5" fmla="*/ 1074 h 1074"/>
              <a:gd name="T6" fmla="*/ 174 w 1073"/>
              <a:gd name="T7" fmla="*/ 1074 h 1074"/>
              <a:gd name="T8" fmla="*/ 0 w 1073"/>
              <a:gd name="T9" fmla="*/ 901 h 1074"/>
              <a:gd name="T10" fmla="*/ 0 w 1073"/>
              <a:gd name="T11" fmla="*/ 0 h 1074"/>
            </a:gdLst>
            <a:ahLst/>
            <a:cxnLst>
              <a:cxn ang="0">
                <a:pos x="T0" y="T1"/>
              </a:cxn>
              <a:cxn ang="0">
                <a:pos x="T2" y="T3"/>
              </a:cxn>
              <a:cxn ang="0">
                <a:pos x="T4" y="T5"/>
              </a:cxn>
              <a:cxn ang="0">
                <a:pos x="T6" y="T7"/>
              </a:cxn>
              <a:cxn ang="0">
                <a:pos x="T8" y="T9"/>
              </a:cxn>
              <a:cxn ang="0">
                <a:pos x="T10" y="T11"/>
              </a:cxn>
            </a:cxnLst>
            <a:rect l="0" t="0" r="r" b="b"/>
            <a:pathLst>
              <a:path w="1073" h="1074">
                <a:moveTo>
                  <a:pt x="0" y="0"/>
                </a:moveTo>
                <a:lnTo>
                  <a:pt x="1073" y="0"/>
                </a:lnTo>
                <a:lnTo>
                  <a:pt x="1073" y="1074"/>
                </a:lnTo>
                <a:lnTo>
                  <a:pt x="174" y="1074"/>
                </a:lnTo>
                <a:lnTo>
                  <a:pt x="0" y="901"/>
                </a:lnTo>
                <a:lnTo>
                  <a:pt x="0" y="0"/>
                </a:lnTo>
                <a:close/>
              </a:path>
            </a:pathLst>
          </a:cu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6" name="TextBox 32"/>
          <p:cNvSpPr txBox="1"/>
          <p:nvPr/>
        </p:nvSpPr>
        <p:spPr>
          <a:xfrm>
            <a:off x="2662487" y="2320181"/>
            <a:ext cx="2360399" cy="954107"/>
          </a:xfrm>
          <a:prstGeom prst="rect">
            <a:avLst/>
          </a:prstGeom>
          <a:noFill/>
        </p:spPr>
        <p:txBody>
          <a:bodyPr wrap="square" rtlCol="0">
            <a:spAutoFit/>
          </a:bodyPr>
          <a:lstStyle/>
          <a:p>
            <a:r>
              <a:rPr lang="en-US" altLang="zh-CN" sz="2400" b="1" dirty="0">
                <a:solidFill>
                  <a:schemeClr val="bg1"/>
                </a:solidFill>
                <a:latin typeface="Franklin Gothic Book" panose="020B0503020102020204" pitchFamily="34" charset="0"/>
                <a:ea typeface="微软雅黑" panose="020B0503020204020204" pitchFamily="34" charset="-122"/>
              </a:rPr>
              <a:t>ADD RELATED</a:t>
            </a:r>
          </a:p>
          <a:p>
            <a:r>
              <a:rPr lang="en-US" altLang="zh-CN" sz="3200" dirty="0">
                <a:solidFill>
                  <a:schemeClr val="bg1"/>
                </a:solidFill>
                <a:latin typeface="Impact" panose="020B0806030902050204" pitchFamily="34" charset="0"/>
                <a:ea typeface="微软雅黑" panose="020B0503020204020204" pitchFamily="34" charset="-122"/>
              </a:rPr>
              <a:t>TITLE WORDS</a:t>
            </a:r>
            <a:endParaRPr lang="zh-CN" alt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TextBox 32"/>
          <p:cNvSpPr txBox="1"/>
          <p:nvPr/>
        </p:nvSpPr>
        <p:spPr>
          <a:xfrm>
            <a:off x="7941543" y="4497813"/>
            <a:ext cx="2232248" cy="830997"/>
          </a:xfrm>
          <a:prstGeom prst="rect">
            <a:avLst/>
          </a:prstGeom>
          <a:noFill/>
        </p:spPr>
        <p:txBody>
          <a:bodyPr wrap="square" rtlCol="0">
            <a:spAutoFit/>
          </a:bodyPr>
          <a:lstStyle/>
          <a:p>
            <a:pPr algn="just">
              <a:lnSpc>
                <a:spcPct val="150000"/>
              </a:lnSpc>
            </a:pPr>
            <a:r>
              <a:rPr lang="zh-CN" altLang="en-US" sz="800" dirty="0" smtClean="0">
                <a:solidFill>
                  <a:schemeClr val="bg1"/>
                </a:solidFill>
                <a:latin typeface="Impact" panose="020B0806030902050204" pitchFamily="34" charset="0"/>
                <a:ea typeface="微软雅黑" panose="020B0503020204020204" pitchFamily="34" charset="-122"/>
                <a:sym typeface="Arial" panose="020B0604020202020204" pitchFamily="34" charset="0"/>
              </a:rPr>
              <a:t>点击</a:t>
            </a: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8"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42191359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Effect transition="in" filter="fade">
                                      <p:cBhvr>
                                        <p:cTn id="29" dur="500"/>
                                        <p:tgtEl>
                                          <p:spTgt spid="1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500"/>
                            </p:stCondLst>
                            <p:childTnLst>
                              <p:par>
                                <p:cTn id="36" presetID="26" presetClass="emph" presetSubtype="0" fill="hold" grpId="1" nodeType="afterEffect">
                                  <p:stCondLst>
                                    <p:cond delay="0"/>
                                  </p:stCondLst>
                                  <p:childTnLst>
                                    <p:animEffect transition="out" filter="fade">
                                      <p:cBhvr>
                                        <p:cTn id="37" dur="500" tmFilter="0, 0; .2, .5; .8, .5; 1, 0"/>
                                        <p:tgtEl>
                                          <p:spTgt spid="6"/>
                                        </p:tgtEl>
                                      </p:cBhvr>
                                    </p:animEffect>
                                    <p:animScale>
                                      <p:cBhvr>
                                        <p:cTn id="38" dur="250" autoRev="1" fill="hold"/>
                                        <p:tgtEl>
                                          <p:spTgt spid="6"/>
                                        </p:tgtEl>
                                      </p:cBhvr>
                                      <p:by x="105000" y="105000"/>
                                    </p:animScale>
                                  </p:childTnLst>
                                </p:cTn>
                              </p:par>
                              <p:par>
                                <p:cTn id="39" presetID="26" presetClass="emph" presetSubtype="0" fill="hold" grpId="1" nodeType="withEffect">
                                  <p:stCondLst>
                                    <p:cond delay="0"/>
                                  </p:stCondLst>
                                  <p:childTnLst>
                                    <p:animEffect transition="out" filter="fade">
                                      <p:cBhvr>
                                        <p:cTn id="40" dur="500" tmFilter="0, 0; .2, .5; .8, .5; 1, 0"/>
                                        <p:tgtEl>
                                          <p:spTgt spid="12"/>
                                        </p:tgtEl>
                                      </p:cBhvr>
                                    </p:animEffect>
                                    <p:animScale>
                                      <p:cBhvr>
                                        <p:cTn id="41" dur="250" autoRev="1" fill="hold"/>
                                        <p:tgtEl>
                                          <p:spTgt spid="12"/>
                                        </p:tgtEl>
                                      </p:cBhvr>
                                      <p:by x="105000" y="105000"/>
                                    </p:animScale>
                                  </p:childTnLst>
                                </p:cTn>
                              </p:par>
                              <p:par>
                                <p:cTn id="42" presetID="26" presetClass="emph" presetSubtype="0" fill="hold" grpId="1" nodeType="withEffect">
                                  <p:stCondLst>
                                    <p:cond delay="0"/>
                                  </p:stCondLst>
                                  <p:childTnLst>
                                    <p:animEffect transition="out" filter="fade">
                                      <p:cBhvr>
                                        <p:cTn id="43" dur="500" tmFilter="0, 0; .2, .5; .8, .5; 1, 0"/>
                                        <p:tgtEl>
                                          <p:spTgt spid="8"/>
                                        </p:tgtEl>
                                      </p:cBhvr>
                                    </p:animEffect>
                                    <p:animScale>
                                      <p:cBhvr>
                                        <p:cTn id="44" dur="250" autoRev="1" fill="hold"/>
                                        <p:tgtEl>
                                          <p:spTgt spid="8"/>
                                        </p:tgtEl>
                                      </p:cBhvr>
                                      <p:by x="105000" y="105000"/>
                                    </p:animScale>
                                  </p:childTnLst>
                                </p:cTn>
                              </p:par>
                              <p:par>
                                <p:cTn id="45" presetID="26" presetClass="emph" presetSubtype="0" fill="hold" grpId="1" nodeType="withEffect">
                                  <p:stCondLst>
                                    <p:cond delay="0"/>
                                  </p:stCondLst>
                                  <p:childTnLst>
                                    <p:animEffect transition="out" filter="fade">
                                      <p:cBhvr>
                                        <p:cTn id="46" dur="500" tmFilter="0, 0; .2, .5; .8, .5; 1, 0"/>
                                        <p:tgtEl>
                                          <p:spTgt spid="9"/>
                                        </p:tgtEl>
                                      </p:cBhvr>
                                    </p:animEffect>
                                    <p:animScale>
                                      <p:cBhvr>
                                        <p:cTn id="47" dur="250" autoRev="1" fill="hold"/>
                                        <p:tgtEl>
                                          <p:spTgt spid="9"/>
                                        </p:tgtEl>
                                      </p:cBhvr>
                                      <p:by x="105000" y="105000"/>
                                    </p:animScale>
                                  </p:childTnLst>
                                </p:cTn>
                              </p:par>
                              <p:par>
                                <p:cTn id="48" presetID="26" presetClass="emph" presetSubtype="0" fill="hold" grpId="1" nodeType="withEffect">
                                  <p:stCondLst>
                                    <p:cond delay="0"/>
                                  </p:stCondLst>
                                  <p:childTnLst>
                                    <p:animEffect transition="out" filter="fade">
                                      <p:cBhvr>
                                        <p:cTn id="49" dur="500" tmFilter="0, 0; .2, .5; .8, .5; 1, 0"/>
                                        <p:tgtEl>
                                          <p:spTgt spid="13"/>
                                        </p:tgtEl>
                                      </p:cBhvr>
                                    </p:animEffect>
                                    <p:animScale>
                                      <p:cBhvr>
                                        <p:cTn id="50" dur="250" autoRev="1" fill="hold"/>
                                        <p:tgtEl>
                                          <p:spTgt spid="13"/>
                                        </p:tgtEl>
                                      </p:cBhvr>
                                      <p:by x="105000" y="105000"/>
                                    </p:animScale>
                                  </p:childTnLst>
                                </p:cTn>
                              </p:par>
                              <p:par>
                                <p:cTn id="51" presetID="26" presetClass="emph" presetSubtype="0" fill="hold" grpId="1" nodeType="withEffect">
                                  <p:stCondLst>
                                    <p:cond delay="0"/>
                                  </p:stCondLst>
                                  <p:childTnLst>
                                    <p:animEffect transition="out" filter="fade">
                                      <p:cBhvr>
                                        <p:cTn id="52" dur="500" tmFilter="0, 0; .2, .5; .8, .5; 1, 0"/>
                                        <p:tgtEl>
                                          <p:spTgt spid="15"/>
                                        </p:tgtEl>
                                      </p:cBhvr>
                                    </p:animEffect>
                                    <p:animScale>
                                      <p:cBhvr>
                                        <p:cTn id="53" dur="250" autoRev="1" fill="hold"/>
                                        <p:tgtEl>
                                          <p:spTgt spid="15"/>
                                        </p:tgtEl>
                                      </p:cBhvr>
                                      <p:by x="105000" y="105000"/>
                                    </p:animScale>
                                  </p:childTnLst>
                                </p:cTn>
                              </p:par>
                            </p:childTnLst>
                          </p:cTn>
                        </p:par>
                        <p:par>
                          <p:cTn id="54" fill="hold">
                            <p:stCondLst>
                              <p:cond delay="1000"/>
                            </p:stCondLst>
                            <p:childTnLst>
                              <p:par>
                                <p:cTn id="55" presetID="53" presetClass="entr" presetSubtype="16" fill="hold" grpId="0" nodeType="after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500" fill="hold"/>
                                        <p:tgtEl>
                                          <p:spTgt spid="7"/>
                                        </p:tgtEl>
                                        <p:attrNameLst>
                                          <p:attrName>ppt_w</p:attrName>
                                        </p:attrNameLst>
                                      </p:cBhvr>
                                      <p:tavLst>
                                        <p:tav tm="0">
                                          <p:val>
                                            <p:fltVal val="0"/>
                                          </p:val>
                                        </p:tav>
                                        <p:tav tm="100000">
                                          <p:val>
                                            <p:strVal val="#ppt_w"/>
                                          </p:val>
                                        </p:tav>
                                      </p:tavLst>
                                    </p:anim>
                                    <p:anim calcmode="lin" valueType="num">
                                      <p:cBhvr>
                                        <p:cTn id="58" dur="500" fill="hold"/>
                                        <p:tgtEl>
                                          <p:spTgt spid="7"/>
                                        </p:tgtEl>
                                        <p:attrNameLst>
                                          <p:attrName>ppt_h</p:attrName>
                                        </p:attrNameLst>
                                      </p:cBhvr>
                                      <p:tavLst>
                                        <p:tav tm="0">
                                          <p:val>
                                            <p:fltVal val="0"/>
                                          </p:val>
                                        </p:tav>
                                        <p:tav tm="100000">
                                          <p:val>
                                            <p:strVal val="#ppt_h"/>
                                          </p:val>
                                        </p:tav>
                                      </p:tavLst>
                                    </p:anim>
                                    <p:animEffect transition="in" filter="fade">
                                      <p:cBhvr>
                                        <p:cTn id="59" dur="500"/>
                                        <p:tgtEl>
                                          <p:spTgt spid="7"/>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p:cTn id="62" dur="500" fill="hold"/>
                                        <p:tgtEl>
                                          <p:spTgt spid="11"/>
                                        </p:tgtEl>
                                        <p:attrNameLst>
                                          <p:attrName>ppt_w</p:attrName>
                                        </p:attrNameLst>
                                      </p:cBhvr>
                                      <p:tavLst>
                                        <p:tav tm="0">
                                          <p:val>
                                            <p:fltVal val="0"/>
                                          </p:val>
                                        </p:tav>
                                        <p:tav tm="100000">
                                          <p:val>
                                            <p:strVal val="#ppt_w"/>
                                          </p:val>
                                        </p:tav>
                                      </p:tavLst>
                                    </p:anim>
                                    <p:anim calcmode="lin" valueType="num">
                                      <p:cBhvr>
                                        <p:cTn id="63" dur="500" fill="hold"/>
                                        <p:tgtEl>
                                          <p:spTgt spid="11"/>
                                        </p:tgtEl>
                                        <p:attrNameLst>
                                          <p:attrName>ppt_h</p:attrName>
                                        </p:attrNameLst>
                                      </p:cBhvr>
                                      <p:tavLst>
                                        <p:tav tm="0">
                                          <p:val>
                                            <p:fltVal val="0"/>
                                          </p:val>
                                        </p:tav>
                                        <p:tav tm="100000">
                                          <p:val>
                                            <p:strVal val="#ppt_h"/>
                                          </p:val>
                                        </p:tav>
                                      </p:tavLst>
                                    </p:anim>
                                    <p:animEffect transition="in" filter="fade">
                                      <p:cBhvr>
                                        <p:cTn id="64" dur="500"/>
                                        <p:tgtEl>
                                          <p:spTgt spid="11"/>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500" fill="hold"/>
                                        <p:tgtEl>
                                          <p:spTgt spid="10"/>
                                        </p:tgtEl>
                                        <p:attrNameLst>
                                          <p:attrName>ppt_w</p:attrName>
                                        </p:attrNameLst>
                                      </p:cBhvr>
                                      <p:tavLst>
                                        <p:tav tm="0">
                                          <p:val>
                                            <p:fltVal val="0"/>
                                          </p:val>
                                        </p:tav>
                                        <p:tav tm="100000">
                                          <p:val>
                                            <p:strVal val="#ppt_w"/>
                                          </p:val>
                                        </p:tav>
                                      </p:tavLst>
                                    </p:anim>
                                    <p:anim calcmode="lin" valueType="num">
                                      <p:cBhvr>
                                        <p:cTn id="68" dur="500" fill="hold"/>
                                        <p:tgtEl>
                                          <p:spTgt spid="10"/>
                                        </p:tgtEl>
                                        <p:attrNameLst>
                                          <p:attrName>ppt_h</p:attrName>
                                        </p:attrNameLst>
                                      </p:cBhvr>
                                      <p:tavLst>
                                        <p:tav tm="0">
                                          <p:val>
                                            <p:fltVal val="0"/>
                                          </p:val>
                                        </p:tav>
                                        <p:tav tm="100000">
                                          <p:val>
                                            <p:strVal val="#ppt_h"/>
                                          </p:val>
                                        </p:tav>
                                      </p:tavLst>
                                    </p:anim>
                                    <p:animEffect transition="in" filter="fade">
                                      <p:cBhvr>
                                        <p:cTn id="69" dur="500"/>
                                        <p:tgtEl>
                                          <p:spTgt spid="1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p:cTn id="72" dur="500" fill="hold"/>
                                        <p:tgtEl>
                                          <p:spTgt spid="14"/>
                                        </p:tgtEl>
                                        <p:attrNameLst>
                                          <p:attrName>ppt_w</p:attrName>
                                        </p:attrNameLst>
                                      </p:cBhvr>
                                      <p:tavLst>
                                        <p:tav tm="0">
                                          <p:val>
                                            <p:fltVal val="0"/>
                                          </p:val>
                                        </p:tav>
                                        <p:tav tm="100000">
                                          <p:val>
                                            <p:strVal val="#ppt_w"/>
                                          </p:val>
                                        </p:tav>
                                      </p:tavLst>
                                    </p:anim>
                                    <p:anim calcmode="lin" valueType="num">
                                      <p:cBhvr>
                                        <p:cTn id="73" dur="500" fill="hold"/>
                                        <p:tgtEl>
                                          <p:spTgt spid="14"/>
                                        </p:tgtEl>
                                        <p:attrNameLst>
                                          <p:attrName>ppt_h</p:attrName>
                                        </p:attrNameLst>
                                      </p:cBhvr>
                                      <p:tavLst>
                                        <p:tav tm="0">
                                          <p:val>
                                            <p:fltVal val="0"/>
                                          </p:val>
                                        </p:tav>
                                        <p:tav tm="100000">
                                          <p:val>
                                            <p:strVal val="#ppt_h"/>
                                          </p:val>
                                        </p:tav>
                                      </p:tavLst>
                                    </p:anim>
                                    <p:animEffect transition="in" filter="fade">
                                      <p:cBhvr>
                                        <p:cTn id="74" dur="500"/>
                                        <p:tgtEl>
                                          <p:spTgt spid="14"/>
                                        </p:tgtEl>
                                      </p:cBhvr>
                                    </p:animEffect>
                                  </p:childTnLst>
                                </p:cTn>
                              </p:par>
                            </p:childTnLst>
                          </p:cTn>
                        </p:par>
                        <p:par>
                          <p:cTn id="75" fill="hold">
                            <p:stCondLst>
                              <p:cond delay="1500"/>
                            </p:stCondLst>
                            <p:childTnLst>
                              <p:par>
                                <p:cTn id="76" presetID="26"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down)">
                                      <p:cBhvr>
                                        <p:cTn id="78" dur="145">
                                          <p:stCondLst>
                                            <p:cond delay="0"/>
                                          </p:stCondLst>
                                        </p:cTn>
                                        <p:tgtEl>
                                          <p:spTgt spid="16"/>
                                        </p:tgtEl>
                                      </p:cBhvr>
                                    </p:animEffect>
                                    <p:anim calcmode="lin" valueType="num">
                                      <p:cBhvr>
                                        <p:cTn id="79" dur="456"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80" dur="166"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81" dur="166" tmFilter="0, 0; 0.125,0.2665; 0.25,0.4; 0.375,0.465; 0.5,0.5;  0.625,0.535; 0.75,0.6; 0.875,0.7335; 1,1">
                                          <p:stCondLst>
                                            <p:cond delay="166"/>
                                          </p:stCondLst>
                                        </p:cTn>
                                        <p:tgtEl>
                                          <p:spTgt spid="16"/>
                                        </p:tgtEl>
                                        <p:attrNameLst>
                                          <p:attrName>ppt_y</p:attrName>
                                        </p:attrNameLst>
                                      </p:cBhvr>
                                      <p:tavLst>
                                        <p:tav tm="0" fmla="#ppt_y-sin(pi*$)/9">
                                          <p:val>
                                            <p:fltVal val="0"/>
                                          </p:val>
                                        </p:tav>
                                        <p:tav tm="100000">
                                          <p:val>
                                            <p:fltVal val="1"/>
                                          </p:val>
                                        </p:tav>
                                      </p:tavLst>
                                    </p:anim>
                                    <p:anim calcmode="lin" valueType="num">
                                      <p:cBhvr>
                                        <p:cTn id="82" dur="83" tmFilter="0, 0; 0.125,0.2665; 0.25,0.4; 0.375,0.465; 0.5,0.5;  0.625,0.535; 0.75,0.6; 0.875,0.7335; 1,1">
                                          <p:stCondLst>
                                            <p:cond delay="331"/>
                                          </p:stCondLst>
                                        </p:cTn>
                                        <p:tgtEl>
                                          <p:spTgt spid="16"/>
                                        </p:tgtEl>
                                        <p:attrNameLst>
                                          <p:attrName>ppt_y</p:attrName>
                                        </p:attrNameLst>
                                      </p:cBhvr>
                                      <p:tavLst>
                                        <p:tav tm="0" fmla="#ppt_y-sin(pi*$)/27">
                                          <p:val>
                                            <p:fltVal val="0"/>
                                          </p:val>
                                        </p:tav>
                                        <p:tav tm="100000">
                                          <p:val>
                                            <p:fltVal val="1"/>
                                          </p:val>
                                        </p:tav>
                                      </p:tavLst>
                                    </p:anim>
                                    <p:anim calcmode="lin" valueType="num">
                                      <p:cBhvr>
                                        <p:cTn id="83" dur="41" tmFilter="0, 0; 0.125,0.2665; 0.25,0.4; 0.375,0.465; 0.5,0.5;  0.625,0.535; 0.75,0.6; 0.875,0.7335; 1,1">
                                          <p:stCondLst>
                                            <p:cond delay="414"/>
                                          </p:stCondLst>
                                        </p:cTn>
                                        <p:tgtEl>
                                          <p:spTgt spid="16"/>
                                        </p:tgtEl>
                                        <p:attrNameLst>
                                          <p:attrName>ppt_y</p:attrName>
                                        </p:attrNameLst>
                                      </p:cBhvr>
                                      <p:tavLst>
                                        <p:tav tm="0" fmla="#ppt_y-sin(pi*$)/81">
                                          <p:val>
                                            <p:fltVal val="0"/>
                                          </p:val>
                                        </p:tav>
                                        <p:tav tm="100000">
                                          <p:val>
                                            <p:fltVal val="1"/>
                                          </p:val>
                                        </p:tav>
                                      </p:tavLst>
                                    </p:anim>
                                    <p:animScale>
                                      <p:cBhvr>
                                        <p:cTn id="84" dur="7">
                                          <p:stCondLst>
                                            <p:cond delay="162"/>
                                          </p:stCondLst>
                                        </p:cTn>
                                        <p:tgtEl>
                                          <p:spTgt spid="16"/>
                                        </p:tgtEl>
                                      </p:cBhvr>
                                      <p:to x="100000" y="60000"/>
                                    </p:animScale>
                                    <p:animScale>
                                      <p:cBhvr>
                                        <p:cTn id="85" dur="41" decel="50000">
                                          <p:stCondLst>
                                            <p:cond delay="169"/>
                                          </p:stCondLst>
                                        </p:cTn>
                                        <p:tgtEl>
                                          <p:spTgt spid="16"/>
                                        </p:tgtEl>
                                      </p:cBhvr>
                                      <p:to x="100000" y="100000"/>
                                    </p:animScale>
                                    <p:animScale>
                                      <p:cBhvr>
                                        <p:cTn id="86" dur="7">
                                          <p:stCondLst>
                                            <p:cond delay="328"/>
                                          </p:stCondLst>
                                        </p:cTn>
                                        <p:tgtEl>
                                          <p:spTgt spid="16"/>
                                        </p:tgtEl>
                                      </p:cBhvr>
                                      <p:to x="100000" y="80000"/>
                                    </p:animScale>
                                    <p:animScale>
                                      <p:cBhvr>
                                        <p:cTn id="87" dur="41" decel="50000">
                                          <p:stCondLst>
                                            <p:cond delay="335"/>
                                          </p:stCondLst>
                                        </p:cTn>
                                        <p:tgtEl>
                                          <p:spTgt spid="16"/>
                                        </p:tgtEl>
                                      </p:cBhvr>
                                      <p:to x="100000" y="100000"/>
                                    </p:animScale>
                                    <p:animScale>
                                      <p:cBhvr>
                                        <p:cTn id="88" dur="7">
                                          <p:stCondLst>
                                            <p:cond delay="410"/>
                                          </p:stCondLst>
                                        </p:cTn>
                                        <p:tgtEl>
                                          <p:spTgt spid="16"/>
                                        </p:tgtEl>
                                      </p:cBhvr>
                                      <p:to x="100000" y="90000"/>
                                    </p:animScale>
                                    <p:animScale>
                                      <p:cBhvr>
                                        <p:cTn id="89" dur="41" decel="50000">
                                          <p:stCondLst>
                                            <p:cond delay="417"/>
                                          </p:stCondLst>
                                        </p:cTn>
                                        <p:tgtEl>
                                          <p:spTgt spid="16"/>
                                        </p:tgtEl>
                                      </p:cBhvr>
                                      <p:to x="100000" y="100000"/>
                                    </p:animScale>
                                    <p:animScale>
                                      <p:cBhvr>
                                        <p:cTn id="90" dur="7">
                                          <p:stCondLst>
                                            <p:cond delay="452"/>
                                          </p:stCondLst>
                                        </p:cTn>
                                        <p:tgtEl>
                                          <p:spTgt spid="16"/>
                                        </p:tgtEl>
                                      </p:cBhvr>
                                      <p:to x="100000" y="95000"/>
                                    </p:animScale>
                                    <p:animScale>
                                      <p:cBhvr>
                                        <p:cTn id="91" dur="41" decel="50000">
                                          <p:stCondLst>
                                            <p:cond delay="459"/>
                                          </p:stCondLst>
                                        </p:cTn>
                                        <p:tgtEl>
                                          <p:spTgt spid="16"/>
                                        </p:tgtEl>
                                      </p:cBhvr>
                                      <p:to x="100000" y="100000"/>
                                    </p:animScale>
                                  </p:childTnLst>
                                </p:cTn>
                              </p:par>
                            </p:childTnLst>
                          </p:cTn>
                        </p:par>
                        <p:par>
                          <p:cTn id="92" fill="hold">
                            <p:stCondLst>
                              <p:cond delay="2000"/>
                            </p:stCondLst>
                            <p:childTnLst>
                              <p:par>
                                <p:cTn id="93" presetID="2" presetClass="entr" presetSubtype="8" fill="hold" grpId="0" nodeType="after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250" fill="hold"/>
                                        <p:tgtEl>
                                          <p:spTgt spid="17"/>
                                        </p:tgtEl>
                                        <p:attrNameLst>
                                          <p:attrName>ppt_x</p:attrName>
                                        </p:attrNameLst>
                                      </p:cBhvr>
                                      <p:tavLst>
                                        <p:tav tm="0">
                                          <p:val>
                                            <p:strVal val="0-#ppt_w/2"/>
                                          </p:val>
                                        </p:tav>
                                        <p:tav tm="100000">
                                          <p:val>
                                            <p:strVal val="#ppt_x"/>
                                          </p:val>
                                        </p:tav>
                                      </p:tavLst>
                                    </p:anim>
                                    <p:anim calcmode="lin" valueType="num">
                                      <p:cBhvr additive="base">
                                        <p:cTn id="96" dur="25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8" grpId="0" animBg="1"/>
      <p:bldP spid="8" grpId="1" animBg="1"/>
      <p:bldP spid="9" grpId="0" animBg="1"/>
      <p:bldP spid="9" grpId="1" animBg="1"/>
      <p:bldP spid="10" grpId="0" animBg="1"/>
      <p:bldP spid="11" grpId="0" animBg="1"/>
      <p:bldP spid="12" grpId="0" animBg="1"/>
      <p:bldP spid="12" grpId="1" animBg="1"/>
      <p:bldP spid="13" grpId="0" animBg="1"/>
      <p:bldP spid="13" grpId="1" animBg="1"/>
      <p:bldP spid="14" grpId="0" animBg="1"/>
      <p:bldP spid="15" grpId="0" animBg="1"/>
      <p:bldP spid="15" grpId="1" animBg="1"/>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6442075" y="3619029"/>
            <a:ext cx="5616575" cy="2664296"/>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原创设计师QQ598969553          _7"/>
          <p:cNvSpPr/>
          <p:nvPr/>
        </p:nvSpPr>
        <p:spPr>
          <a:xfrm>
            <a:off x="6429375" y="4747557"/>
            <a:ext cx="991978" cy="38950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20" name="原创设计师QQ598969553          _8"/>
          <p:cNvSpPr txBox="1"/>
          <p:nvPr/>
        </p:nvSpPr>
        <p:spPr>
          <a:xfrm>
            <a:off x="5221423" y="4690930"/>
            <a:ext cx="2275272" cy="458459"/>
          </a:xfrm>
          <a:prstGeom prst="rect">
            <a:avLst/>
          </a:prstGeom>
          <a:noFill/>
        </p:spPr>
        <p:txBody>
          <a:bodyPr wrap="square" rtlCol="0">
            <a:spAutoFit/>
          </a:bodyPr>
          <a:lstStyle/>
          <a:p>
            <a:pPr>
              <a:lnSpc>
                <a:spcPct val="150000"/>
              </a:lnSpc>
            </a:pPr>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a:t>
            </a:r>
            <a:r>
              <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p>
        </p:txBody>
      </p:sp>
      <p:sp>
        <p:nvSpPr>
          <p:cNvPr id="12" name="矩形 11"/>
          <p:cNvSpPr/>
          <p:nvPr/>
        </p:nvSpPr>
        <p:spPr>
          <a:xfrm>
            <a:off x="812800" y="952029"/>
            <a:ext cx="5616575" cy="266429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原创设计师QQ598969553          _4"/>
          <p:cNvSpPr/>
          <p:nvPr/>
        </p:nvSpPr>
        <p:spPr>
          <a:xfrm>
            <a:off x="5375131" y="2095585"/>
            <a:ext cx="1054244" cy="3895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sp>
        <p:nvSpPr>
          <p:cNvPr id="17" name="原创设计师QQ598969553          _5"/>
          <p:cNvSpPr txBox="1"/>
          <p:nvPr/>
        </p:nvSpPr>
        <p:spPr>
          <a:xfrm>
            <a:off x="5463361" y="2026634"/>
            <a:ext cx="2262158" cy="507831"/>
          </a:xfrm>
          <a:prstGeom prst="rect">
            <a:avLst/>
          </a:prstGeom>
          <a:noFill/>
        </p:spPr>
        <p:txBody>
          <a:bodyPr wrap="none" rtlCol="0">
            <a:spAutoFit/>
          </a:bodyPr>
          <a:lstStyle/>
          <a:p>
            <a:pPr>
              <a:lnSpc>
                <a:spcPct val="150000"/>
              </a:lnSpc>
            </a:pPr>
            <a:r>
              <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a:t>
            </a:r>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换文字内容</a:t>
            </a:r>
          </a:p>
        </p:txBody>
      </p:sp>
      <p:sp>
        <p:nvSpPr>
          <p:cNvPr id="21" name="原创设计师QQ598969553          _6"/>
          <p:cNvSpPr txBox="1"/>
          <p:nvPr/>
        </p:nvSpPr>
        <p:spPr>
          <a:xfrm>
            <a:off x="6429375" y="2555036"/>
            <a:ext cx="3316770" cy="624402"/>
          </a:xfrm>
          <a:prstGeom prst="rect">
            <a:avLst/>
          </a:prstGeom>
          <a:noFill/>
        </p:spPr>
        <p:txBody>
          <a:bodyPr wrap="square" rtlCol="0">
            <a:spAutoFit/>
          </a:bodyPr>
          <a:lstStyle/>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23" name="原创设计师QQ598969553          _9"/>
          <p:cNvSpPr txBox="1"/>
          <p:nvPr/>
        </p:nvSpPr>
        <p:spPr>
          <a:xfrm>
            <a:off x="3112605" y="5207008"/>
            <a:ext cx="3316770" cy="624402"/>
          </a:xfrm>
          <a:prstGeom prst="rect">
            <a:avLst/>
          </a:prstGeom>
          <a:noFill/>
        </p:spPr>
        <p:txBody>
          <a:bodyPr wrap="square" rtlCol="0">
            <a:spAutoFit/>
          </a:bodyPr>
          <a:lstStyle/>
          <a:p>
            <a:pPr marL="0" indent="0" algn="r">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1"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320539999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1+#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right)">
                                      <p:cBhvr>
                                        <p:cTn id="17" dur="500"/>
                                        <p:tgtEl>
                                          <p:spTgt spid="15"/>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left)">
                                      <p:cBhvr>
                                        <p:cTn id="24" dur="500"/>
                                        <p:tgtEl>
                                          <p:spTgt spid="20"/>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left)">
                                      <p:cBhvr>
                                        <p:cTn id="32" dur="500"/>
                                        <p:tgtEl>
                                          <p:spTgt spid="21"/>
                                        </p:tgtEl>
                                      </p:cBhvr>
                                    </p:animEffect>
                                  </p:childTnLst>
                                </p:cTn>
                              </p:par>
                            </p:childTnLst>
                          </p:cTn>
                        </p:par>
                        <p:par>
                          <p:cTn id="33" fill="hold">
                            <p:stCondLst>
                              <p:cond delay="2000"/>
                            </p:stCondLst>
                            <p:childTnLst>
                              <p:par>
                                <p:cTn id="34" presetID="22" presetClass="entr" presetSubtype="2"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wipe(right)">
                                      <p:cBhvr>
                                        <p:cTn id="3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20" grpId="0"/>
      <p:bldP spid="12" grpId="0" animBg="1"/>
      <p:bldP spid="15" grpId="0" animBg="1"/>
      <p:bldP spid="17" grpId="0"/>
      <p:bldP spid="21" grpId="0"/>
      <p:bldP spid="2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2" name="文本占位符 2"/>
          <p:cNvSpPr txBox="1">
            <a:spLocks/>
          </p:cNvSpPr>
          <p:nvPr/>
        </p:nvSpPr>
        <p:spPr>
          <a:xfrm>
            <a:off x="12008199" y="272339"/>
            <a:ext cx="850552" cy="558075"/>
          </a:xfrm>
          <a:prstGeom prst="rect">
            <a:avLst/>
          </a:prstGeom>
        </p:spPr>
        <p:txBody>
          <a:bodyPr anchor="ctr"/>
          <a:lstStyle>
            <a:lvl1pPr marL="0" indent="0" algn="ctr" defTabSz="964326" rtl="0" eaLnBrk="1" latinLnBrk="0" hangingPunct="1">
              <a:lnSpc>
                <a:spcPct val="90000"/>
              </a:lnSpc>
              <a:spcBef>
                <a:spcPts val="1055"/>
              </a:spcBef>
              <a:buFont typeface="Arial" panose="020B0604020202020204" pitchFamily="34" charset="0"/>
              <a:buNone/>
              <a:defRPr sz="2531" b="1" kern="1200">
                <a:solidFill>
                  <a:schemeClr val="bg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endParaRPr kumimoji="1" lang="zh-CN" altLang="en-US" dirty="0"/>
          </a:p>
        </p:txBody>
      </p:sp>
      <p:sp>
        <p:nvSpPr>
          <p:cNvPr id="94"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83924558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等腰三角形 1"/>
          <p:cNvSpPr/>
          <p:nvPr/>
        </p:nvSpPr>
        <p:spPr>
          <a:xfrm rot="10800000">
            <a:off x="9669557" y="0"/>
            <a:ext cx="3188840" cy="1222051"/>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5400000">
            <a:off x="-352154" y="5340762"/>
            <a:ext cx="1653038" cy="1039326"/>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rot="5400000">
            <a:off x="-498280" y="6089464"/>
            <a:ext cx="2406638" cy="1513143"/>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16200000">
            <a:off x="11956185" y="6362057"/>
            <a:ext cx="1154656" cy="725975"/>
          </a:xfrm>
          <a:prstGeom prst="triangle">
            <a:avLst/>
          </a:prstGeom>
          <a:solidFill>
            <a:srgbClr val="00602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16200000">
            <a:off x="11423899" y="5074249"/>
            <a:ext cx="1808279" cy="1136934"/>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3633957" y="1894978"/>
            <a:ext cx="4618021" cy="3645205"/>
            <a:chOff x="3633957" y="1894978"/>
            <a:chExt cx="4618021" cy="3645205"/>
          </a:xfrm>
        </p:grpSpPr>
        <p:sp>
          <p:nvSpPr>
            <p:cNvPr id="44" name="菱形 43"/>
            <p:cNvSpPr/>
            <p:nvPr/>
          </p:nvSpPr>
          <p:spPr>
            <a:xfrm>
              <a:off x="4120365" y="1894978"/>
              <a:ext cx="3645205" cy="3645205"/>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rgbClr val="00602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7" spc="844" dirty="0" smtClean="0">
                  <a:solidFill>
                    <a:schemeClr val="bg1"/>
                  </a:solidFill>
                  <a:latin typeface="Agency FB" panose="020B0503020202020204" pitchFamily="34" charset="0"/>
                  <a:ea typeface="微软雅黑" pitchFamily="34" charset="-122"/>
                </a:rPr>
                <a:t>04</a:t>
              </a:r>
              <a:endParaRPr lang="zh-CN" altLang="en-US" sz="6187" spc="844" dirty="0">
                <a:solidFill>
                  <a:schemeClr val="bg1"/>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1024046189"/>
      </p:ext>
    </p:extLst>
  </p:cSld>
  <p:clrMapOvr>
    <a:masterClrMapping/>
  </p:clrMapOvr>
  <mc:AlternateContent xmlns:mc="http://schemas.openxmlformats.org/markup-compatibility/2006" xmlns:p14="http://schemas.microsoft.com/office/powerpoint/2010/main">
    <mc:Choice Requires="p14">
      <p:transition spd="slow" p14:dur="1250" advTm="6555">
        <p14:flip dir="r"/>
      </p:transition>
    </mc:Choice>
    <mc:Fallback xmlns="">
      <p:transition spd="slow" advTm="6555">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14:presetBounceEnd="20000">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14:bounceEnd="20000">
                                          <p:cBhvr additive="base">
                                            <p:cTn id="13" dur="500" fill="hold"/>
                                            <p:tgtEl>
                                              <p:spTgt spid="4"/>
                                            </p:tgtEl>
                                            <p:attrNameLst>
                                              <p:attrName>ppt_x</p:attrName>
                                            </p:attrNameLst>
                                          </p:cBhvr>
                                          <p:tavLst>
                                            <p:tav tm="0">
                                              <p:val>
                                                <p:strVal val="0-#ppt_w/2"/>
                                              </p:val>
                                            </p:tav>
                                            <p:tav tm="100000">
                                              <p:val>
                                                <p:strVal val="#ppt_x"/>
                                              </p:val>
                                            </p:tav>
                                          </p:tavLst>
                                        </p:anim>
                                        <p:anim calcmode="lin" valueType="num" p14:bounceEnd="20000">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20000">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14:bounceEnd="20000">
                                          <p:cBhvr additive="base">
                                            <p:cTn id="17" dur="500" fill="hold"/>
                                            <p:tgtEl>
                                              <p:spTgt spid="3"/>
                                            </p:tgtEl>
                                            <p:attrNameLst>
                                              <p:attrName>ppt_x</p:attrName>
                                            </p:attrNameLst>
                                          </p:cBhvr>
                                          <p:tavLst>
                                            <p:tav tm="0">
                                              <p:val>
                                                <p:strVal val="0-#ppt_w/2"/>
                                              </p:val>
                                            </p:tav>
                                            <p:tav tm="100000">
                                              <p:val>
                                                <p:strVal val="#ppt_x"/>
                                              </p:val>
                                            </p:tav>
                                          </p:tavLst>
                                        </p:anim>
                                        <p:anim calcmode="lin" valueType="num" p14:bounceEnd="20000">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20000">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14:bounceEnd="20000">
                                          <p:cBhvr additive="base">
                                            <p:cTn id="21" dur="500" fill="hold"/>
                                            <p:tgtEl>
                                              <p:spTgt spid="7"/>
                                            </p:tgtEl>
                                            <p:attrNameLst>
                                              <p:attrName>ppt_x</p:attrName>
                                            </p:attrNameLst>
                                          </p:cBhvr>
                                          <p:tavLst>
                                            <p:tav tm="0">
                                              <p:val>
                                                <p:strVal val="1+#ppt_w/2"/>
                                              </p:val>
                                            </p:tav>
                                            <p:tav tm="100000">
                                              <p:val>
                                                <p:strVal val="#ppt_x"/>
                                              </p:val>
                                            </p:tav>
                                          </p:tavLst>
                                        </p:anim>
                                        <p:anim calcmode="lin" valueType="num" p14:bounceEnd="20000">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20000">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14:bounceEnd="20000">
                                          <p:cBhvr additive="base">
                                            <p:cTn id="25" dur="500" fill="hold"/>
                                            <p:tgtEl>
                                              <p:spTgt spid="6"/>
                                            </p:tgtEl>
                                            <p:attrNameLst>
                                              <p:attrName>ppt_x</p:attrName>
                                            </p:attrNameLst>
                                          </p:cBhvr>
                                          <p:tavLst>
                                            <p:tav tm="0">
                                              <p:val>
                                                <p:strVal val="1+#ppt_w/2"/>
                                              </p:val>
                                            </p:tav>
                                            <p:tav tm="100000">
                                              <p:val>
                                                <p:strVal val="#ppt_x"/>
                                              </p:val>
                                            </p:tav>
                                          </p:tavLst>
                                        </p:anim>
                                        <p:anim calcmode="lin" valueType="num" p14:bounceEnd="20000">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14:presetBounceEnd="20000">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14:bounceEnd="20000">
                                          <p:cBhvr additive="base">
                                            <p:cTn id="29" dur="500" fill="hold"/>
                                            <p:tgtEl>
                                              <p:spTgt spid="2"/>
                                            </p:tgtEl>
                                            <p:attrNameLst>
                                              <p:attrName>ppt_x</p:attrName>
                                            </p:attrNameLst>
                                          </p:cBhvr>
                                          <p:tavLst>
                                            <p:tav tm="0">
                                              <p:val>
                                                <p:strVal val="#ppt_x"/>
                                              </p:val>
                                            </p:tav>
                                            <p:tav tm="100000">
                                              <p:val>
                                                <p:strVal val="#ppt_x"/>
                                              </p:val>
                                            </p:tav>
                                          </p:tavLst>
                                        </p:anim>
                                        <p:anim calcmode="lin" valueType="num" p14:bounceEnd="20000">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anim calcmode="lin" valueType="num">
                                          <p:cBhvr>
                                            <p:cTn id="8" dur="500" fill="hold"/>
                                            <p:tgtEl>
                                              <p:spTgt spid="13"/>
                                            </p:tgtEl>
                                            <p:attrNameLst>
                                              <p:attrName>ppt_x</p:attrName>
                                            </p:attrNameLst>
                                          </p:cBhvr>
                                          <p:tavLst>
                                            <p:tav tm="0">
                                              <p:val>
                                                <p:strVal val="#ppt_x"/>
                                              </p:val>
                                            </p:tav>
                                            <p:tav tm="100000">
                                              <p:val>
                                                <p:strVal val="#ppt_x"/>
                                              </p:val>
                                            </p:tav>
                                          </p:tavLst>
                                        </p:anim>
                                        <p:anim calcmode="lin" valueType="num">
                                          <p:cBhvr>
                                            <p:cTn id="9" dur="5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10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0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1400"/>
                                </p:stCondLst>
                                <p:childTnLst>
                                  <p:par>
                                    <p:cTn id="32" presetID="53" presetClass="entr" presetSubtype="16"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ppt_w</p:attrName>
                                            </p:attrNameLst>
                                          </p:cBhvr>
                                          <p:tavLst>
                                            <p:tav tm="0">
                                              <p:val>
                                                <p:fltVal val="0"/>
                                              </p:val>
                                            </p:tav>
                                            <p:tav tm="100000">
                                              <p:val>
                                                <p:strVal val="#ppt_w"/>
                                              </p:val>
                                            </p:tav>
                                          </p:tavLst>
                                        </p:anim>
                                        <p:anim calcmode="lin" valueType="num">
                                          <p:cBhvr>
                                            <p:cTn id="35" dur="500" fill="hold"/>
                                            <p:tgtEl>
                                              <p:spTgt spid="5"/>
                                            </p:tgtEl>
                                            <p:attrNameLst>
                                              <p:attrName>ppt_h</p:attrName>
                                            </p:attrNameLst>
                                          </p:cBhvr>
                                          <p:tavLst>
                                            <p:tav tm="0">
                                              <p:val>
                                                <p:fltVal val="0"/>
                                              </p:val>
                                            </p:tav>
                                            <p:tav tm="100000">
                                              <p:val>
                                                <p:strVal val="#ppt_h"/>
                                              </p:val>
                                            </p:tav>
                                          </p:tavLst>
                                        </p:anim>
                                        <p:animEffect transition="in" filter="fade">
                                          <p:cBhvr>
                                            <p:cTn id="3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P spid="4" grpId="0" animBg="1"/>
          <p:bldP spid="6" grpId="0" animBg="1"/>
          <p:bldP spid="7"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952028"/>
            <a:ext cx="6429375" cy="6280621"/>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原创设计师QQ598969553          _2"/>
          <p:cNvSpPr txBox="1"/>
          <p:nvPr/>
        </p:nvSpPr>
        <p:spPr>
          <a:xfrm>
            <a:off x="6645399" y="1321028"/>
            <a:ext cx="3416320" cy="661848"/>
          </a:xfrm>
          <a:prstGeom prst="rect">
            <a:avLst/>
          </a:prstGeom>
          <a:noFill/>
        </p:spPr>
        <p:txBody>
          <a:bodyPr wrap="none" rtlCol="0">
            <a:spAutoFit/>
          </a:bodyPr>
          <a:lstStyle/>
          <a:p>
            <a:pPr>
              <a:lnSpc>
                <a:spcPct val="150000"/>
              </a:lnSpc>
            </a:pPr>
            <a:r>
              <a:rPr lang="zh-CN" altLang="en-US" sz="2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5" name="原创设计师QQ598969553          _3"/>
          <p:cNvSpPr txBox="1"/>
          <p:nvPr/>
        </p:nvSpPr>
        <p:spPr>
          <a:xfrm>
            <a:off x="6645399" y="1937749"/>
            <a:ext cx="3602942" cy="624402"/>
          </a:xfrm>
          <a:prstGeom prst="rect">
            <a:avLst/>
          </a:prstGeom>
          <a:noFill/>
        </p:spPr>
        <p:txBody>
          <a:bodyPr wrap="square" rtlCol="0">
            <a:spAutoFit/>
          </a:bodyPr>
          <a:lstStyle/>
          <a:p>
            <a:pPr marL="0" indent="0">
              <a:lnSpc>
                <a:spcPct val="150000"/>
              </a:lnSpc>
              <a:buNone/>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原创设计师QQ598969553          _5"/>
          <p:cNvSpPr/>
          <p:nvPr/>
        </p:nvSpPr>
        <p:spPr>
          <a:xfrm>
            <a:off x="7389990" y="3427411"/>
            <a:ext cx="386862" cy="38686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6" dirty="0">
                <a:solidFill>
                  <a:schemeClr val="bg1"/>
                </a:solidFill>
                <a:latin typeface="+mn-ea"/>
              </a:rPr>
              <a:t>1</a:t>
            </a:r>
          </a:p>
        </p:txBody>
      </p:sp>
      <p:sp>
        <p:nvSpPr>
          <p:cNvPr id="39" name="原创设计师QQ598969553          _7"/>
          <p:cNvSpPr/>
          <p:nvPr/>
        </p:nvSpPr>
        <p:spPr>
          <a:xfrm>
            <a:off x="7389991" y="4448271"/>
            <a:ext cx="386862" cy="3868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6" dirty="0">
                <a:solidFill>
                  <a:schemeClr val="bg1"/>
                </a:solidFill>
                <a:latin typeface="+mn-ea"/>
              </a:rPr>
              <a:t>2</a:t>
            </a:r>
          </a:p>
        </p:txBody>
      </p:sp>
      <p:sp>
        <p:nvSpPr>
          <p:cNvPr id="41" name="原创设计师QQ598969553          _9"/>
          <p:cNvSpPr/>
          <p:nvPr/>
        </p:nvSpPr>
        <p:spPr>
          <a:xfrm>
            <a:off x="7389991" y="5473649"/>
            <a:ext cx="386862" cy="3868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76" dirty="0">
                <a:solidFill>
                  <a:schemeClr val="bg1"/>
                </a:solidFill>
                <a:latin typeface="+mn-ea"/>
              </a:rPr>
              <a:t>3</a:t>
            </a:r>
          </a:p>
        </p:txBody>
      </p:sp>
      <p:cxnSp>
        <p:nvCxnSpPr>
          <p:cNvPr id="43" name="原创设计师QQ598969553          _11"/>
          <p:cNvCxnSpPr/>
          <p:nvPr/>
        </p:nvCxnSpPr>
        <p:spPr>
          <a:xfrm>
            <a:off x="6429375" y="3616325"/>
            <a:ext cx="964353" cy="0"/>
          </a:xfrm>
          <a:prstGeom prst="line">
            <a:avLst/>
          </a:prstGeom>
          <a:ln w="12700">
            <a:solidFill>
              <a:schemeClr val="accent1"/>
            </a:solidFill>
            <a:headEnd type="oval"/>
          </a:ln>
        </p:spPr>
        <p:style>
          <a:lnRef idx="1">
            <a:schemeClr val="accent1"/>
          </a:lnRef>
          <a:fillRef idx="0">
            <a:schemeClr val="accent1"/>
          </a:fillRef>
          <a:effectRef idx="0">
            <a:schemeClr val="accent1"/>
          </a:effectRef>
          <a:fontRef idx="minor">
            <a:schemeClr val="tx1"/>
          </a:fontRef>
        </p:style>
      </p:cxnSp>
      <p:cxnSp>
        <p:nvCxnSpPr>
          <p:cNvPr id="44" name="原创设计师QQ598969553          _12"/>
          <p:cNvCxnSpPr/>
          <p:nvPr/>
        </p:nvCxnSpPr>
        <p:spPr>
          <a:xfrm>
            <a:off x="6425637" y="4625533"/>
            <a:ext cx="964353" cy="0"/>
          </a:xfrm>
          <a:prstGeom prst="line">
            <a:avLst/>
          </a:prstGeom>
          <a:ln w="12700">
            <a:solidFill>
              <a:schemeClr val="accent2"/>
            </a:solidFill>
            <a:headEnd type="oval"/>
          </a:ln>
        </p:spPr>
        <p:style>
          <a:lnRef idx="1">
            <a:schemeClr val="accent1"/>
          </a:lnRef>
          <a:fillRef idx="0">
            <a:schemeClr val="accent1"/>
          </a:fillRef>
          <a:effectRef idx="0">
            <a:schemeClr val="accent1"/>
          </a:effectRef>
          <a:fontRef idx="minor">
            <a:schemeClr val="tx1"/>
          </a:fontRef>
        </p:style>
      </p:cxnSp>
      <p:cxnSp>
        <p:nvCxnSpPr>
          <p:cNvPr id="45" name="原创设计师QQ598969553          _13"/>
          <p:cNvCxnSpPr/>
          <p:nvPr/>
        </p:nvCxnSpPr>
        <p:spPr>
          <a:xfrm>
            <a:off x="6429375" y="5668380"/>
            <a:ext cx="964353" cy="0"/>
          </a:xfrm>
          <a:prstGeom prst="line">
            <a:avLst/>
          </a:prstGeom>
          <a:ln w="12700">
            <a:solidFill>
              <a:schemeClr val="accent3"/>
            </a:solidFill>
            <a:headEnd type="oval"/>
          </a:ln>
        </p:spPr>
        <p:style>
          <a:lnRef idx="1">
            <a:schemeClr val="accent1"/>
          </a:lnRef>
          <a:fillRef idx="0">
            <a:schemeClr val="accent1"/>
          </a:fillRef>
          <a:effectRef idx="0">
            <a:schemeClr val="accent1"/>
          </a:effectRef>
          <a:fontRef idx="minor">
            <a:schemeClr val="tx1"/>
          </a:fontRef>
        </p:style>
      </p:cxnSp>
      <p:sp>
        <p:nvSpPr>
          <p:cNvPr id="46" name="TextBox 39"/>
          <p:cNvSpPr txBox="1"/>
          <p:nvPr/>
        </p:nvSpPr>
        <p:spPr>
          <a:xfrm>
            <a:off x="7801969" y="3417982"/>
            <a:ext cx="3955998" cy="969496"/>
          </a:xfrm>
          <a:prstGeom prst="rect">
            <a:avLst/>
          </a:prstGeom>
          <a:noFill/>
        </p:spPr>
        <p:txBody>
          <a:bodyPr wrap="square" rtlCol="0">
            <a:spAutoFit/>
          </a:bodyPr>
          <a:lstStyle/>
          <a:p>
            <a:pPr>
              <a:lnSpc>
                <a:spcPct val="15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39"/>
          <p:cNvSpPr txBox="1"/>
          <p:nvPr/>
        </p:nvSpPr>
        <p:spPr>
          <a:xfrm>
            <a:off x="7801969" y="4412768"/>
            <a:ext cx="3955998" cy="969496"/>
          </a:xfrm>
          <a:prstGeom prst="rect">
            <a:avLst/>
          </a:prstGeom>
          <a:noFill/>
        </p:spPr>
        <p:txBody>
          <a:bodyPr wrap="square" rtlCol="0">
            <a:spAutoFit/>
          </a:bodyPr>
          <a:lstStyle/>
          <a:p>
            <a:pPr>
              <a:lnSpc>
                <a:spcPct val="15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39"/>
          <p:cNvSpPr txBox="1"/>
          <p:nvPr/>
        </p:nvSpPr>
        <p:spPr>
          <a:xfrm>
            <a:off x="7801969" y="5427652"/>
            <a:ext cx="3955998" cy="969496"/>
          </a:xfrm>
          <a:prstGeom prst="rect">
            <a:avLst/>
          </a:prstGeom>
          <a:noFill/>
        </p:spPr>
        <p:txBody>
          <a:bodyPr wrap="square" rtlCol="0">
            <a:spAutoFit/>
          </a:bodyPr>
          <a:lstStyle/>
          <a:p>
            <a:pPr>
              <a:lnSpc>
                <a:spcPct val="15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marL="0" indent="0">
              <a:lnSpc>
                <a:spcPct val="150000"/>
              </a:lnSpc>
              <a:buNone/>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bg1"/>
                </a:solidFill>
                <a:latin typeface="微软雅黑" panose="020B0503020204020204" pitchFamily="34" charset="-122"/>
                <a:ea typeface="微软雅黑" panose="020B0503020204020204" pitchFamily="34" charset="-122"/>
              </a:rPr>
              <a:t>点击添加相关标题文字</a:t>
            </a:r>
          </a:p>
        </p:txBody>
      </p:sp>
      <p:sp>
        <p:nvSpPr>
          <p:cNvPr id="15" name="文本占位符 3"/>
          <p:cNvSpPr txBox="1">
            <a:spLocks/>
          </p:cNvSpPr>
          <p:nvPr/>
        </p:nvSpPr>
        <p:spPr>
          <a:xfrm>
            <a:off x="884238" y="333147"/>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14834539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ipe(up)">
                                      <p:cBhvr>
                                        <p:cTn id="12" dur="500"/>
                                        <p:tgtEl>
                                          <p:spTgt spid="34"/>
                                        </p:tgtEl>
                                      </p:cBhvr>
                                    </p:animEffect>
                                  </p:childTnLst>
                                </p:cTn>
                              </p:par>
                              <p:par>
                                <p:cTn id="13" presetID="22" presetClass="entr" presetSubtype="4" fill="hold" grpId="0" nodeType="withEffect">
                                  <p:stCondLst>
                                    <p:cond delay="250"/>
                                  </p:stCondLst>
                                  <p:childTnLst>
                                    <p:set>
                                      <p:cBhvr>
                                        <p:cTn id="14" dur="1" fill="hold">
                                          <p:stCondLst>
                                            <p:cond delay="0"/>
                                          </p:stCondLst>
                                        </p:cTn>
                                        <p:tgtEl>
                                          <p:spTgt spid="35"/>
                                        </p:tgtEl>
                                        <p:attrNameLst>
                                          <p:attrName>style.visibility</p:attrName>
                                        </p:attrNameLst>
                                      </p:cBhvr>
                                      <p:to>
                                        <p:strVal val="visible"/>
                                      </p:to>
                                    </p:set>
                                    <p:animEffect transition="in" filter="wipe(down)">
                                      <p:cBhvr>
                                        <p:cTn id="15" dur="500"/>
                                        <p:tgtEl>
                                          <p:spTgt spid="35"/>
                                        </p:tgtEl>
                                      </p:cBhvr>
                                    </p:animEffect>
                                  </p:childTnLst>
                                </p:cTn>
                              </p:par>
                            </p:childTnLst>
                          </p:cTn>
                        </p:par>
                        <p:par>
                          <p:cTn id="16" fill="hold">
                            <p:stCondLst>
                              <p:cond delay="1250"/>
                            </p:stCondLst>
                            <p:childTnLst>
                              <p:par>
                                <p:cTn id="17" presetID="22" presetClass="entr" presetSubtype="8"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1750"/>
                            </p:stCondLst>
                            <p:childTnLst>
                              <p:par>
                                <p:cTn id="21" presetID="53" presetClass="entr" presetSubtype="16"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p:cTn id="23" dur="500" fill="hold"/>
                                        <p:tgtEl>
                                          <p:spTgt spid="37"/>
                                        </p:tgtEl>
                                        <p:attrNameLst>
                                          <p:attrName>ppt_w</p:attrName>
                                        </p:attrNameLst>
                                      </p:cBhvr>
                                      <p:tavLst>
                                        <p:tav tm="0">
                                          <p:val>
                                            <p:fltVal val="0"/>
                                          </p:val>
                                        </p:tav>
                                        <p:tav tm="100000">
                                          <p:val>
                                            <p:strVal val="#ppt_w"/>
                                          </p:val>
                                        </p:tav>
                                      </p:tavLst>
                                    </p:anim>
                                    <p:anim calcmode="lin" valueType="num">
                                      <p:cBhvr>
                                        <p:cTn id="24" dur="500" fill="hold"/>
                                        <p:tgtEl>
                                          <p:spTgt spid="37"/>
                                        </p:tgtEl>
                                        <p:attrNameLst>
                                          <p:attrName>ppt_h</p:attrName>
                                        </p:attrNameLst>
                                      </p:cBhvr>
                                      <p:tavLst>
                                        <p:tav tm="0">
                                          <p:val>
                                            <p:fltVal val="0"/>
                                          </p:val>
                                        </p:tav>
                                        <p:tav tm="100000">
                                          <p:val>
                                            <p:strVal val="#ppt_h"/>
                                          </p:val>
                                        </p:tav>
                                      </p:tavLst>
                                    </p:anim>
                                    <p:animEffect transition="in" filter="fade">
                                      <p:cBhvr>
                                        <p:cTn id="25" dur="500"/>
                                        <p:tgtEl>
                                          <p:spTgt spid="37"/>
                                        </p:tgtEl>
                                      </p:cBhvr>
                                    </p:animEffect>
                                  </p:childTnLst>
                                </p:cTn>
                              </p:par>
                            </p:childTnLst>
                          </p:cTn>
                        </p:par>
                        <p:par>
                          <p:cTn id="26" fill="hold">
                            <p:stCondLst>
                              <p:cond delay="2250"/>
                            </p:stCondLst>
                            <p:childTnLst>
                              <p:par>
                                <p:cTn id="27" presetID="22" presetClass="entr" presetSubtype="1" fill="hold" grpId="0" nodeType="afterEffect">
                                  <p:stCondLst>
                                    <p:cond delay="0"/>
                                  </p:stCondLst>
                                  <p:childTnLst>
                                    <p:set>
                                      <p:cBhvr>
                                        <p:cTn id="28" dur="1" fill="hold">
                                          <p:stCondLst>
                                            <p:cond delay="0"/>
                                          </p:stCondLst>
                                        </p:cTn>
                                        <p:tgtEl>
                                          <p:spTgt spid="46"/>
                                        </p:tgtEl>
                                        <p:attrNameLst>
                                          <p:attrName>style.visibility</p:attrName>
                                        </p:attrNameLst>
                                      </p:cBhvr>
                                      <p:to>
                                        <p:strVal val="visible"/>
                                      </p:to>
                                    </p:set>
                                    <p:animEffect transition="in" filter="wipe(up)">
                                      <p:cBhvr>
                                        <p:cTn id="29" dur="500"/>
                                        <p:tgtEl>
                                          <p:spTgt spid="46"/>
                                        </p:tgtEl>
                                      </p:cBhvr>
                                    </p:animEffect>
                                  </p:childTnLst>
                                </p:cTn>
                              </p:par>
                            </p:childTnLst>
                          </p:cTn>
                        </p:par>
                        <p:par>
                          <p:cTn id="30" fill="hold">
                            <p:stCondLst>
                              <p:cond delay="2750"/>
                            </p:stCondLst>
                            <p:childTnLst>
                              <p:par>
                                <p:cTn id="31" presetID="22" presetClass="entr" presetSubtype="8"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wipe(left)">
                                      <p:cBhvr>
                                        <p:cTn id="33" dur="500"/>
                                        <p:tgtEl>
                                          <p:spTgt spid="44"/>
                                        </p:tgtEl>
                                      </p:cBhvr>
                                    </p:animEffect>
                                  </p:childTnLst>
                                </p:cTn>
                              </p:par>
                            </p:childTnLst>
                          </p:cTn>
                        </p:par>
                        <p:par>
                          <p:cTn id="34" fill="hold">
                            <p:stCondLst>
                              <p:cond delay="3250"/>
                            </p:stCondLst>
                            <p:childTnLst>
                              <p:par>
                                <p:cTn id="35" presetID="53" presetClass="entr" presetSubtype="16" fill="hold" grpId="0"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p:cTn id="37" dur="500" fill="hold"/>
                                        <p:tgtEl>
                                          <p:spTgt spid="39"/>
                                        </p:tgtEl>
                                        <p:attrNameLst>
                                          <p:attrName>ppt_w</p:attrName>
                                        </p:attrNameLst>
                                      </p:cBhvr>
                                      <p:tavLst>
                                        <p:tav tm="0">
                                          <p:val>
                                            <p:fltVal val="0"/>
                                          </p:val>
                                        </p:tav>
                                        <p:tav tm="100000">
                                          <p:val>
                                            <p:strVal val="#ppt_w"/>
                                          </p:val>
                                        </p:tav>
                                      </p:tavLst>
                                    </p:anim>
                                    <p:anim calcmode="lin" valueType="num">
                                      <p:cBhvr>
                                        <p:cTn id="38" dur="500" fill="hold"/>
                                        <p:tgtEl>
                                          <p:spTgt spid="39"/>
                                        </p:tgtEl>
                                        <p:attrNameLst>
                                          <p:attrName>ppt_h</p:attrName>
                                        </p:attrNameLst>
                                      </p:cBhvr>
                                      <p:tavLst>
                                        <p:tav tm="0">
                                          <p:val>
                                            <p:fltVal val="0"/>
                                          </p:val>
                                        </p:tav>
                                        <p:tav tm="100000">
                                          <p:val>
                                            <p:strVal val="#ppt_h"/>
                                          </p:val>
                                        </p:tav>
                                      </p:tavLst>
                                    </p:anim>
                                    <p:animEffect transition="in" filter="fade">
                                      <p:cBhvr>
                                        <p:cTn id="39" dur="500"/>
                                        <p:tgtEl>
                                          <p:spTgt spid="39"/>
                                        </p:tgtEl>
                                      </p:cBhvr>
                                    </p:animEffect>
                                  </p:childTnLst>
                                </p:cTn>
                              </p:par>
                            </p:childTnLst>
                          </p:cTn>
                        </p:par>
                        <p:par>
                          <p:cTn id="40" fill="hold">
                            <p:stCondLst>
                              <p:cond delay="3750"/>
                            </p:stCondLst>
                            <p:childTnLst>
                              <p:par>
                                <p:cTn id="41" presetID="22" presetClass="entr" presetSubtype="1" fill="hold" grpId="0" nodeType="afterEffect">
                                  <p:stCondLst>
                                    <p:cond delay="0"/>
                                  </p:stCondLst>
                                  <p:childTnLst>
                                    <p:set>
                                      <p:cBhvr>
                                        <p:cTn id="42" dur="1" fill="hold">
                                          <p:stCondLst>
                                            <p:cond delay="0"/>
                                          </p:stCondLst>
                                        </p:cTn>
                                        <p:tgtEl>
                                          <p:spTgt spid="47"/>
                                        </p:tgtEl>
                                        <p:attrNameLst>
                                          <p:attrName>style.visibility</p:attrName>
                                        </p:attrNameLst>
                                      </p:cBhvr>
                                      <p:to>
                                        <p:strVal val="visible"/>
                                      </p:to>
                                    </p:set>
                                    <p:animEffect transition="in" filter="wipe(up)">
                                      <p:cBhvr>
                                        <p:cTn id="43" dur="500"/>
                                        <p:tgtEl>
                                          <p:spTgt spid="47"/>
                                        </p:tgtEl>
                                      </p:cBhvr>
                                    </p:animEffect>
                                  </p:childTnLst>
                                </p:cTn>
                              </p:par>
                            </p:childTnLst>
                          </p:cTn>
                        </p:par>
                        <p:par>
                          <p:cTn id="44" fill="hold">
                            <p:stCondLst>
                              <p:cond delay="4250"/>
                            </p:stCondLst>
                            <p:childTnLst>
                              <p:par>
                                <p:cTn id="45" presetID="22" presetClass="entr" presetSubtype="8" fill="hold"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left)">
                                      <p:cBhvr>
                                        <p:cTn id="47" dur="500"/>
                                        <p:tgtEl>
                                          <p:spTgt spid="45"/>
                                        </p:tgtEl>
                                      </p:cBhvr>
                                    </p:animEffect>
                                  </p:childTnLst>
                                </p:cTn>
                              </p:par>
                            </p:childTnLst>
                          </p:cTn>
                        </p:par>
                        <p:par>
                          <p:cTn id="48" fill="hold">
                            <p:stCondLst>
                              <p:cond delay="4750"/>
                            </p:stCondLst>
                            <p:childTnLst>
                              <p:par>
                                <p:cTn id="49" presetID="53" presetClass="entr" presetSubtype="16" fill="hold" grpId="0" nodeType="afterEffect">
                                  <p:stCondLst>
                                    <p:cond delay="0"/>
                                  </p:stCondLst>
                                  <p:childTnLst>
                                    <p:set>
                                      <p:cBhvr>
                                        <p:cTn id="50" dur="1" fill="hold">
                                          <p:stCondLst>
                                            <p:cond delay="0"/>
                                          </p:stCondLst>
                                        </p:cTn>
                                        <p:tgtEl>
                                          <p:spTgt spid="41"/>
                                        </p:tgtEl>
                                        <p:attrNameLst>
                                          <p:attrName>style.visibility</p:attrName>
                                        </p:attrNameLst>
                                      </p:cBhvr>
                                      <p:to>
                                        <p:strVal val="visible"/>
                                      </p:to>
                                    </p:set>
                                    <p:anim calcmode="lin" valueType="num">
                                      <p:cBhvr>
                                        <p:cTn id="51" dur="500" fill="hold"/>
                                        <p:tgtEl>
                                          <p:spTgt spid="41"/>
                                        </p:tgtEl>
                                        <p:attrNameLst>
                                          <p:attrName>ppt_w</p:attrName>
                                        </p:attrNameLst>
                                      </p:cBhvr>
                                      <p:tavLst>
                                        <p:tav tm="0">
                                          <p:val>
                                            <p:fltVal val="0"/>
                                          </p:val>
                                        </p:tav>
                                        <p:tav tm="100000">
                                          <p:val>
                                            <p:strVal val="#ppt_w"/>
                                          </p:val>
                                        </p:tav>
                                      </p:tavLst>
                                    </p:anim>
                                    <p:anim calcmode="lin" valueType="num">
                                      <p:cBhvr>
                                        <p:cTn id="52" dur="500" fill="hold"/>
                                        <p:tgtEl>
                                          <p:spTgt spid="41"/>
                                        </p:tgtEl>
                                        <p:attrNameLst>
                                          <p:attrName>ppt_h</p:attrName>
                                        </p:attrNameLst>
                                      </p:cBhvr>
                                      <p:tavLst>
                                        <p:tav tm="0">
                                          <p:val>
                                            <p:fltVal val="0"/>
                                          </p:val>
                                        </p:tav>
                                        <p:tav tm="100000">
                                          <p:val>
                                            <p:strVal val="#ppt_h"/>
                                          </p:val>
                                        </p:tav>
                                      </p:tavLst>
                                    </p:anim>
                                    <p:animEffect transition="in" filter="fade">
                                      <p:cBhvr>
                                        <p:cTn id="53" dur="500"/>
                                        <p:tgtEl>
                                          <p:spTgt spid="41"/>
                                        </p:tgtEl>
                                      </p:cBhvr>
                                    </p:animEffect>
                                  </p:childTnLst>
                                </p:cTn>
                              </p:par>
                            </p:childTnLst>
                          </p:cTn>
                        </p:par>
                        <p:par>
                          <p:cTn id="54" fill="hold">
                            <p:stCondLst>
                              <p:cond delay="5250"/>
                            </p:stCondLst>
                            <p:childTnLst>
                              <p:par>
                                <p:cTn id="55" presetID="22" presetClass="entr" presetSubtype="1"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wipe(up)">
                                      <p:cBhvr>
                                        <p:cTn id="5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4" grpId="0"/>
      <p:bldP spid="35" grpId="0"/>
      <p:bldP spid="37" grpId="0" animBg="1"/>
      <p:bldP spid="39" grpId="0" animBg="1"/>
      <p:bldP spid="41" grpId="0" animBg="1"/>
      <p:bldP spid="46" grpId="0"/>
      <p:bldP spid="47" grpId="0"/>
      <p:bldP spid="4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4"/>
          <p:cNvGrpSpPr>
            <a:grpSpLocks noChangeAspect="1"/>
          </p:cNvGrpSpPr>
          <p:nvPr/>
        </p:nvGrpSpPr>
        <p:grpSpPr bwMode="auto">
          <a:xfrm>
            <a:off x="3175078" y="2769990"/>
            <a:ext cx="7532389" cy="1346485"/>
            <a:chOff x="806" y="677"/>
            <a:chExt cx="3783" cy="711"/>
          </a:xfrm>
        </p:grpSpPr>
        <p:sp>
          <p:nvSpPr>
            <p:cNvPr id="37" name="Freeform 5"/>
            <p:cNvSpPr>
              <a:spLocks/>
            </p:cNvSpPr>
            <p:nvPr/>
          </p:nvSpPr>
          <p:spPr bwMode="auto">
            <a:xfrm>
              <a:off x="806" y="677"/>
              <a:ext cx="935" cy="711"/>
            </a:xfrm>
            <a:custGeom>
              <a:avLst/>
              <a:gdLst>
                <a:gd name="T0" fmla="*/ 304 w 395"/>
                <a:gd name="T1" fmla="*/ 283 h 298"/>
                <a:gd name="T2" fmla="*/ 274 w 395"/>
                <a:gd name="T3" fmla="*/ 298 h 298"/>
                <a:gd name="T4" fmla="*/ 13 w 395"/>
                <a:gd name="T5" fmla="*/ 298 h 298"/>
                <a:gd name="T6" fmla="*/ 6 w 395"/>
                <a:gd name="T7" fmla="*/ 283 h 298"/>
                <a:gd name="T8" fmla="*/ 92 w 395"/>
                <a:gd name="T9" fmla="*/ 164 h 298"/>
                <a:gd name="T10" fmla="*/ 92 w 395"/>
                <a:gd name="T11" fmla="*/ 134 h 298"/>
                <a:gd name="T12" fmla="*/ 6 w 395"/>
                <a:gd name="T13" fmla="*/ 15 h 298"/>
                <a:gd name="T14" fmla="*/ 13 w 395"/>
                <a:gd name="T15" fmla="*/ 0 h 298"/>
                <a:gd name="T16" fmla="*/ 274 w 395"/>
                <a:gd name="T17" fmla="*/ 0 h 298"/>
                <a:gd name="T18" fmla="*/ 304 w 395"/>
                <a:gd name="T19" fmla="*/ 15 h 298"/>
                <a:gd name="T20" fmla="*/ 390 w 395"/>
                <a:gd name="T21" fmla="*/ 134 h 298"/>
                <a:gd name="T22" fmla="*/ 390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5" y="298"/>
                    <a:pt x="274" y="298"/>
                  </a:cubicBezTo>
                  <a:cubicBezTo>
                    <a:pt x="13" y="298"/>
                    <a:pt x="13" y="298"/>
                    <a:pt x="13" y="298"/>
                  </a:cubicBezTo>
                  <a:cubicBezTo>
                    <a:pt x="3" y="298"/>
                    <a:pt x="0" y="291"/>
                    <a:pt x="6" y="283"/>
                  </a:cubicBezTo>
                  <a:cubicBezTo>
                    <a:pt x="92" y="164"/>
                    <a:pt x="92" y="164"/>
                    <a:pt x="92" y="164"/>
                  </a:cubicBezTo>
                  <a:cubicBezTo>
                    <a:pt x="97" y="156"/>
                    <a:pt x="97" y="142"/>
                    <a:pt x="92" y="134"/>
                  </a:cubicBezTo>
                  <a:cubicBezTo>
                    <a:pt x="6" y="15"/>
                    <a:pt x="6" y="15"/>
                    <a:pt x="6" y="15"/>
                  </a:cubicBezTo>
                  <a:cubicBezTo>
                    <a:pt x="0" y="7"/>
                    <a:pt x="3" y="0"/>
                    <a:pt x="13" y="0"/>
                  </a:cubicBezTo>
                  <a:cubicBezTo>
                    <a:pt x="274" y="0"/>
                    <a:pt x="274" y="0"/>
                    <a:pt x="274" y="0"/>
                  </a:cubicBezTo>
                  <a:cubicBezTo>
                    <a:pt x="285" y="0"/>
                    <a:pt x="298" y="7"/>
                    <a:pt x="304" y="15"/>
                  </a:cubicBezTo>
                  <a:cubicBezTo>
                    <a:pt x="390" y="134"/>
                    <a:pt x="390" y="134"/>
                    <a:pt x="390" y="134"/>
                  </a:cubicBezTo>
                  <a:cubicBezTo>
                    <a:pt x="395" y="142"/>
                    <a:pt x="395" y="156"/>
                    <a:pt x="390" y="164"/>
                  </a:cubicBezTo>
                  <a:lnTo>
                    <a:pt x="304" y="283"/>
                  </a:lnTo>
                  <a:close/>
                </a:path>
              </a:pathLst>
            </a:custGeom>
            <a:solidFill>
              <a:schemeClr val="accent1"/>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
            <p:cNvSpPr>
              <a:spLocks/>
            </p:cNvSpPr>
            <p:nvPr/>
          </p:nvSpPr>
          <p:spPr bwMode="auto">
            <a:xfrm>
              <a:off x="1516" y="677"/>
              <a:ext cx="938"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2"/>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
            <p:cNvSpPr>
              <a:spLocks/>
            </p:cNvSpPr>
            <p:nvPr/>
          </p:nvSpPr>
          <p:spPr bwMode="auto">
            <a:xfrm>
              <a:off x="2229"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3"/>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8"/>
            <p:cNvSpPr>
              <a:spLocks/>
            </p:cNvSpPr>
            <p:nvPr/>
          </p:nvSpPr>
          <p:spPr bwMode="auto">
            <a:xfrm>
              <a:off x="2942" y="677"/>
              <a:ext cx="935" cy="711"/>
            </a:xfrm>
            <a:custGeom>
              <a:avLst/>
              <a:gdLst>
                <a:gd name="T0" fmla="*/ 304 w 395"/>
                <a:gd name="T1" fmla="*/ 283 h 298"/>
                <a:gd name="T2" fmla="*/ 274 w 395"/>
                <a:gd name="T3" fmla="*/ 298 h 298"/>
                <a:gd name="T4" fmla="*/ 13 w 395"/>
                <a:gd name="T5" fmla="*/ 298 h 298"/>
                <a:gd name="T6" fmla="*/ 6 w 395"/>
                <a:gd name="T7" fmla="*/ 283 h 298"/>
                <a:gd name="T8" fmla="*/ 91 w 395"/>
                <a:gd name="T9" fmla="*/ 164 h 298"/>
                <a:gd name="T10" fmla="*/ 91 w 395"/>
                <a:gd name="T11" fmla="*/ 134 h 298"/>
                <a:gd name="T12" fmla="*/ 6 w 395"/>
                <a:gd name="T13" fmla="*/ 15 h 298"/>
                <a:gd name="T14" fmla="*/ 13 w 395"/>
                <a:gd name="T15" fmla="*/ 0 h 298"/>
                <a:gd name="T16" fmla="*/ 274 w 395"/>
                <a:gd name="T17" fmla="*/ 0 h 298"/>
                <a:gd name="T18" fmla="*/ 304 w 395"/>
                <a:gd name="T19" fmla="*/ 15 h 298"/>
                <a:gd name="T20" fmla="*/ 389 w 395"/>
                <a:gd name="T21" fmla="*/ 134 h 298"/>
                <a:gd name="T22" fmla="*/ 389 w 395"/>
                <a:gd name="T23" fmla="*/ 164 h 298"/>
                <a:gd name="T24" fmla="*/ 304 w 395"/>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298">
                  <a:moveTo>
                    <a:pt x="304" y="283"/>
                  </a:moveTo>
                  <a:cubicBezTo>
                    <a:pt x="298" y="291"/>
                    <a:pt x="284" y="298"/>
                    <a:pt x="274" y="298"/>
                  </a:cubicBezTo>
                  <a:cubicBezTo>
                    <a:pt x="13" y="298"/>
                    <a:pt x="13" y="298"/>
                    <a:pt x="13" y="298"/>
                  </a:cubicBezTo>
                  <a:cubicBezTo>
                    <a:pt x="3" y="298"/>
                    <a:pt x="0" y="291"/>
                    <a:pt x="6" y="283"/>
                  </a:cubicBezTo>
                  <a:cubicBezTo>
                    <a:pt x="91" y="164"/>
                    <a:pt x="91" y="164"/>
                    <a:pt x="91" y="164"/>
                  </a:cubicBezTo>
                  <a:cubicBezTo>
                    <a:pt x="97" y="156"/>
                    <a:pt x="97" y="142"/>
                    <a:pt x="91" y="134"/>
                  </a:cubicBezTo>
                  <a:cubicBezTo>
                    <a:pt x="6" y="15"/>
                    <a:pt x="6" y="15"/>
                    <a:pt x="6" y="15"/>
                  </a:cubicBezTo>
                  <a:cubicBezTo>
                    <a:pt x="0" y="7"/>
                    <a:pt x="3" y="0"/>
                    <a:pt x="13" y="0"/>
                  </a:cubicBezTo>
                  <a:cubicBezTo>
                    <a:pt x="274" y="0"/>
                    <a:pt x="274" y="0"/>
                    <a:pt x="274" y="0"/>
                  </a:cubicBezTo>
                  <a:cubicBezTo>
                    <a:pt x="284" y="0"/>
                    <a:pt x="298" y="7"/>
                    <a:pt x="304" y="15"/>
                  </a:cubicBezTo>
                  <a:cubicBezTo>
                    <a:pt x="389" y="134"/>
                    <a:pt x="389" y="134"/>
                    <a:pt x="389" y="134"/>
                  </a:cubicBezTo>
                  <a:cubicBezTo>
                    <a:pt x="395" y="142"/>
                    <a:pt x="395" y="156"/>
                    <a:pt x="389" y="164"/>
                  </a:cubicBezTo>
                  <a:lnTo>
                    <a:pt x="304" y="283"/>
                  </a:lnTo>
                  <a:close/>
                </a:path>
              </a:pathLst>
            </a:custGeom>
            <a:solidFill>
              <a:schemeClr val="accent4"/>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9"/>
            <p:cNvSpPr>
              <a:spLocks/>
            </p:cNvSpPr>
            <p:nvPr/>
          </p:nvSpPr>
          <p:spPr bwMode="auto">
            <a:xfrm>
              <a:off x="3652" y="677"/>
              <a:ext cx="937" cy="711"/>
            </a:xfrm>
            <a:custGeom>
              <a:avLst/>
              <a:gdLst>
                <a:gd name="T0" fmla="*/ 304 w 396"/>
                <a:gd name="T1" fmla="*/ 283 h 298"/>
                <a:gd name="T2" fmla="*/ 275 w 396"/>
                <a:gd name="T3" fmla="*/ 298 h 298"/>
                <a:gd name="T4" fmla="*/ 14 w 396"/>
                <a:gd name="T5" fmla="*/ 298 h 298"/>
                <a:gd name="T6" fmla="*/ 6 w 396"/>
                <a:gd name="T7" fmla="*/ 283 h 298"/>
                <a:gd name="T8" fmla="*/ 92 w 396"/>
                <a:gd name="T9" fmla="*/ 164 h 298"/>
                <a:gd name="T10" fmla="*/ 92 w 396"/>
                <a:gd name="T11" fmla="*/ 134 h 298"/>
                <a:gd name="T12" fmla="*/ 6 w 396"/>
                <a:gd name="T13" fmla="*/ 15 h 298"/>
                <a:gd name="T14" fmla="*/ 14 w 396"/>
                <a:gd name="T15" fmla="*/ 0 h 298"/>
                <a:gd name="T16" fmla="*/ 275 w 396"/>
                <a:gd name="T17" fmla="*/ 0 h 298"/>
                <a:gd name="T18" fmla="*/ 304 w 396"/>
                <a:gd name="T19" fmla="*/ 15 h 298"/>
                <a:gd name="T20" fmla="*/ 390 w 396"/>
                <a:gd name="T21" fmla="*/ 134 h 298"/>
                <a:gd name="T22" fmla="*/ 390 w 396"/>
                <a:gd name="T23" fmla="*/ 164 h 298"/>
                <a:gd name="T24" fmla="*/ 304 w 396"/>
                <a:gd name="T25" fmla="*/ 283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6" h="298">
                  <a:moveTo>
                    <a:pt x="304" y="283"/>
                  </a:moveTo>
                  <a:cubicBezTo>
                    <a:pt x="298" y="291"/>
                    <a:pt x="285" y="298"/>
                    <a:pt x="275" y="298"/>
                  </a:cubicBezTo>
                  <a:cubicBezTo>
                    <a:pt x="14" y="298"/>
                    <a:pt x="14" y="298"/>
                    <a:pt x="14" y="298"/>
                  </a:cubicBezTo>
                  <a:cubicBezTo>
                    <a:pt x="4" y="298"/>
                    <a:pt x="0" y="291"/>
                    <a:pt x="6" y="283"/>
                  </a:cubicBezTo>
                  <a:cubicBezTo>
                    <a:pt x="92" y="164"/>
                    <a:pt x="92" y="164"/>
                    <a:pt x="92" y="164"/>
                  </a:cubicBezTo>
                  <a:cubicBezTo>
                    <a:pt x="98" y="156"/>
                    <a:pt x="98" y="142"/>
                    <a:pt x="92" y="134"/>
                  </a:cubicBezTo>
                  <a:cubicBezTo>
                    <a:pt x="6" y="15"/>
                    <a:pt x="6" y="15"/>
                    <a:pt x="6" y="15"/>
                  </a:cubicBezTo>
                  <a:cubicBezTo>
                    <a:pt x="0" y="7"/>
                    <a:pt x="4" y="0"/>
                    <a:pt x="14" y="0"/>
                  </a:cubicBezTo>
                  <a:cubicBezTo>
                    <a:pt x="275" y="0"/>
                    <a:pt x="275" y="0"/>
                    <a:pt x="275" y="0"/>
                  </a:cubicBezTo>
                  <a:cubicBezTo>
                    <a:pt x="285" y="0"/>
                    <a:pt x="298" y="7"/>
                    <a:pt x="304" y="15"/>
                  </a:cubicBezTo>
                  <a:cubicBezTo>
                    <a:pt x="390" y="134"/>
                    <a:pt x="390" y="134"/>
                    <a:pt x="390" y="134"/>
                  </a:cubicBezTo>
                  <a:cubicBezTo>
                    <a:pt x="396" y="142"/>
                    <a:pt x="396" y="156"/>
                    <a:pt x="390" y="164"/>
                  </a:cubicBezTo>
                  <a:lnTo>
                    <a:pt x="304" y="283"/>
                  </a:lnTo>
                  <a:close/>
                </a:path>
              </a:pathLst>
            </a:custGeom>
            <a:solidFill>
              <a:schemeClr val="accent5"/>
            </a:solidFill>
            <a:ln w="19050">
              <a:solidFill>
                <a:schemeClr val="bg1"/>
              </a:solidFill>
              <a:round/>
              <a:headEnd/>
              <a:tailEnd/>
            </a:ln>
            <a:extLst/>
          </p:spPr>
          <p:txBody>
            <a:bodyPr vert="horz" wrap="square" lIns="83738" tIns="41869" rIns="83738" bIns="41869"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Freeform 16"/>
          <p:cNvSpPr>
            <a:spLocks noChangeAspect="1" noEditPoints="1"/>
          </p:cNvSpPr>
          <p:nvPr/>
        </p:nvSpPr>
        <p:spPr bwMode="auto">
          <a:xfrm>
            <a:off x="8229149" y="3149719"/>
            <a:ext cx="388447" cy="450105"/>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6"/>
          <p:cNvSpPr>
            <a:spLocks noChangeAspect="1" noEditPoints="1"/>
          </p:cNvSpPr>
          <p:nvPr/>
        </p:nvSpPr>
        <p:spPr bwMode="auto">
          <a:xfrm>
            <a:off x="5326906" y="3218176"/>
            <a:ext cx="469123" cy="412093"/>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1"/>
          <p:cNvSpPr>
            <a:spLocks noChangeAspect="1" noEditPoints="1"/>
          </p:cNvSpPr>
          <p:nvPr/>
        </p:nvSpPr>
        <p:spPr bwMode="auto">
          <a:xfrm>
            <a:off x="3979738" y="3218177"/>
            <a:ext cx="429721" cy="428577"/>
          </a:xfrm>
          <a:custGeom>
            <a:avLst/>
            <a:gdLst>
              <a:gd name="T0" fmla="*/ 309 w 319"/>
              <a:gd name="T1" fmla="*/ 267 h 318"/>
              <a:gd name="T2" fmla="*/ 233 w 319"/>
              <a:gd name="T3" fmla="*/ 192 h 318"/>
              <a:gd name="T4" fmla="*/ 251 w 319"/>
              <a:gd name="T5" fmla="*/ 127 h 318"/>
              <a:gd name="T6" fmla="*/ 123 w 319"/>
              <a:gd name="T7" fmla="*/ 0 h 318"/>
              <a:gd name="T8" fmla="*/ 0 w 319"/>
              <a:gd name="T9" fmla="*/ 124 h 318"/>
              <a:gd name="T10" fmla="*/ 127 w 319"/>
              <a:gd name="T11" fmla="*/ 251 h 318"/>
              <a:gd name="T12" fmla="*/ 190 w 319"/>
              <a:gd name="T13" fmla="*/ 234 h 318"/>
              <a:gd name="T14" fmla="*/ 266 w 319"/>
              <a:gd name="T15" fmla="*/ 310 h 318"/>
              <a:gd name="T16" fmla="*/ 293 w 319"/>
              <a:gd name="T17" fmla="*/ 310 h 318"/>
              <a:gd name="T18" fmla="*/ 311 w 319"/>
              <a:gd name="T19" fmla="*/ 291 h 318"/>
              <a:gd name="T20" fmla="*/ 309 w 319"/>
              <a:gd name="T21" fmla="*/ 267 h 318"/>
              <a:gd name="T22" fmla="*/ 38 w 319"/>
              <a:gd name="T23" fmla="*/ 124 h 318"/>
              <a:gd name="T24" fmla="*/ 123 w 319"/>
              <a:gd name="T25" fmla="*/ 38 h 318"/>
              <a:gd name="T26" fmla="*/ 213 w 319"/>
              <a:gd name="T27" fmla="*/ 127 h 318"/>
              <a:gd name="T28" fmla="*/ 127 w 319"/>
              <a:gd name="T29" fmla="*/ 213 h 318"/>
              <a:gd name="T30" fmla="*/ 38 w 319"/>
              <a:gd name="T31" fmla="*/ 124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9" h="318">
                <a:moveTo>
                  <a:pt x="309" y="267"/>
                </a:moveTo>
                <a:cubicBezTo>
                  <a:pt x="233" y="192"/>
                  <a:pt x="233" y="192"/>
                  <a:pt x="233" y="192"/>
                </a:cubicBezTo>
                <a:cubicBezTo>
                  <a:pt x="244" y="173"/>
                  <a:pt x="251" y="151"/>
                  <a:pt x="251" y="127"/>
                </a:cubicBezTo>
                <a:cubicBezTo>
                  <a:pt x="251" y="59"/>
                  <a:pt x="192" y="0"/>
                  <a:pt x="123" y="0"/>
                </a:cubicBezTo>
                <a:cubicBezTo>
                  <a:pt x="55" y="0"/>
                  <a:pt x="0" y="55"/>
                  <a:pt x="0" y="124"/>
                </a:cubicBezTo>
                <a:cubicBezTo>
                  <a:pt x="0" y="192"/>
                  <a:pt x="59" y="251"/>
                  <a:pt x="127" y="251"/>
                </a:cubicBezTo>
                <a:cubicBezTo>
                  <a:pt x="150" y="251"/>
                  <a:pt x="171" y="245"/>
                  <a:pt x="190" y="234"/>
                </a:cubicBezTo>
                <a:cubicBezTo>
                  <a:pt x="266" y="310"/>
                  <a:pt x="266" y="310"/>
                  <a:pt x="266" y="310"/>
                </a:cubicBezTo>
                <a:cubicBezTo>
                  <a:pt x="273" y="318"/>
                  <a:pt x="285" y="318"/>
                  <a:pt x="293" y="310"/>
                </a:cubicBezTo>
                <a:cubicBezTo>
                  <a:pt x="311" y="291"/>
                  <a:pt x="311" y="291"/>
                  <a:pt x="311" y="291"/>
                </a:cubicBezTo>
                <a:cubicBezTo>
                  <a:pt x="319" y="284"/>
                  <a:pt x="316" y="275"/>
                  <a:pt x="309" y="267"/>
                </a:cubicBezTo>
                <a:close/>
                <a:moveTo>
                  <a:pt x="38" y="124"/>
                </a:moveTo>
                <a:cubicBezTo>
                  <a:pt x="38" y="76"/>
                  <a:pt x="76" y="38"/>
                  <a:pt x="123" y="38"/>
                </a:cubicBezTo>
                <a:cubicBezTo>
                  <a:pt x="171" y="38"/>
                  <a:pt x="213" y="80"/>
                  <a:pt x="213" y="127"/>
                </a:cubicBezTo>
                <a:cubicBezTo>
                  <a:pt x="213" y="175"/>
                  <a:pt x="175" y="213"/>
                  <a:pt x="127" y="213"/>
                </a:cubicBezTo>
                <a:cubicBezTo>
                  <a:pt x="80" y="213"/>
                  <a:pt x="38" y="171"/>
                  <a:pt x="38" y="124"/>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21"/>
          <p:cNvSpPr>
            <a:spLocks noChangeAspect="1" noEditPoints="1"/>
          </p:cNvSpPr>
          <p:nvPr/>
        </p:nvSpPr>
        <p:spPr bwMode="auto">
          <a:xfrm rot="2728210">
            <a:off x="9593330" y="3196410"/>
            <a:ext cx="497920" cy="510120"/>
          </a:xfrm>
          <a:custGeom>
            <a:avLst/>
            <a:gdLst>
              <a:gd name="T0" fmla="*/ 222 w 363"/>
              <a:gd name="T1" fmla="*/ 242 h 372"/>
              <a:gd name="T2" fmla="*/ 348 w 363"/>
              <a:gd name="T3" fmla="*/ 23 h 372"/>
              <a:gd name="T4" fmla="*/ 345 w 363"/>
              <a:gd name="T5" fmla="*/ 18 h 372"/>
              <a:gd name="T6" fmla="*/ 340 w 363"/>
              <a:gd name="T7" fmla="*/ 16 h 372"/>
              <a:gd name="T8" fmla="*/ 127 w 363"/>
              <a:gd name="T9" fmla="*/ 144 h 372"/>
              <a:gd name="T10" fmla="*/ 7 w 363"/>
              <a:gd name="T11" fmla="*/ 246 h 372"/>
              <a:gd name="T12" fmla="*/ 25 w 363"/>
              <a:gd name="T13" fmla="*/ 265 h 372"/>
              <a:gd name="T14" fmla="*/ 68 w 363"/>
              <a:gd name="T15" fmla="*/ 249 h 372"/>
              <a:gd name="T16" fmla="*/ 120 w 363"/>
              <a:gd name="T17" fmla="*/ 302 h 372"/>
              <a:gd name="T18" fmla="*/ 104 w 363"/>
              <a:gd name="T19" fmla="*/ 346 h 372"/>
              <a:gd name="T20" fmla="*/ 123 w 363"/>
              <a:gd name="T21" fmla="*/ 364 h 372"/>
              <a:gd name="T22" fmla="*/ 222 w 363"/>
              <a:gd name="T23" fmla="*/ 242 h 372"/>
              <a:gd name="T24" fmla="*/ 242 w 363"/>
              <a:gd name="T25" fmla="*/ 124 h 372"/>
              <a:gd name="T26" fmla="*/ 242 w 363"/>
              <a:gd name="T27" fmla="*/ 79 h 372"/>
              <a:gd name="T28" fmla="*/ 286 w 363"/>
              <a:gd name="T29" fmla="*/ 79 h 372"/>
              <a:gd name="T30" fmla="*/ 286 w 363"/>
              <a:gd name="T31" fmla="*/ 124 h 372"/>
              <a:gd name="T32" fmla="*/ 242 w 363"/>
              <a:gd name="T33" fmla="*/ 124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3" h="372">
                <a:moveTo>
                  <a:pt x="222" y="242"/>
                </a:moveTo>
                <a:cubicBezTo>
                  <a:pt x="222" y="242"/>
                  <a:pt x="363" y="140"/>
                  <a:pt x="348" y="23"/>
                </a:cubicBezTo>
                <a:cubicBezTo>
                  <a:pt x="347" y="21"/>
                  <a:pt x="346" y="19"/>
                  <a:pt x="345" y="18"/>
                </a:cubicBezTo>
                <a:cubicBezTo>
                  <a:pt x="344" y="17"/>
                  <a:pt x="343" y="16"/>
                  <a:pt x="340" y="16"/>
                </a:cubicBezTo>
                <a:cubicBezTo>
                  <a:pt x="226" y="0"/>
                  <a:pt x="127" y="144"/>
                  <a:pt x="127" y="144"/>
                </a:cubicBezTo>
                <a:cubicBezTo>
                  <a:pt x="40" y="134"/>
                  <a:pt x="46" y="151"/>
                  <a:pt x="7" y="246"/>
                </a:cubicBezTo>
                <a:cubicBezTo>
                  <a:pt x="0" y="264"/>
                  <a:pt x="12" y="270"/>
                  <a:pt x="25" y="265"/>
                </a:cubicBezTo>
                <a:cubicBezTo>
                  <a:pt x="39" y="260"/>
                  <a:pt x="68" y="249"/>
                  <a:pt x="68" y="249"/>
                </a:cubicBezTo>
                <a:cubicBezTo>
                  <a:pt x="120" y="302"/>
                  <a:pt x="120" y="302"/>
                  <a:pt x="120" y="302"/>
                </a:cubicBezTo>
                <a:cubicBezTo>
                  <a:pt x="120" y="302"/>
                  <a:pt x="109" y="332"/>
                  <a:pt x="104" y="346"/>
                </a:cubicBezTo>
                <a:cubicBezTo>
                  <a:pt x="99" y="359"/>
                  <a:pt x="105" y="372"/>
                  <a:pt x="123" y="364"/>
                </a:cubicBezTo>
                <a:cubicBezTo>
                  <a:pt x="215" y="324"/>
                  <a:pt x="232" y="330"/>
                  <a:pt x="222" y="242"/>
                </a:cubicBezTo>
                <a:close/>
                <a:moveTo>
                  <a:pt x="242" y="124"/>
                </a:moveTo>
                <a:cubicBezTo>
                  <a:pt x="230" y="111"/>
                  <a:pt x="230" y="91"/>
                  <a:pt x="242" y="79"/>
                </a:cubicBezTo>
                <a:cubicBezTo>
                  <a:pt x="254" y="67"/>
                  <a:pt x="274" y="67"/>
                  <a:pt x="286" y="79"/>
                </a:cubicBezTo>
                <a:cubicBezTo>
                  <a:pt x="297" y="91"/>
                  <a:pt x="297" y="111"/>
                  <a:pt x="286" y="124"/>
                </a:cubicBezTo>
                <a:cubicBezTo>
                  <a:pt x="274" y="136"/>
                  <a:pt x="254" y="136"/>
                  <a:pt x="242" y="124"/>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36"/>
          <p:cNvSpPr>
            <a:spLocks noChangeAspect="1" noEditPoints="1"/>
          </p:cNvSpPr>
          <p:nvPr/>
        </p:nvSpPr>
        <p:spPr bwMode="auto">
          <a:xfrm>
            <a:off x="6744489" y="3303116"/>
            <a:ext cx="529474" cy="296707"/>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solidFill>
            <a:schemeClr val="bg1"/>
          </a:solidFill>
          <a:ln>
            <a:noFill/>
          </a:ln>
        </p:spPr>
        <p:txBody>
          <a:bodyPr vert="horz" wrap="square" lIns="83738" tIns="41869" rIns="83738" bIns="41869"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47" name="Straight Connector 46"/>
          <p:cNvCxnSpPr/>
          <p:nvPr/>
        </p:nvCxnSpPr>
        <p:spPr>
          <a:xfrm>
            <a:off x="4122001" y="2382547"/>
            <a:ext cx="0" cy="32495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2887623" y="2382545"/>
            <a:ext cx="1234381"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4813860" y="4191464"/>
            <a:ext cx="0" cy="32495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2861733" y="4516419"/>
            <a:ext cx="1945079"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1" name="Content Placeholder 2"/>
          <p:cNvSpPr txBox="1">
            <a:spLocks/>
          </p:cNvSpPr>
          <p:nvPr/>
        </p:nvSpPr>
        <p:spPr>
          <a:xfrm>
            <a:off x="2235268" y="2105091"/>
            <a:ext cx="501092"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Content Placeholder 2"/>
          <p:cNvSpPr txBox="1">
            <a:spLocks/>
          </p:cNvSpPr>
          <p:nvPr/>
        </p:nvSpPr>
        <p:spPr>
          <a:xfrm>
            <a:off x="2235268" y="4237214"/>
            <a:ext cx="501092"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53" name="Straight Connector 52"/>
          <p:cNvCxnSpPr/>
          <p:nvPr/>
        </p:nvCxnSpPr>
        <p:spPr>
          <a:xfrm>
            <a:off x="6973748" y="2374070"/>
            <a:ext cx="0" cy="324951"/>
          </a:xfrm>
          <a:prstGeom prst="line">
            <a:avLst/>
          </a:prstGeom>
          <a:ln w="6350">
            <a:solidFill>
              <a:schemeClr val="bg1">
                <a:lumMod val="65000"/>
              </a:schemeClr>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a:off x="5739368" y="2374068"/>
            <a:ext cx="1234381"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7692192" y="4182987"/>
            <a:ext cx="0" cy="324951"/>
          </a:xfrm>
          <a:prstGeom prst="line">
            <a:avLst/>
          </a:prstGeom>
          <a:ln w="6350">
            <a:solidFill>
              <a:schemeClr val="bg1">
                <a:lumMod val="65000"/>
              </a:schemeClr>
            </a:solidFill>
            <a:prstDash val="sys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H="1">
            <a:off x="5726765" y="4507941"/>
            <a:ext cx="1978046" cy="0"/>
          </a:xfrm>
          <a:prstGeom prst="line">
            <a:avLst/>
          </a:prstGeom>
          <a:ln w="6350">
            <a:solidFill>
              <a:schemeClr val="bg1">
                <a:lumMod val="65000"/>
              </a:schemeClr>
            </a:solidFill>
            <a:prstDash val="sysDash"/>
            <a:tailEnd type="diamond" w="lg" len="lg"/>
          </a:ln>
        </p:spPr>
        <p:style>
          <a:lnRef idx="1">
            <a:schemeClr val="accent1"/>
          </a:lnRef>
          <a:fillRef idx="0">
            <a:schemeClr val="accent1"/>
          </a:fillRef>
          <a:effectRef idx="0">
            <a:schemeClr val="accent1"/>
          </a:effectRef>
          <a:fontRef idx="minor">
            <a:schemeClr val="tx1"/>
          </a:fontRef>
        </p:style>
      </p:cxnSp>
      <p:sp>
        <p:nvSpPr>
          <p:cNvPr id="57" name="Content Placeholder 2"/>
          <p:cNvSpPr txBox="1">
            <a:spLocks/>
          </p:cNvSpPr>
          <p:nvPr/>
        </p:nvSpPr>
        <p:spPr>
          <a:xfrm>
            <a:off x="5087013" y="2095820"/>
            <a:ext cx="501092"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Content Placeholder 2"/>
          <p:cNvSpPr txBox="1">
            <a:spLocks/>
          </p:cNvSpPr>
          <p:nvPr/>
        </p:nvSpPr>
        <p:spPr>
          <a:xfrm>
            <a:off x="5087016" y="4242027"/>
            <a:ext cx="501090" cy="49238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spcBef>
                <a:spcPts val="0"/>
              </a:spcBef>
              <a:spcAft>
                <a:spcPts val="0"/>
              </a:spcAft>
            </a:pPr>
            <a:r>
              <a:rPr lang="zh-CN" alt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6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2176812"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2176813"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4482570"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Content Placeholder 2"/>
          <p:cNvSpPr txBox="1">
            <a:spLocks/>
          </p:cNvSpPr>
          <p:nvPr/>
        </p:nvSpPr>
        <p:spPr>
          <a:xfrm>
            <a:off x="4482570"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Content Placeholder 2"/>
          <p:cNvSpPr txBox="1">
            <a:spLocks/>
          </p:cNvSpPr>
          <p:nvPr/>
        </p:nvSpPr>
        <p:spPr>
          <a:xfrm>
            <a:off x="6788326"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Content Placeholder 2"/>
          <p:cNvSpPr txBox="1">
            <a:spLocks/>
          </p:cNvSpPr>
          <p:nvPr/>
        </p:nvSpPr>
        <p:spPr>
          <a:xfrm>
            <a:off x="6788327"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Content Placeholder 2"/>
          <p:cNvSpPr txBox="1">
            <a:spLocks/>
          </p:cNvSpPr>
          <p:nvPr/>
        </p:nvSpPr>
        <p:spPr>
          <a:xfrm>
            <a:off x="9094083" y="5112601"/>
            <a:ext cx="1293412" cy="258500"/>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9094082" y="5340210"/>
            <a:ext cx="1599174" cy="443143"/>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73770616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1500" fill="hold"/>
                                        <p:tgtEl>
                                          <p:spTgt spid="36"/>
                                        </p:tgtEl>
                                        <p:attrNameLst>
                                          <p:attrName>ppt_x</p:attrName>
                                        </p:attrNameLst>
                                      </p:cBhvr>
                                      <p:tavLst>
                                        <p:tav tm="0">
                                          <p:val>
                                            <p:strVal val="0-#ppt_w/2"/>
                                          </p:val>
                                        </p:tav>
                                        <p:tav tm="100000">
                                          <p:val>
                                            <p:strVal val="#ppt_x"/>
                                          </p:val>
                                        </p:tav>
                                      </p:tavLst>
                                    </p:anim>
                                    <p:anim calcmode="lin" valueType="num">
                                      <p:cBhvr additive="base">
                                        <p:cTn id="8" dur="1500" fill="hold"/>
                                        <p:tgtEl>
                                          <p:spTgt spid="36"/>
                                        </p:tgtEl>
                                        <p:attrNameLst>
                                          <p:attrName>ppt_y</p:attrName>
                                        </p:attrNameLst>
                                      </p:cBhvr>
                                      <p:tavLst>
                                        <p:tav tm="0">
                                          <p:val>
                                            <p:strVal val="#ppt_y"/>
                                          </p:val>
                                        </p:tav>
                                        <p:tav tm="100000">
                                          <p:val>
                                            <p:strVal val="#ppt_y"/>
                                          </p:val>
                                        </p:tav>
                                      </p:tavLst>
                                    </p:anim>
                                  </p:childTnLst>
                                </p:cTn>
                              </p:par>
                            </p:childTnLst>
                          </p:cTn>
                        </p:par>
                        <p:par>
                          <p:cTn id="9" fill="hold">
                            <p:stCondLst>
                              <p:cond delay="1500"/>
                            </p:stCondLst>
                            <p:childTnLst>
                              <p:par>
                                <p:cTn id="10" presetID="53" presetClass="entr" presetSubtype="16"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750" fill="hold"/>
                                        <p:tgtEl>
                                          <p:spTgt spid="44"/>
                                        </p:tgtEl>
                                        <p:attrNameLst>
                                          <p:attrName>ppt_w</p:attrName>
                                        </p:attrNameLst>
                                      </p:cBhvr>
                                      <p:tavLst>
                                        <p:tav tm="0">
                                          <p:val>
                                            <p:fltVal val="0"/>
                                          </p:val>
                                        </p:tav>
                                        <p:tav tm="100000">
                                          <p:val>
                                            <p:strVal val="#ppt_w"/>
                                          </p:val>
                                        </p:tav>
                                      </p:tavLst>
                                    </p:anim>
                                    <p:anim calcmode="lin" valueType="num">
                                      <p:cBhvr>
                                        <p:cTn id="13" dur="750" fill="hold"/>
                                        <p:tgtEl>
                                          <p:spTgt spid="44"/>
                                        </p:tgtEl>
                                        <p:attrNameLst>
                                          <p:attrName>ppt_h</p:attrName>
                                        </p:attrNameLst>
                                      </p:cBhvr>
                                      <p:tavLst>
                                        <p:tav tm="0">
                                          <p:val>
                                            <p:fltVal val="0"/>
                                          </p:val>
                                        </p:tav>
                                        <p:tav tm="100000">
                                          <p:val>
                                            <p:strVal val="#ppt_h"/>
                                          </p:val>
                                        </p:tav>
                                      </p:tavLst>
                                    </p:anim>
                                    <p:animEffect transition="in" filter="fade">
                                      <p:cBhvr>
                                        <p:cTn id="14" dur="750"/>
                                        <p:tgtEl>
                                          <p:spTgt spid="44"/>
                                        </p:tgtEl>
                                      </p:cBhvr>
                                    </p:animEffect>
                                  </p:childTnLst>
                                </p:cTn>
                              </p:par>
                            </p:childTnLst>
                          </p:cTn>
                        </p:par>
                        <p:par>
                          <p:cTn id="15" fill="hold">
                            <p:stCondLst>
                              <p:cond delay="2250"/>
                            </p:stCondLst>
                            <p:childTnLst>
                              <p:par>
                                <p:cTn id="16" presetID="53" presetClass="entr" presetSubtype="16" fill="hold" grpId="0" nodeType="after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p:cTn id="18" dur="750" fill="hold"/>
                                        <p:tgtEl>
                                          <p:spTgt spid="43"/>
                                        </p:tgtEl>
                                        <p:attrNameLst>
                                          <p:attrName>ppt_w</p:attrName>
                                        </p:attrNameLst>
                                      </p:cBhvr>
                                      <p:tavLst>
                                        <p:tav tm="0">
                                          <p:val>
                                            <p:fltVal val="0"/>
                                          </p:val>
                                        </p:tav>
                                        <p:tav tm="100000">
                                          <p:val>
                                            <p:strVal val="#ppt_w"/>
                                          </p:val>
                                        </p:tav>
                                      </p:tavLst>
                                    </p:anim>
                                    <p:anim calcmode="lin" valueType="num">
                                      <p:cBhvr>
                                        <p:cTn id="19" dur="750" fill="hold"/>
                                        <p:tgtEl>
                                          <p:spTgt spid="43"/>
                                        </p:tgtEl>
                                        <p:attrNameLst>
                                          <p:attrName>ppt_h</p:attrName>
                                        </p:attrNameLst>
                                      </p:cBhvr>
                                      <p:tavLst>
                                        <p:tav tm="0">
                                          <p:val>
                                            <p:fltVal val="0"/>
                                          </p:val>
                                        </p:tav>
                                        <p:tav tm="100000">
                                          <p:val>
                                            <p:strVal val="#ppt_h"/>
                                          </p:val>
                                        </p:tav>
                                      </p:tavLst>
                                    </p:anim>
                                    <p:animEffect transition="in" filter="fade">
                                      <p:cBhvr>
                                        <p:cTn id="20" dur="750"/>
                                        <p:tgtEl>
                                          <p:spTgt spid="43"/>
                                        </p:tgtEl>
                                      </p:cBhvr>
                                    </p:animEffect>
                                  </p:childTnLst>
                                </p:cTn>
                              </p:par>
                            </p:childTnLst>
                          </p:cTn>
                        </p:par>
                        <p:par>
                          <p:cTn id="21" fill="hold">
                            <p:stCondLst>
                              <p:cond delay="3000"/>
                            </p:stCondLst>
                            <p:childTnLst>
                              <p:par>
                                <p:cTn id="22" presetID="53" presetClass="entr" presetSubtype="16" fill="hold" grpId="0" nodeType="afterEffect">
                                  <p:stCondLst>
                                    <p:cond delay="0"/>
                                  </p:stCondLst>
                                  <p:childTnLst>
                                    <p:set>
                                      <p:cBhvr>
                                        <p:cTn id="23" dur="1" fill="hold">
                                          <p:stCondLst>
                                            <p:cond delay="0"/>
                                          </p:stCondLst>
                                        </p:cTn>
                                        <p:tgtEl>
                                          <p:spTgt spid="46"/>
                                        </p:tgtEl>
                                        <p:attrNameLst>
                                          <p:attrName>style.visibility</p:attrName>
                                        </p:attrNameLst>
                                      </p:cBhvr>
                                      <p:to>
                                        <p:strVal val="visible"/>
                                      </p:to>
                                    </p:set>
                                    <p:anim calcmode="lin" valueType="num">
                                      <p:cBhvr>
                                        <p:cTn id="24" dur="750" fill="hold"/>
                                        <p:tgtEl>
                                          <p:spTgt spid="46"/>
                                        </p:tgtEl>
                                        <p:attrNameLst>
                                          <p:attrName>ppt_w</p:attrName>
                                        </p:attrNameLst>
                                      </p:cBhvr>
                                      <p:tavLst>
                                        <p:tav tm="0">
                                          <p:val>
                                            <p:fltVal val="0"/>
                                          </p:val>
                                        </p:tav>
                                        <p:tav tm="100000">
                                          <p:val>
                                            <p:strVal val="#ppt_w"/>
                                          </p:val>
                                        </p:tav>
                                      </p:tavLst>
                                    </p:anim>
                                    <p:anim calcmode="lin" valueType="num">
                                      <p:cBhvr>
                                        <p:cTn id="25" dur="750" fill="hold"/>
                                        <p:tgtEl>
                                          <p:spTgt spid="46"/>
                                        </p:tgtEl>
                                        <p:attrNameLst>
                                          <p:attrName>ppt_h</p:attrName>
                                        </p:attrNameLst>
                                      </p:cBhvr>
                                      <p:tavLst>
                                        <p:tav tm="0">
                                          <p:val>
                                            <p:fltVal val="0"/>
                                          </p:val>
                                        </p:tav>
                                        <p:tav tm="100000">
                                          <p:val>
                                            <p:strVal val="#ppt_h"/>
                                          </p:val>
                                        </p:tav>
                                      </p:tavLst>
                                    </p:anim>
                                    <p:animEffect transition="in" filter="fade">
                                      <p:cBhvr>
                                        <p:cTn id="26" dur="750"/>
                                        <p:tgtEl>
                                          <p:spTgt spid="46"/>
                                        </p:tgtEl>
                                      </p:cBhvr>
                                    </p:animEffect>
                                  </p:childTnLst>
                                </p:cTn>
                              </p:par>
                            </p:childTnLst>
                          </p:cTn>
                        </p:par>
                        <p:par>
                          <p:cTn id="27" fill="hold">
                            <p:stCondLst>
                              <p:cond delay="3750"/>
                            </p:stCondLst>
                            <p:childTnLst>
                              <p:par>
                                <p:cTn id="28" presetID="53" presetClass="entr" presetSubtype="16" fill="hold" grpId="0" nodeType="after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p:cTn id="30" dur="750" fill="hold"/>
                                        <p:tgtEl>
                                          <p:spTgt spid="42"/>
                                        </p:tgtEl>
                                        <p:attrNameLst>
                                          <p:attrName>ppt_w</p:attrName>
                                        </p:attrNameLst>
                                      </p:cBhvr>
                                      <p:tavLst>
                                        <p:tav tm="0">
                                          <p:val>
                                            <p:fltVal val="0"/>
                                          </p:val>
                                        </p:tav>
                                        <p:tav tm="100000">
                                          <p:val>
                                            <p:strVal val="#ppt_w"/>
                                          </p:val>
                                        </p:tav>
                                      </p:tavLst>
                                    </p:anim>
                                    <p:anim calcmode="lin" valueType="num">
                                      <p:cBhvr>
                                        <p:cTn id="31" dur="750" fill="hold"/>
                                        <p:tgtEl>
                                          <p:spTgt spid="42"/>
                                        </p:tgtEl>
                                        <p:attrNameLst>
                                          <p:attrName>ppt_h</p:attrName>
                                        </p:attrNameLst>
                                      </p:cBhvr>
                                      <p:tavLst>
                                        <p:tav tm="0">
                                          <p:val>
                                            <p:fltVal val="0"/>
                                          </p:val>
                                        </p:tav>
                                        <p:tav tm="100000">
                                          <p:val>
                                            <p:strVal val="#ppt_h"/>
                                          </p:val>
                                        </p:tav>
                                      </p:tavLst>
                                    </p:anim>
                                    <p:animEffect transition="in" filter="fade">
                                      <p:cBhvr>
                                        <p:cTn id="32" dur="750"/>
                                        <p:tgtEl>
                                          <p:spTgt spid="42"/>
                                        </p:tgtEl>
                                      </p:cBhvr>
                                    </p:animEffect>
                                  </p:childTnLst>
                                </p:cTn>
                              </p:par>
                            </p:childTnLst>
                          </p:cTn>
                        </p:par>
                        <p:par>
                          <p:cTn id="33" fill="hold">
                            <p:stCondLst>
                              <p:cond delay="4500"/>
                            </p:stCondLst>
                            <p:childTnLst>
                              <p:par>
                                <p:cTn id="34" presetID="53" presetClass="entr" presetSubtype="16"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p:cTn id="36" dur="750" fill="hold"/>
                                        <p:tgtEl>
                                          <p:spTgt spid="45"/>
                                        </p:tgtEl>
                                        <p:attrNameLst>
                                          <p:attrName>ppt_w</p:attrName>
                                        </p:attrNameLst>
                                      </p:cBhvr>
                                      <p:tavLst>
                                        <p:tav tm="0">
                                          <p:val>
                                            <p:fltVal val="0"/>
                                          </p:val>
                                        </p:tav>
                                        <p:tav tm="100000">
                                          <p:val>
                                            <p:strVal val="#ppt_w"/>
                                          </p:val>
                                        </p:tav>
                                      </p:tavLst>
                                    </p:anim>
                                    <p:anim calcmode="lin" valueType="num">
                                      <p:cBhvr>
                                        <p:cTn id="37" dur="750" fill="hold"/>
                                        <p:tgtEl>
                                          <p:spTgt spid="45"/>
                                        </p:tgtEl>
                                        <p:attrNameLst>
                                          <p:attrName>ppt_h</p:attrName>
                                        </p:attrNameLst>
                                      </p:cBhvr>
                                      <p:tavLst>
                                        <p:tav tm="0">
                                          <p:val>
                                            <p:fltVal val="0"/>
                                          </p:val>
                                        </p:tav>
                                        <p:tav tm="100000">
                                          <p:val>
                                            <p:strVal val="#ppt_h"/>
                                          </p:val>
                                        </p:tav>
                                      </p:tavLst>
                                    </p:anim>
                                    <p:animEffect transition="in" filter="fade">
                                      <p:cBhvr>
                                        <p:cTn id="38" dur="750"/>
                                        <p:tgtEl>
                                          <p:spTgt spid="45"/>
                                        </p:tgtEl>
                                      </p:cBhvr>
                                    </p:animEffect>
                                  </p:childTnLst>
                                </p:cTn>
                              </p:par>
                            </p:childTnLst>
                          </p:cTn>
                        </p:par>
                        <p:par>
                          <p:cTn id="39" fill="hold">
                            <p:stCondLst>
                              <p:cond delay="5250"/>
                            </p:stCondLst>
                            <p:childTnLst>
                              <p:par>
                                <p:cTn id="40" presetID="22" presetClass="entr" presetSubtype="4"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down)">
                                      <p:cBhvr>
                                        <p:cTn id="42" dur="500"/>
                                        <p:tgtEl>
                                          <p:spTgt spid="47"/>
                                        </p:tgtEl>
                                      </p:cBhvr>
                                    </p:animEffect>
                                  </p:childTnLst>
                                </p:cTn>
                              </p:par>
                            </p:childTnLst>
                          </p:cTn>
                        </p:par>
                        <p:par>
                          <p:cTn id="43" fill="hold">
                            <p:stCondLst>
                              <p:cond delay="5750"/>
                            </p:stCondLst>
                            <p:childTnLst>
                              <p:par>
                                <p:cTn id="44" presetID="22" presetClass="entr" presetSubtype="2" fill="hold" nodeType="after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wipe(right)">
                                      <p:cBhvr>
                                        <p:cTn id="46" dur="500"/>
                                        <p:tgtEl>
                                          <p:spTgt spid="48"/>
                                        </p:tgtEl>
                                      </p:cBhvr>
                                    </p:animEffect>
                                  </p:childTnLst>
                                </p:cTn>
                              </p:par>
                            </p:childTnLst>
                          </p:cTn>
                        </p:par>
                        <p:par>
                          <p:cTn id="47" fill="hold">
                            <p:stCondLst>
                              <p:cond delay="6250"/>
                            </p:stCondLst>
                            <p:childTnLst>
                              <p:par>
                                <p:cTn id="48" presetID="22" presetClass="entr" presetSubtype="2" fill="hold" grpId="0" nodeType="after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wipe(right)">
                                      <p:cBhvr>
                                        <p:cTn id="50" dur="750"/>
                                        <p:tgtEl>
                                          <p:spTgt spid="51"/>
                                        </p:tgtEl>
                                      </p:cBhvr>
                                    </p:animEffect>
                                  </p:childTnLst>
                                </p:cTn>
                              </p:par>
                            </p:childTnLst>
                          </p:cTn>
                        </p:par>
                        <p:par>
                          <p:cTn id="51" fill="hold">
                            <p:stCondLst>
                              <p:cond delay="7000"/>
                            </p:stCondLst>
                            <p:childTnLst>
                              <p:par>
                                <p:cTn id="52" presetID="22" presetClass="entr" presetSubtype="1" fill="hold" nodeType="afterEffect">
                                  <p:stCondLst>
                                    <p:cond delay="0"/>
                                  </p:stCondLst>
                                  <p:childTnLst>
                                    <p:set>
                                      <p:cBhvr>
                                        <p:cTn id="53" dur="1" fill="hold">
                                          <p:stCondLst>
                                            <p:cond delay="0"/>
                                          </p:stCondLst>
                                        </p:cTn>
                                        <p:tgtEl>
                                          <p:spTgt spid="49"/>
                                        </p:tgtEl>
                                        <p:attrNameLst>
                                          <p:attrName>style.visibility</p:attrName>
                                        </p:attrNameLst>
                                      </p:cBhvr>
                                      <p:to>
                                        <p:strVal val="visible"/>
                                      </p:to>
                                    </p:set>
                                    <p:animEffect transition="in" filter="wipe(up)">
                                      <p:cBhvr>
                                        <p:cTn id="54" dur="500"/>
                                        <p:tgtEl>
                                          <p:spTgt spid="49"/>
                                        </p:tgtEl>
                                      </p:cBhvr>
                                    </p:animEffect>
                                  </p:childTnLst>
                                </p:cTn>
                              </p:par>
                            </p:childTnLst>
                          </p:cTn>
                        </p:par>
                        <p:par>
                          <p:cTn id="55" fill="hold">
                            <p:stCondLst>
                              <p:cond delay="7500"/>
                            </p:stCondLst>
                            <p:childTnLst>
                              <p:par>
                                <p:cTn id="56" presetID="22" presetClass="entr" presetSubtype="2" fill="hold" nodeType="afterEffect">
                                  <p:stCondLst>
                                    <p:cond delay="0"/>
                                  </p:stCondLst>
                                  <p:childTnLst>
                                    <p:set>
                                      <p:cBhvr>
                                        <p:cTn id="57" dur="1" fill="hold">
                                          <p:stCondLst>
                                            <p:cond delay="0"/>
                                          </p:stCondLst>
                                        </p:cTn>
                                        <p:tgtEl>
                                          <p:spTgt spid="50"/>
                                        </p:tgtEl>
                                        <p:attrNameLst>
                                          <p:attrName>style.visibility</p:attrName>
                                        </p:attrNameLst>
                                      </p:cBhvr>
                                      <p:to>
                                        <p:strVal val="visible"/>
                                      </p:to>
                                    </p:set>
                                    <p:animEffect transition="in" filter="wipe(right)">
                                      <p:cBhvr>
                                        <p:cTn id="58" dur="500"/>
                                        <p:tgtEl>
                                          <p:spTgt spid="50"/>
                                        </p:tgtEl>
                                      </p:cBhvr>
                                    </p:animEffect>
                                  </p:childTnLst>
                                </p:cTn>
                              </p:par>
                            </p:childTnLst>
                          </p:cTn>
                        </p:par>
                        <p:par>
                          <p:cTn id="59" fill="hold">
                            <p:stCondLst>
                              <p:cond delay="8000"/>
                            </p:stCondLst>
                            <p:childTnLst>
                              <p:par>
                                <p:cTn id="60" presetID="22" presetClass="entr" presetSubtype="2" fill="hold" grpId="0" nodeType="afterEffect">
                                  <p:stCondLst>
                                    <p:cond delay="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750"/>
                                        <p:tgtEl>
                                          <p:spTgt spid="52"/>
                                        </p:tgtEl>
                                      </p:cBhvr>
                                    </p:animEffect>
                                  </p:childTnLst>
                                </p:cTn>
                              </p:par>
                            </p:childTnLst>
                          </p:cTn>
                        </p:par>
                        <p:par>
                          <p:cTn id="63" fill="hold">
                            <p:stCondLst>
                              <p:cond delay="8750"/>
                            </p:stCondLst>
                            <p:childTnLst>
                              <p:par>
                                <p:cTn id="64" presetID="22" presetClass="entr" presetSubtype="4" fill="hold" nodeType="afterEffect">
                                  <p:stCondLst>
                                    <p:cond delay="0"/>
                                  </p:stCondLst>
                                  <p:childTnLst>
                                    <p:set>
                                      <p:cBhvr>
                                        <p:cTn id="65" dur="1" fill="hold">
                                          <p:stCondLst>
                                            <p:cond delay="0"/>
                                          </p:stCondLst>
                                        </p:cTn>
                                        <p:tgtEl>
                                          <p:spTgt spid="53"/>
                                        </p:tgtEl>
                                        <p:attrNameLst>
                                          <p:attrName>style.visibility</p:attrName>
                                        </p:attrNameLst>
                                      </p:cBhvr>
                                      <p:to>
                                        <p:strVal val="visible"/>
                                      </p:to>
                                    </p:set>
                                    <p:animEffect transition="in" filter="wipe(down)">
                                      <p:cBhvr>
                                        <p:cTn id="66" dur="500"/>
                                        <p:tgtEl>
                                          <p:spTgt spid="53"/>
                                        </p:tgtEl>
                                      </p:cBhvr>
                                    </p:animEffect>
                                  </p:childTnLst>
                                </p:cTn>
                              </p:par>
                            </p:childTnLst>
                          </p:cTn>
                        </p:par>
                        <p:par>
                          <p:cTn id="67" fill="hold">
                            <p:stCondLst>
                              <p:cond delay="9250"/>
                            </p:stCondLst>
                            <p:childTnLst>
                              <p:par>
                                <p:cTn id="68" presetID="22" presetClass="entr" presetSubtype="2" fill="hold" nodeType="afterEffect">
                                  <p:stCondLst>
                                    <p:cond delay="0"/>
                                  </p:stCondLst>
                                  <p:childTnLst>
                                    <p:set>
                                      <p:cBhvr>
                                        <p:cTn id="69" dur="1" fill="hold">
                                          <p:stCondLst>
                                            <p:cond delay="0"/>
                                          </p:stCondLst>
                                        </p:cTn>
                                        <p:tgtEl>
                                          <p:spTgt spid="54"/>
                                        </p:tgtEl>
                                        <p:attrNameLst>
                                          <p:attrName>style.visibility</p:attrName>
                                        </p:attrNameLst>
                                      </p:cBhvr>
                                      <p:to>
                                        <p:strVal val="visible"/>
                                      </p:to>
                                    </p:set>
                                    <p:animEffect transition="in" filter="wipe(right)">
                                      <p:cBhvr>
                                        <p:cTn id="70" dur="500"/>
                                        <p:tgtEl>
                                          <p:spTgt spid="54"/>
                                        </p:tgtEl>
                                      </p:cBhvr>
                                    </p:animEffect>
                                  </p:childTnLst>
                                </p:cTn>
                              </p:par>
                            </p:childTnLst>
                          </p:cTn>
                        </p:par>
                        <p:par>
                          <p:cTn id="71" fill="hold">
                            <p:stCondLst>
                              <p:cond delay="9750"/>
                            </p:stCondLst>
                            <p:childTnLst>
                              <p:par>
                                <p:cTn id="72" presetID="22" presetClass="entr" presetSubtype="2" fill="hold" grpId="0" nodeType="after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wipe(right)">
                                      <p:cBhvr>
                                        <p:cTn id="74" dur="750"/>
                                        <p:tgtEl>
                                          <p:spTgt spid="57"/>
                                        </p:tgtEl>
                                      </p:cBhvr>
                                    </p:animEffect>
                                  </p:childTnLst>
                                </p:cTn>
                              </p:par>
                            </p:childTnLst>
                          </p:cTn>
                        </p:par>
                        <p:par>
                          <p:cTn id="75" fill="hold">
                            <p:stCondLst>
                              <p:cond delay="10500"/>
                            </p:stCondLst>
                            <p:childTnLst>
                              <p:par>
                                <p:cTn id="76" presetID="22" presetClass="entr" presetSubtype="1" fill="hold" nodeType="after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wipe(up)">
                                      <p:cBhvr>
                                        <p:cTn id="78" dur="500"/>
                                        <p:tgtEl>
                                          <p:spTgt spid="55"/>
                                        </p:tgtEl>
                                      </p:cBhvr>
                                    </p:animEffect>
                                  </p:childTnLst>
                                </p:cTn>
                              </p:par>
                            </p:childTnLst>
                          </p:cTn>
                        </p:par>
                        <p:par>
                          <p:cTn id="79" fill="hold">
                            <p:stCondLst>
                              <p:cond delay="11000"/>
                            </p:stCondLst>
                            <p:childTnLst>
                              <p:par>
                                <p:cTn id="80" presetID="22" presetClass="entr" presetSubtype="2" fill="hold" nodeType="afterEffect">
                                  <p:stCondLst>
                                    <p:cond delay="0"/>
                                  </p:stCondLst>
                                  <p:childTnLst>
                                    <p:set>
                                      <p:cBhvr>
                                        <p:cTn id="81" dur="1" fill="hold">
                                          <p:stCondLst>
                                            <p:cond delay="0"/>
                                          </p:stCondLst>
                                        </p:cTn>
                                        <p:tgtEl>
                                          <p:spTgt spid="56"/>
                                        </p:tgtEl>
                                        <p:attrNameLst>
                                          <p:attrName>style.visibility</p:attrName>
                                        </p:attrNameLst>
                                      </p:cBhvr>
                                      <p:to>
                                        <p:strVal val="visible"/>
                                      </p:to>
                                    </p:set>
                                    <p:animEffect transition="in" filter="wipe(right)">
                                      <p:cBhvr>
                                        <p:cTn id="82" dur="500"/>
                                        <p:tgtEl>
                                          <p:spTgt spid="56"/>
                                        </p:tgtEl>
                                      </p:cBhvr>
                                    </p:animEffect>
                                  </p:childTnLst>
                                </p:cTn>
                              </p:par>
                            </p:childTnLst>
                          </p:cTn>
                        </p:par>
                        <p:par>
                          <p:cTn id="83" fill="hold">
                            <p:stCondLst>
                              <p:cond delay="11500"/>
                            </p:stCondLst>
                            <p:childTnLst>
                              <p:par>
                                <p:cTn id="84" presetID="22" presetClass="entr" presetSubtype="2"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Effect transition="in" filter="wipe(right)">
                                      <p:cBhvr>
                                        <p:cTn id="86" dur="750"/>
                                        <p:tgtEl>
                                          <p:spTgt spid="58"/>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left)">
                                      <p:cBhvr>
                                        <p:cTn id="91" dur="750"/>
                                        <p:tgtEl>
                                          <p:spTgt spid="27"/>
                                        </p:tgtEl>
                                      </p:cBhvr>
                                    </p:animEffect>
                                  </p:childTnLst>
                                </p:cTn>
                              </p:par>
                            </p:childTnLst>
                          </p:cTn>
                        </p:par>
                        <p:par>
                          <p:cTn id="92" fill="hold">
                            <p:stCondLst>
                              <p:cond delay="750"/>
                            </p:stCondLst>
                            <p:childTnLst>
                              <p:par>
                                <p:cTn id="93" presetID="22" presetClass="entr" presetSubtype="8"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wipe(left)">
                                      <p:cBhvr>
                                        <p:cTn id="95" dur="750"/>
                                        <p:tgtEl>
                                          <p:spTgt spid="2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wipe(left)">
                                      <p:cBhvr>
                                        <p:cTn id="100" dur="750"/>
                                        <p:tgtEl>
                                          <p:spTgt spid="29"/>
                                        </p:tgtEl>
                                      </p:cBhvr>
                                    </p:animEffect>
                                  </p:childTnLst>
                                </p:cTn>
                              </p:par>
                            </p:childTnLst>
                          </p:cTn>
                        </p:par>
                        <p:par>
                          <p:cTn id="101" fill="hold">
                            <p:stCondLst>
                              <p:cond delay="750"/>
                            </p:stCondLst>
                            <p:childTnLst>
                              <p:par>
                                <p:cTn id="102" presetID="22" presetClass="entr" presetSubtype="8" fill="hold" grpId="0" nodeType="after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wipe(left)">
                                      <p:cBhvr>
                                        <p:cTn id="104" dur="750"/>
                                        <p:tgtEl>
                                          <p:spTgt spid="30"/>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wipe(left)">
                                      <p:cBhvr>
                                        <p:cTn id="109" dur="750"/>
                                        <p:tgtEl>
                                          <p:spTgt spid="31"/>
                                        </p:tgtEl>
                                      </p:cBhvr>
                                    </p:animEffect>
                                  </p:childTnLst>
                                </p:cTn>
                              </p:par>
                            </p:childTnLst>
                          </p:cTn>
                        </p:par>
                        <p:par>
                          <p:cTn id="110" fill="hold">
                            <p:stCondLst>
                              <p:cond delay="750"/>
                            </p:stCondLst>
                            <p:childTnLst>
                              <p:par>
                                <p:cTn id="111" presetID="22" presetClass="entr" presetSubtype="8" fill="hold" grpId="0" nodeType="after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wipe(left)">
                                      <p:cBhvr>
                                        <p:cTn id="113" dur="750"/>
                                        <p:tgtEl>
                                          <p:spTgt spid="32"/>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grpId="0" nodeType="click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wipe(left)">
                                      <p:cBhvr>
                                        <p:cTn id="118" dur="750"/>
                                        <p:tgtEl>
                                          <p:spTgt spid="33"/>
                                        </p:tgtEl>
                                      </p:cBhvr>
                                    </p:animEffect>
                                  </p:childTnLst>
                                </p:cTn>
                              </p:par>
                            </p:childTnLst>
                          </p:cTn>
                        </p:par>
                        <p:par>
                          <p:cTn id="119" fill="hold">
                            <p:stCondLst>
                              <p:cond delay="750"/>
                            </p:stCondLst>
                            <p:childTnLst>
                              <p:par>
                                <p:cTn id="120" presetID="22" presetClass="entr" presetSubtype="8" fill="hold" grpId="0" nodeType="afterEffect">
                                  <p:stCondLst>
                                    <p:cond delay="0"/>
                                  </p:stCondLst>
                                  <p:childTnLst>
                                    <p:set>
                                      <p:cBhvr>
                                        <p:cTn id="121" dur="1" fill="hold">
                                          <p:stCondLst>
                                            <p:cond delay="0"/>
                                          </p:stCondLst>
                                        </p:cTn>
                                        <p:tgtEl>
                                          <p:spTgt spid="34"/>
                                        </p:tgtEl>
                                        <p:attrNameLst>
                                          <p:attrName>style.visibility</p:attrName>
                                        </p:attrNameLst>
                                      </p:cBhvr>
                                      <p:to>
                                        <p:strVal val="visible"/>
                                      </p:to>
                                    </p:set>
                                    <p:animEffect transition="in" filter="wipe(left)">
                                      <p:cBhvr>
                                        <p:cTn id="122"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51" grpId="0"/>
      <p:bldP spid="52" grpId="0"/>
      <p:bldP spid="57" grpId="0"/>
      <p:bldP spid="58" grpId="0"/>
      <p:bldP spid="27" grpId="0"/>
      <p:bldP spid="28" grpId="0"/>
      <p:bldP spid="29" grpId="0"/>
      <p:bldP spid="30" grpId="0"/>
      <p:bldP spid="31" grpId="0"/>
      <p:bldP spid="32" grpId="0"/>
      <p:bldP spid="33" grpId="0"/>
      <p:bldP spid="3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占位符 3"/>
          <p:cNvSpPr txBox="1">
            <a:spLocks/>
          </p:cNvSpPr>
          <p:nvPr/>
        </p:nvSpPr>
        <p:spPr>
          <a:xfrm>
            <a:off x="828393" y="272342"/>
            <a:ext cx="2981607" cy="558075"/>
          </a:xfrm>
          <a:prstGeom prst="rect">
            <a:avLst/>
          </a:prstGeom>
        </p:spPr>
        <p:txBody>
          <a:bodyPr anchor="ctr"/>
          <a:lstStyle>
            <a:lvl1pPr marL="0" indent="0" algn="l" defTabSz="964326" rtl="0" eaLnBrk="1" latinLnBrk="0" hangingPunct="1">
              <a:lnSpc>
                <a:spcPct val="90000"/>
              </a:lnSpc>
              <a:spcBef>
                <a:spcPts val="1055"/>
              </a:spcBef>
              <a:buFont typeface="Arial" panose="020B0604020202020204" pitchFamily="34" charset="0"/>
              <a:buNone/>
              <a:defRPr sz="2953" b="1"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pPr algn="ctr">
              <a:lnSpc>
                <a:spcPct val="100000"/>
              </a:lnSpc>
            </a:pPr>
            <a:r>
              <a:rPr kumimoji="1" lang="zh-CN" altLang="en-US" sz="2000" b="0" dirty="0">
                <a:solidFill>
                  <a:schemeClr val="tx1">
                    <a:lumMod val="65000"/>
                    <a:lumOff val="35000"/>
                  </a:schemeClr>
                </a:solidFill>
                <a:latin typeface="微软雅黑" panose="020B0503020204020204" pitchFamily="34" charset="-122"/>
                <a:ea typeface="微软雅黑" panose="020B0503020204020204" pitchFamily="34" charset="-122"/>
              </a:rPr>
              <a:t>点击添加相关标题文字</a:t>
            </a:r>
          </a:p>
        </p:txBody>
      </p:sp>
    </p:spTree>
    <p:extLst>
      <p:ext uri="{BB962C8B-B14F-4D97-AF65-F5344CB8AC3E}">
        <p14:creationId xmlns:p14="http://schemas.microsoft.com/office/powerpoint/2010/main" val="95369190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59"/>
          <p:cNvSpPr>
            <a:spLocks noChangeArrowheads="1"/>
          </p:cNvSpPr>
          <p:nvPr/>
        </p:nvSpPr>
        <p:spPr bwMode="auto">
          <a:xfrm>
            <a:off x="4143404" y="6628450"/>
            <a:ext cx="4571942" cy="33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600" cap="all" dirty="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适用于述职报告</a:t>
            </a:r>
            <a:r>
              <a:rPr lang="en-US" altLang="zh-CN" sz="1600" cap="all" dirty="0" smtClean="0">
                <a:solidFill>
                  <a:schemeClr val="bg1"/>
                </a:solidFill>
                <a:cs typeface="Arial" panose="020B0604020202020204" pitchFamily="34" charset="0"/>
              </a:rPr>
              <a:t>|</a:t>
            </a:r>
            <a:r>
              <a:rPr lang="zh-CN" altLang="en-US" sz="1600" cap="all" dirty="0" smtClean="0">
                <a:solidFill>
                  <a:schemeClr val="bg1"/>
                </a:solidFill>
                <a:cs typeface="Arial" panose="020B0604020202020204" pitchFamily="34" charset="0"/>
              </a:rPr>
              <a:t>项目介绍</a:t>
            </a:r>
            <a:r>
              <a:rPr lang="en-US" altLang="zh-CN" sz="1600" cap="all" dirty="0" smtClean="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工作总结</a:t>
            </a:r>
            <a:r>
              <a:rPr lang="en-US" altLang="zh-CN" sz="1600" cap="all" dirty="0">
                <a:solidFill>
                  <a:schemeClr val="bg1"/>
                </a:solidFill>
                <a:cs typeface="Arial" panose="020B0604020202020204" pitchFamily="34" charset="0"/>
              </a:rPr>
              <a:t>|</a:t>
            </a:r>
            <a:r>
              <a:rPr lang="zh-CN" altLang="en-US" sz="1600" cap="all" dirty="0">
                <a:solidFill>
                  <a:schemeClr val="bg1"/>
                </a:solidFill>
                <a:cs typeface="Arial" panose="020B0604020202020204" pitchFamily="34" charset="0"/>
              </a:rPr>
              <a:t>会议报告等</a:t>
            </a:r>
            <a:r>
              <a:rPr lang="en-US" altLang="zh-CN" sz="1600" cap="all" dirty="0">
                <a:solidFill>
                  <a:schemeClr val="bg1"/>
                </a:solidFill>
                <a:cs typeface="Arial" panose="020B0604020202020204" pitchFamily="34" charset="0"/>
              </a:rPr>
              <a:t>|</a:t>
            </a:r>
            <a:endParaRPr lang="zh-CN" altLang="en-US" sz="1600" cap="all" dirty="0">
              <a:solidFill>
                <a:schemeClr val="bg1"/>
              </a:solidFill>
              <a:cs typeface="Arial" panose="020B0604020202020204" pitchFamily="34" charset="0"/>
            </a:endParaRPr>
          </a:p>
        </p:txBody>
      </p:sp>
      <p:sp>
        <p:nvSpPr>
          <p:cNvPr id="7" name="TextBox 5"/>
          <p:cNvSpPr txBox="1">
            <a:spLocks noChangeArrowheads="1"/>
          </p:cNvSpPr>
          <p:nvPr/>
        </p:nvSpPr>
        <p:spPr bwMode="auto">
          <a:xfrm>
            <a:off x="3657539" y="6280621"/>
            <a:ext cx="554367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sz="1600" dirty="0">
                <a:solidFill>
                  <a:schemeClr val="bg1"/>
                </a:solidFill>
                <a:latin typeface="Arial" panose="020B0604020202020204" pitchFamily="34" charset="0"/>
                <a:cs typeface="Arial" panose="020B0604020202020204" pitchFamily="34" charset="0"/>
              </a:rPr>
              <a:t>Healthy development of green environmental protection</a:t>
            </a:r>
          </a:p>
        </p:txBody>
      </p:sp>
      <p:sp>
        <p:nvSpPr>
          <p:cNvPr id="8" name="TextBox 6"/>
          <p:cNvSpPr txBox="1">
            <a:spLocks noChangeArrowheads="1"/>
          </p:cNvSpPr>
          <p:nvPr/>
        </p:nvSpPr>
        <p:spPr bwMode="auto">
          <a:xfrm>
            <a:off x="2654381" y="5244633"/>
            <a:ext cx="7591418" cy="1107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6600" cap="all" dirty="0" smtClean="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rPr>
              <a:t>感谢聆听 批评指导</a:t>
            </a:r>
            <a:endParaRPr lang="zh-CN" altLang="en-US" sz="6600" cap="all" dirty="0">
              <a:solidFill>
                <a:schemeClr val="bg1"/>
              </a:solidFill>
              <a:effectLst>
                <a:outerShdw blurRad="38100" dist="38100" dir="2700000" algn="tl">
                  <a:srgbClr val="000000">
                    <a:alpha val="43137"/>
                  </a:srgbClr>
                </a:outerShdw>
              </a:effectLst>
              <a:latin typeface="方正粗谭黑简体" panose="02000000000000000000" pitchFamily="2" charset="-122"/>
              <a:ea typeface="方正粗谭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3096173463"/>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9"/>
                                        </p:tgtEl>
                                        <p:attrNameLst>
                                          <p:attrName>ppt_y</p:attrName>
                                        </p:attrNameLst>
                                      </p:cBhvr>
                                      <p:tavLst>
                                        <p:tav tm="0">
                                          <p:val>
                                            <p:strVal val="#ppt_y"/>
                                          </p:val>
                                        </p:tav>
                                        <p:tav tm="100000">
                                          <p:val>
                                            <p:strVal val="#ppt_y"/>
                                          </p:val>
                                        </p:tav>
                                      </p:tavLst>
                                    </p:anim>
                                    <p:anim calcmode="lin" valueType="num">
                                      <p:cBhvr>
                                        <p:cTn id="24"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9"/>
                                        </p:tgtEl>
                                      </p:cBhvr>
                                    </p:animEffect>
                                  </p:childTnLst>
                                </p:cTn>
                              </p:par>
                            </p:childTnLst>
                          </p:cTn>
                        </p:par>
                        <p:par>
                          <p:cTn id="27" fill="hold">
                            <p:stCondLst>
                              <p:cond delay="2200"/>
                            </p:stCondLst>
                            <p:childTnLst>
                              <p:par>
                                <p:cTn id="28" presetID="26" presetClass="emph" presetSubtype="0" fill="hold" grpId="1" nodeType="afterEffect">
                                  <p:stCondLst>
                                    <p:cond delay="0"/>
                                  </p:stCondLst>
                                  <p:iterate type="lt">
                                    <p:tmPct val="0"/>
                                  </p:iterate>
                                  <p:childTnLst>
                                    <p:animEffect transition="out" filter="fade">
                                      <p:cBhvr>
                                        <p:cTn id="29" dur="500" tmFilter="0, 0; .2, .5; .8, .5; 1, 0"/>
                                        <p:tgtEl>
                                          <p:spTgt spid="19"/>
                                        </p:tgtEl>
                                      </p:cBhvr>
                                    </p:animEffect>
                                    <p:animScale>
                                      <p:cBhvr>
                                        <p:cTn id="30"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19" grpId="0"/>
      <p:bldP spid="19" grpId="1"/>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1D8DC00C-6BD5-4FDB-AA46-F942EE28AC95"/>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绿色新能源"/>
</p:tagLst>
</file>

<file path=ppt/theme/theme1.xml><?xml version="1.0" encoding="utf-8"?>
<a:theme xmlns:a="http://schemas.openxmlformats.org/drawingml/2006/main" name="第一PPT，www.1ppt.com">
  <a:themeElements>
    <a:clrScheme name="自定义 365">
      <a:dk1>
        <a:sysClr val="windowText" lastClr="000000"/>
      </a:dk1>
      <a:lt1>
        <a:sysClr val="window" lastClr="FFFFFF"/>
      </a:lt1>
      <a:dk2>
        <a:srgbClr val="44546A"/>
      </a:dk2>
      <a:lt2>
        <a:srgbClr val="E7E6E6"/>
      </a:lt2>
      <a:accent1>
        <a:srgbClr val="00602B"/>
      </a:accent1>
      <a:accent2>
        <a:srgbClr val="92D050"/>
      </a:accent2>
      <a:accent3>
        <a:srgbClr val="00602B"/>
      </a:accent3>
      <a:accent4>
        <a:srgbClr val="92D050"/>
      </a:accent4>
      <a:accent5>
        <a:srgbClr val="00602B"/>
      </a:accent5>
      <a:accent6>
        <a:srgbClr val="92D050"/>
      </a:accent6>
      <a:hlink>
        <a:srgbClr val="00602B"/>
      </a:hlink>
      <a:folHlink>
        <a:srgbClr val="92D05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2208</Words>
  <Application>Microsoft Office PowerPoint</Application>
  <PresentationFormat>自定义</PresentationFormat>
  <Paragraphs>177</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绿色新能源</dc:title>
  <dc:creator/>
  <cp:keywords>www.1ppt.com</cp:keywords>
  <cp:lastModifiedBy/>
  <cp:revision>1</cp:revision>
  <dcterms:created xsi:type="dcterms:W3CDTF">2016-10-17T14:00:15Z</dcterms:created>
  <dcterms:modified xsi:type="dcterms:W3CDTF">2020-03-03T02:43:46Z</dcterms:modified>
</cp:coreProperties>
</file>