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handoutMasterIdLst>
    <p:handoutMasterId r:id="rId33"/>
  </p:handoutMasterIdLst>
  <p:sldIdLst>
    <p:sldId id="339" r:id="rId2"/>
    <p:sldId id="331" r:id="rId3"/>
    <p:sldId id="341" r:id="rId4"/>
    <p:sldId id="308" r:id="rId5"/>
    <p:sldId id="343" r:id="rId6"/>
    <p:sldId id="309" r:id="rId7"/>
    <p:sldId id="337" r:id="rId8"/>
    <p:sldId id="344" r:id="rId9"/>
    <p:sldId id="342" r:id="rId10"/>
    <p:sldId id="312" r:id="rId11"/>
    <p:sldId id="346" r:id="rId12"/>
    <p:sldId id="347" r:id="rId13"/>
    <p:sldId id="349" r:id="rId14"/>
    <p:sldId id="348" r:id="rId15"/>
    <p:sldId id="315" r:id="rId16"/>
    <p:sldId id="316" r:id="rId17"/>
    <p:sldId id="317" r:id="rId18"/>
    <p:sldId id="318" r:id="rId19"/>
    <p:sldId id="351" r:id="rId20"/>
    <p:sldId id="336" r:id="rId21"/>
    <p:sldId id="353" r:id="rId22"/>
    <p:sldId id="323" r:id="rId23"/>
    <p:sldId id="354" r:id="rId24"/>
    <p:sldId id="352" r:id="rId25"/>
    <p:sldId id="334" r:id="rId26"/>
    <p:sldId id="355" r:id="rId27"/>
    <p:sldId id="356" r:id="rId28"/>
    <p:sldId id="361" r:id="rId29"/>
    <p:sldId id="330" r:id="rId30"/>
    <p:sldId id="338" r:id="rId31"/>
  </p:sldIdLst>
  <p:sldSz cx="9721850" cy="5400675"/>
  <p:notesSz cx="6858000" cy="9144000"/>
  <p:custDataLst>
    <p:tags r:id="rId34"/>
  </p:custDataLst>
  <p:defaultTextStyle>
    <a:defPPr>
      <a:defRPr lang="zh-CN"/>
    </a:defPPr>
    <a:lvl1pPr algn="l" defTabSz="966788" rtl="0" fontAlgn="base">
      <a:spcBef>
        <a:spcPct val="0"/>
      </a:spcBef>
      <a:spcAft>
        <a:spcPct val="0"/>
      </a:spcAft>
      <a:defRPr sz="1900" b="1" kern="1200">
        <a:solidFill>
          <a:schemeClr val="tx1"/>
        </a:solidFill>
        <a:latin typeface="Arial" charset="0"/>
        <a:ea typeface="微软雅黑" pitchFamily="34" charset="-122"/>
        <a:cs typeface="+mn-cs"/>
      </a:defRPr>
    </a:lvl1pPr>
    <a:lvl2pPr marL="482600" indent="-25400" algn="l" defTabSz="966788" rtl="0" fontAlgn="base">
      <a:spcBef>
        <a:spcPct val="0"/>
      </a:spcBef>
      <a:spcAft>
        <a:spcPct val="0"/>
      </a:spcAft>
      <a:defRPr sz="1900" b="1" kern="1200">
        <a:solidFill>
          <a:schemeClr val="tx1"/>
        </a:solidFill>
        <a:latin typeface="Arial" charset="0"/>
        <a:ea typeface="微软雅黑" pitchFamily="34" charset="-122"/>
        <a:cs typeface="+mn-cs"/>
      </a:defRPr>
    </a:lvl2pPr>
    <a:lvl3pPr marL="966788" indent="-52388" algn="l" defTabSz="966788" rtl="0" fontAlgn="base">
      <a:spcBef>
        <a:spcPct val="0"/>
      </a:spcBef>
      <a:spcAft>
        <a:spcPct val="0"/>
      </a:spcAft>
      <a:defRPr sz="1900" b="1" kern="1200">
        <a:solidFill>
          <a:schemeClr val="tx1"/>
        </a:solidFill>
        <a:latin typeface="Arial" charset="0"/>
        <a:ea typeface="微软雅黑" pitchFamily="34" charset="-122"/>
        <a:cs typeface="+mn-cs"/>
      </a:defRPr>
    </a:lvl3pPr>
    <a:lvl4pPr marL="1450975" indent="-79375" algn="l" defTabSz="966788" rtl="0" fontAlgn="base">
      <a:spcBef>
        <a:spcPct val="0"/>
      </a:spcBef>
      <a:spcAft>
        <a:spcPct val="0"/>
      </a:spcAft>
      <a:defRPr sz="1900" b="1" kern="1200">
        <a:solidFill>
          <a:schemeClr val="tx1"/>
        </a:solidFill>
        <a:latin typeface="Arial" charset="0"/>
        <a:ea typeface="微软雅黑" pitchFamily="34" charset="-122"/>
        <a:cs typeface="+mn-cs"/>
      </a:defRPr>
    </a:lvl4pPr>
    <a:lvl5pPr marL="1935163" indent="-106363" algn="l" defTabSz="966788" rtl="0" fontAlgn="base">
      <a:spcBef>
        <a:spcPct val="0"/>
      </a:spcBef>
      <a:spcAft>
        <a:spcPct val="0"/>
      </a:spcAft>
      <a:defRPr sz="1900" b="1" kern="1200">
        <a:solidFill>
          <a:schemeClr val="tx1"/>
        </a:solidFill>
        <a:latin typeface="Arial" charset="0"/>
        <a:ea typeface="微软雅黑" pitchFamily="34" charset="-122"/>
        <a:cs typeface="+mn-cs"/>
      </a:defRPr>
    </a:lvl5pPr>
    <a:lvl6pPr marL="2286000" algn="l" defTabSz="914400" rtl="0" eaLnBrk="1" latinLnBrk="0" hangingPunct="1">
      <a:defRPr sz="1900" b="1" kern="1200">
        <a:solidFill>
          <a:schemeClr val="tx1"/>
        </a:solidFill>
        <a:latin typeface="Arial" charset="0"/>
        <a:ea typeface="微软雅黑" pitchFamily="34" charset="-122"/>
        <a:cs typeface="+mn-cs"/>
      </a:defRPr>
    </a:lvl6pPr>
    <a:lvl7pPr marL="2743200" algn="l" defTabSz="914400" rtl="0" eaLnBrk="1" latinLnBrk="0" hangingPunct="1">
      <a:defRPr sz="1900" b="1" kern="1200">
        <a:solidFill>
          <a:schemeClr val="tx1"/>
        </a:solidFill>
        <a:latin typeface="Arial" charset="0"/>
        <a:ea typeface="微软雅黑" pitchFamily="34" charset="-122"/>
        <a:cs typeface="+mn-cs"/>
      </a:defRPr>
    </a:lvl7pPr>
    <a:lvl8pPr marL="3200400" algn="l" defTabSz="914400" rtl="0" eaLnBrk="1" latinLnBrk="0" hangingPunct="1">
      <a:defRPr sz="1900" b="1" kern="1200">
        <a:solidFill>
          <a:schemeClr val="tx1"/>
        </a:solidFill>
        <a:latin typeface="Arial" charset="0"/>
        <a:ea typeface="微软雅黑" pitchFamily="34" charset="-122"/>
        <a:cs typeface="+mn-cs"/>
      </a:defRPr>
    </a:lvl8pPr>
    <a:lvl9pPr marL="3657600" algn="l" defTabSz="914400" rtl="0" eaLnBrk="1" latinLnBrk="0" hangingPunct="1">
      <a:defRPr sz="1900" b="1" kern="1200">
        <a:solidFill>
          <a:schemeClr val="tx1"/>
        </a:solidFill>
        <a:latin typeface="Arial" charset="0"/>
        <a:ea typeface="微软雅黑" pitchFamily="34" charset="-122"/>
        <a:cs typeface="+mn-cs"/>
      </a:defRPr>
    </a:lvl9pPr>
  </p:defaultTextStyle>
  <p:extLst>
    <p:ext uri="{EFAFB233-063F-42B5-8137-9DF3F51BA10A}">
      <p15:sldGuideLst xmlns:p15="http://schemas.microsoft.com/office/powerpoint/2012/main" xmlns="">
        <p15:guide id="1" orient="horz" pos="1701">
          <p15:clr>
            <a:srgbClr val="A4A3A4"/>
          </p15:clr>
        </p15:guide>
        <p15:guide id="2" pos="3062">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CC"/>
    <a:srgbClr val="EAEAEA"/>
    <a:srgbClr val="E20000"/>
    <a:srgbClr val="0099FF"/>
    <a:srgbClr val="5F5F5F"/>
    <a:srgbClr val="DDDDDD"/>
    <a:srgbClr val="F8F8F8"/>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57" autoAdjust="0"/>
    <p:restoredTop sz="93967" autoAdjust="0"/>
  </p:normalViewPr>
  <p:slideViewPr>
    <p:cSldViewPr>
      <p:cViewPr>
        <p:scale>
          <a:sx n="109" d="100"/>
          <a:sy n="109" d="100"/>
        </p:scale>
        <p:origin x="-422" y="245"/>
      </p:cViewPr>
      <p:guideLst>
        <p:guide orient="horz" pos="1701"/>
        <p:guide pos="3062"/>
      </p:guideLst>
    </p:cSldViewPr>
  </p:slid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70" d="100"/>
          <a:sy n="70" d="100"/>
        </p:scale>
        <p:origin x="-2070"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967801" fontAlgn="auto">
              <a:spcBef>
                <a:spcPts val="0"/>
              </a:spcBef>
              <a:spcAft>
                <a:spcPts val="0"/>
              </a:spcAft>
              <a:defRPr sz="1200" b="0">
                <a:latin typeface="+mn-lt"/>
                <a:ea typeface="+mn-ea"/>
              </a:defRPr>
            </a:lvl1pPr>
          </a:lstStyle>
          <a:p>
            <a:pPr>
              <a:defRPr/>
            </a:pPr>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defTabSz="967801" fontAlgn="auto">
              <a:spcBef>
                <a:spcPts val="0"/>
              </a:spcBef>
              <a:spcAft>
                <a:spcPts val="0"/>
              </a:spcAft>
              <a:defRPr sz="1200" b="0">
                <a:latin typeface="+mn-lt"/>
                <a:ea typeface="+mn-ea"/>
              </a:defRPr>
            </a:lvl1pPr>
          </a:lstStyle>
          <a:p>
            <a:pPr>
              <a:defRPr/>
            </a:pPr>
            <a:fld id="{28167E6A-A420-4625-BD82-4F3F389A5787}" type="datetimeFigureOut">
              <a:rPr lang="zh-CN" altLang="en-US"/>
              <a:pPr>
                <a:defRPr/>
              </a:pPr>
              <a:t>2020/2/29</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defTabSz="967801" fontAlgn="auto">
              <a:spcBef>
                <a:spcPts val="0"/>
              </a:spcBef>
              <a:spcAft>
                <a:spcPts val="0"/>
              </a:spcAft>
              <a:defRPr sz="1200" b="0">
                <a:latin typeface="+mn-lt"/>
                <a:ea typeface="+mn-ea"/>
              </a:defRPr>
            </a:lvl1pPr>
          </a:lstStyle>
          <a:p>
            <a:pPr>
              <a:defRPr/>
            </a:pPr>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defTabSz="967801" fontAlgn="auto">
              <a:spcBef>
                <a:spcPts val="0"/>
              </a:spcBef>
              <a:spcAft>
                <a:spcPts val="0"/>
              </a:spcAft>
              <a:defRPr sz="1200" b="0">
                <a:latin typeface="+mn-lt"/>
                <a:ea typeface="+mn-ea"/>
              </a:defRPr>
            </a:lvl1pPr>
          </a:lstStyle>
          <a:p>
            <a:pPr>
              <a:defRPr/>
            </a:pPr>
            <a:fld id="{CF2B1AAB-5888-4DE3-97E3-5F1C6AD2040E}" type="slidenum">
              <a:rPr lang="zh-CN" altLang="en-US"/>
              <a:pPr>
                <a:defRPr/>
              </a:pPr>
              <a:t>‹#›</a:t>
            </a:fld>
            <a:endParaRPr lang="zh-CN" altLang="en-US"/>
          </a:p>
        </p:txBody>
      </p:sp>
    </p:spTree>
    <p:extLst>
      <p:ext uri="{BB962C8B-B14F-4D97-AF65-F5344CB8AC3E}">
        <p14:creationId xmlns:p14="http://schemas.microsoft.com/office/powerpoint/2010/main" val="42893127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967801" fontAlgn="auto">
              <a:spcBef>
                <a:spcPts val="0"/>
              </a:spcBef>
              <a:spcAft>
                <a:spcPts val="0"/>
              </a:spcAft>
              <a:defRPr sz="1200" b="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defTabSz="967801" fontAlgn="auto">
              <a:spcBef>
                <a:spcPts val="0"/>
              </a:spcBef>
              <a:spcAft>
                <a:spcPts val="0"/>
              </a:spcAft>
              <a:defRPr sz="1200" b="0">
                <a:latin typeface="+mn-lt"/>
                <a:ea typeface="+mn-ea"/>
              </a:defRPr>
            </a:lvl1pPr>
          </a:lstStyle>
          <a:p>
            <a:pPr>
              <a:defRPr/>
            </a:pPr>
            <a:fld id="{D64D263D-18A6-4C01-B7E8-67BD068E7B6C}" type="datetimeFigureOut">
              <a:rPr lang="zh-CN" altLang="en-US"/>
              <a:pPr>
                <a:defRPr/>
              </a:pPr>
              <a:t>2020/2/29</a:t>
            </a:fld>
            <a:endParaRPr lang="zh-CN" altLang="en-US"/>
          </a:p>
        </p:txBody>
      </p:sp>
      <p:sp>
        <p:nvSpPr>
          <p:cNvPr id="4" name="幻灯片图像占位符 3"/>
          <p:cNvSpPr>
            <a:spLocks noGrp="1" noRot="1" noChangeAspect="1"/>
          </p:cNvSpPr>
          <p:nvPr>
            <p:ph type="sldImg" idx="2"/>
          </p:nvPr>
        </p:nvSpPr>
        <p:spPr>
          <a:xfrm>
            <a:off x="342900" y="685800"/>
            <a:ext cx="61722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967801" fontAlgn="auto">
              <a:spcBef>
                <a:spcPts val="0"/>
              </a:spcBef>
              <a:spcAft>
                <a:spcPts val="0"/>
              </a:spcAft>
              <a:defRPr sz="1200" b="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967801" fontAlgn="auto">
              <a:spcBef>
                <a:spcPts val="0"/>
              </a:spcBef>
              <a:spcAft>
                <a:spcPts val="0"/>
              </a:spcAft>
              <a:defRPr sz="1200" b="0">
                <a:latin typeface="+mn-lt"/>
                <a:ea typeface="+mn-ea"/>
              </a:defRPr>
            </a:lvl1pPr>
          </a:lstStyle>
          <a:p>
            <a:pPr>
              <a:defRPr/>
            </a:pPr>
            <a:fld id="{D73E587C-D9CA-41BA-89D4-2D43761643CA}" type="slidenum">
              <a:rPr lang="zh-CN" altLang="en-US"/>
              <a:pPr>
                <a:defRPr/>
              </a:pPr>
              <a:t>‹#›</a:t>
            </a:fld>
            <a:endParaRPr lang="zh-CN" altLang="en-US"/>
          </a:p>
        </p:txBody>
      </p:sp>
    </p:spTree>
    <p:extLst>
      <p:ext uri="{BB962C8B-B14F-4D97-AF65-F5344CB8AC3E}">
        <p14:creationId xmlns:p14="http://schemas.microsoft.com/office/powerpoint/2010/main" val="3594623835"/>
      </p:ext>
    </p:extLst>
  </p:cSld>
  <p:clrMap bg1="lt1" tx1="dk1" bg2="lt2" tx2="dk2" accent1="accent1" accent2="accent2" accent3="accent3" accent4="accent4" accent5="accent5" accent6="accent6" hlink="hlink" folHlink="folHlink"/>
  <p:notesStyle>
    <a:lvl1pPr algn="l" defTabSz="966788" rtl="0" eaLnBrk="0" fontAlgn="base" hangingPunct="0">
      <a:spcBef>
        <a:spcPct val="30000"/>
      </a:spcBef>
      <a:spcAft>
        <a:spcPct val="0"/>
      </a:spcAft>
      <a:defRPr sz="1300" kern="1200">
        <a:solidFill>
          <a:schemeClr val="tx1"/>
        </a:solidFill>
        <a:latin typeface="+mn-lt"/>
        <a:ea typeface="+mn-ea"/>
        <a:cs typeface="+mn-cs"/>
      </a:defRPr>
    </a:lvl1pPr>
    <a:lvl2pPr marL="482600" algn="l" defTabSz="966788" rtl="0" eaLnBrk="0" fontAlgn="base" hangingPunct="0">
      <a:spcBef>
        <a:spcPct val="30000"/>
      </a:spcBef>
      <a:spcAft>
        <a:spcPct val="0"/>
      </a:spcAft>
      <a:defRPr sz="1300" kern="1200">
        <a:solidFill>
          <a:schemeClr val="tx1"/>
        </a:solidFill>
        <a:latin typeface="+mn-lt"/>
        <a:ea typeface="+mn-ea"/>
        <a:cs typeface="+mn-cs"/>
      </a:defRPr>
    </a:lvl2pPr>
    <a:lvl3pPr marL="966788" algn="l" defTabSz="966788" rtl="0" eaLnBrk="0" fontAlgn="base" hangingPunct="0">
      <a:spcBef>
        <a:spcPct val="30000"/>
      </a:spcBef>
      <a:spcAft>
        <a:spcPct val="0"/>
      </a:spcAft>
      <a:defRPr sz="1300" kern="1200">
        <a:solidFill>
          <a:schemeClr val="tx1"/>
        </a:solidFill>
        <a:latin typeface="+mn-lt"/>
        <a:ea typeface="+mn-ea"/>
        <a:cs typeface="+mn-cs"/>
      </a:defRPr>
    </a:lvl3pPr>
    <a:lvl4pPr marL="1450975" algn="l" defTabSz="966788" rtl="0" eaLnBrk="0" fontAlgn="base" hangingPunct="0">
      <a:spcBef>
        <a:spcPct val="30000"/>
      </a:spcBef>
      <a:spcAft>
        <a:spcPct val="0"/>
      </a:spcAft>
      <a:defRPr sz="1300" kern="1200">
        <a:solidFill>
          <a:schemeClr val="tx1"/>
        </a:solidFill>
        <a:latin typeface="+mn-lt"/>
        <a:ea typeface="+mn-ea"/>
        <a:cs typeface="+mn-cs"/>
      </a:defRPr>
    </a:lvl4pPr>
    <a:lvl5pPr marL="1935163" algn="l" defTabSz="966788" rtl="0" eaLnBrk="0" fontAlgn="base" hangingPunct="0">
      <a:spcBef>
        <a:spcPct val="30000"/>
      </a:spcBef>
      <a:spcAft>
        <a:spcPct val="0"/>
      </a:spcAft>
      <a:defRPr sz="1300" kern="1200">
        <a:solidFill>
          <a:schemeClr val="tx1"/>
        </a:solidFill>
        <a:latin typeface="+mn-lt"/>
        <a:ea typeface="+mn-ea"/>
        <a:cs typeface="+mn-cs"/>
      </a:defRPr>
    </a:lvl5pPr>
    <a:lvl6pPr marL="2419502" algn="l" defTabSz="967801" rtl="0" eaLnBrk="1" latinLnBrk="0" hangingPunct="1">
      <a:defRPr sz="1300" kern="1200">
        <a:solidFill>
          <a:schemeClr val="tx1"/>
        </a:solidFill>
        <a:latin typeface="+mn-lt"/>
        <a:ea typeface="+mn-ea"/>
        <a:cs typeface="+mn-cs"/>
      </a:defRPr>
    </a:lvl6pPr>
    <a:lvl7pPr marL="2903403" algn="l" defTabSz="967801" rtl="0" eaLnBrk="1" latinLnBrk="0" hangingPunct="1">
      <a:defRPr sz="1300" kern="1200">
        <a:solidFill>
          <a:schemeClr val="tx1"/>
        </a:solidFill>
        <a:latin typeface="+mn-lt"/>
        <a:ea typeface="+mn-ea"/>
        <a:cs typeface="+mn-cs"/>
      </a:defRPr>
    </a:lvl7pPr>
    <a:lvl8pPr marL="3387303" algn="l" defTabSz="967801" rtl="0" eaLnBrk="1" latinLnBrk="0" hangingPunct="1">
      <a:defRPr sz="1300" kern="1200">
        <a:solidFill>
          <a:schemeClr val="tx1"/>
        </a:solidFill>
        <a:latin typeface="+mn-lt"/>
        <a:ea typeface="+mn-ea"/>
        <a:cs typeface="+mn-cs"/>
      </a:defRPr>
    </a:lvl8pPr>
    <a:lvl9pPr marL="3871204" algn="l" defTabSz="967801"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2"/>
          <p:cNvSpPr>
            <a:spLocks noGrp="1" noRot="1" noChangeAspect="1" noTextEdit="1"/>
          </p:cNvSpPr>
          <p:nvPr>
            <p:ph type="sldImg"/>
          </p:nvPr>
        </p:nvSpPr>
        <p:spPr bwMode="auto">
          <a:noFill/>
          <a:ln>
            <a:solidFill>
              <a:srgbClr val="000000"/>
            </a:solidFill>
            <a:miter lim="800000"/>
            <a:headEnd/>
            <a:tailEnd/>
          </a:ln>
        </p:spPr>
      </p:sp>
      <p:sp>
        <p:nvSpPr>
          <p:cNvPr id="34818"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8060258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p:cNvSpPr>
            <a:spLocks noGrp="1" noRot="1" noChangeAspect="1" noTextEdit="1"/>
          </p:cNvSpPr>
          <p:nvPr>
            <p:ph type="sldImg"/>
          </p:nvPr>
        </p:nvSpPr>
        <p:spPr bwMode="auto">
          <a:noFill/>
          <a:ln>
            <a:solidFill>
              <a:srgbClr val="000000"/>
            </a:solidFill>
            <a:miter lim="800000"/>
            <a:headEnd/>
            <a:tailEnd/>
          </a:ln>
        </p:spPr>
      </p:sp>
      <p:sp>
        <p:nvSpPr>
          <p:cNvPr id="36866"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18695691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Grp="1" noRot="1" noChangeAspect="1" noTextEdit="1"/>
          </p:cNvSpPr>
          <p:nvPr>
            <p:ph type="sldImg"/>
          </p:nvPr>
        </p:nvSpPr>
        <p:spPr bwMode="auto">
          <a:noFill/>
          <a:ln>
            <a:solidFill>
              <a:srgbClr val="000000"/>
            </a:solidFill>
            <a:miter lim="800000"/>
            <a:headEnd/>
            <a:tailEnd/>
          </a:ln>
        </p:spPr>
      </p:sp>
      <p:sp>
        <p:nvSpPr>
          <p:cNvPr id="38914"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553482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幻灯片图像占位符 1"/>
          <p:cNvSpPr>
            <a:spLocks noGrp="1" noRot="1" noChangeAspect="1"/>
          </p:cNvSpPr>
          <p:nvPr>
            <p:ph type="sldImg"/>
          </p:nvPr>
        </p:nvSpPr>
        <p:spPr bwMode="auto">
          <a:noFill/>
          <a:ln>
            <a:solidFill>
              <a:srgbClr val="000000"/>
            </a:solidFill>
            <a:miter lim="800000"/>
            <a:headEnd/>
            <a:tailEnd/>
          </a:ln>
        </p:spPr>
      </p:sp>
      <p:sp>
        <p:nvSpPr>
          <p:cNvPr id="40962"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2E477DFE-51A2-4E00-9E2D-A1D47808E2F7}" type="slidenum">
              <a:rPr lang="zh-CN" altLang="en-US" smtClean="0"/>
              <a:pPr>
                <a:defRPr/>
              </a:pPr>
              <a:t>4</a:t>
            </a:fld>
            <a:endParaRPr lang="zh-CN" altLang="en-US"/>
          </a:p>
        </p:txBody>
      </p:sp>
    </p:spTree>
    <p:extLst>
      <p:ext uri="{BB962C8B-B14F-4D97-AF65-F5344CB8AC3E}">
        <p14:creationId xmlns:p14="http://schemas.microsoft.com/office/powerpoint/2010/main" val="42195638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幻灯片图像占位符 1"/>
          <p:cNvSpPr>
            <a:spLocks noGrp="1" noRot="1" noChangeAspect="1" noTextEdit="1"/>
          </p:cNvSpPr>
          <p:nvPr>
            <p:ph type="sldImg"/>
          </p:nvPr>
        </p:nvSpPr>
        <p:spPr bwMode="auto">
          <a:noFill/>
          <a:ln>
            <a:solidFill>
              <a:srgbClr val="000000"/>
            </a:solidFill>
            <a:miter lim="800000"/>
            <a:headEnd/>
            <a:tailEnd/>
          </a:ln>
        </p:spPr>
      </p:sp>
      <p:sp>
        <p:nvSpPr>
          <p:cNvPr id="43010" name="备注占位符 2"/>
          <p:cNvSpPr>
            <a:spLocks noGrp="1"/>
          </p:cNvSpPr>
          <p:nvPr>
            <p:ph type="body" idx="1"/>
          </p:nvPr>
        </p:nvSpPr>
        <p:spPr bwMode="auto">
          <a:noFill/>
        </p:spPr>
        <p:txBody>
          <a:bodyPr/>
          <a:lstStyle/>
          <a:p>
            <a:pPr defTabSz="914400">
              <a:spcBef>
                <a:spcPct val="0"/>
              </a:spcBef>
            </a:pPr>
            <a:endParaRPr lang="zh-CN" altLang="en-US" smtClean="0"/>
          </a:p>
        </p:txBody>
      </p:sp>
      <p:sp>
        <p:nvSpPr>
          <p:cNvPr id="43011"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E4556866-2B0E-4CE2-9C97-245B4F496ADD}" type="slidenum">
              <a:rPr lang="zh-CN" altLang="en-US" sz="1200" b="0">
                <a:latin typeface="Calibri" pitchFamily="34" charset="0"/>
                <a:ea typeface="宋体" charset="-122"/>
              </a:rPr>
              <a:pPr algn="r" defTabSz="914400"/>
              <a:t>5</a:t>
            </a:fld>
            <a:endParaRPr lang="en-US" altLang="zh-CN" sz="1200" b="0">
              <a:latin typeface="Calibri" pitchFamily="34" charset="0"/>
              <a:ea typeface="宋体" charset="-122"/>
            </a:endParaRPr>
          </a:p>
        </p:txBody>
      </p:sp>
    </p:spTree>
    <p:extLst>
      <p:ext uri="{BB962C8B-B14F-4D97-AF65-F5344CB8AC3E}">
        <p14:creationId xmlns:p14="http://schemas.microsoft.com/office/powerpoint/2010/main" val="5801132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幻灯片图像占位符 1"/>
          <p:cNvSpPr>
            <a:spLocks noGrp="1" noRot="1" noChangeAspect="1"/>
          </p:cNvSpPr>
          <p:nvPr>
            <p:ph type="sldImg"/>
          </p:nvPr>
        </p:nvSpPr>
        <p:spPr bwMode="auto">
          <a:noFill/>
          <a:ln>
            <a:solidFill>
              <a:srgbClr val="000000"/>
            </a:solidFill>
            <a:miter lim="800000"/>
            <a:headEnd/>
            <a:tailEnd/>
          </a:ln>
        </p:spPr>
      </p:sp>
      <p:sp>
        <p:nvSpPr>
          <p:cNvPr id="45058"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9E9238FD-4BE5-4C59-BE78-6DC58536DE8B}" type="slidenum">
              <a:rPr lang="zh-CN" altLang="en-US" smtClean="0"/>
              <a:pPr>
                <a:defRPr/>
              </a:pPr>
              <a:t>6</a:t>
            </a:fld>
            <a:endParaRPr lang="zh-CN" altLang="en-US"/>
          </a:p>
        </p:txBody>
      </p:sp>
    </p:spTree>
    <p:extLst>
      <p:ext uri="{BB962C8B-B14F-4D97-AF65-F5344CB8AC3E}">
        <p14:creationId xmlns:p14="http://schemas.microsoft.com/office/powerpoint/2010/main" val="10208034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Rot="1" noChangeAspect="1" noTextEdit="1"/>
          </p:cNvSpPr>
          <p:nvPr>
            <p:ph type="sldImg"/>
          </p:nvPr>
        </p:nvSpPr>
        <p:spPr bwMode="auto">
          <a:noFill/>
          <a:ln>
            <a:solidFill>
              <a:srgbClr val="000000"/>
            </a:solidFill>
            <a:miter lim="800000"/>
            <a:headEnd/>
            <a:tailEnd/>
          </a:ln>
        </p:spPr>
      </p:sp>
      <p:sp>
        <p:nvSpPr>
          <p:cNvPr id="47106"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13552853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noTextEdit="1"/>
          </p:cNvSpPr>
          <p:nvPr>
            <p:ph type="sldImg"/>
          </p:nvPr>
        </p:nvSpPr>
        <p:spPr bwMode="auto">
          <a:xfrm>
            <a:off x="652463" y="1143000"/>
            <a:ext cx="5553075" cy="3086100"/>
          </a:xfrm>
          <a:noFill/>
          <a:ln>
            <a:solidFill>
              <a:srgbClr val="000000"/>
            </a:solidFill>
            <a:miter lim="800000"/>
            <a:headEnd/>
            <a:tailEnd/>
          </a:ln>
        </p:spPr>
      </p:sp>
      <p:sp>
        <p:nvSpPr>
          <p:cNvPr id="49154" name="备注占位符 2"/>
          <p:cNvSpPr>
            <a:spLocks noGrp="1"/>
          </p:cNvSpPr>
          <p:nvPr>
            <p:ph type="body" idx="1"/>
          </p:nvPr>
        </p:nvSpPr>
        <p:spPr bwMode="auto">
          <a:xfrm>
            <a:off x="685800" y="4400550"/>
            <a:ext cx="5486400" cy="3600450"/>
          </a:xfrm>
          <a:noFill/>
        </p:spPr>
        <p:txBody>
          <a:bodyPr/>
          <a:lstStyle/>
          <a:p>
            <a:pPr defTabSz="914400" eaLnBrk="1" hangingPunct="1">
              <a:spcBef>
                <a:spcPct val="0"/>
              </a:spcBef>
            </a:pPr>
            <a:endParaRPr lang="zh-CN" altLang="en-US" smtClean="0"/>
          </a:p>
        </p:txBody>
      </p:sp>
      <p:sp>
        <p:nvSpPr>
          <p:cNvPr id="37891" name="灯片编号占位符 3"/>
          <p:cNvSpPr txBox="1">
            <a:spLocks noGrp="1"/>
          </p:cNvSpPr>
          <p:nvPr/>
        </p:nvSpPr>
        <p:spPr bwMode="auto">
          <a:xfrm>
            <a:off x="3884613" y="8685213"/>
            <a:ext cx="2971800" cy="458787"/>
          </a:xfrm>
          <a:prstGeom prst="rect">
            <a:avLst/>
          </a:prstGeom>
          <a:noFill/>
          <a:ln>
            <a:miter lim="800000"/>
            <a:headEnd/>
            <a:tailEnd/>
          </a:ln>
        </p:spPr>
        <p:txBody>
          <a:bodyPr anchor="b"/>
          <a:lstStyle/>
          <a:p>
            <a:pPr algn="r" defTabSz="914400">
              <a:defRPr/>
            </a:pPr>
            <a:fld id="{CD6ED3BC-262E-4D91-8479-43897E2EDEA3}" type="slidenum">
              <a:rPr lang="zh-CN" altLang="en-US" sz="1200" b="0">
                <a:latin typeface="+mn-lt"/>
                <a:ea typeface="+mn-ea"/>
              </a:rPr>
              <a:pPr algn="r" defTabSz="914400">
                <a:defRPr/>
              </a:pPr>
              <a:t>8</a:t>
            </a:fld>
            <a:endParaRPr lang="en-US" altLang="zh-CN" sz="1200" b="0">
              <a:latin typeface="+mn-lt"/>
              <a:ea typeface="+mn-ea"/>
            </a:endParaRPr>
          </a:p>
        </p:txBody>
      </p:sp>
    </p:spTree>
    <p:extLst>
      <p:ext uri="{BB962C8B-B14F-4D97-AF65-F5344CB8AC3E}">
        <p14:creationId xmlns:p14="http://schemas.microsoft.com/office/powerpoint/2010/main" val="32060277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noRot="1" noChangeAspect="1" noTextEdit="1"/>
          </p:cNvSpPr>
          <p:nvPr>
            <p:ph type="sldImg"/>
          </p:nvPr>
        </p:nvSpPr>
        <p:spPr bwMode="auto">
          <a:noFill/>
          <a:ln>
            <a:solidFill>
              <a:srgbClr val="000000"/>
            </a:solidFill>
            <a:miter lim="800000"/>
            <a:headEnd/>
            <a:tailEnd/>
          </a:ln>
        </p:spPr>
      </p:sp>
      <p:sp>
        <p:nvSpPr>
          <p:cNvPr id="5120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8513059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幻灯片图像占位符 1"/>
          <p:cNvSpPr>
            <a:spLocks noGrp="1" noRot="1" noChangeAspect="1"/>
          </p:cNvSpPr>
          <p:nvPr>
            <p:ph type="sldImg"/>
          </p:nvPr>
        </p:nvSpPr>
        <p:spPr bwMode="auto">
          <a:noFill/>
          <a:ln>
            <a:solidFill>
              <a:srgbClr val="000000"/>
            </a:solidFill>
            <a:miter lim="800000"/>
            <a:headEnd/>
            <a:tailEnd/>
          </a:ln>
        </p:spPr>
      </p:sp>
      <p:sp>
        <p:nvSpPr>
          <p:cNvPr id="53250"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B819D885-E8DE-47BF-8BF1-5E92609D2FB5}" type="slidenum">
              <a:rPr lang="zh-CN" altLang="en-US" smtClean="0"/>
              <a:pPr>
                <a:defRPr/>
              </a:pPr>
              <a:t>10</a:t>
            </a:fld>
            <a:endParaRPr lang="zh-CN" altLang="en-US"/>
          </a:p>
        </p:txBody>
      </p:sp>
    </p:spTree>
    <p:extLst>
      <p:ext uri="{BB962C8B-B14F-4D97-AF65-F5344CB8AC3E}">
        <p14:creationId xmlns:p14="http://schemas.microsoft.com/office/powerpoint/2010/main" val="28401095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noRot="1" noChangeAspect="1" noTextEdit="1"/>
          </p:cNvSpPr>
          <p:nvPr>
            <p:ph type="sldImg"/>
          </p:nvPr>
        </p:nvSpPr>
        <p:spPr bwMode="auto">
          <a:noFill/>
          <a:ln>
            <a:solidFill>
              <a:srgbClr val="000000"/>
            </a:solidFill>
            <a:miter lim="800000"/>
            <a:headEnd/>
            <a:tailEnd/>
          </a:ln>
        </p:spPr>
      </p:sp>
      <p:sp>
        <p:nvSpPr>
          <p:cNvPr id="55298"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7929412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幻灯片图像占位符 1"/>
          <p:cNvSpPr>
            <a:spLocks noGrp="1" noRot="1" noChangeAspect="1" noTextEdit="1"/>
          </p:cNvSpPr>
          <p:nvPr>
            <p:ph type="sldImg"/>
          </p:nvPr>
        </p:nvSpPr>
        <p:spPr bwMode="auto">
          <a:xfrm>
            <a:off x="652463" y="1143000"/>
            <a:ext cx="5553075" cy="3086100"/>
          </a:xfrm>
          <a:noFill/>
          <a:ln>
            <a:solidFill>
              <a:srgbClr val="000000"/>
            </a:solidFill>
            <a:miter lim="800000"/>
            <a:headEnd/>
            <a:tailEnd/>
          </a:ln>
        </p:spPr>
      </p:sp>
      <p:sp>
        <p:nvSpPr>
          <p:cNvPr id="57346" name="备注占位符 2"/>
          <p:cNvSpPr>
            <a:spLocks noGrp="1"/>
          </p:cNvSpPr>
          <p:nvPr>
            <p:ph type="body" idx="1"/>
          </p:nvPr>
        </p:nvSpPr>
        <p:spPr bwMode="auto">
          <a:xfrm>
            <a:off x="685800" y="4400550"/>
            <a:ext cx="5486400" cy="3600450"/>
          </a:xfrm>
          <a:noFill/>
        </p:spPr>
        <p:txBody>
          <a:bodyPr/>
          <a:lstStyle/>
          <a:p>
            <a:pPr defTabSz="914400" eaLnBrk="1" hangingPunct="1">
              <a:spcBef>
                <a:spcPct val="0"/>
              </a:spcBef>
            </a:pPr>
            <a:endParaRPr lang="zh-CN" altLang="en-US" smtClean="0"/>
          </a:p>
        </p:txBody>
      </p:sp>
      <p:sp>
        <p:nvSpPr>
          <p:cNvPr id="74755" name="灯片编号占位符 3"/>
          <p:cNvSpPr txBox="1">
            <a:spLocks noGrp="1"/>
          </p:cNvSpPr>
          <p:nvPr/>
        </p:nvSpPr>
        <p:spPr bwMode="auto">
          <a:xfrm>
            <a:off x="3884613" y="8685213"/>
            <a:ext cx="2971800" cy="458787"/>
          </a:xfrm>
          <a:prstGeom prst="rect">
            <a:avLst/>
          </a:prstGeom>
          <a:noFill/>
          <a:ln>
            <a:miter lim="800000"/>
            <a:headEnd/>
            <a:tailEnd/>
          </a:ln>
        </p:spPr>
        <p:txBody>
          <a:bodyPr anchor="b"/>
          <a:lstStyle/>
          <a:p>
            <a:pPr algn="r" defTabSz="914400">
              <a:defRPr/>
            </a:pPr>
            <a:fld id="{0BFC0C0B-E8AB-40A4-80EA-DA5392A0EA1E}" type="slidenum">
              <a:rPr lang="zh-CN" altLang="en-US" sz="1200" b="0">
                <a:latin typeface="+mn-lt"/>
                <a:ea typeface="+mn-ea"/>
              </a:rPr>
              <a:pPr algn="r" defTabSz="914400">
                <a:defRPr/>
              </a:pPr>
              <a:t>12</a:t>
            </a:fld>
            <a:endParaRPr lang="en-US" altLang="zh-CN" sz="1200" b="0">
              <a:latin typeface="+mn-lt"/>
              <a:ea typeface="+mn-ea"/>
            </a:endParaRPr>
          </a:p>
        </p:txBody>
      </p:sp>
    </p:spTree>
    <p:extLst>
      <p:ext uri="{BB962C8B-B14F-4D97-AF65-F5344CB8AC3E}">
        <p14:creationId xmlns:p14="http://schemas.microsoft.com/office/powerpoint/2010/main" val="669709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2"/>
          <p:cNvSpPr>
            <a:spLocks noGrp="1" noRot="1" noChangeAspect="1" noTextEdit="1"/>
          </p:cNvSpPr>
          <p:nvPr>
            <p:ph type="sldImg"/>
          </p:nvPr>
        </p:nvSpPr>
        <p:spPr bwMode="auto">
          <a:noFill/>
          <a:ln>
            <a:solidFill>
              <a:srgbClr val="000000"/>
            </a:solidFill>
            <a:miter lim="800000"/>
            <a:headEnd/>
            <a:tailEnd/>
          </a:ln>
        </p:spPr>
      </p:sp>
      <p:sp>
        <p:nvSpPr>
          <p:cNvPr id="59394"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10209841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a:spLocks noGrp="1" noRot="1" noChangeAspect="1" noTextEdit="1"/>
          </p:cNvSpPr>
          <p:nvPr>
            <p:ph type="sldImg"/>
          </p:nvPr>
        </p:nvSpPr>
        <p:spPr bwMode="auto">
          <a:noFill/>
          <a:ln>
            <a:solidFill>
              <a:srgbClr val="000000"/>
            </a:solidFill>
            <a:miter lim="800000"/>
            <a:headEnd/>
            <a:tailEnd/>
          </a:ln>
        </p:spPr>
      </p:sp>
      <p:sp>
        <p:nvSpPr>
          <p:cNvPr id="6144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2396672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幻灯片图像占位符 1"/>
          <p:cNvSpPr>
            <a:spLocks noGrp="1" noRot="1" noChangeAspect="1"/>
          </p:cNvSpPr>
          <p:nvPr>
            <p:ph type="sldImg"/>
          </p:nvPr>
        </p:nvSpPr>
        <p:spPr bwMode="auto">
          <a:noFill/>
          <a:ln>
            <a:solidFill>
              <a:srgbClr val="000000"/>
            </a:solidFill>
            <a:miter lim="800000"/>
            <a:headEnd/>
            <a:tailEnd/>
          </a:ln>
        </p:spPr>
      </p:sp>
      <p:sp>
        <p:nvSpPr>
          <p:cNvPr id="63490"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D5A07994-C8B3-4AE3-941A-33CBF2F8E062}" type="slidenum">
              <a:rPr lang="zh-CN" altLang="en-US" smtClean="0"/>
              <a:pPr>
                <a:defRPr/>
              </a:pPr>
              <a:t>15</a:t>
            </a:fld>
            <a:endParaRPr lang="zh-CN" altLang="en-US"/>
          </a:p>
        </p:txBody>
      </p:sp>
    </p:spTree>
    <p:extLst>
      <p:ext uri="{BB962C8B-B14F-4D97-AF65-F5344CB8AC3E}">
        <p14:creationId xmlns:p14="http://schemas.microsoft.com/office/powerpoint/2010/main" val="42490228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幻灯片图像占位符 1"/>
          <p:cNvSpPr>
            <a:spLocks noGrp="1" noRot="1" noChangeAspect="1"/>
          </p:cNvSpPr>
          <p:nvPr>
            <p:ph type="sldImg"/>
          </p:nvPr>
        </p:nvSpPr>
        <p:spPr bwMode="auto">
          <a:noFill/>
          <a:ln>
            <a:solidFill>
              <a:srgbClr val="000000"/>
            </a:solidFill>
            <a:miter lim="800000"/>
            <a:headEnd/>
            <a:tailEnd/>
          </a:ln>
        </p:spPr>
      </p:sp>
      <p:sp>
        <p:nvSpPr>
          <p:cNvPr id="65538"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B633B528-645B-4D13-BDE9-9175F60298D6}" type="slidenum">
              <a:rPr lang="zh-CN" altLang="en-US" smtClean="0"/>
              <a:pPr>
                <a:defRPr/>
              </a:pPr>
              <a:t>16</a:t>
            </a:fld>
            <a:endParaRPr lang="zh-CN" altLang="en-US"/>
          </a:p>
        </p:txBody>
      </p:sp>
    </p:spTree>
    <p:extLst>
      <p:ext uri="{BB962C8B-B14F-4D97-AF65-F5344CB8AC3E}">
        <p14:creationId xmlns:p14="http://schemas.microsoft.com/office/powerpoint/2010/main" val="38606453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幻灯片图像占位符 1"/>
          <p:cNvSpPr>
            <a:spLocks noGrp="1" noRot="1" noChangeAspect="1"/>
          </p:cNvSpPr>
          <p:nvPr>
            <p:ph type="sldImg"/>
          </p:nvPr>
        </p:nvSpPr>
        <p:spPr bwMode="auto">
          <a:noFill/>
          <a:ln>
            <a:solidFill>
              <a:srgbClr val="000000"/>
            </a:solidFill>
            <a:miter lim="800000"/>
            <a:headEnd/>
            <a:tailEnd/>
          </a:ln>
        </p:spPr>
      </p:sp>
      <p:sp>
        <p:nvSpPr>
          <p:cNvPr id="67586"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ADD224E8-BF94-4249-AE8D-F8185CBE0F04}" type="slidenum">
              <a:rPr lang="zh-CN" altLang="en-US" smtClean="0"/>
              <a:pPr>
                <a:defRPr/>
              </a:pPr>
              <a:t>17</a:t>
            </a:fld>
            <a:endParaRPr lang="zh-CN" altLang="en-US"/>
          </a:p>
        </p:txBody>
      </p:sp>
    </p:spTree>
    <p:extLst>
      <p:ext uri="{BB962C8B-B14F-4D97-AF65-F5344CB8AC3E}">
        <p14:creationId xmlns:p14="http://schemas.microsoft.com/office/powerpoint/2010/main" val="21159832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幻灯片图像占位符 1"/>
          <p:cNvSpPr>
            <a:spLocks noGrp="1" noRot="1" noChangeAspect="1"/>
          </p:cNvSpPr>
          <p:nvPr>
            <p:ph type="sldImg"/>
          </p:nvPr>
        </p:nvSpPr>
        <p:spPr bwMode="auto">
          <a:noFill/>
          <a:ln>
            <a:solidFill>
              <a:srgbClr val="000000"/>
            </a:solidFill>
            <a:miter lim="800000"/>
            <a:headEnd/>
            <a:tailEnd/>
          </a:ln>
        </p:spPr>
      </p:sp>
      <p:sp>
        <p:nvSpPr>
          <p:cNvPr id="69634"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29D219C1-9CA5-4F7B-B08A-1F79DC4E5638}" type="slidenum">
              <a:rPr lang="zh-CN" altLang="en-US" smtClean="0"/>
              <a:pPr>
                <a:defRPr/>
              </a:pPr>
              <a:t>18</a:t>
            </a:fld>
            <a:endParaRPr lang="zh-CN" altLang="en-US"/>
          </a:p>
        </p:txBody>
      </p:sp>
    </p:spTree>
    <p:extLst>
      <p:ext uri="{BB962C8B-B14F-4D97-AF65-F5344CB8AC3E}">
        <p14:creationId xmlns:p14="http://schemas.microsoft.com/office/powerpoint/2010/main" val="37051732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2"/>
          <p:cNvSpPr>
            <a:spLocks noGrp="1" noRot="1" noChangeAspect="1" noTextEdit="1"/>
          </p:cNvSpPr>
          <p:nvPr>
            <p:ph type="sldImg"/>
          </p:nvPr>
        </p:nvSpPr>
        <p:spPr bwMode="auto">
          <a:noFill/>
          <a:ln>
            <a:solidFill>
              <a:srgbClr val="000000"/>
            </a:solidFill>
            <a:miter lim="800000"/>
            <a:headEnd/>
            <a:tailEnd/>
          </a:ln>
        </p:spPr>
      </p:sp>
      <p:sp>
        <p:nvSpPr>
          <p:cNvPr id="7168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9903923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p:cNvSpPr>
            <a:spLocks noGrp="1" noRot="1" noChangeAspect="1" noTextEdit="1"/>
          </p:cNvSpPr>
          <p:nvPr>
            <p:ph type="sldImg"/>
          </p:nvPr>
        </p:nvSpPr>
        <p:spPr bwMode="auto">
          <a:noFill/>
          <a:ln>
            <a:solidFill>
              <a:srgbClr val="000000"/>
            </a:solidFill>
            <a:miter lim="800000"/>
            <a:headEnd/>
            <a:tailEnd/>
          </a:ln>
        </p:spPr>
      </p:sp>
      <p:sp>
        <p:nvSpPr>
          <p:cNvPr id="73730"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21046295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幻灯片图像占位符 1"/>
          <p:cNvSpPr>
            <a:spLocks noGrp="1" noRot="1" noChangeAspect="1" noTextEdit="1"/>
          </p:cNvSpPr>
          <p:nvPr>
            <p:ph type="sldImg"/>
          </p:nvPr>
        </p:nvSpPr>
        <p:spPr bwMode="auto">
          <a:noFill/>
          <a:ln>
            <a:solidFill>
              <a:srgbClr val="000000"/>
            </a:solidFill>
            <a:miter lim="800000"/>
            <a:headEnd/>
            <a:tailEnd/>
          </a:ln>
        </p:spPr>
      </p:sp>
      <p:sp>
        <p:nvSpPr>
          <p:cNvPr id="75778" name="备注占位符 2"/>
          <p:cNvSpPr>
            <a:spLocks noGrp="1"/>
          </p:cNvSpPr>
          <p:nvPr>
            <p:ph type="body" idx="1"/>
          </p:nvPr>
        </p:nvSpPr>
        <p:spPr bwMode="auto">
          <a:noFill/>
        </p:spPr>
        <p:txBody>
          <a:bodyPr/>
          <a:lstStyle/>
          <a:p>
            <a:pPr defTabSz="1087438">
              <a:spcBef>
                <a:spcPct val="0"/>
              </a:spcBef>
            </a:pPr>
            <a:endParaRPr lang="zh-CN" altLang="en-US" smtClean="0"/>
          </a:p>
        </p:txBody>
      </p:sp>
      <p:sp>
        <p:nvSpPr>
          <p:cNvPr id="75779"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1087438"/>
            <a:fld id="{B41B9E0F-BCBF-48C5-8644-FAE1BD631DA9}" type="slidenum">
              <a:rPr lang="zh-CN" altLang="en-US" sz="1200" b="0">
                <a:latin typeface="Calibri" pitchFamily="34" charset="0"/>
                <a:ea typeface="宋体" charset="-122"/>
              </a:rPr>
              <a:pPr algn="r" defTabSz="1087438"/>
              <a:t>21</a:t>
            </a:fld>
            <a:endParaRPr lang="en-US" altLang="zh-CN" sz="1200" b="0">
              <a:latin typeface="Calibri" pitchFamily="34" charset="0"/>
              <a:ea typeface="宋体" charset="-122"/>
            </a:endParaRPr>
          </a:p>
        </p:txBody>
      </p:sp>
    </p:spTree>
    <p:extLst>
      <p:ext uri="{BB962C8B-B14F-4D97-AF65-F5344CB8AC3E}">
        <p14:creationId xmlns:p14="http://schemas.microsoft.com/office/powerpoint/2010/main" val="27302234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幻灯片图像占位符 1"/>
          <p:cNvSpPr>
            <a:spLocks noGrp="1" noRot="1" noChangeAspect="1"/>
          </p:cNvSpPr>
          <p:nvPr>
            <p:ph type="sldImg"/>
          </p:nvPr>
        </p:nvSpPr>
        <p:spPr bwMode="auto">
          <a:noFill/>
          <a:ln>
            <a:solidFill>
              <a:srgbClr val="000000"/>
            </a:solidFill>
            <a:miter lim="800000"/>
            <a:headEnd/>
            <a:tailEnd/>
          </a:ln>
        </p:spPr>
      </p:sp>
      <p:sp>
        <p:nvSpPr>
          <p:cNvPr id="77826"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EC642553-1284-4C63-9F7B-C2199541B22F}" type="slidenum">
              <a:rPr lang="zh-CN" altLang="en-US" smtClean="0"/>
              <a:pPr>
                <a:defRPr/>
              </a:pPr>
              <a:t>22</a:t>
            </a:fld>
            <a:endParaRPr lang="zh-CN" altLang="en-US"/>
          </a:p>
        </p:txBody>
      </p:sp>
    </p:spTree>
    <p:extLst>
      <p:ext uri="{BB962C8B-B14F-4D97-AF65-F5344CB8AC3E}">
        <p14:creationId xmlns:p14="http://schemas.microsoft.com/office/powerpoint/2010/main" val="17086460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2"/>
          <p:cNvSpPr>
            <a:spLocks noGrp="1" noRot="1" noChangeAspect="1" noTextEdit="1"/>
          </p:cNvSpPr>
          <p:nvPr>
            <p:ph type="sldImg"/>
          </p:nvPr>
        </p:nvSpPr>
        <p:spPr bwMode="auto">
          <a:noFill/>
          <a:ln>
            <a:solidFill>
              <a:srgbClr val="000000"/>
            </a:solidFill>
            <a:miter lim="800000"/>
            <a:headEnd/>
            <a:tailEnd/>
          </a:ln>
        </p:spPr>
      </p:sp>
      <p:sp>
        <p:nvSpPr>
          <p:cNvPr id="79874"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19337834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2"/>
          <p:cNvSpPr>
            <a:spLocks noGrp="1" noRot="1" noChangeAspect="1" noTextEdit="1"/>
          </p:cNvSpPr>
          <p:nvPr>
            <p:ph type="sldImg"/>
          </p:nvPr>
        </p:nvSpPr>
        <p:spPr bwMode="auto">
          <a:noFill/>
          <a:ln>
            <a:solidFill>
              <a:srgbClr val="000000"/>
            </a:solidFill>
            <a:miter lim="800000"/>
            <a:headEnd/>
            <a:tailEnd/>
          </a:ln>
        </p:spPr>
      </p:sp>
      <p:sp>
        <p:nvSpPr>
          <p:cNvPr id="8192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1083054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幻灯片图像占位符 1"/>
          <p:cNvSpPr>
            <a:spLocks noGrp="1" noRot="1" noChangeAspect="1" noTextEdit="1"/>
          </p:cNvSpPr>
          <p:nvPr>
            <p:ph type="sldImg"/>
          </p:nvPr>
        </p:nvSpPr>
        <p:spPr bwMode="auto">
          <a:noFill/>
          <a:ln>
            <a:solidFill>
              <a:srgbClr val="000000"/>
            </a:solidFill>
            <a:miter lim="800000"/>
            <a:headEnd/>
            <a:tailEnd/>
          </a:ln>
        </p:spPr>
      </p:sp>
      <p:sp>
        <p:nvSpPr>
          <p:cNvPr id="83970" name="备注占位符 2"/>
          <p:cNvSpPr>
            <a:spLocks noGrp="1"/>
          </p:cNvSpPr>
          <p:nvPr>
            <p:ph type="body" idx="1"/>
          </p:nvPr>
        </p:nvSpPr>
        <p:spPr bwMode="auto">
          <a:noFill/>
        </p:spPr>
        <p:txBody>
          <a:bodyPr anchor="ctr"/>
          <a:lstStyle/>
          <a:p>
            <a:pPr defTabSz="914400" eaLnBrk="1" hangingPunct="1"/>
            <a:endParaRPr lang="zh-CN" altLang="en-US" smtClean="0"/>
          </a:p>
        </p:txBody>
      </p:sp>
      <p:sp>
        <p:nvSpPr>
          <p:cNvPr id="83971"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eaLnBrk="0" hangingPunct="0">
              <a:buFont typeface="Arial" charset="0"/>
              <a:buNone/>
            </a:pPr>
            <a:fld id="{86B91942-82C8-4C4C-B7FD-939FC7EE2057}" type="slidenum">
              <a:rPr lang="zh-CN" altLang="en-US" sz="1200" b="0">
                <a:ea typeface="宋体" charset="-122"/>
              </a:rPr>
              <a:pPr algn="r" defTabSz="914400" eaLnBrk="0" hangingPunct="0">
                <a:buFont typeface="Arial" charset="0"/>
                <a:buNone/>
              </a:pPr>
              <a:t>25</a:t>
            </a:fld>
            <a:endParaRPr lang="en-US" altLang="zh-CN" sz="1200" b="0">
              <a:ea typeface="宋体" charset="-122"/>
            </a:endParaRPr>
          </a:p>
        </p:txBody>
      </p:sp>
    </p:spTree>
    <p:extLst>
      <p:ext uri="{BB962C8B-B14F-4D97-AF65-F5344CB8AC3E}">
        <p14:creationId xmlns:p14="http://schemas.microsoft.com/office/powerpoint/2010/main" val="9061642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幻灯片图像占位符 1"/>
          <p:cNvSpPr>
            <a:spLocks noGrp="1" noRot="1" noChangeAspect="1" noTextEdit="1"/>
          </p:cNvSpPr>
          <p:nvPr>
            <p:ph type="sldImg"/>
          </p:nvPr>
        </p:nvSpPr>
        <p:spPr bwMode="auto">
          <a:noFill/>
          <a:ln>
            <a:solidFill>
              <a:srgbClr val="000000"/>
            </a:solidFill>
            <a:miter lim="800000"/>
            <a:headEnd/>
            <a:tailEnd/>
          </a:ln>
        </p:spPr>
      </p:sp>
      <p:sp>
        <p:nvSpPr>
          <p:cNvPr id="86018" name="备注占位符 2"/>
          <p:cNvSpPr>
            <a:spLocks noGrp="1"/>
          </p:cNvSpPr>
          <p:nvPr>
            <p:ph type="body" idx="1"/>
          </p:nvPr>
        </p:nvSpPr>
        <p:spPr bwMode="auto">
          <a:noFill/>
        </p:spPr>
        <p:txBody>
          <a:bodyPr/>
          <a:lstStyle/>
          <a:p>
            <a:pPr defTabSz="914400">
              <a:spcBef>
                <a:spcPct val="0"/>
              </a:spcBef>
            </a:pPr>
            <a:endParaRPr lang="zh-CN" altLang="en-US" smtClean="0"/>
          </a:p>
        </p:txBody>
      </p:sp>
      <p:sp>
        <p:nvSpPr>
          <p:cNvPr id="86019"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D06BC252-352B-4C1B-B1DA-92B65606C3E7}" type="slidenum">
              <a:rPr lang="zh-CN" altLang="en-US" sz="1200" b="0">
                <a:latin typeface="Calibri" pitchFamily="34" charset="0"/>
                <a:ea typeface="宋体" charset="-122"/>
              </a:rPr>
              <a:pPr algn="r" defTabSz="914400"/>
              <a:t>26</a:t>
            </a:fld>
            <a:endParaRPr lang="en-US" altLang="zh-CN" sz="1200" b="0">
              <a:latin typeface="Calibri" pitchFamily="34" charset="0"/>
              <a:ea typeface="宋体" charset="-122"/>
            </a:endParaRPr>
          </a:p>
        </p:txBody>
      </p:sp>
    </p:spTree>
    <p:extLst>
      <p:ext uri="{BB962C8B-B14F-4D97-AF65-F5344CB8AC3E}">
        <p14:creationId xmlns:p14="http://schemas.microsoft.com/office/powerpoint/2010/main" val="6042802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幻灯片图像占位符 1"/>
          <p:cNvSpPr>
            <a:spLocks noGrp="1" noRot="1" noChangeAspect="1" noTextEdit="1"/>
          </p:cNvSpPr>
          <p:nvPr>
            <p:ph type="sldImg"/>
          </p:nvPr>
        </p:nvSpPr>
        <p:spPr bwMode="auto">
          <a:noFill/>
          <a:ln>
            <a:solidFill>
              <a:srgbClr val="000000"/>
            </a:solidFill>
            <a:miter lim="800000"/>
            <a:headEnd/>
            <a:tailEnd/>
          </a:ln>
        </p:spPr>
      </p:sp>
      <p:sp>
        <p:nvSpPr>
          <p:cNvPr id="88066" name="备注占位符 2"/>
          <p:cNvSpPr>
            <a:spLocks noGrp="1"/>
          </p:cNvSpPr>
          <p:nvPr>
            <p:ph type="body" idx="1"/>
          </p:nvPr>
        </p:nvSpPr>
        <p:spPr bwMode="auto">
          <a:noFill/>
        </p:spPr>
        <p:txBody>
          <a:bodyPr/>
          <a:lstStyle/>
          <a:p>
            <a:pPr defTabSz="914400">
              <a:spcBef>
                <a:spcPct val="0"/>
              </a:spcBef>
            </a:pPr>
            <a:endParaRPr lang="zh-CN" altLang="en-US" smtClean="0"/>
          </a:p>
        </p:txBody>
      </p:sp>
      <p:sp>
        <p:nvSpPr>
          <p:cNvPr id="88067"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9F99227D-56E9-477B-B013-73650152E256}" type="slidenum">
              <a:rPr lang="zh-CN" altLang="en-US" sz="1200" b="0">
                <a:latin typeface="Calibri" pitchFamily="34" charset="0"/>
                <a:ea typeface="宋体" charset="-122"/>
              </a:rPr>
              <a:pPr algn="r" defTabSz="914400"/>
              <a:t>27</a:t>
            </a:fld>
            <a:endParaRPr lang="en-US" altLang="zh-CN" sz="1200" b="0">
              <a:latin typeface="Calibri" pitchFamily="34" charset="0"/>
              <a:ea typeface="宋体" charset="-122"/>
            </a:endParaRPr>
          </a:p>
        </p:txBody>
      </p:sp>
    </p:spTree>
    <p:extLst>
      <p:ext uri="{BB962C8B-B14F-4D97-AF65-F5344CB8AC3E}">
        <p14:creationId xmlns:p14="http://schemas.microsoft.com/office/powerpoint/2010/main" val="36966831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幻灯片图像占位符 1"/>
          <p:cNvSpPr>
            <a:spLocks noGrp="1" noRot="1" noChangeAspect="1" noTextEdit="1"/>
          </p:cNvSpPr>
          <p:nvPr>
            <p:ph type="sldImg"/>
          </p:nvPr>
        </p:nvSpPr>
        <p:spPr bwMode="auto">
          <a:noFill/>
          <a:ln>
            <a:solidFill>
              <a:srgbClr val="000000"/>
            </a:solidFill>
            <a:miter lim="800000"/>
            <a:headEnd/>
            <a:tailEnd/>
          </a:ln>
        </p:spPr>
      </p:sp>
      <p:sp>
        <p:nvSpPr>
          <p:cNvPr id="90114" name="备注占位符 2"/>
          <p:cNvSpPr>
            <a:spLocks noGrp="1"/>
          </p:cNvSpPr>
          <p:nvPr>
            <p:ph type="body" idx="1"/>
          </p:nvPr>
        </p:nvSpPr>
        <p:spPr bwMode="auto">
          <a:noFill/>
        </p:spPr>
        <p:txBody>
          <a:bodyPr/>
          <a:lstStyle/>
          <a:p>
            <a:pPr defTabSz="914400">
              <a:spcBef>
                <a:spcPct val="0"/>
              </a:spcBef>
            </a:pPr>
            <a:endParaRPr lang="zh-CN" altLang="en-US" smtClean="0"/>
          </a:p>
        </p:txBody>
      </p:sp>
      <p:sp>
        <p:nvSpPr>
          <p:cNvPr id="90115"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1FC37519-01E2-420B-ADD5-5A56B8CBFA0B}" type="slidenum">
              <a:rPr lang="zh-CN" altLang="en-US" sz="1200" b="0">
                <a:latin typeface="Calibri" pitchFamily="34" charset="0"/>
                <a:ea typeface="宋体" charset="-122"/>
              </a:rPr>
              <a:pPr algn="r" defTabSz="914400"/>
              <a:t>28</a:t>
            </a:fld>
            <a:endParaRPr lang="en-US" altLang="zh-CN" sz="1200" b="0">
              <a:latin typeface="Calibri" pitchFamily="34" charset="0"/>
              <a:ea typeface="宋体" charset="-122"/>
            </a:endParaRPr>
          </a:p>
        </p:txBody>
      </p:sp>
    </p:spTree>
    <p:extLst>
      <p:ext uri="{BB962C8B-B14F-4D97-AF65-F5344CB8AC3E}">
        <p14:creationId xmlns:p14="http://schemas.microsoft.com/office/powerpoint/2010/main" val="29309814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2"/>
          <p:cNvSpPr>
            <a:spLocks noGrp="1" noRot="1" noChangeAspect="1" noTextEdit="1"/>
          </p:cNvSpPr>
          <p:nvPr>
            <p:ph type="sldImg"/>
          </p:nvPr>
        </p:nvSpPr>
        <p:spPr bwMode="auto">
          <a:noFill/>
          <a:ln>
            <a:solidFill>
              <a:srgbClr val="000000"/>
            </a:solidFill>
            <a:miter lim="800000"/>
            <a:headEnd/>
            <a:tailEnd/>
          </a:ln>
        </p:spPr>
      </p:sp>
      <p:sp>
        <p:nvSpPr>
          <p:cNvPr id="9216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24631442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Rectangle 2"/>
          <p:cNvSpPr>
            <a:spLocks noGrp="1" noRot="1" noChangeAspect="1" noTextEdit="1"/>
          </p:cNvSpPr>
          <p:nvPr>
            <p:ph type="sldImg"/>
          </p:nvPr>
        </p:nvSpPr>
        <p:spPr bwMode="auto">
          <a:noFill/>
          <a:ln>
            <a:solidFill>
              <a:srgbClr val="000000"/>
            </a:solidFill>
            <a:miter lim="800000"/>
            <a:headEnd/>
            <a:tailEnd/>
          </a:ln>
        </p:spPr>
      </p:sp>
      <p:sp>
        <p:nvSpPr>
          <p:cNvPr id="94210"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5846608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cSld>
  <p:clrMapOvr>
    <a:masterClrMapping/>
  </p:clrMapOvr>
  <p:transition spd="med" advClick="0" advTm="0">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spd="med" advClick="0" advTm="0">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p:transition spd="med" advClick="0" advTm="0">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图片与标题">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2_图片与标题">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图片与标题">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4_图片与标题">
    <p:spTree>
      <p:nvGrpSpPr>
        <p:cNvPr id="1" name=""/>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5_图片与标题">
    <p:spTree>
      <p:nvGrpSpPr>
        <p:cNvPr id="1" name=""/>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6_图片与标题">
    <p:spTree>
      <p:nvGrpSpPr>
        <p:cNvPr id="1" name=""/>
        <p:cNvGrpSpPr/>
        <p:nvPr/>
      </p:nvGrpSpPr>
      <p:grpSpPr>
        <a:xfrm>
          <a:off x="0" y="0"/>
          <a:ext cx="0" cy="0"/>
          <a:chOff x="0" y="0"/>
          <a:chExt cx="0" cy="0"/>
        </a:xfrm>
      </p:grpSpPr>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7_图片与标题">
    <p:spTree>
      <p:nvGrpSpPr>
        <p:cNvPr id="1" name=""/>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图片与标题">
    <p:spTree>
      <p:nvGrpSpPr>
        <p:cNvPr id="1" name=""/>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9_图片与标题">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0_图片与标题">
    <p:spTree>
      <p:nvGrpSpPr>
        <p:cNvPr id="1" name=""/>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1_图片与标题">
    <p:spTree>
      <p:nvGrpSpPr>
        <p:cNvPr id="1" name=""/>
        <p:cNvGrpSpPr/>
        <p:nvPr/>
      </p:nvGrpSpPr>
      <p:grpSpPr>
        <a:xfrm>
          <a:off x="0" y="0"/>
          <a:ext cx="0" cy="0"/>
          <a:chOff x="0" y="0"/>
          <a:chExt cx="0" cy="0"/>
        </a:xfrm>
      </p:grpSpPr>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2_图片与标题">
    <p:spTree>
      <p:nvGrpSpPr>
        <p:cNvPr id="1" name=""/>
        <p:cNvGrpSpPr/>
        <p:nvPr/>
      </p:nvGrpSpPr>
      <p:grpSpPr>
        <a:xfrm>
          <a:off x="0" y="0"/>
          <a:ext cx="0" cy="0"/>
          <a:chOff x="0" y="0"/>
          <a:chExt cx="0" cy="0"/>
        </a:xfrm>
      </p:grpSpPr>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3_图片与标题">
    <p:spTree>
      <p:nvGrpSpPr>
        <p:cNvPr id="1" name=""/>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4_图片与标题">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5_图片与标题">
    <p:spTree>
      <p:nvGrpSpPr>
        <p:cNvPr id="1" name=""/>
        <p:cNvGrpSpPr/>
        <p:nvPr/>
      </p:nvGrpSpPr>
      <p:grpSpPr>
        <a:xfrm>
          <a:off x="0" y="0"/>
          <a:ext cx="0" cy="0"/>
          <a:chOff x="0" y="0"/>
          <a:chExt cx="0" cy="0"/>
        </a:xfrm>
      </p:grpSpPr>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6_图片与标题">
    <p:spTree>
      <p:nvGrpSpPr>
        <p:cNvPr id="1" name=""/>
        <p:cNvGrpSpPr/>
        <p:nvPr/>
      </p:nvGrpSpPr>
      <p:grpSpPr>
        <a:xfrm>
          <a:off x="0" y="0"/>
          <a:ext cx="0" cy="0"/>
          <a:chOff x="0" y="0"/>
          <a:chExt cx="0" cy="0"/>
        </a:xfrm>
      </p:grpSpPr>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7_图片与标题">
    <p:spTree>
      <p:nvGrpSpPr>
        <p:cNvPr id="1" name=""/>
        <p:cNvGrpSpPr/>
        <p:nvPr/>
      </p:nvGrpSpPr>
      <p:grpSpPr>
        <a:xfrm>
          <a:off x="0" y="0"/>
          <a:ext cx="0" cy="0"/>
          <a:chOff x="0" y="0"/>
          <a:chExt cx="0" cy="0"/>
        </a:xfrm>
      </p:grpSpPr>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8_图片与标题">
    <p:spTree>
      <p:nvGrpSpPr>
        <p:cNvPr id="1" name=""/>
        <p:cNvGrpSpPr/>
        <p:nvPr/>
      </p:nvGrpSpPr>
      <p:grpSpPr>
        <a:xfrm>
          <a:off x="0" y="0"/>
          <a:ext cx="0" cy="0"/>
          <a:chOff x="0" y="0"/>
          <a:chExt cx="0" cy="0"/>
        </a:xfrm>
      </p:grpSpPr>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9_图片与标题">
    <p:spTree>
      <p:nvGrpSpPr>
        <p:cNvPr id="1" name=""/>
        <p:cNvGrpSpPr/>
        <p:nvPr/>
      </p:nvGrpSpPr>
      <p:grpSpPr>
        <a:xfrm>
          <a:off x="0" y="0"/>
          <a:ext cx="0" cy="0"/>
          <a:chOff x="0" y="0"/>
          <a:chExt cx="0" cy="0"/>
        </a:xfrm>
      </p:grpSpPr>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0_图片与标题">
    <p:spTree>
      <p:nvGrpSpPr>
        <p:cNvPr id="1" name=""/>
        <p:cNvGrpSpPr/>
        <p:nvPr/>
      </p:nvGrpSpPr>
      <p:grpSpPr>
        <a:xfrm>
          <a:off x="0" y="0"/>
          <a:ext cx="0" cy="0"/>
          <a:chOff x="0" y="0"/>
          <a:chExt cx="0" cy="0"/>
        </a:xfrm>
      </p:grpSpPr>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1_图片与标题">
    <p:spTree>
      <p:nvGrpSpPr>
        <p:cNvPr id="1" name=""/>
        <p:cNvGrpSpPr/>
        <p:nvPr/>
      </p:nvGrpSpPr>
      <p:grpSpPr>
        <a:xfrm>
          <a:off x="0" y="0"/>
          <a:ext cx="0" cy="0"/>
          <a:chOff x="0" y="0"/>
          <a:chExt cx="0" cy="0"/>
        </a:xfrm>
      </p:grpSpPr>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2_图片与标题">
    <p:spTree>
      <p:nvGrpSpPr>
        <p:cNvPr id="1" name=""/>
        <p:cNvGrpSpPr/>
        <p:nvPr/>
      </p:nvGrpSpPr>
      <p:grpSpPr>
        <a:xfrm>
          <a:off x="0" y="0"/>
          <a:ext cx="0" cy="0"/>
          <a:chOff x="0" y="0"/>
          <a:chExt cx="0" cy="0"/>
        </a:xfrm>
      </p:grpSpPr>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图片与标题">
    <p:spTree>
      <p:nvGrpSpPr>
        <p:cNvPr id="1" name=""/>
        <p:cNvGrpSpPr/>
        <p:nvPr/>
      </p:nvGrpSpPr>
      <p:grpSpPr>
        <a:xfrm>
          <a:off x="0" y="0"/>
          <a:ext cx="0" cy="0"/>
          <a:chOff x="0" y="0"/>
          <a:chExt cx="0" cy="0"/>
        </a:xfrm>
      </p:grpSpPr>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4_图片与标题">
    <p:spTree>
      <p:nvGrpSpPr>
        <p:cNvPr id="1" name=""/>
        <p:cNvGrpSpPr/>
        <p:nvPr/>
      </p:nvGrpSpPr>
      <p:grpSpPr>
        <a:xfrm>
          <a:off x="0" y="0"/>
          <a:ext cx="0" cy="0"/>
          <a:chOff x="0" y="0"/>
          <a:chExt cx="0" cy="0"/>
        </a:xfrm>
      </p:grpSpPr>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85775" y="215900"/>
            <a:ext cx="8750300" cy="900113"/>
          </a:xfrm>
          <a:prstGeom prst="rect">
            <a:avLst/>
          </a:prstGeom>
        </p:spPr>
        <p:txBody>
          <a:bodyPr/>
          <a:lstStyle/>
          <a:p>
            <a:r>
              <a:rPr lang="en-US" altLang="zh-CN"/>
              <a:t>Click to edit Master title style</a:t>
            </a:r>
            <a:endParaRPr lang="zh-CN" altLang="en-US"/>
          </a:p>
        </p:txBody>
      </p:sp>
      <p:sp>
        <p:nvSpPr>
          <p:cNvPr id="3" name="Content Placeholder 2"/>
          <p:cNvSpPr>
            <a:spLocks noGrp="1"/>
          </p:cNvSpPr>
          <p:nvPr>
            <p:ph idx="1"/>
          </p:nvPr>
        </p:nvSpPr>
        <p:spPr>
          <a:xfrm>
            <a:off x="485775" y="1260475"/>
            <a:ext cx="8750300" cy="3563938"/>
          </a:xfrm>
          <a:prstGeom prst="rect">
            <a:avLst/>
          </a:prstGeom>
        </p:spPr>
        <p:txBody>
          <a:body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矩形 2"/>
          <p:cNvSpPr>
            <a:spLocks noChangeArrowheads="1"/>
          </p:cNvSpPr>
          <p:nvPr userDrawn="1"/>
        </p:nvSpPr>
        <p:spPr bwMode="auto">
          <a:xfrm>
            <a:off x="0" y="252413"/>
            <a:ext cx="611188" cy="611187"/>
          </a:xfrm>
          <a:prstGeom prst="rect">
            <a:avLst/>
          </a:prstGeom>
          <a:solidFill>
            <a:schemeClr val="tx2"/>
          </a:solidFill>
          <a:ln w="25400" algn="ctr">
            <a:noFill/>
            <a:miter lim="800000"/>
            <a:headEnd/>
            <a:tailEnd/>
          </a:ln>
        </p:spPr>
        <p:txBody>
          <a:bodyPr anchor="ctr"/>
          <a:lstStyle/>
          <a:p>
            <a:pPr algn="ctr" defTabSz="914400" fontAlgn="auto">
              <a:spcBef>
                <a:spcPts val="0"/>
              </a:spcBef>
              <a:spcAft>
                <a:spcPts val="0"/>
              </a:spcAft>
              <a:defRPr/>
            </a:pPr>
            <a:endParaRPr lang="zh-CN" altLang="en-US" sz="1800" b="0">
              <a:solidFill>
                <a:schemeClr val="lt1"/>
              </a:solidFill>
              <a:latin typeface="+mn-lt"/>
              <a:ea typeface="+mn-ea"/>
            </a:endParaRPr>
          </a:p>
        </p:txBody>
      </p:sp>
      <p:grpSp>
        <p:nvGrpSpPr>
          <p:cNvPr id="1032" name="Group 8"/>
          <p:cNvGrpSpPr>
            <a:grpSpLocks/>
          </p:cNvGrpSpPr>
          <p:nvPr userDrawn="1"/>
        </p:nvGrpSpPr>
        <p:grpSpPr bwMode="auto">
          <a:xfrm>
            <a:off x="684213" y="252413"/>
            <a:ext cx="1609725" cy="644525"/>
            <a:chOff x="431" y="159"/>
            <a:chExt cx="1014" cy="406"/>
          </a:xfrm>
        </p:grpSpPr>
        <p:sp>
          <p:nvSpPr>
            <p:cNvPr id="1030" name="TextBox 3"/>
            <p:cNvSpPr txBox="1">
              <a:spLocks noChangeArrowheads="1"/>
            </p:cNvSpPr>
            <p:nvPr userDrawn="1"/>
          </p:nvSpPr>
          <p:spPr bwMode="auto">
            <a:xfrm>
              <a:off x="431" y="159"/>
              <a:ext cx="998" cy="231"/>
            </a:xfrm>
            <a:prstGeom prst="rect">
              <a:avLst/>
            </a:prstGeom>
            <a:noFill/>
            <a:ln w="9525">
              <a:noFill/>
              <a:miter lim="800000"/>
              <a:headEnd/>
              <a:tailEnd/>
            </a:ln>
          </p:spPr>
          <p:txBody>
            <a:bodyPr>
              <a:spAutoFit/>
            </a:bodyPr>
            <a:lstStyle/>
            <a:p>
              <a:pPr defTabSz="914400">
                <a:defRPr/>
              </a:pPr>
              <a:r>
                <a:rPr lang="zh-CN" altLang="en-US" sz="1800" b="0">
                  <a:solidFill>
                    <a:schemeClr val="tx2"/>
                  </a:solidFill>
                  <a:latin typeface="微软雅黑" pitchFamily="34" charset="-122"/>
                </a:rPr>
                <a:t>输入你的标题</a:t>
              </a:r>
            </a:p>
          </p:txBody>
        </p:sp>
        <p:sp>
          <p:nvSpPr>
            <p:cNvPr id="1031" name="TextBox 4"/>
            <p:cNvSpPr txBox="1">
              <a:spLocks noChangeArrowheads="1"/>
            </p:cNvSpPr>
            <p:nvPr userDrawn="1"/>
          </p:nvSpPr>
          <p:spPr bwMode="auto">
            <a:xfrm>
              <a:off x="447" y="352"/>
              <a:ext cx="998" cy="213"/>
            </a:xfrm>
            <a:prstGeom prst="rect">
              <a:avLst/>
            </a:prstGeom>
            <a:noFill/>
            <a:ln w="9525">
              <a:noFill/>
              <a:miter lim="800000"/>
              <a:headEnd/>
              <a:tailEnd/>
            </a:ln>
          </p:spPr>
          <p:txBody>
            <a:bodyPr>
              <a:spAutoFit/>
            </a:bodyPr>
            <a:lstStyle/>
            <a:p>
              <a:pPr defTabSz="914400">
                <a:defRPr/>
              </a:pPr>
              <a:r>
                <a:rPr lang="en-US" altLang="zh-CN" sz="1600" b="0">
                  <a:solidFill>
                    <a:schemeClr val="tx2"/>
                  </a:solidFill>
                  <a:latin typeface="微软雅黑" pitchFamily="34" charset="-122"/>
                </a:rPr>
                <a:t>Add your title</a:t>
              </a:r>
              <a:endParaRPr lang="zh-CN" altLang="en-US" sz="1600" b="0">
                <a:solidFill>
                  <a:schemeClr val="tx2"/>
                </a:solidFill>
                <a:latin typeface="微软雅黑" pitchFamily="34" charset="-122"/>
              </a:endParaRPr>
            </a:p>
          </p:txBody>
        </p:sp>
      </p:grpSp>
      <p:sp>
        <p:nvSpPr>
          <p:cNvPr id="2" name="Line 10"/>
          <p:cNvSpPr>
            <a:spLocks noChangeShapeType="1"/>
          </p:cNvSpPr>
          <p:nvPr userDrawn="1"/>
        </p:nvSpPr>
        <p:spPr bwMode="auto">
          <a:xfrm>
            <a:off x="2339975" y="755650"/>
            <a:ext cx="7381875" cy="0"/>
          </a:xfrm>
          <a:prstGeom prst="line">
            <a:avLst/>
          </a:prstGeom>
          <a:noFill/>
          <a:ln w="9525">
            <a:solidFill>
              <a:schemeClr val="tx2"/>
            </a:solidFill>
            <a:round/>
            <a:headEnd/>
            <a:tailEnd/>
          </a:ln>
          <a:effectLst/>
        </p:spPr>
        <p:txBody>
          <a:bodyPr/>
          <a:lstStyle/>
          <a:p>
            <a:pPr>
              <a:defRPr/>
            </a:pPr>
            <a:endParaRPr lang="zh-CN" altLang="en-US" b="0">
              <a:ea typeface="宋体" charset="-122"/>
            </a:endParaRPr>
          </a:p>
        </p:txBody>
      </p:sp>
      <p:sp>
        <p:nvSpPr>
          <p:cNvPr id="1035" name="Text Box 11"/>
          <p:cNvSpPr txBox="1">
            <a:spLocks noChangeArrowheads="1"/>
          </p:cNvSpPr>
          <p:nvPr userDrawn="1"/>
        </p:nvSpPr>
        <p:spPr bwMode="auto">
          <a:xfrm>
            <a:off x="8732838" y="374650"/>
            <a:ext cx="881062" cy="381000"/>
          </a:xfrm>
          <a:prstGeom prst="rect">
            <a:avLst/>
          </a:prstGeom>
          <a:noFill/>
          <a:ln w="9525">
            <a:noFill/>
            <a:miter lim="800000"/>
            <a:headEnd/>
            <a:tailEnd/>
          </a:ln>
          <a:effectLst/>
        </p:spPr>
        <p:txBody>
          <a:bodyPr wrap="none">
            <a:spAutoFit/>
          </a:bodyPr>
          <a:lstStyle/>
          <a:p>
            <a:pPr defTabSz="914400">
              <a:defRPr/>
            </a:pPr>
            <a:r>
              <a:rPr lang="en-US" altLang="zh-CN" b="0">
                <a:solidFill>
                  <a:schemeClr val="tx2"/>
                </a:solidFill>
                <a:latin typeface="微软雅黑" pitchFamily="34" charset="-122"/>
              </a:rPr>
              <a:t>LOGO</a:t>
            </a:r>
          </a:p>
        </p:txBody>
      </p:sp>
    </p:spTree>
  </p:cSld>
  <p:clrMap bg1="lt1" tx1="dk1" bg2="lt2" tx2="dk2" accent1="accent1" accent2="accent2" accent3="accent3" accent4="accent4" accent5="accent5" accent6="accent6" hlink="hlink" folHlink="folHlink"/>
  <p:sldLayoutIdLst>
    <p:sldLayoutId id="2147483677" r:id="rId1"/>
    <p:sldLayoutId id="2147483676" r:id="rId2"/>
    <p:sldLayoutId id="2147483675" r:id="rId3"/>
    <p:sldLayoutId id="2147483674" r:id="rId4"/>
    <p:sldLayoutId id="2147483673" r:id="rId5"/>
    <p:sldLayoutId id="2147483672" r:id="rId6"/>
    <p:sldLayoutId id="2147483671" r:id="rId7"/>
    <p:sldLayoutId id="2147483670" r:id="rId8"/>
    <p:sldLayoutId id="2147483669" r:id="rId9"/>
    <p:sldLayoutId id="2147483668" r:id="rId10"/>
    <p:sldLayoutId id="2147483667" r:id="rId11"/>
    <p:sldLayoutId id="2147483666" r:id="rId12"/>
    <p:sldLayoutId id="2147483665" r:id="rId13"/>
    <p:sldLayoutId id="2147483664" r:id="rId14"/>
    <p:sldLayoutId id="2147483663" r:id="rId15"/>
    <p:sldLayoutId id="2147483662" r:id="rId16"/>
    <p:sldLayoutId id="2147483661" r:id="rId17"/>
    <p:sldLayoutId id="2147483660" r:id="rId18"/>
    <p:sldLayoutId id="2147483659" r:id="rId19"/>
    <p:sldLayoutId id="2147483658" r:id="rId20"/>
    <p:sldLayoutId id="2147483657" r:id="rId21"/>
    <p:sldLayoutId id="2147483656" r:id="rId22"/>
    <p:sldLayoutId id="2147483655" r:id="rId23"/>
    <p:sldLayoutId id="2147483654" r:id="rId24"/>
    <p:sldLayoutId id="2147483653" r:id="rId25"/>
    <p:sldLayoutId id="2147483652" r:id="rId26"/>
    <p:sldLayoutId id="2147483651" r:id="rId27"/>
    <p:sldLayoutId id="2147483650" r:id="rId28"/>
    <p:sldLayoutId id="2147483649" r:id="rId29"/>
  </p:sldLayoutIdLst>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9" presetClass="entr" presetSubtype="0" fill="hold" nodeType="withEffect">
                                  <p:stCondLst>
                                    <p:cond delay="0"/>
                                  </p:stCondLst>
                                  <p:childTnLst>
                                    <p:set>
                                      <p:cBhvr>
                                        <p:cTn id="9" dur="1" fill="hold">
                                          <p:stCondLst>
                                            <p:cond delay="0"/>
                                          </p:stCondLst>
                                        </p:cTn>
                                        <p:tgtEl>
                                          <p:spTgt spid="1032"/>
                                        </p:tgtEl>
                                        <p:attrNameLst>
                                          <p:attrName>style.visibility</p:attrName>
                                        </p:attrNameLst>
                                      </p:cBhvr>
                                      <p:to>
                                        <p:strVal val="visible"/>
                                      </p:to>
                                    </p:set>
                                    <p:animEffect transition="in" filter="dissolve">
                                      <p:cBhvr>
                                        <p:cTn id="10" dur="500"/>
                                        <p:tgtEl>
                                          <p:spTgt spid="1032"/>
                                        </p:tgtEl>
                                      </p:cBhvr>
                                    </p:animEffect>
                                  </p:childTnLst>
                                </p:cTn>
                              </p:par>
                              <p:par>
                                <p:cTn id="11" presetID="22" presetClass="entr" presetSubtype="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500"/>
                                        <p:tgtEl>
                                          <p:spTgt spid="2"/>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1035"/>
                                        </p:tgtEl>
                                        <p:attrNameLst>
                                          <p:attrName>style.visibility</p:attrName>
                                        </p:attrNameLst>
                                      </p:cBhvr>
                                      <p:to>
                                        <p:strVal val="visible"/>
                                      </p:to>
                                    </p:set>
                                    <p:animEffect transition="in" filter="dissolve">
                                      <p:cBhvr>
                                        <p:cTn id="16" dur="500"/>
                                        <p:tgtEl>
                                          <p:spTgt spid="10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35" grpId="0"/>
    </p:bldLst>
  </p:timing>
  <p:txStyles>
    <p:titleStyle>
      <a:lvl1pPr algn="ctr" defTabSz="966788" rtl="0" eaLnBrk="0" fontAlgn="base" hangingPunct="0">
        <a:spcBef>
          <a:spcPct val="0"/>
        </a:spcBef>
        <a:spcAft>
          <a:spcPct val="0"/>
        </a:spcAft>
        <a:defRPr sz="4700" kern="1200">
          <a:solidFill>
            <a:schemeClr val="tx1"/>
          </a:solidFill>
          <a:latin typeface="+mj-lt"/>
          <a:ea typeface="+mj-ea"/>
          <a:cs typeface="+mj-cs"/>
        </a:defRPr>
      </a:lvl1pPr>
      <a:lvl2pPr algn="ctr" defTabSz="966788" rtl="0" eaLnBrk="0" fontAlgn="base" hangingPunct="0">
        <a:spcBef>
          <a:spcPct val="0"/>
        </a:spcBef>
        <a:spcAft>
          <a:spcPct val="0"/>
        </a:spcAft>
        <a:defRPr sz="4700">
          <a:solidFill>
            <a:schemeClr val="tx1"/>
          </a:solidFill>
          <a:latin typeface="Arial" pitchFamily="34" charset="0"/>
          <a:ea typeface="微软雅黑" pitchFamily="34" charset="-122"/>
        </a:defRPr>
      </a:lvl2pPr>
      <a:lvl3pPr algn="ctr" defTabSz="966788" rtl="0" eaLnBrk="0" fontAlgn="base" hangingPunct="0">
        <a:spcBef>
          <a:spcPct val="0"/>
        </a:spcBef>
        <a:spcAft>
          <a:spcPct val="0"/>
        </a:spcAft>
        <a:defRPr sz="4700">
          <a:solidFill>
            <a:schemeClr val="tx1"/>
          </a:solidFill>
          <a:latin typeface="Arial" pitchFamily="34" charset="0"/>
          <a:ea typeface="微软雅黑" pitchFamily="34" charset="-122"/>
        </a:defRPr>
      </a:lvl3pPr>
      <a:lvl4pPr algn="ctr" defTabSz="966788" rtl="0" eaLnBrk="0" fontAlgn="base" hangingPunct="0">
        <a:spcBef>
          <a:spcPct val="0"/>
        </a:spcBef>
        <a:spcAft>
          <a:spcPct val="0"/>
        </a:spcAft>
        <a:defRPr sz="4700">
          <a:solidFill>
            <a:schemeClr val="tx1"/>
          </a:solidFill>
          <a:latin typeface="Arial" pitchFamily="34" charset="0"/>
          <a:ea typeface="微软雅黑" pitchFamily="34" charset="-122"/>
        </a:defRPr>
      </a:lvl4pPr>
      <a:lvl5pPr algn="ctr" defTabSz="966788" rtl="0" eaLnBrk="0" fontAlgn="base" hangingPunct="0">
        <a:spcBef>
          <a:spcPct val="0"/>
        </a:spcBef>
        <a:spcAft>
          <a:spcPct val="0"/>
        </a:spcAft>
        <a:defRPr sz="4700">
          <a:solidFill>
            <a:schemeClr val="tx1"/>
          </a:solidFill>
          <a:latin typeface="Arial" pitchFamily="34" charset="0"/>
          <a:ea typeface="微软雅黑" pitchFamily="34" charset="-122"/>
        </a:defRPr>
      </a:lvl5pPr>
      <a:lvl6pPr marL="457200" algn="ctr" defTabSz="966788" rtl="0" fontAlgn="base">
        <a:spcBef>
          <a:spcPct val="0"/>
        </a:spcBef>
        <a:spcAft>
          <a:spcPct val="0"/>
        </a:spcAft>
        <a:defRPr sz="4700">
          <a:solidFill>
            <a:schemeClr val="tx1"/>
          </a:solidFill>
          <a:latin typeface="Arial" pitchFamily="34" charset="0"/>
          <a:ea typeface="微软雅黑" pitchFamily="34" charset="-122"/>
        </a:defRPr>
      </a:lvl6pPr>
      <a:lvl7pPr marL="914400" algn="ctr" defTabSz="966788" rtl="0" fontAlgn="base">
        <a:spcBef>
          <a:spcPct val="0"/>
        </a:spcBef>
        <a:spcAft>
          <a:spcPct val="0"/>
        </a:spcAft>
        <a:defRPr sz="4700">
          <a:solidFill>
            <a:schemeClr val="tx1"/>
          </a:solidFill>
          <a:latin typeface="Arial" pitchFamily="34" charset="0"/>
          <a:ea typeface="微软雅黑" pitchFamily="34" charset="-122"/>
        </a:defRPr>
      </a:lvl7pPr>
      <a:lvl8pPr marL="1371600" algn="ctr" defTabSz="966788" rtl="0" fontAlgn="base">
        <a:spcBef>
          <a:spcPct val="0"/>
        </a:spcBef>
        <a:spcAft>
          <a:spcPct val="0"/>
        </a:spcAft>
        <a:defRPr sz="4700">
          <a:solidFill>
            <a:schemeClr val="tx1"/>
          </a:solidFill>
          <a:latin typeface="Arial" pitchFamily="34" charset="0"/>
          <a:ea typeface="微软雅黑" pitchFamily="34" charset="-122"/>
        </a:defRPr>
      </a:lvl8pPr>
      <a:lvl9pPr marL="1828800" algn="ctr" defTabSz="966788" rtl="0" fontAlgn="base">
        <a:spcBef>
          <a:spcPct val="0"/>
        </a:spcBef>
        <a:spcAft>
          <a:spcPct val="0"/>
        </a:spcAft>
        <a:defRPr sz="4700">
          <a:solidFill>
            <a:schemeClr val="tx1"/>
          </a:solidFill>
          <a:latin typeface="Arial" pitchFamily="34" charset="0"/>
          <a:ea typeface="微软雅黑" pitchFamily="34" charset="-122"/>
        </a:defRPr>
      </a:lvl9pPr>
    </p:titleStyle>
    <p:bodyStyle>
      <a:lvl1pPr marL="361950" indent="-361950" algn="l" defTabSz="966788" rtl="0" eaLnBrk="0" fontAlgn="base" hangingPunct="0">
        <a:spcBef>
          <a:spcPct val="20000"/>
        </a:spcBef>
        <a:spcAft>
          <a:spcPct val="0"/>
        </a:spcAft>
        <a:buFont typeface="Arial" charset="0"/>
        <a:buChar char="•"/>
        <a:defRPr sz="3400" kern="1200">
          <a:solidFill>
            <a:schemeClr val="tx1"/>
          </a:solidFill>
          <a:latin typeface="+mn-lt"/>
          <a:ea typeface="+mn-ea"/>
          <a:cs typeface="+mn-cs"/>
        </a:defRPr>
      </a:lvl1pPr>
      <a:lvl2pPr marL="785813" indent="-301625" algn="l" defTabSz="966788" rtl="0" eaLnBrk="0" fontAlgn="base" hangingPunct="0">
        <a:spcBef>
          <a:spcPct val="20000"/>
        </a:spcBef>
        <a:spcAft>
          <a:spcPct val="0"/>
        </a:spcAft>
        <a:buFont typeface="Arial" charset="0"/>
        <a:buChar char="–"/>
        <a:defRPr sz="3000" kern="1200">
          <a:solidFill>
            <a:schemeClr val="tx1"/>
          </a:solidFill>
          <a:latin typeface="+mn-lt"/>
          <a:ea typeface="+mn-ea"/>
          <a:cs typeface="+mn-cs"/>
        </a:defRPr>
      </a:lvl2pPr>
      <a:lvl3pPr marL="1209675" indent="-241300" algn="l" defTabSz="966788" rtl="0" eaLnBrk="0" fontAlgn="base" hangingPunct="0">
        <a:spcBef>
          <a:spcPct val="20000"/>
        </a:spcBef>
        <a:spcAft>
          <a:spcPct val="0"/>
        </a:spcAft>
        <a:buFont typeface="Arial" charset="0"/>
        <a:buChar char="•"/>
        <a:defRPr sz="2500" kern="1200">
          <a:solidFill>
            <a:schemeClr val="tx1"/>
          </a:solidFill>
          <a:latin typeface="+mn-lt"/>
          <a:ea typeface="+mn-ea"/>
          <a:cs typeface="+mn-cs"/>
        </a:defRPr>
      </a:lvl3pPr>
      <a:lvl4pPr marL="1692275" indent="-241300" algn="l" defTabSz="966788" rtl="0" eaLnBrk="0" fontAlgn="base" hangingPunct="0">
        <a:spcBef>
          <a:spcPct val="20000"/>
        </a:spcBef>
        <a:spcAft>
          <a:spcPct val="0"/>
        </a:spcAft>
        <a:buFont typeface="Arial" charset="0"/>
        <a:buChar char="–"/>
        <a:defRPr sz="2100" kern="1200">
          <a:solidFill>
            <a:schemeClr val="tx1"/>
          </a:solidFill>
          <a:latin typeface="+mn-lt"/>
          <a:ea typeface="+mn-ea"/>
          <a:cs typeface="+mn-cs"/>
        </a:defRPr>
      </a:lvl4pPr>
      <a:lvl5pPr marL="2176463" indent="-241300" algn="l" defTabSz="966788" rtl="0" eaLnBrk="0" fontAlgn="base" hangingPunct="0">
        <a:spcBef>
          <a:spcPct val="20000"/>
        </a:spcBef>
        <a:spcAft>
          <a:spcPct val="0"/>
        </a:spcAft>
        <a:buFont typeface="Arial" charset="0"/>
        <a:buChar char="»"/>
        <a:defRPr sz="2100" kern="1200">
          <a:solidFill>
            <a:schemeClr val="tx1"/>
          </a:solidFill>
          <a:latin typeface="+mn-lt"/>
          <a:ea typeface="+mn-ea"/>
          <a:cs typeface="+mn-cs"/>
        </a:defRPr>
      </a:lvl5pPr>
      <a:lvl6pPr marL="2661453"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145353"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629254"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113154"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zh-CN"/>
      </a:defPPr>
      <a:lvl1pPr marL="0" algn="l" defTabSz="967801" rtl="0" eaLnBrk="1" latinLnBrk="0" hangingPunct="1">
        <a:defRPr sz="1900" kern="1200">
          <a:solidFill>
            <a:schemeClr val="tx1"/>
          </a:solidFill>
          <a:latin typeface="+mn-lt"/>
          <a:ea typeface="+mn-ea"/>
          <a:cs typeface="+mn-cs"/>
        </a:defRPr>
      </a:lvl1pPr>
      <a:lvl2pPr marL="483900" algn="l" defTabSz="967801" rtl="0" eaLnBrk="1" latinLnBrk="0" hangingPunct="1">
        <a:defRPr sz="1900" kern="1200">
          <a:solidFill>
            <a:schemeClr val="tx1"/>
          </a:solidFill>
          <a:latin typeface="+mn-lt"/>
          <a:ea typeface="+mn-ea"/>
          <a:cs typeface="+mn-cs"/>
        </a:defRPr>
      </a:lvl2pPr>
      <a:lvl3pPr marL="967801" algn="l" defTabSz="967801" rtl="0" eaLnBrk="1" latinLnBrk="0" hangingPunct="1">
        <a:defRPr sz="1900" kern="1200">
          <a:solidFill>
            <a:schemeClr val="tx1"/>
          </a:solidFill>
          <a:latin typeface="+mn-lt"/>
          <a:ea typeface="+mn-ea"/>
          <a:cs typeface="+mn-cs"/>
        </a:defRPr>
      </a:lvl3pPr>
      <a:lvl4pPr marL="1451701" algn="l" defTabSz="967801" rtl="0" eaLnBrk="1" latinLnBrk="0" hangingPunct="1">
        <a:defRPr sz="1900" kern="1200">
          <a:solidFill>
            <a:schemeClr val="tx1"/>
          </a:solidFill>
          <a:latin typeface="+mn-lt"/>
          <a:ea typeface="+mn-ea"/>
          <a:cs typeface="+mn-cs"/>
        </a:defRPr>
      </a:lvl4pPr>
      <a:lvl5pPr marL="1935602" algn="l" defTabSz="967801" rtl="0" eaLnBrk="1" latinLnBrk="0" hangingPunct="1">
        <a:defRPr sz="1900" kern="1200">
          <a:solidFill>
            <a:schemeClr val="tx1"/>
          </a:solidFill>
          <a:latin typeface="+mn-lt"/>
          <a:ea typeface="+mn-ea"/>
          <a:cs typeface="+mn-cs"/>
        </a:defRPr>
      </a:lvl5pPr>
      <a:lvl6pPr marL="2419502" algn="l" defTabSz="967801" rtl="0" eaLnBrk="1" latinLnBrk="0" hangingPunct="1">
        <a:defRPr sz="1900" kern="1200">
          <a:solidFill>
            <a:schemeClr val="tx1"/>
          </a:solidFill>
          <a:latin typeface="+mn-lt"/>
          <a:ea typeface="+mn-ea"/>
          <a:cs typeface="+mn-cs"/>
        </a:defRPr>
      </a:lvl6pPr>
      <a:lvl7pPr marL="2903403" algn="l" defTabSz="967801" rtl="0" eaLnBrk="1" latinLnBrk="0" hangingPunct="1">
        <a:defRPr sz="1900" kern="1200">
          <a:solidFill>
            <a:schemeClr val="tx1"/>
          </a:solidFill>
          <a:latin typeface="+mn-lt"/>
          <a:ea typeface="+mn-ea"/>
          <a:cs typeface="+mn-cs"/>
        </a:defRPr>
      </a:lvl7pPr>
      <a:lvl8pPr marL="3387303" algn="l" defTabSz="967801" rtl="0" eaLnBrk="1" latinLnBrk="0" hangingPunct="1">
        <a:defRPr sz="1900" kern="1200">
          <a:solidFill>
            <a:schemeClr val="tx1"/>
          </a:solidFill>
          <a:latin typeface="+mn-lt"/>
          <a:ea typeface="+mn-ea"/>
          <a:cs typeface="+mn-cs"/>
        </a:defRPr>
      </a:lvl8pPr>
      <a:lvl9pPr marL="3871204" algn="l" defTabSz="967801"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0.xml"/><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4"/>
          <p:cNvSpPr>
            <a:spLocks noChangeArrowheads="1"/>
          </p:cNvSpPr>
          <p:nvPr/>
        </p:nvSpPr>
        <p:spPr bwMode="auto">
          <a:xfrm>
            <a:off x="0" y="0"/>
            <a:ext cx="9721850" cy="5400675"/>
          </a:xfrm>
          <a:prstGeom prst="rect">
            <a:avLst/>
          </a:prstGeom>
          <a:solidFill>
            <a:srgbClr val="F8F8F8"/>
          </a:solidFill>
          <a:ln w="9525">
            <a:noFill/>
            <a:miter lim="800000"/>
            <a:headEnd/>
            <a:tailEnd/>
          </a:ln>
        </p:spPr>
        <p:txBody>
          <a:bodyPr wrap="none" anchor="ctr"/>
          <a:lstStyle/>
          <a:p>
            <a:endParaRPr lang="zh-CN" altLang="en-US" b="0">
              <a:ea typeface="宋体" charset="-122"/>
            </a:endParaRPr>
          </a:p>
        </p:txBody>
      </p:sp>
      <p:pic>
        <p:nvPicPr>
          <p:cNvPr id="33818" name="Picture 26" descr="018"/>
          <p:cNvPicPr>
            <a:picLocks noChangeAspect="1" noChangeArrowheads="1"/>
          </p:cNvPicPr>
          <p:nvPr/>
        </p:nvPicPr>
        <p:blipFill>
          <a:blip r:embed="rId3"/>
          <a:srcRect/>
          <a:stretch>
            <a:fillRect/>
          </a:stretch>
        </p:blipFill>
        <p:spPr bwMode="auto">
          <a:xfrm>
            <a:off x="0" y="0"/>
            <a:ext cx="9721850" cy="5400675"/>
          </a:xfrm>
          <a:prstGeom prst="rect">
            <a:avLst/>
          </a:prstGeom>
          <a:noFill/>
        </p:spPr>
      </p:pic>
      <p:sp>
        <p:nvSpPr>
          <p:cNvPr id="33813" name="Rectangle 21"/>
          <p:cNvSpPr>
            <a:spLocks noChangeArrowheads="1"/>
          </p:cNvSpPr>
          <p:nvPr/>
        </p:nvSpPr>
        <p:spPr bwMode="auto">
          <a:xfrm>
            <a:off x="0" y="4140200"/>
            <a:ext cx="9721850" cy="1260475"/>
          </a:xfrm>
          <a:prstGeom prst="rect">
            <a:avLst/>
          </a:prstGeom>
          <a:solidFill>
            <a:schemeClr val="bg1">
              <a:alpha val="89803"/>
            </a:schemeClr>
          </a:solidFill>
          <a:ln w="9525">
            <a:noFill/>
            <a:miter lim="800000"/>
            <a:headEnd/>
            <a:tailEnd/>
          </a:ln>
        </p:spPr>
        <p:txBody>
          <a:bodyPr wrap="none" anchor="ctr"/>
          <a:lstStyle/>
          <a:p>
            <a:endParaRPr lang="zh-CN" altLang="en-US"/>
          </a:p>
        </p:txBody>
      </p:sp>
      <p:sp>
        <p:nvSpPr>
          <p:cNvPr id="15380" name="Text Box 20"/>
          <p:cNvSpPr txBox="1">
            <a:spLocks noChangeArrowheads="1"/>
          </p:cNvSpPr>
          <p:nvPr/>
        </p:nvSpPr>
        <p:spPr bwMode="auto">
          <a:xfrm>
            <a:off x="2047875" y="4281488"/>
            <a:ext cx="5692775" cy="646331"/>
          </a:xfrm>
          <a:prstGeom prst="rect">
            <a:avLst/>
          </a:prstGeom>
          <a:noFill/>
          <a:ln w="9525">
            <a:noFill/>
            <a:miter lim="800000"/>
            <a:headEnd/>
            <a:tailEnd/>
          </a:ln>
        </p:spPr>
        <p:txBody>
          <a:bodyPr>
            <a:spAutoFit/>
          </a:bodyPr>
          <a:lstStyle/>
          <a:p>
            <a:pPr defTabSz="914400">
              <a:spcBef>
                <a:spcPct val="50000"/>
              </a:spcBef>
            </a:pPr>
            <a:r>
              <a:rPr lang="zh-CN" altLang="en-US" sz="3600" b="0" dirty="0">
                <a:solidFill>
                  <a:srgbClr val="1C1C1C"/>
                </a:solidFill>
                <a:latin typeface="华康雅宋体W9(P)" pitchFamily="18" charset="-122"/>
                <a:ea typeface="华康雅宋体W9(P)" pitchFamily="18" charset="-122"/>
              </a:rPr>
              <a:t>医疗</a:t>
            </a:r>
            <a:r>
              <a:rPr lang="zh-CN" altLang="en-US" sz="3600" b="0" dirty="0" smtClean="0">
                <a:solidFill>
                  <a:srgbClr val="1C1C1C"/>
                </a:solidFill>
                <a:latin typeface="华康雅宋体W9(P)" pitchFamily="18" charset="-122"/>
                <a:ea typeface="华康雅宋体W9(P)" pitchFamily="18" charset="-122"/>
              </a:rPr>
              <a:t>卫生工作总结</a:t>
            </a:r>
            <a:r>
              <a:rPr lang="en-US" altLang="zh-CN" sz="3600" b="0" dirty="0" smtClean="0">
                <a:solidFill>
                  <a:srgbClr val="1C1C1C"/>
                </a:solidFill>
                <a:latin typeface="华康雅宋体W9(P)" pitchFamily="18" charset="-122"/>
                <a:ea typeface="华康雅宋体W9(P)" pitchFamily="18" charset="-122"/>
              </a:rPr>
              <a:t>PPT</a:t>
            </a:r>
            <a:r>
              <a:rPr lang="zh-CN" altLang="en-US" sz="3600" b="0" dirty="0">
                <a:solidFill>
                  <a:srgbClr val="1C1C1C"/>
                </a:solidFill>
                <a:latin typeface="华康雅宋体W9(P)" pitchFamily="18" charset="-122"/>
                <a:ea typeface="华康雅宋体W9(P)" pitchFamily="18" charset="-122"/>
              </a:rPr>
              <a:t>模板</a:t>
            </a:r>
          </a:p>
        </p:txBody>
      </p:sp>
      <p:grpSp>
        <p:nvGrpSpPr>
          <p:cNvPr id="15385" name="Group 25"/>
          <p:cNvGrpSpPr>
            <a:grpSpLocks/>
          </p:cNvGrpSpPr>
          <p:nvPr/>
        </p:nvGrpSpPr>
        <p:grpSpPr bwMode="auto">
          <a:xfrm>
            <a:off x="2413000" y="4860925"/>
            <a:ext cx="1211263" cy="366713"/>
            <a:chOff x="2113" y="2023"/>
            <a:chExt cx="763" cy="231"/>
          </a:xfrm>
        </p:grpSpPr>
        <p:sp>
          <p:nvSpPr>
            <p:cNvPr id="33814" name="Text Box 22"/>
            <p:cNvSpPr txBox="1">
              <a:spLocks noChangeArrowheads="1"/>
            </p:cNvSpPr>
            <p:nvPr/>
          </p:nvSpPr>
          <p:spPr bwMode="auto">
            <a:xfrm>
              <a:off x="2113" y="2023"/>
              <a:ext cx="715" cy="231"/>
            </a:xfrm>
            <a:prstGeom prst="rect">
              <a:avLst/>
            </a:prstGeom>
            <a:noFill/>
            <a:ln w="9525">
              <a:noFill/>
              <a:miter lim="800000"/>
              <a:headEnd/>
              <a:tailEnd/>
            </a:ln>
          </p:spPr>
          <p:txBody>
            <a:bodyPr>
              <a:spAutoFit/>
            </a:bodyPr>
            <a:lstStyle/>
            <a:p>
              <a:pPr defTabSz="914400">
                <a:spcBef>
                  <a:spcPct val="50000"/>
                </a:spcBef>
              </a:pPr>
              <a:r>
                <a:rPr lang="zh-CN" altLang="en-US" sz="1800" b="0">
                  <a:solidFill>
                    <a:srgbClr val="1C1C1C"/>
                  </a:solidFill>
                  <a:latin typeface="华康雅宋体W9(P)" pitchFamily="18" charset="-122"/>
                  <a:ea typeface="华康雅宋体W9(P)" pitchFamily="18" charset="-122"/>
                </a:rPr>
                <a:t>医疗卫生</a:t>
              </a:r>
            </a:p>
          </p:txBody>
        </p:sp>
        <p:sp>
          <p:nvSpPr>
            <p:cNvPr id="33815" name="AutoShape 24"/>
            <p:cNvSpPr>
              <a:spLocks noChangeArrowheads="1"/>
            </p:cNvSpPr>
            <p:nvPr/>
          </p:nvSpPr>
          <p:spPr bwMode="auto">
            <a:xfrm>
              <a:off x="2797" y="2125"/>
              <a:ext cx="79" cy="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281 w 21600"/>
                <a:gd name="T25" fmla="*/ 3281 h 21600"/>
                <a:gd name="T26" fmla="*/ 18319 w 21600"/>
                <a:gd name="T27" fmla="*/ 18319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1C1C1C"/>
            </a:solidFill>
            <a:ln w="9525">
              <a:noFill/>
              <a:round/>
              <a:headEnd/>
              <a:tailEnd/>
            </a:ln>
          </p:spPr>
          <p:txBody>
            <a:bodyPr wrap="none" anchor="ctr"/>
            <a:lstStyle/>
            <a:p>
              <a:endParaRPr lang="zh-CN" altLang="en-US"/>
            </a:p>
          </p:txBody>
        </p:sp>
      </p:grpSp>
      <p:grpSp>
        <p:nvGrpSpPr>
          <p:cNvPr id="15386" name="Group 26"/>
          <p:cNvGrpSpPr>
            <a:grpSpLocks/>
          </p:cNvGrpSpPr>
          <p:nvPr/>
        </p:nvGrpSpPr>
        <p:grpSpPr bwMode="auto">
          <a:xfrm>
            <a:off x="3644900" y="4870450"/>
            <a:ext cx="1211263" cy="366713"/>
            <a:chOff x="2113" y="2023"/>
            <a:chExt cx="763" cy="231"/>
          </a:xfrm>
        </p:grpSpPr>
        <p:sp>
          <p:nvSpPr>
            <p:cNvPr id="33812" name="Text Box 27"/>
            <p:cNvSpPr txBox="1">
              <a:spLocks noChangeArrowheads="1"/>
            </p:cNvSpPr>
            <p:nvPr/>
          </p:nvSpPr>
          <p:spPr bwMode="auto">
            <a:xfrm>
              <a:off x="2113" y="2023"/>
              <a:ext cx="715" cy="231"/>
            </a:xfrm>
            <a:prstGeom prst="rect">
              <a:avLst/>
            </a:prstGeom>
            <a:noFill/>
            <a:ln w="9525">
              <a:noFill/>
              <a:miter lim="800000"/>
              <a:headEnd/>
              <a:tailEnd/>
            </a:ln>
          </p:spPr>
          <p:txBody>
            <a:bodyPr>
              <a:spAutoFit/>
            </a:bodyPr>
            <a:lstStyle/>
            <a:p>
              <a:pPr defTabSz="914400">
                <a:spcBef>
                  <a:spcPct val="50000"/>
                </a:spcBef>
              </a:pPr>
              <a:r>
                <a:rPr lang="zh-CN" altLang="en-US" sz="1800" b="0">
                  <a:solidFill>
                    <a:srgbClr val="1C1C1C"/>
                  </a:solidFill>
                  <a:latin typeface="华康雅宋体W9(P)" pitchFamily="18" charset="-122"/>
                  <a:ea typeface="华康雅宋体W9(P)" pitchFamily="18" charset="-122"/>
                </a:rPr>
                <a:t>医疗研究</a:t>
              </a:r>
            </a:p>
          </p:txBody>
        </p:sp>
        <p:sp>
          <p:nvSpPr>
            <p:cNvPr id="2" name="AutoShape 28"/>
            <p:cNvSpPr>
              <a:spLocks noChangeArrowheads="1"/>
            </p:cNvSpPr>
            <p:nvPr/>
          </p:nvSpPr>
          <p:spPr bwMode="auto">
            <a:xfrm>
              <a:off x="2797" y="2125"/>
              <a:ext cx="79" cy="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281 w 21600"/>
                <a:gd name="T25" fmla="*/ 3281 h 21600"/>
                <a:gd name="T26" fmla="*/ 18319 w 21600"/>
                <a:gd name="T27" fmla="*/ 18319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1C1C1C"/>
            </a:solidFill>
            <a:ln w="9525">
              <a:noFill/>
              <a:round/>
              <a:headEnd/>
              <a:tailEnd/>
            </a:ln>
          </p:spPr>
          <p:txBody>
            <a:bodyPr wrap="none" anchor="ctr"/>
            <a:lstStyle/>
            <a:p>
              <a:endParaRPr lang="zh-CN" altLang="en-US"/>
            </a:p>
          </p:txBody>
        </p:sp>
      </p:grpSp>
      <p:grpSp>
        <p:nvGrpSpPr>
          <p:cNvPr id="15389" name="Group 29"/>
          <p:cNvGrpSpPr>
            <a:grpSpLocks/>
          </p:cNvGrpSpPr>
          <p:nvPr/>
        </p:nvGrpSpPr>
        <p:grpSpPr bwMode="auto">
          <a:xfrm>
            <a:off x="4876800" y="4879975"/>
            <a:ext cx="1211263" cy="366713"/>
            <a:chOff x="2113" y="2023"/>
            <a:chExt cx="763" cy="231"/>
          </a:xfrm>
        </p:grpSpPr>
        <p:sp>
          <p:nvSpPr>
            <p:cNvPr id="33810" name="Text Box 30"/>
            <p:cNvSpPr txBox="1">
              <a:spLocks noChangeArrowheads="1"/>
            </p:cNvSpPr>
            <p:nvPr/>
          </p:nvSpPr>
          <p:spPr bwMode="auto">
            <a:xfrm>
              <a:off x="2113" y="2023"/>
              <a:ext cx="715" cy="231"/>
            </a:xfrm>
            <a:prstGeom prst="rect">
              <a:avLst/>
            </a:prstGeom>
            <a:noFill/>
            <a:ln w="9525">
              <a:noFill/>
              <a:miter lim="800000"/>
              <a:headEnd/>
              <a:tailEnd/>
            </a:ln>
          </p:spPr>
          <p:txBody>
            <a:bodyPr>
              <a:spAutoFit/>
            </a:bodyPr>
            <a:lstStyle/>
            <a:p>
              <a:pPr defTabSz="914400">
                <a:spcBef>
                  <a:spcPct val="50000"/>
                </a:spcBef>
              </a:pPr>
              <a:r>
                <a:rPr lang="zh-CN" altLang="en-US" sz="1800" b="0">
                  <a:solidFill>
                    <a:srgbClr val="1C1C1C"/>
                  </a:solidFill>
                  <a:latin typeface="华康雅宋体W9(P)" pitchFamily="18" charset="-122"/>
                  <a:ea typeface="华康雅宋体W9(P)" pitchFamily="18" charset="-122"/>
                </a:rPr>
                <a:t>医院科研</a:t>
              </a:r>
            </a:p>
          </p:txBody>
        </p:sp>
        <p:sp>
          <p:nvSpPr>
            <p:cNvPr id="33811" name="AutoShape 31"/>
            <p:cNvSpPr>
              <a:spLocks noChangeArrowheads="1"/>
            </p:cNvSpPr>
            <p:nvPr/>
          </p:nvSpPr>
          <p:spPr bwMode="auto">
            <a:xfrm>
              <a:off x="2797" y="2125"/>
              <a:ext cx="79" cy="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281 w 21600"/>
                <a:gd name="T25" fmla="*/ 3281 h 21600"/>
                <a:gd name="T26" fmla="*/ 18319 w 21600"/>
                <a:gd name="T27" fmla="*/ 18319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1C1C1C"/>
            </a:solidFill>
            <a:ln w="9525">
              <a:noFill/>
              <a:round/>
              <a:headEnd/>
              <a:tailEnd/>
            </a:ln>
          </p:spPr>
          <p:txBody>
            <a:bodyPr wrap="none" anchor="ctr"/>
            <a:lstStyle/>
            <a:p>
              <a:endParaRPr lang="zh-CN" altLang="en-US"/>
            </a:p>
          </p:txBody>
        </p:sp>
      </p:grpSp>
      <p:grpSp>
        <p:nvGrpSpPr>
          <p:cNvPr id="15392" name="Group 32"/>
          <p:cNvGrpSpPr>
            <a:grpSpLocks/>
          </p:cNvGrpSpPr>
          <p:nvPr/>
        </p:nvGrpSpPr>
        <p:grpSpPr bwMode="auto">
          <a:xfrm>
            <a:off x="6076950" y="4873625"/>
            <a:ext cx="1211263" cy="366713"/>
            <a:chOff x="2113" y="2023"/>
            <a:chExt cx="763" cy="231"/>
          </a:xfrm>
        </p:grpSpPr>
        <p:sp>
          <p:nvSpPr>
            <p:cNvPr id="33808" name="Text Box 33"/>
            <p:cNvSpPr txBox="1">
              <a:spLocks noChangeArrowheads="1"/>
            </p:cNvSpPr>
            <p:nvPr/>
          </p:nvSpPr>
          <p:spPr bwMode="auto">
            <a:xfrm>
              <a:off x="2113" y="2023"/>
              <a:ext cx="715" cy="231"/>
            </a:xfrm>
            <a:prstGeom prst="rect">
              <a:avLst/>
            </a:prstGeom>
            <a:noFill/>
            <a:ln w="9525">
              <a:noFill/>
              <a:miter lim="800000"/>
              <a:headEnd/>
              <a:tailEnd/>
            </a:ln>
          </p:spPr>
          <p:txBody>
            <a:bodyPr>
              <a:spAutoFit/>
            </a:bodyPr>
            <a:lstStyle/>
            <a:p>
              <a:pPr defTabSz="914400">
                <a:spcBef>
                  <a:spcPct val="50000"/>
                </a:spcBef>
              </a:pPr>
              <a:r>
                <a:rPr lang="zh-CN" altLang="en-US" sz="1800" b="0">
                  <a:solidFill>
                    <a:srgbClr val="1C1C1C"/>
                  </a:solidFill>
                  <a:latin typeface="华康雅宋体W9(P)" pitchFamily="18" charset="-122"/>
                  <a:ea typeface="华康雅宋体W9(P)" pitchFamily="18" charset="-122"/>
                </a:rPr>
                <a:t>通用风格</a:t>
              </a:r>
            </a:p>
          </p:txBody>
        </p:sp>
        <p:sp>
          <p:nvSpPr>
            <p:cNvPr id="33809" name="AutoShape 34"/>
            <p:cNvSpPr>
              <a:spLocks noChangeArrowheads="1"/>
            </p:cNvSpPr>
            <p:nvPr/>
          </p:nvSpPr>
          <p:spPr bwMode="auto">
            <a:xfrm>
              <a:off x="2797" y="2125"/>
              <a:ext cx="79" cy="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281 w 21600"/>
                <a:gd name="T25" fmla="*/ 3281 h 21600"/>
                <a:gd name="T26" fmla="*/ 18319 w 21600"/>
                <a:gd name="T27" fmla="*/ 18319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1C1C1C"/>
            </a:solidFill>
            <a:ln w="9525">
              <a:noFill/>
              <a:round/>
              <a:headEnd/>
              <a:tailEnd/>
            </a:ln>
          </p:spPr>
          <p:txBody>
            <a:bodyPr wrap="none" anchor="ctr"/>
            <a:lstStyle/>
            <a:p>
              <a:endParaRPr lang="zh-CN" altLang="en-US"/>
            </a:p>
          </p:txBody>
        </p:sp>
      </p:gr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33818"/>
                                        </p:tgtEl>
                                        <p:attrNameLst>
                                          <p:attrName>style.visibility</p:attrName>
                                        </p:attrNameLst>
                                      </p:cBhvr>
                                      <p:to>
                                        <p:strVal val="visible"/>
                                      </p:to>
                                    </p:set>
                                    <p:anim calcmode="lin" valueType="num">
                                      <p:cBhvr>
                                        <p:cTn id="7" dur="1000" fill="hold"/>
                                        <p:tgtEl>
                                          <p:spTgt spid="33818"/>
                                        </p:tgtEl>
                                        <p:attrNameLst>
                                          <p:attrName>ppt_w</p:attrName>
                                        </p:attrNameLst>
                                      </p:cBhvr>
                                      <p:tavLst>
                                        <p:tav tm="0">
                                          <p:val>
                                            <p:strVal val="#ppt_w+.3"/>
                                          </p:val>
                                        </p:tav>
                                        <p:tav tm="100000">
                                          <p:val>
                                            <p:strVal val="#ppt_w"/>
                                          </p:val>
                                        </p:tav>
                                      </p:tavLst>
                                    </p:anim>
                                    <p:anim calcmode="lin" valueType="num">
                                      <p:cBhvr>
                                        <p:cTn id="8" dur="1000" fill="hold"/>
                                        <p:tgtEl>
                                          <p:spTgt spid="33818"/>
                                        </p:tgtEl>
                                        <p:attrNameLst>
                                          <p:attrName>ppt_h</p:attrName>
                                        </p:attrNameLst>
                                      </p:cBhvr>
                                      <p:tavLst>
                                        <p:tav tm="0">
                                          <p:val>
                                            <p:strVal val="#ppt_h"/>
                                          </p:val>
                                        </p:tav>
                                        <p:tav tm="100000">
                                          <p:val>
                                            <p:strVal val="#ppt_h"/>
                                          </p:val>
                                        </p:tav>
                                      </p:tavLst>
                                    </p:anim>
                                    <p:animEffect transition="in" filter="fade">
                                      <p:cBhvr>
                                        <p:cTn id="9" dur="1000"/>
                                        <p:tgtEl>
                                          <p:spTgt spid="33818"/>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33813"/>
                                        </p:tgtEl>
                                        <p:attrNameLst>
                                          <p:attrName>style.visibility</p:attrName>
                                        </p:attrNameLst>
                                      </p:cBhvr>
                                      <p:to>
                                        <p:strVal val="visible"/>
                                      </p:to>
                                    </p:set>
                                    <p:anim calcmode="lin" valueType="num">
                                      <p:cBhvr additive="base">
                                        <p:cTn id="13" dur="500" fill="hold"/>
                                        <p:tgtEl>
                                          <p:spTgt spid="33813"/>
                                        </p:tgtEl>
                                        <p:attrNameLst>
                                          <p:attrName>ppt_x</p:attrName>
                                        </p:attrNameLst>
                                      </p:cBhvr>
                                      <p:tavLst>
                                        <p:tav tm="0">
                                          <p:val>
                                            <p:strVal val="0-#ppt_w/2"/>
                                          </p:val>
                                        </p:tav>
                                        <p:tav tm="100000">
                                          <p:val>
                                            <p:strVal val="#ppt_x"/>
                                          </p:val>
                                        </p:tav>
                                      </p:tavLst>
                                    </p:anim>
                                    <p:anim calcmode="lin" valueType="num">
                                      <p:cBhvr additive="base">
                                        <p:cTn id="14" dur="500" fill="hold"/>
                                        <p:tgtEl>
                                          <p:spTgt spid="33813"/>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2" presetClass="entr" presetSubtype="4" fill="hold" grpId="2" nodeType="afterEffect">
                                  <p:stCondLst>
                                    <p:cond delay="0"/>
                                  </p:stCondLst>
                                  <p:iterate type="lt">
                                    <p:tmPct val="0"/>
                                  </p:iterate>
                                  <p:childTnLst>
                                    <p:set>
                                      <p:cBhvr>
                                        <p:cTn id="17" dur="1" fill="hold">
                                          <p:stCondLst>
                                            <p:cond delay="0"/>
                                          </p:stCondLst>
                                        </p:cTn>
                                        <p:tgtEl>
                                          <p:spTgt spid="15380"/>
                                        </p:tgtEl>
                                        <p:attrNameLst>
                                          <p:attrName>style.visibility</p:attrName>
                                        </p:attrNameLst>
                                      </p:cBhvr>
                                      <p:to>
                                        <p:strVal val="visible"/>
                                      </p:to>
                                    </p:set>
                                    <p:animEffect transition="in" filter="wipe(down)">
                                      <p:cBhvr>
                                        <p:cTn id="18" dur="500"/>
                                        <p:tgtEl>
                                          <p:spTgt spid="15380"/>
                                        </p:tgtEl>
                                      </p:cBhvr>
                                    </p:animEffect>
                                  </p:childTnLst>
                                </p:cTn>
                              </p:par>
                            </p:childTnLst>
                          </p:cTn>
                        </p:par>
                        <p:par>
                          <p:cTn id="19" fill="hold">
                            <p:stCondLst>
                              <p:cond delay="2000"/>
                            </p:stCondLst>
                            <p:childTnLst>
                              <p:par>
                                <p:cTn id="20" presetID="22" presetClass="entr" presetSubtype="4" fill="hold" nodeType="afterEffect">
                                  <p:stCondLst>
                                    <p:cond delay="0"/>
                                  </p:stCondLst>
                                  <p:childTnLst>
                                    <p:set>
                                      <p:cBhvr>
                                        <p:cTn id="21" dur="1" fill="hold">
                                          <p:stCondLst>
                                            <p:cond delay="0"/>
                                          </p:stCondLst>
                                        </p:cTn>
                                        <p:tgtEl>
                                          <p:spTgt spid="15385"/>
                                        </p:tgtEl>
                                        <p:attrNameLst>
                                          <p:attrName>style.visibility</p:attrName>
                                        </p:attrNameLst>
                                      </p:cBhvr>
                                      <p:to>
                                        <p:strVal val="visible"/>
                                      </p:to>
                                    </p:set>
                                    <p:animEffect transition="in" filter="wipe(down)">
                                      <p:cBhvr>
                                        <p:cTn id="22" dur="500"/>
                                        <p:tgtEl>
                                          <p:spTgt spid="15385"/>
                                        </p:tgtEl>
                                      </p:cBhvr>
                                    </p:animEffect>
                                  </p:childTnLst>
                                </p:cTn>
                              </p:par>
                              <p:par>
                                <p:cTn id="23" presetID="22" presetClass="entr" presetSubtype="4" fill="hold" nodeType="withEffect">
                                  <p:stCondLst>
                                    <p:cond delay="0"/>
                                  </p:stCondLst>
                                  <p:childTnLst>
                                    <p:set>
                                      <p:cBhvr>
                                        <p:cTn id="24" dur="1" fill="hold">
                                          <p:stCondLst>
                                            <p:cond delay="0"/>
                                          </p:stCondLst>
                                        </p:cTn>
                                        <p:tgtEl>
                                          <p:spTgt spid="15386"/>
                                        </p:tgtEl>
                                        <p:attrNameLst>
                                          <p:attrName>style.visibility</p:attrName>
                                        </p:attrNameLst>
                                      </p:cBhvr>
                                      <p:to>
                                        <p:strVal val="visible"/>
                                      </p:to>
                                    </p:set>
                                    <p:animEffect transition="in" filter="wipe(down)">
                                      <p:cBhvr>
                                        <p:cTn id="25" dur="500"/>
                                        <p:tgtEl>
                                          <p:spTgt spid="15386"/>
                                        </p:tgtEl>
                                      </p:cBhvr>
                                    </p:animEffect>
                                  </p:childTnLst>
                                </p:cTn>
                              </p:par>
                              <p:par>
                                <p:cTn id="26" presetID="22" presetClass="entr" presetSubtype="4" fill="hold" nodeType="withEffect">
                                  <p:stCondLst>
                                    <p:cond delay="0"/>
                                  </p:stCondLst>
                                  <p:childTnLst>
                                    <p:set>
                                      <p:cBhvr>
                                        <p:cTn id="27" dur="1" fill="hold">
                                          <p:stCondLst>
                                            <p:cond delay="0"/>
                                          </p:stCondLst>
                                        </p:cTn>
                                        <p:tgtEl>
                                          <p:spTgt spid="15389"/>
                                        </p:tgtEl>
                                        <p:attrNameLst>
                                          <p:attrName>style.visibility</p:attrName>
                                        </p:attrNameLst>
                                      </p:cBhvr>
                                      <p:to>
                                        <p:strVal val="visible"/>
                                      </p:to>
                                    </p:set>
                                    <p:animEffect transition="in" filter="wipe(down)">
                                      <p:cBhvr>
                                        <p:cTn id="28" dur="500"/>
                                        <p:tgtEl>
                                          <p:spTgt spid="15389"/>
                                        </p:tgtEl>
                                      </p:cBhvr>
                                    </p:animEffect>
                                  </p:childTnLst>
                                </p:cTn>
                              </p:par>
                              <p:par>
                                <p:cTn id="29" presetID="22" presetClass="entr" presetSubtype="4" fill="hold" nodeType="withEffect">
                                  <p:stCondLst>
                                    <p:cond delay="0"/>
                                  </p:stCondLst>
                                  <p:childTnLst>
                                    <p:set>
                                      <p:cBhvr>
                                        <p:cTn id="30" dur="1" fill="hold">
                                          <p:stCondLst>
                                            <p:cond delay="0"/>
                                          </p:stCondLst>
                                        </p:cTn>
                                        <p:tgtEl>
                                          <p:spTgt spid="15392"/>
                                        </p:tgtEl>
                                        <p:attrNameLst>
                                          <p:attrName>style.visibility</p:attrName>
                                        </p:attrNameLst>
                                      </p:cBhvr>
                                      <p:to>
                                        <p:strVal val="visible"/>
                                      </p:to>
                                    </p:set>
                                    <p:animEffect transition="in" filter="wipe(down)">
                                      <p:cBhvr>
                                        <p:cTn id="31" dur="500"/>
                                        <p:tgtEl>
                                          <p:spTgt spid="153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13" grpId="0" animBg="1"/>
      <p:bldP spid="15380" grpId="2"/>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17" name="组合 13"/>
          <p:cNvGrpSpPr>
            <a:grpSpLocks/>
          </p:cNvGrpSpPr>
          <p:nvPr/>
        </p:nvGrpSpPr>
        <p:grpSpPr bwMode="auto">
          <a:xfrm>
            <a:off x="3373438" y="1163638"/>
            <a:ext cx="2974975" cy="614362"/>
            <a:chOff x="3725790" y="847725"/>
            <a:chExt cx="3730770" cy="781050"/>
          </a:xfrm>
        </p:grpSpPr>
        <p:grpSp>
          <p:nvGrpSpPr>
            <p:cNvPr id="35867" name="组合 9"/>
            <p:cNvGrpSpPr>
              <a:grpSpLocks/>
            </p:cNvGrpSpPr>
            <p:nvPr/>
          </p:nvGrpSpPr>
          <p:grpSpPr bwMode="auto">
            <a:xfrm>
              <a:off x="3725790" y="1019175"/>
              <a:ext cx="627135" cy="609600"/>
              <a:chOff x="3725790" y="1019175"/>
              <a:chExt cx="627135" cy="609600"/>
            </a:xfrm>
          </p:grpSpPr>
          <p:sp>
            <p:nvSpPr>
              <p:cNvPr id="8" name="任意多边形 7"/>
              <p:cNvSpPr/>
              <p:nvPr/>
            </p:nvSpPr>
            <p:spPr>
              <a:xfrm>
                <a:off x="3725790" y="1019273"/>
                <a:ext cx="627104" cy="609502"/>
              </a:xfrm>
              <a:custGeom>
                <a:avLst/>
                <a:gdLst>
                  <a:gd name="connsiteX0" fmla="*/ 0 w 627135"/>
                  <a:gd name="connsiteY0" fmla="*/ 0 h 609600"/>
                  <a:gd name="connsiteX1" fmla="*/ 627135 w 627135"/>
                  <a:gd name="connsiteY1" fmla="*/ 0 h 609600"/>
                  <a:gd name="connsiteX2" fmla="*/ 627135 w 627135"/>
                  <a:gd name="connsiteY2" fmla="*/ 609600 h 609600"/>
                  <a:gd name="connsiteX3" fmla="*/ 1783 w 627135"/>
                  <a:gd name="connsiteY3" fmla="*/ 609600 h 609600"/>
                  <a:gd name="connsiteX4" fmla="*/ 305666 w 627135"/>
                  <a:gd name="connsiteY4" fmla="*/ 300804 h 609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7135" h="609600">
                    <a:moveTo>
                      <a:pt x="0" y="0"/>
                    </a:moveTo>
                    <a:lnTo>
                      <a:pt x="627135" y="0"/>
                    </a:lnTo>
                    <a:lnTo>
                      <a:pt x="627135" y="609600"/>
                    </a:lnTo>
                    <a:lnTo>
                      <a:pt x="1783" y="609600"/>
                    </a:lnTo>
                    <a:lnTo>
                      <a:pt x="305666" y="30080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zh-CN" altLang="en-US" sz="1800" b="0"/>
              </a:p>
            </p:txBody>
          </p:sp>
          <p:sp>
            <p:nvSpPr>
              <p:cNvPr id="35873" name="直角三角形 8"/>
              <p:cNvSpPr>
                <a:spLocks noChangeArrowheads="1"/>
              </p:cNvSpPr>
              <p:nvPr/>
            </p:nvSpPr>
            <p:spPr bwMode="auto">
              <a:xfrm rot="5400000" flipV="1">
                <a:off x="4181475" y="1457325"/>
                <a:ext cx="171450" cy="171450"/>
              </a:xfrm>
              <a:prstGeom prst="rtTriangle">
                <a:avLst/>
              </a:prstGeom>
              <a:solidFill>
                <a:schemeClr val="tx2"/>
              </a:solidFill>
              <a:ln w="12700" algn="ctr">
                <a:noFill/>
                <a:miter lim="800000"/>
                <a:headEnd/>
                <a:tailEnd/>
              </a:ln>
            </p:spPr>
            <p:txBody>
              <a:bodyPr vert="eaVert" lIns="72585" tIns="36293" rIns="72585" bIns="36293" anchor="ctr"/>
              <a:lstStyle/>
              <a:p>
                <a:pPr algn="ctr" defTabSz="725488"/>
                <a:endParaRPr lang="zh-CN" altLang="en-US" sz="1400" b="0">
                  <a:solidFill>
                    <a:srgbClr val="FFFFFF"/>
                  </a:solidFill>
                  <a:latin typeface="Calibri" pitchFamily="34" charset="0"/>
                </a:endParaRPr>
              </a:p>
            </p:txBody>
          </p:sp>
        </p:grpSp>
        <p:grpSp>
          <p:nvGrpSpPr>
            <p:cNvPr id="35868" name="组合 10"/>
            <p:cNvGrpSpPr>
              <a:grpSpLocks/>
            </p:cNvGrpSpPr>
            <p:nvPr/>
          </p:nvGrpSpPr>
          <p:grpSpPr bwMode="auto">
            <a:xfrm flipH="1">
              <a:off x="6829425" y="1019175"/>
              <a:ext cx="627135" cy="609600"/>
              <a:chOff x="3725790" y="1019175"/>
              <a:chExt cx="627135" cy="609600"/>
            </a:xfrm>
          </p:grpSpPr>
          <p:sp>
            <p:nvSpPr>
              <p:cNvPr id="12" name="任意多边形 11"/>
              <p:cNvSpPr/>
              <p:nvPr/>
            </p:nvSpPr>
            <p:spPr>
              <a:xfrm>
                <a:off x="3725790" y="1019273"/>
                <a:ext cx="627105" cy="609502"/>
              </a:xfrm>
              <a:custGeom>
                <a:avLst/>
                <a:gdLst>
                  <a:gd name="connsiteX0" fmla="*/ 0 w 627135"/>
                  <a:gd name="connsiteY0" fmla="*/ 0 h 609600"/>
                  <a:gd name="connsiteX1" fmla="*/ 627135 w 627135"/>
                  <a:gd name="connsiteY1" fmla="*/ 0 h 609600"/>
                  <a:gd name="connsiteX2" fmla="*/ 627135 w 627135"/>
                  <a:gd name="connsiteY2" fmla="*/ 609600 h 609600"/>
                  <a:gd name="connsiteX3" fmla="*/ 1783 w 627135"/>
                  <a:gd name="connsiteY3" fmla="*/ 609600 h 609600"/>
                  <a:gd name="connsiteX4" fmla="*/ 305666 w 627135"/>
                  <a:gd name="connsiteY4" fmla="*/ 300804 h 609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7135" h="609600">
                    <a:moveTo>
                      <a:pt x="0" y="0"/>
                    </a:moveTo>
                    <a:lnTo>
                      <a:pt x="627135" y="0"/>
                    </a:lnTo>
                    <a:lnTo>
                      <a:pt x="627135" y="609600"/>
                    </a:lnTo>
                    <a:lnTo>
                      <a:pt x="1783" y="609600"/>
                    </a:lnTo>
                    <a:lnTo>
                      <a:pt x="305666" y="30080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zh-CN" altLang="en-US" sz="1800" b="0"/>
              </a:p>
            </p:txBody>
          </p:sp>
          <p:sp>
            <p:nvSpPr>
              <p:cNvPr id="35871" name="直角三角形 12"/>
              <p:cNvSpPr>
                <a:spLocks noChangeArrowheads="1"/>
              </p:cNvSpPr>
              <p:nvPr/>
            </p:nvSpPr>
            <p:spPr bwMode="auto">
              <a:xfrm rot="5400000" flipV="1">
                <a:off x="4181475" y="1457325"/>
                <a:ext cx="171450" cy="171450"/>
              </a:xfrm>
              <a:prstGeom prst="rtTriangle">
                <a:avLst/>
              </a:prstGeom>
              <a:solidFill>
                <a:schemeClr val="tx2"/>
              </a:solidFill>
              <a:ln w="12700" algn="ctr">
                <a:noFill/>
                <a:miter lim="800000"/>
                <a:headEnd/>
                <a:tailEnd/>
              </a:ln>
            </p:spPr>
            <p:txBody>
              <a:bodyPr rot="10800000" vert="eaVert" lIns="72585" tIns="36293" rIns="72585" bIns="36293" anchor="ctr"/>
              <a:lstStyle/>
              <a:p>
                <a:pPr algn="ctr" defTabSz="725488"/>
                <a:endParaRPr lang="zh-CN" altLang="en-US" sz="1400" b="0">
                  <a:solidFill>
                    <a:srgbClr val="FFFFFF"/>
                  </a:solidFill>
                  <a:latin typeface="Calibri" pitchFamily="34" charset="0"/>
                </a:endParaRPr>
              </a:p>
            </p:txBody>
          </p:sp>
        </p:grpSp>
        <p:sp>
          <p:nvSpPr>
            <p:cNvPr id="35869" name="矩形 4"/>
            <p:cNvSpPr>
              <a:spLocks noChangeArrowheads="1"/>
            </p:cNvSpPr>
            <p:nvPr/>
          </p:nvSpPr>
          <p:spPr bwMode="auto">
            <a:xfrm>
              <a:off x="4181475" y="847725"/>
              <a:ext cx="2819400" cy="609600"/>
            </a:xfrm>
            <a:prstGeom prst="rect">
              <a:avLst/>
            </a:prstGeom>
            <a:solidFill>
              <a:schemeClr val="bg2"/>
            </a:solidFill>
            <a:ln w="12700" algn="ctr">
              <a:noFill/>
              <a:miter lim="800000"/>
              <a:headEnd/>
              <a:tailEnd/>
            </a:ln>
          </p:spPr>
          <p:txBody>
            <a:bodyPr lIns="72585" tIns="36293" rIns="72585" bIns="36293" anchor="ctr"/>
            <a:lstStyle/>
            <a:p>
              <a:pPr algn="ctr" defTabSz="725488"/>
              <a:endParaRPr lang="zh-CN" altLang="en-US" sz="1400" b="0">
                <a:solidFill>
                  <a:srgbClr val="FFFFFF"/>
                </a:solidFill>
                <a:latin typeface="Calibri" pitchFamily="34" charset="0"/>
              </a:endParaRPr>
            </a:p>
          </p:txBody>
        </p:sp>
      </p:grpSp>
      <p:sp>
        <p:nvSpPr>
          <p:cNvPr id="34818" name="文本框 14"/>
          <p:cNvSpPr txBox="1">
            <a:spLocks noChangeArrowheads="1"/>
          </p:cNvSpPr>
          <p:nvPr/>
        </p:nvSpPr>
        <p:spPr bwMode="auto">
          <a:xfrm>
            <a:off x="4356100" y="1201738"/>
            <a:ext cx="831850" cy="407987"/>
          </a:xfrm>
          <a:prstGeom prst="rect">
            <a:avLst/>
          </a:prstGeom>
          <a:noFill/>
          <a:ln w="9525">
            <a:noFill/>
            <a:miter lim="800000"/>
            <a:headEnd/>
            <a:tailEnd/>
          </a:ln>
        </p:spPr>
        <p:txBody>
          <a:bodyPr wrap="none" lIns="72585" tIns="36293" rIns="72585" bIns="36293">
            <a:spAutoFit/>
          </a:bodyPr>
          <a:lstStyle/>
          <a:p>
            <a:pPr algn="ctr" defTabSz="725488"/>
            <a:r>
              <a:rPr lang="zh-CN" altLang="en-US" sz="2200" b="0">
                <a:solidFill>
                  <a:schemeClr val="bg1"/>
                </a:solidFill>
                <a:latin typeface="Calibri" pitchFamily="34" charset="0"/>
              </a:rPr>
              <a:t>目  录</a:t>
            </a:r>
          </a:p>
        </p:txBody>
      </p:sp>
      <p:grpSp>
        <p:nvGrpSpPr>
          <p:cNvPr id="34819" name="组合 17"/>
          <p:cNvGrpSpPr>
            <a:grpSpLocks/>
          </p:cNvGrpSpPr>
          <p:nvPr/>
        </p:nvGrpSpPr>
        <p:grpSpPr bwMode="auto">
          <a:xfrm>
            <a:off x="1247775" y="2228850"/>
            <a:ext cx="574675" cy="568325"/>
            <a:chOff x="1581150" y="2181225"/>
            <a:chExt cx="720000" cy="720000"/>
          </a:xfrm>
        </p:grpSpPr>
        <p:sp>
          <p:nvSpPr>
            <p:cNvPr id="35865" name="矩形 15"/>
            <p:cNvSpPr>
              <a:spLocks noChangeArrowheads="1"/>
            </p:cNvSpPr>
            <p:nvPr/>
          </p:nvSpPr>
          <p:spPr bwMode="auto">
            <a:xfrm>
              <a:off x="1581150" y="2181225"/>
              <a:ext cx="720000" cy="720000"/>
            </a:xfrm>
            <a:prstGeom prst="rect">
              <a:avLst/>
            </a:prstGeom>
            <a:noFill/>
            <a:ln w="38100" algn="ctr">
              <a:solidFill>
                <a:schemeClr val="bg2"/>
              </a:solidFill>
              <a:miter lim="800000"/>
              <a:headEnd/>
              <a:tailEnd/>
            </a:ln>
          </p:spPr>
          <p:txBody>
            <a:bodyPr lIns="72585" tIns="36293" rIns="72585" bIns="36293" anchor="ctr"/>
            <a:lstStyle/>
            <a:p>
              <a:pPr algn="ctr" defTabSz="725488"/>
              <a:endParaRPr lang="zh-CN" altLang="en-US" sz="1400" b="0">
                <a:solidFill>
                  <a:srgbClr val="FFFFFF"/>
                </a:solidFill>
                <a:latin typeface="Calibri" pitchFamily="34" charset="0"/>
              </a:endParaRPr>
            </a:p>
          </p:txBody>
        </p:sp>
        <p:sp>
          <p:nvSpPr>
            <p:cNvPr id="35866" name="文本框 16"/>
            <p:cNvSpPr txBox="1">
              <a:spLocks noChangeArrowheads="1"/>
            </p:cNvSpPr>
            <p:nvPr/>
          </p:nvSpPr>
          <p:spPr bwMode="auto">
            <a:xfrm>
              <a:off x="1762144" y="2217426"/>
              <a:ext cx="358012" cy="651620"/>
            </a:xfrm>
            <a:prstGeom prst="rect">
              <a:avLst/>
            </a:prstGeom>
            <a:noFill/>
            <a:ln w="9525">
              <a:noFill/>
              <a:miter lim="800000"/>
              <a:headEnd/>
              <a:tailEnd/>
            </a:ln>
          </p:spPr>
          <p:txBody>
            <a:bodyPr wrap="none" lIns="72585" tIns="36293" rIns="72585" bIns="36293">
              <a:spAutoFit/>
            </a:bodyPr>
            <a:lstStyle/>
            <a:p>
              <a:pPr algn="ctr" defTabSz="725488"/>
              <a:r>
                <a:rPr lang="en-US" altLang="zh-CN" sz="2900" b="0">
                  <a:solidFill>
                    <a:schemeClr val="bg2"/>
                  </a:solidFill>
                  <a:latin typeface="Impact" pitchFamily="34" charset="0"/>
                </a:rPr>
                <a:t>1</a:t>
              </a:r>
              <a:endParaRPr lang="zh-CN" altLang="en-US" sz="2900" b="0">
                <a:solidFill>
                  <a:schemeClr val="bg2"/>
                </a:solidFill>
                <a:latin typeface="Impact" pitchFamily="34" charset="0"/>
              </a:endParaRPr>
            </a:p>
          </p:txBody>
        </p:sp>
      </p:grpSp>
      <p:sp>
        <p:nvSpPr>
          <p:cNvPr id="34820" name="文本框 18"/>
          <p:cNvSpPr txBox="1">
            <a:spLocks noChangeArrowheads="1"/>
          </p:cNvSpPr>
          <p:nvPr/>
        </p:nvSpPr>
        <p:spPr bwMode="auto">
          <a:xfrm>
            <a:off x="1846263" y="2355850"/>
            <a:ext cx="2441575" cy="317500"/>
          </a:xfrm>
          <a:prstGeom prst="rect">
            <a:avLst/>
          </a:prstGeom>
          <a:noFill/>
          <a:ln w="9525">
            <a:noFill/>
            <a:miter lim="800000"/>
            <a:headEnd/>
            <a:tailEnd/>
          </a:ln>
        </p:spPr>
        <p:txBody>
          <a:bodyPr wrap="none" lIns="72585" tIns="36293" rIns="72585" bIns="36293">
            <a:spAutoFit/>
          </a:bodyPr>
          <a:lstStyle/>
          <a:p>
            <a:pPr defTabSz="725488"/>
            <a:r>
              <a:rPr lang="en-US" altLang="zh-CN" sz="1600" b="0">
                <a:solidFill>
                  <a:srgbClr val="404040"/>
                </a:solidFill>
                <a:latin typeface="微软雅黑" pitchFamily="34" charset="-122"/>
              </a:rPr>
              <a:t> </a:t>
            </a:r>
            <a:r>
              <a:rPr lang="zh-CN" altLang="en-US" sz="1600" b="0">
                <a:solidFill>
                  <a:srgbClr val="404040"/>
                </a:solidFill>
                <a:latin typeface="微软雅黑" pitchFamily="34" charset="-122"/>
              </a:rPr>
              <a:t>请在此处添加幻灯片标题</a:t>
            </a:r>
          </a:p>
        </p:txBody>
      </p:sp>
      <p:grpSp>
        <p:nvGrpSpPr>
          <p:cNvPr id="34821" name="组合 19"/>
          <p:cNvGrpSpPr>
            <a:grpSpLocks/>
          </p:cNvGrpSpPr>
          <p:nvPr/>
        </p:nvGrpSpPr>
        <p:grpSpPr bwMode="auto">
          <a:xfrm>
            <a:off x="1247775" y="3224213"/>
            <a:ext cx="574675" cy="568325"/>
            <a:chOff x="1581150" y="2181225"/>
            <a:chExt cx="720000" cy="720000"/>
          </a:xfrm>
        </p:grpSpPr>
        <p:sp>
          <p:nvSpPr>
            <p:cNvPr id="35863" name="矩形 20"/>
            <p:cNvSpPr>
              <a:spLocks noChangeArrowheads="1"/>
            </p:cNvSpPr>
            <p:nvPr/>
          </p:nvSpPr>
          <p:spPr bwMode="auto">
            <a:xfrm>
              <a:off x="1581150" y="2181225"/>
              <a:ext cx="720000" cy="720000"/>
            </a:xfrm>
            <a:prstGeom prst="rect">
              <a:avLst/>
            </a:prstGeom>
            <a:noFill/>
            <a:ln w="38100" algn="ctr">
              <a:solidFill>
                <a:schemeClr val="tx2"/>
              </a:solidFill>
              <a:miter lim="800000"/>
              <a:headEnd/>
              <a:tailEnd/>
            </a:ln>
          </p:spPr>
          <p:txBody>
            <a:bodyPr lIns="72585" tIns="36293" rIns="72585" bIns="36293" anchor="ctr"/>
            <a:lstStyle/>
            <a:p>
              <a:pPr algn="ctr" defTabSz="725488"/>
              <a:endParaRPr lang="zh-CN" altLang="en-US" sz="1400" b="0">
                <a:solidFill>
                  <a:srgbClr val="FF9201"/>
                </a:solidFill>
                <a:latin typeface="Calibri" pitchFamily="34" charset="0"/>
              </a:endParaRPr>
            </a:p>
          </p:txBody>
        </p:sp>
        <p:sp>
          <p:nvSpPr>
            <p:cNvPr id="35864" name="文本框 21"/>
            <p:cNvSpPr txBox="1">
              <a:spLocks noChangeArrowheads="1"/>
            </p:cNvSpPr>
            <p:nvPr/>
          </p:nvSpPr>
          <p:spPr bwMode="auto">
            <a:xfrm>
              <a:off x="1734299" y="2217426"/>
              <a:ext cx="413702" cy="651620"/>
            </a:xfrm>
            <a:prstGeom prst="rect">
              <a:avLst/>
            </a:prstGeom>
            <a:noFill/>
            <a:ln w="9525">
              <a:noFill/>
              <a:miter lim="800000"/>
              <a:headEnd/>
              <a:tailEnd/>
            </a:ln>
          </p:spPr>
          <p:txBody>
            <a:bodyPr wrap="none" lIns="72585" tIns="36293" rIns="72585" bIns="36293">
              <a:spAutoFit/>
            </a:bodyPr>
            <a:lstStyle/>
            <a:p>
              <a:pPr algn="ctr" defTabSz="725488"/>
              <a:r>
                <a:rPr lang="en-US" altLang="zh-CN" sz="2900" b="0">
                  <a:solidFill>
                    <a:schemeClr val="tx2"/>
                  </a:solidFill>
                  <a:latin typeface="Impact" pitchFamily="34" charset="0"/>
                </a:rPr>
                <a:t>2</a:t>
              </a:r>
              <a:endParaRPr lang="zh-CN" altLang="en-US" sz="2900" b="0">
                <a:solidFill>
                  <a:schemeClr val="tx2"/>
                </a:solidFill>
                <a:latin typeface="Impact" pitchFamily="34" charset="0"/>
              </a:endParaRPr>
            </a:p>
          </p:txBody>
        </p:sp>
      </p:grpSp>
      <p:sp>
        <p:nvSpPr>
          <p:cNvPr id="34822" name="文本框 22"/>
          <p:cNvSpPr txBox="1">
            <a:spLocks noChangeArrowheads="1"/>
          </p:cNvSpPr>
          <p:nvPr/>
        </p:nvSpPr>
        <p:spPr bwMode="auto">
          <a:xfrm>
            <a:off x="1846263" y="3351213"/>
            <a:ext cx="2441575" cy="317500"/>
          </a:xfrm>
          <a:prstGeom prst="rect">
            <a:avLst/>
          </a:prstGeom>
          <a:noFill/>
          <a:ln w="9525">
            <a:noFill/>
            <a:miter lim="800000"/>
            <a:headEnd/>
            <a:tailEnd/>
          </a:ln>
        </p:spPr>
        <p:txBody>
          <a:bodyPr wrap="none" lIns="72585" tIns="36293" rIns="72585" bIns="36293">
            <a:spAutoFit/>
          </a:bodyPr>
          <a:lstStyle/>
          <a:p>
            <a:pPr defTabSz="725488"/>
            <a:r>
              <a:rPr lang="en-US" altLang="zh-CN" sz="1600" b="0">
                <a:solidFill>
                  <a:srgbClr val="404040"/>
                </a:solidFill>
                <a:latin typeface="微软雅黑" pitchFamily="34" charset="-122"/>
              </a:rPr>
              <a:t> </a:t>
            </a:r>
            <a:r>
              <a:rPr lang="zh-CN" altLang="en-US" sz="1600" b="0">
                <a:solidFill>
                  <a:srgbClr val="404040"/>
                </a:solidFill>
                <a:latin typeface="微软雅黑" pitchFamily="34" charset="-122"/>
              </a:rPr>
              <a:t>请在此处添加幻灯片标题</a:t>
            </a:r>
          </a:p>
        </p:txBody>
      </p:sp>
      <p:grpSp>
        <p:nvGrpSpPr>
          <p:cNvPr id="34823" name="组合 23"/>
          <p:cNvGrpSpPr>
            <a:grpSpLocks/>
          </p:cNvGrpSpPr>
          <p:nvPr/>
        </p:nvGrpSpPr>
        <p:grpSpPr bwMode="auto">
          <a:xfrm>
            <a:off x="1247775" y="4221163"/>
            <a:ext cx="574675" cy="566737"/>
            <a:chOff x="1581150" y="2181225"/>
            <a:chExt cx="720000" cy="720000"/>
          </a:xfrm>
        </p:grpSpPr>
        <p:sp>
          <p:nvSpPr>
            <p:cNvPr id="35861" name="矩形 24"/>
            <p:cNvSpPr>
              <a:spLocks noChangeArrowheads="1"/>
            </p:cNvSpPr>
            <p:nvPr/>
          </p:nvSpPr>
          <p:spPr bwMode="auto">
            <a:xfrm>
              <a:off x="1581150" y="2181225"/>
              <a:ext cx="720000" cy="720000"/>
            </a:xfrm>
            <a:prstGeom prst="rect">
              <a:avLst/>
            </a:prstGeom>
            <a:noFill/>
            <a:ln w="38100" algn="ctr">
              <a:solidFill>
                <a:schemeClr val="bg2"/>
              </a:solidFill>
              <a:miter lim="800000"/>
              <a:headEnd/>
              <a:tailEnd/>
            </a:ln>
          </p:spPr>
          <p:txBody>
            <a:bodyPr lIns="72585" tIns="36293" rIns="72585" bIns="36293" anchor="ctr"/>
            <a:lstStyle/>
            <a:p>
              <a:pPr algn="ctr" defTabSz="725488"/>
              <a:endParaRPr lang="zh-CN" altLang="en-US" sz="1400" b="0">
                <a:solidFill>
                  <a:srgbClr val="FFFFFF"/>
                </a:solidFill>
                <a:latin typeface="Calibri" pitchFamily="34" charset="0"/>
              </a:endParaRPr>
            </a:p>
          </p:txBody>
        </p:sp>
        <p:sp>
          <p:nvSpPr>
            <p:cNvPr id="35862" name="文本框 25"/>
            <p:cNvSpPr txBox="1">
              <a:spLocks noChangeArrowheads="1"/>
            </p:cNvSpPr>
            <p:nvPr/>
          </p:nvSpPr>
          <p:spPr bwMode="auto">
            <a:xfrm>
              <a:off x="1726343" y="2217528"/>
              <a:ext cx="427625" cy="653445"/>
            </a:xfrm>
            <a:prstGeom prst="rect">
              <a:avLst/>
            </a:prstGeom>
            <a:noFill/>
            <a:ln w="9525">
              <a:noFill/>
              <a:miter lim="800000"/>
              <a:headEnd/>
              <a:tailEnd/>
            </a:ln>
          </p:spPr>
          <p:txBody>
            <a:bodyPr wrap="none" lIns="72585" tIns="36293" rIns="72585" bIns="36293">
              <a:spAutoFit/>
            </a:bodyPr>
            <a:lstStyle/>
            <a:p>
              <a:pPr algn="ctr" defTabSz="725488"/>
              <a:r>
                <a:rPr lang="en-US" altLang="zh-CN" sz="2900" b="0">
                  <a:solidFill>
                    <a:schemeClr val="bg2"/>
                  </a:solidFill>
                  <a:latin typeface="Impact" pitchFamily="34" charset="0"/>
                </a:rPr>
                <a:t>3</a:t>
              </a:r>
              <a:endParaRPr lang="zh-CN" altLang="en-US" sz="2900" b="0">
                <a:solidFill>
                  <a:schemeClr val="bg2"/>
                </a:solidFill>
                <a:latin typeface="Impact" pitchFamily="34" charset="0"/>
              </a:endParaRPr>
            </a:p>
          </p:txBody>
        </p:sp>
      </p:grpSp>
      <p:sp>
        <p:nvSpPr>
          <p:cNvPr id="34824" name="文本框 26"/>
          <p:cNvSpPr txBox="1">
            <a:spLocks noChangeArrowheads="1"/>
          </p:cNvSpPr>
          <p:nvPr/>
        </p:nvSpPr>
        <p:spPr bwMode="auto">
          <a:xfrm>
            <a:off x="1846263" y="4346575"/>
            <a:ext cx="2441575" cy="317500"/>
          </a:xfrm>
          <a:prstGeom prst="rect">
            <a:avLst/>
          </a:prstGeom>
          <a:noFill/>
          <a:ln w="9525">
            <a:noFill/>
            <a:miter lim="800000"/>
            <a:headEnd/>
            <a:tailEnd/>
          </a:ln>
        </p:spPr>
        <p:txBody>
          <a:bodyPr wrap="none" lIns="72585" tIns="36293" rIns="72585" bIns="36293">
            <a:spAutoFit/>
          </a:bodyPr>
          <a:lstStyle/>
          <a:p>
            <a:pPr defTabSz="725488"/>
            <a:r>
              <a:rPr lang="en-US" altLang="zh-CN" sz="1600" b="0">
                <a:solidFill>
                  <a:srgbClr val="404040"/>
                </a:solidFill>
                <a:latin typeface="微软雅黑" pitchFamily="34" charset="-122"/>
              </a:rPr>
              <a:t> </a:t>
            </a:r>
            <a:r>
              <a:rPr lang="zh-CN" altLang="en-US" sz="1600" b="0">
                <a:solidFill>
                  <a:srgbClr val="404040"/>
                </a:solidFill>
                <a:latin typeface="微软雅黑" pitchFamily="34" charset="-122"/>
              </a:rPr>
              <a:t>请在此处添加幻灯片标题</a:t>
            </a:r>
          </a:p>
        </p:txBody>
      </p:sp>
      <p:grpSp>
        <p:nvGrpSpPr>
          <p:cNvPr id="34825" name="组合 27"/>
          <p:cNvGrpSpPr>
            <a:grpSpLocks/>
          </p:cNvGrpSpPr>
          <p:nvPr/>
        </p:nvGrpSpPr>
        <p:grpSpPr bwMode="auto">
          <a:xfrm>
            <a:off x="5584825" y="2228850"/>
            <a:ext cx="574675" cy="568325"/>
            <a:chOff x="1581150" y="2181225"/>
            <a:chExt cx="720000" cy="720000"/>
          </a:xfrm>
        </p:grpSpPr>
        <p:sp>
          <p:nvSpPr>
            <p:cNvPr id="35859" name="矩形 28"/>
            <p:cNvSpPr>
              <a:spLocks noChangeArrowheads="1"/>
            </p:cNvSpPr>
            <p:nvPr/>
          </p:nvSpPr>
          <p:spPr bwMode="auto">
            <a:xfrm>
              <a:off x="1581150" y="2181225"/>
              <a:ext cx="720000" cy="720000"/>
            </a:xfrm>
            <a:prstGeom prst="rect">
              <a:avLst/>
            </a:prstGeom>
            <a:noFill/>
            <a:ln w="38100" algn="ctr">
              <a:solidFill>
                <a:schemeClr val="bg2"/>
              </a:solidFill>
              <a:miter lim="800000"/>
              <a:headEnd/>
              <a:tailEnd/>
            </a:ln>
          </p:spPr>
          <p:txBody>
            <a:bodyPr lIns="72585" tIns="36293" rIns="72585" bIns="36293" anchor="ctr"/>
            <a:lstStyle/>
            <a:p>
              <a:pPr algn="ctr" defTabSz="725488"/>
              <a:endParaRPr lang="zh-CN" altLang="en-US" sz="1400" b="0">
                <a:solidFill>
                  <a:srgbClr val="FFFFFF"/>
                </a:solidFill>
                <a:latin typeface="Calibri" pitchFamily="34" charset="0"/>
              </a:endParaRPr>
            </a:p>
          </p:txBody>
        </p:sp>
        <p:sp>
          <p:nvSpPr>
            <p:cNvPr id="35860" name="文本框 29"/>
            <p:cNvSpPr txBox="1">
              <a:spLocks noChangeArrowheads="1"/>
            </p:cNvSpPr>
            <p:nvPr/>
          </p:nvSpPr>
          <p:spPr bwMode="auto">
            <a:xfrm>
              <a:off x="1734299" y="2217426"/>
              <a:ext cx="413702" cy="651620"/>
            </a:xfrm>
            <a:prstGeom prst="rect">
              <a:avLst/>
            </a:prstGeom>
            <a:noFill/>
            <a:ln w="9525">
              <a:noFill/>
              <a:miter lim="800000"/>
              <a:headEnd/>
              <a:tailEnd/>
            </a:ln>
          </p:spPr>
          <p:txBody>
            <a:bodyPr wrap="none" lIns="72585" tIns="36293" rIns="72585" bIns="36293">
              <a:spAutoFit/>
            </a:bodyPr>
            <a:lstStyle/>
            <a:p>
              <a:pPr algn="ctr" defTabSz="725488"/>
              <a:r>
                <a:rPr lang="en-US" altLang="zh-CN" sz="2900" b="0">
                  <a:solidFill>
                    <a:schemeClr val="bg2"/>
                  </a:solidFill>
                  <a:latin typeface="Impact" pitchFamily="34" charset="0"/>
                </a:rPr>
                <a:t>4</a:t>
              </a:r>
              <a:endParaRPr lang="zh-CN" altLang="en-US" sz="2900" b="0">
                <a:solidFill>
                  <a:schemeClr val="bg2"/>
                </a:solidFill>
                <a:latin typeface="Impact" pitchFamily="34" charset="0"/>
              </a:endParaRPr>
            </a:p>
          </p:txBody>
        </p:sp>
      </p:grpSp>
      <p:sp>
        <p:nvSpPr>
          <p:cNvPr id="34826" name="文本框 30"/>
          <p:cNvSpPr txBox="1">
            <a:spLocks noChangeArrowheads="1"/>
          </p:cNvSpPr>
          <p:nvPr/>
        </p:nvSpPr>
        <p:spPr bwMode="auto">
          <a:xfrm>
            <a:off x="6181725" y="2355850"/>
            <a:ext cx="2441575" cy="317500"/>
          </a:xfrm>
          <a:prstGeom prst="rect">
            <a:avLst/>
          </a:prstGeom>
          <a:noFill/>
          <a:ln w="9525">
            <a:noFill/>
            <a:miter lim="800000"/>
            <a:headEnd/>
            <a:tailEnd/>
          </a:ln>
        </p:spPr>
        <p:txBody>
          <a:bodyPr wrap="none" lIns="72585" tIns="36293" rIns="72585" bIns="36293">
            <a:spAutoFit/>
          </a:bodyPr>
          <a:lstStyle/>
          <a:p>
            <a:pPr defTabSz="725488"/>
            <a:r>
              <a:rPr lang="en-US" altLang="zh-CN" sz="1600" b="0">
                <a:solidFill>
                  <a:srgbClr val="404040"/>
                </a:solidFill>
                <a:latin typeface="微软雅黑" pitchFamily="34" charset="-122"/>
              </a:rPr>
              <a:t> </a:t>
            </a:r>
            <a:r>
              <a:rPr lang="zh-CN" altLang="en-US" sz="1600" b="0">
                <a:solidFill>
                  <a:srgbClr val="404040"/>
                </a:solidFill>
                <a:latin typeface="微软雅黑" pitchFamily="34" charset="-122"/>
              </a:rPr>
              <a:t>请在此处添加幻灯片标题</a:t>
            </a:r>
          </a:p>
        </p:txBody>
      </p:sp>
      <p:grpSp>
        <p:nvGrpSpPr>
          <p:cNvPr id="34827" name="组合 31"/>
          <p:cNvGrpSpPr>
            <a:grpSpLocks/>
          </p:cNvGrpSpPr>
          <p:nvPr/>
        </p:nvGrpSpPr>
        <p:grpSpPr bwMode="auto">
          <a:xfrm>
            <a:off x="5584825" y="3224213"/>
            <a:ext cx="574675" cy="568325"/>
            <a:chOff x="1581150" y="2181225"/>
            <a:chExt cx="720000" cy="720000"/>
          </a:xfrm>
        </p:grpSpPr>
        <p:sp>
          <p:nvSpPr>
            <p:cNvPr id="35857" name="矩形 32"/>
            <p:cNvSpPr>
              <a:spLocks noChangeArrowheads="1"/>
            </p:cNvSpPr>
            <p:nvPr/>
          </p:nvSpPr>
          <p:spPr bwMode="auto">
            <a:xfrm>
              <a:off x="1581150" y="2181225"/>
              <a:ext cx="720000" cy="720000"/>
            </a:xfrm>
            <a:prstGeom prst="rect">
              <a:avLst/>
            </a:prstGeom>
            <a:noFill/>
            <a:ln w="38100" algn="ctr">
              <a:solidFill>
                <a:schemeClr val="tx2"/>
              </a:solidFill>
              <a:miter lim="800000"/>
              <a:headEnd/>
              <a:tailEnd/>
            </a:ln>
          </p:spPr>
          <p:txBody>
            <a:bodyPr lIns="72585" tIns="36293" rIns="72585" bIns="36293" anchor="ctr"/>
            <a:lstStyle/>
            <a:p>
              <a:pPr algn="ctr" defTabSz="725488"/>
              <a:endParaRPr lang="zh-CN" altLang="en-US" sz="1400" b="0">
                <a:solidFill>
                  <a:srgbClr val="FF9201"/>
                </a:solidFill>
                <a:latin typeface="Calibri" pitchFamily="34" charset="0"/>
              </a:endParaRPr>
            </a:p>
          </p:txBody>
        </p:sp>
        <p:sp>
          <p:nvSpPr>
            <p:cNvPr id="35858" name="文本框 33"/>
            <p:cNvSpPr txBox="1">
              <a:spLocks noChangeArrowheads="1"/>
            </p:cNvSpPr>
            <p:nvPr/>
          </p:nvSpPr>
          <p:spPr bwMode="auto">
            <a:xfrm>
              <a:off x="1726343" y="2217426"/>
              <a:ext cx="429614" cy="651620"/>
            </a:xfrm>
            <a:prstGeom prst="rect">
              <a:avLst/>
            </a:prstGeom>
            <a:noFill/>
            <a:ln w="9525">
              <a:noFill/>
              <a:miter lim="800000"/>
              <a:headEnd/>
              <a:tailEnd/>
            </a:ln>
          </p:spPr>
          <p:txBody>
            <a:bodyPr wrap="none" lIns="72585" tIns="36293" rIns="72585" bIns="36293">
              <a:spAutoFit/>
            </a:bodyPr>
            <a:lstStyle/>
            <a:p>
              <a:pPr algn="ctr" defTabSz="725488"/>
              <a:r>
                <a:rPr lang="en-US" altLang="zh-CN" sz="2900" b="0">
                  <a:solidFill>
                    <a:schemeClr val="tx2"/>
                  </a:solidFill>
                  <a:latin typeface="Impact" pitchFamily="34" charset="0"/>
                </a:rPr>
                <a:t>5</a:t>
              </a:r>
              <a:endParaRPr lang="zh-CN" altLang="en-US" sz="2900" b="0">
                <a:solidFill>
                  <a:schemeClr val="tx2"/>
                </a:solidFill>
                <a:latin typeface="Impact" pitchFamily="34" charset="0"/>
              </a:endParaRPr>
            </a:p>
          </p:txBody>
        </p:sp>
      </p:grpSp>
      <p:sp>
        <p:nvSpPr>
          <p:cNvPr id="34828" name="文本框 34"/>
          <p:cNvSpPr txBox="1">
            <a:spLocks noChangeArrowheads="1"/>
          </p:cNvSpPr>
          <p:nvPr/>
        </p:nvSpPr>
        <p:spPr bwMode="auto">
          <a:xfrm>
            <a:off x="6181725" y="3351213"/>
            <a:ext cx="2441575" cy="317500"/>
          </a:xfrm>
          <a:prstGeom prst="rect">
            <a:avLst/>
          </a:prstGeom>
          <a:noFill/>
          <a:ln w="9525">
            <a:noFill/>
            <a:miter lim="800000"/>
            <a:headEnd/>
            <a:tailEnd/>
          </a:ln>
        </p:spPr>
        <p:txBody>
          <a:bodyPr wrap="none" lIns="72585" tIns="36293" rIns="72585" bIns="36293">
            <a:spAutoFit/>
          </a:bodyPr>
          <a:lstStyle/>
          <a:p>
            <a:pPr defTabSz="725488"/>
            <a:r>
              <a:rPr lang="en-US" altLang="zh-CN" sz="1600" b="0">
                <a:solidFill>
                  <a:srgbClr val="404040"/>
                </a:solidFill>
                <a:latin typeface="微软雅黑" pitchFamily="34" charset="-122"/>
              </a:rPr>
              <a:t> </a:t>
            </a:r>
            <a:r>
              <a:rPr lang="zh-CN" altLang="en-US" sz="1600" b="0">
                <a:solidFill>
                  <a:srgbClr val="404040"/>
                </a:solidFill>
                <a:latin typeface="微软雅黑" pitchFamily="34" charset="-122"/>
              </a:rPr>
              <a:t>请在此处添加幻灯片标题</a:t>
            </a:r>
          </a:p>
        </p:txBody>
      </p:sp>
      <p:grpSp>
        <p:nvGrpSpPr>
          <p:cNvPr id="34829" name="组合 35"/>
          <p:cNvGrpSpPr>
            <a:grpSpLocks/>
          </p:cNvGrpSpPr>
          <p:nvPr/>
        </p:nvGrpSpPr>
        <p:grpSpPr bwMode="auto">
          <a:xfrm>
            <a:off x="5584825" y="4221163"/>
            <a:ext cx="574675" cy="566737"/>
            <a:chOff x="1581150" y="2181225"/>
            <a:chExt cx="720000" cy="720000"/>
          </a:xfrm>
        </p:grpSpPr>
        <p:sp>
          <p:nvSpPr>
            <p:cNvPr id="35855" name="矩形 36"/>
            <p:cNvSpPr>
              <a:spLocks noChangeArrowheads="1"/>
            </p:cNvSpPr>
            <p:nvPr/>
          </p:nvSpPr>
          <p:spPr bwMode="auto">
            <a:xfrm>
              <a:off x="1581150" y="2181225"/>
              <a:ext cx="720000" cy="720000"/>
            </a:xfrm>
            <a:prstGeom prst="rect">
              <a:avLst/>
            </a:prstGeom>
            <a:noFill/>
            <a:ln w="38100" algn="ctr">
              <a:solidFill>
                <a:schemeClr val="bg2"/>
              </a:solidFill>
              <a:miter lim="800000"/>
              <a:headEnd/>
              <a:tailEnd/>
            </a:ln>
          </p:spPr>
          <p:txBody>
            <a:bodyPr lIns="72585" tIns="36293" rIns="72585" bIns="36293" anchor="ctr"/>
            <a:lstStyle/>
            <a:p>
              <a:pPr algn="ctr" defTabSz="725488"/>
              <a:endParaRPr lang="zh-CN" altLang="en-US" sz="1400" b="0">
                <a:solidFill>
                  <a:srgbClr val="FFFFFF"/>
                </a:solidFill>
                <a:latin typeface="Calibri" pitchFamily="34" charset="0"/>
              </a:endParaRPr>
            </a:p>
          </p:txBody>
        </p:sp>
        <p:sp>
          <p:nvSpPr>
            <p:cNvPr id="35856" name="文本框 37"/>
            <p:cNvSpPr txBox="1">
              <a:spLocks noChangeArrowheads="1"/>
            </p:cNvSpPr>
            <p:nvPr/>
          </p:nvSpPr>
          <p:spPr bwMode="auto">
            <a:xfrm>
              <a:off x="1724354" y="2217528"/>
              <a:ext cx="433592" cy="653445"/>
            </a:xfrm>
            <a:prstGeom prst="rect">
              <a:avLst/>
            </a:prstGeom>
            <a:noFill/>
            <a:ln w="9525">
              <a:noFill/>
              <a:miter lim="800000"/>
              <a:headEnd/>
              <a:tailEnd/>
            </a:ln>
          </p:spPr>
          <p:txBody>
            <a:bodyPr wrap="none" lIns="72585" tIns="36293" rIns="72585" bIns="36293">
              <a:spAutoFit/>
            </a:bodyPr>
            <a:lstStyle/>
            <a:p>
              <a:pPr algn="ctr" defTabSz="725488"/>
              <a:r>
                <a:rPr lang="en-US" altLang="zh-CN" sz="2900" b="0">
                  <a:solidFill>
                    <a:schemeClr val="bg2"/>
                  </a:solidFill>
                  <a:latin typeface="Impact" pitchFamily="34" charset="0"/>
                </a:rPr>
                <a:t>6</a:t>
              </a:r>
              <a:endParaRPr lang="zh-CN" altLang="en-US" sz="2900" b="0">
                <a:solidFill>
                  <a:schemeClr val="bg2"/>
                </a:solidFill>
                <a:latin typeface="Impact" pitchFamily="34" charset="0"/>
              </a:endParaRPr>
            </a:p>
          </p:txBody>
        </p:sp>
      </p:grpSp>
      <p:sp>
        <p:nvSpPr>
          <p:cNvPr id="34830" name="文本框 38"/>
          <p:cNvSpPr txBox="1">
            <a:spLocks noChangeArrowheads="1"/>
          </p:cNvSpPr>
          <p:nvPr/>
        </p:nvSpPr>
        <p:spPr bwMode="auto">
          <a:xfrm>
            <a:off x="6181725" y="4346575"/>
            <a:ext cx="2441575" cy="317500"/>
          </a:xfrm>
          <a:prstGeom prst="rect">
            <a:avLst/>
          </a:prstGeom>
          <a:noFill/>
          <a:ln w="9525">
            <a:noFill/>
            <a:miter lim="800000"/>
            <a:headEnd/>
            <a:tailEnd/>
          </a:ln>
        </p:spPr>
        <p:txBody>
          <a:bodyPr wrap="none" lIns="72585" tIns="36293" rIns="72585" bIns="36293">
            <a:spAutoFit/>
          </a:bodyPr>
          <a:lstStyle/>
          <a:p>
            <a:pPr defTabSz="725488"/>
            <a:r>
              <a:rPr lang="en-US" altLang="zh-CN" sz="1600" b="0">
                <a:solidFill>
                  <a:srgbClr val="404040"/>
                </a:solidFill>
                <a:latin typeface="微软雅黑" pitchFamily="34" charset="-122"/>
              </a:rPr>
              <a:t> </a:t>
            </a:r>
            <a:r>
              <a:rPr lang="zh-CN" altLang="en-US" sz="1600" b="0">
                <a:solidFill>
                  <a:srgbClr val="404040"/>
                </a:solidFill>
                <a:latin typeface="微软雅黑" pitchFamily="34" charset="-122"/>
              </a:rPr>
              <a:t>请在此处添加幻灯片标题</a:t>
            </a:r>
          </a:p>
        </p:txBody>
      </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817"/>
                                        </p:tgtEl>
                                        <p:attrNameLst>
                                          <p:attrName>style.visibility</p:attrName>
                                        </p:attrNameLst>
                                      </p:cBhvr>
                                      <p:to>
                                        <p:strVal val="visible"/>
                                      </p:to>
                                    </p:set>
                                    <p:anim calcmode="lin" valueType="num">
                                      <p:cBhvr additive="base">
                                        <p:cTn id="7" dur="500" fill="hold"/>
                                        <p:tgtEl>
                                          <p:spTgt spid="34817"/>
                                        </p:tgtEl>
                                        <p:attrNameLst>
                                          <p:attrName>ppt_x</p:attrName>
                                        </p:attrNameLst>
                                      </p:cBhvr>
                                      <p:tavLst>
                                        <p:tav tm="0">
                                          <p:val>
                                            <p:strVal val="#ppt_x"/>
                                          </p:val>
                                        </p:tav>
                                        <p:tav tm="100000">
                                          <p:val>
                                            <p:strVal val="#ppt_x"/>
                                          </p:val>
                                        </p:tav>
                                      </p:tavLst>
                                    </p:anim>
                                    <p:anim calcmode="lin" valueType="num">
                                      <p:cBhvr additive="base">
                                        <p:cTn id="8" dur="500" fill="hold"/>
                                        <p:tgtEl>
                                          <p:spTgt spid="3481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34818"/>
                                        </p:tgtEl>
                                        <p:attrNameLst>
                                          <p:attrName>style.visibility</p:attrName>
                                        </p:attrNameLst>
                                      </p:cBhvr>
                                      <p:to>
                                        <p:strVal val="visible"/>
                                      </p:to>
                                    </p:set>
                                    <p:anim calcmode="lin" valueType="num">
                                      <p:cBhvr>
                                        <p:cTn id="12" dur="500" fill="hold"/>
                                        <p:tgtEl>
                                          <p:spTgt spid="34818"/>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34818"/>
                                        </p:tgtEl>
                                        <p:attrNameLst>
                                          <p:attrName>ppt_y</p:attrName>
                                        </p:attrNameLst>
                                      </p:cBhvr>
                                      <p:tavLst>
                                        <p:tav tm="0">
                                          <p:val>
                                            <p:strVal val="#ppt_y"/>
                                          </p:val>
                                        </p:tav>
                                        <p:tav tm="100000">
                                          <p:val>
                                            <p:strVal val="#ppt_y"/>
                                          </p:val>
                                        </p:tav>
                                      </p:tavLst>
                                    </p:anim>
                                    <p:anim calcmode="lin" valueType="num">
                                      <p:cBhvr>
                                        <p:cTn id="14" dur="500" fill="hold"/>
                                        <p:tgtEl>
                                          <p:spTgt spid="34818"/>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34818"/>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34818"/>
                                        </p:tgtEl>
                                      </p:cBhvr>
                                    </p:animEffect>
                                  </p:childTnLst>
                                </p:cTn>
                              </p:par>
                            </p:childTnLst>
                          </p:cTn>
                        </p:par>
                        <p:par>
                          <p:cTn id="17" fill="hold">
                            <p:stCondLst>
                              <p:cond delay="1050"/>
                            </p:stCondLst>
                            <p:childTnLst>
                              <p:par>
                                <p:cTn id="18" presetID="10" presetClass="entr" presetSubtype="0" fill="hold" nodeType="afterEffect">
                                  <p:stCondLst>
                                    <p:cond delay="0"/>
                                  </p:stCondLst>
                                  <p:childTnLst>
                                    <p:set>
                                      <p:cBhvr>
                                        <p:cTn id="19" dur="1" fill="hold">
                                          <p:stCondLst>
                                            <p:cond delay="0"/>
                                          </p:stCondLst>
                                        </p:cTn>
                                        <p:tgtEl>
                                          <p:spTgt spid="34819"/>
                                        </p:tgtEl>
                                        <p:attrNameLst>
                                          <p:attrName>style.visibility</p:attrName>
                                        </p:attrNameLst>
                                      </p:cBhvr>
                                      <p:to>
                                        <p:strVal val="visible"/>
                                      </p:to>
                                    </p:set>
                                    <p:animEffect transition="in" filter="fade">
                                      <p:cBhvr>
                                        <p:cTn id="20" dur="500"/>
                                        <p:tgtEl>
                                          <p:spTgt spid="34819"/>
                                        </p:tgtEl>
                                      </p:cBhvr>
                                    </p:animEffect>
                                  </p:childTnLst>
                                </p:cTn>
                              </p:par>
                            </p:childTnLst>
                          </p:cTn>
                        </p:par>
                        <p:par>
                          <p:cTn id="21" fill="hold">
                            <p:stCondLst>
                              <p:cond delay="1550"/>
                            </p:stCondLst>
                            <p:childTnLst>
                              <p:par>
                                <p:cTn id="22" presetID="10" presetClass="entr" presetSubtype="0" fill="hold" nodeType="afterEffect">
                                  <p:stCondLst>
                                    <p:cond delay="0"/>
                                  </p:stCondLst>
                                  <p:childTnLst>
                                    <p:set>
                                      <p:cBhvr>
                                        <p:cTn id="23" dur="1" fill="hold">
                                          <p:stCondLst>
                                            <p:cond delay="0"/>
                                          </p:stCondLst>
                                        </p:cTn>
                                        <p:tgtEl>
                                          <p:spTgt spid="34821"/>
                                        </p:tgtEl>
                                        <p:attrNameLst>
                                          <p:attrName>style.visibility</p:attrName>
                                        </p:attrNameLst>
                                      </p:cBhvr>
                                      <p:to>
                                        <p:strVal val="visible"/>
                                      </p:to>
                                    </p:set>
                                    <p:animEffect transition="in" filter="fade">
                                      <p:cBhvr>
                                        <p:cTn id="24" dur="500"/>
                                        <p:tgtEl>
                                          <p:spTgt spid="34821"/>
                                        </p:tgtEl>
                                      </p:cBhvr>
                                    </p:animEffect>
                                  </p:childTnLst>
                                </p:cTn>
                              </p:par>
                            </p:childTnLst>
                          </p:cTn>
                        </p:par>
                        <p:par>
                          <p:cTn id="25" fill="hold">
                            <p:stCondLst>
                              <p:cond delay="2050"/>
                            </p:stCondLst>
                            <p:childTnLst>
                              <p:par>
                                <p:cTn id="26" presetID="10" presetClass="entr" presetSubtype="0" fill="hold" nodeType="afterEffect">
                                  <p:stCondLst>
                                    <p:cond delay="0"/>
                                  </p:stCondLst>
                                  <p:childTnLst>
                                    <p:set>
                                      <p:cBhvr>
                                        <p:cTn id="27" dur="1" fill="hold">
                                          <p:stCondLst>
                                            <p:cond delay="0"/>
                                          </p:stCondLst>
                                        </p:cTn>
                                        <p:tgtEl>
                                          <p:spTgt spid="34823"/>
                                        </p:tgtEl>
                                        <p:attrNameLst>
                                          <p:attrName>style.visibility</p:attrName>
                                        </p:attrNameLst>
                                      </p:cBhvr>
                                      <p:to>
                                        <p:strVal val="visible"/>
                                      </p:to>
                                    </p:set>
                                    <p:animEffect transition="in" filter="fade">
                                      <p:cBhvr>
                                        <p:cTn id="28" dur="500"/>
                                        <p:tgtEl>
                                          <p:spTgt spid="34823"/>
                                        </p:tgtEl>
                                      </p:cBhvr>
                                    </p:animEffect>
                                  </p:childTnLst>
                                </p:cTn>
                              </p:par>
                            </p:childTnLst>
                          </p:cTn>
                        </p:par>
                        <p:par>
                          <p:cTn id="29" fill="hold">
                            <p:stCondLst>
                              <p:cond delay="2550"/>
                            </p:stCondLst>
                            <p:childTnLst>
                              <p:par>
                                <p:cTn id="30" presetID="10" presetClass="entr" presetSubtype="0" fill="hold" nodeType="afterEffect">
                                  <p:stCondLst>
                                    <p:cond delay="0"/>
                                  </p:stCondLst>
                                  <p:childTnLst>
                                    <p:set>
                                      <p:cBhvr>
                                        <p:cTn id="31" dur="1" fill="hold">
                                          <p:stCondLst>
                                            <p:cond delay="0"/>
                                          </p:stCondLst>
                                        </p:cTn>
                                        <p:tgtEl>
                                          <p:spTgt spid="34825"/>
                                        </p:tgtEl>
                                        <p:attrNameLst>
                                          <p:attrName>style.visibility</p:attrName>
                                        </p:attrNameLst>
                                      </p:cBhvr>
                                      <p:to>
                                        <p:strVal val="visible"/>
                                      </p:to>
                                    </p:set>
                                    <p:animEffect transition="in" filter="fade">
                                      <p:cBhvr>
                                        <p:cTn id="32" dur="500"/>
                                        <p:tgtEl>
                                          <p:spTgt spid="34825"/>
                                        </p:tgtEl>
                                      </p:cBhvr>
                                    </p:animEffect>
                                  </p:childTnLst>
                                </p:cTn>
                              </p:par>
                            </p:childTnLst>
                          </p:cTn>
                        </p:par>
                        <p:par>
                          <p:cTn id="33" fill="hold">
                            <p:stCondLst>
                              <p:cond delay="3050"/>
                            </p:stCondLst>
                            <p:childTnLst>
                              <p:par>
                                <p:cTn id="34" presetID="10" presetClass="entr" presetSubtype="0" fill="hold" nodeType="afterEffect">
                                  <p:stCondLst>
                                    <p:cond delay="0"/>
                                  </p:stCondLst>
                                  <p:childTnLst>
                                    <p:set>
                                      <p:cBhvr>
                                        <p:cTn id="35" dur="1" fill="hold">
                                          <p:stCondLst>
                                            <p:cond delay="0"/>
                                          </p:stCondLst>
                                        </p:cTn>
                                        <p:tgtEl>
                                          <p:spTgt spid="34827"/>
                                        </p:tgtEl>
                                        <p:attrNameLst>
                                          <p:attrName>style.visibility</p:attrName>
                                        </p:attrNameLst>
                                      </p:cBhvr>
                                      <p:to>
                                        <p:strVal val="visible"/>
                                      </p:to>
                                    </p:set>
                                    <p:animEffect transition="in" filter="fade">
                                      <p:cBhvr>
                                        <p:cTn id="36" dur="500"/>
                                        <p:tgtEl>
                                          <p:spTgt spid="34827"/>
                                        </p:tgtEl>
                                      </p:cBhvr>
                                    </p:animEffect>
                                  </p:childTnLst>
                                </p:cTn>
                              </p:par>
                            </p:childTnLst>
                          </p:cTn>
                        </p:par>
                        <p:par>
                          <p:cTn id="37" fill="hold">
                            <p:stCondLst>
                              <p:cond delay="3550"/>
                            </p:stCondLst>
                            <p:childTnLst>
                              <p:par>
                                <p:cTn id="38" presetID="10" presetClass="entr" presetSubtype="0" fill="hold" nodeType="afterEffect">
                                  <p:stCondLst>
                                    <p:cond delay="0"/>
                                  </p:stCondLst>
                                  <p:childTnLst>
                                    <p:set>
                                      <p:cBhvr>
                                        <p:cTn id="39" dur="1" fill="hold">
                                          <p:stCondLst>
                                            <p:cond delay="0"/>
                                          </p:stCondLst>
                                        </p:cTn>
                                        <p:tgtEl>
                                          <p:spTgt spid="34829"/>
                                        </p:tgtEl>
                                        <p:attrNameLst>
                                          <p:attrName>style.visibility</p:attrName>
                                        </p:attrNameLst>
                                      </p:cBhvr>
                                      <p:to>
                                        <p:strVal val="visible"/>
                                      </p:to>
                                    </p:set>
                                    <p:animEffect transition="in" filter="fade">
                                      <p:cBhvr>
                                        <p:cTn id="40" dur="500"/>
                                        <p:tgtEl>
                                          <p:spTgt spid="34829"/>
                                        </p:tgtEl>
                                      </p:cBhvr>
                                    </p:animEffect>
                                  </p:childTnLst>
                                </p:cTn>
                              </p:par>
                            </p:childTnLst>
                          </p:cTn>
                        </p:par>
                        <p:par>
                          <p:cTn id="41" fill="hold">
                            <p:stCondLst>
                              <p:cond delay="4050"/>
                            </p:stCondLst>
                            <p:childTnLst>
                              <p:par>
                                <p:cTn id="42" presetID="41" presetClass="entr" presetSubtype="0" fill="hold" grpId="0" nodeType="afterEffect">
                                  <p:stCondLst>
                                    <p:cond delay="0"/>
                                  </p:stCondLst>
                                  <p:iterate type="lt">
                                    <p:tmPct val="10000"/>
                                  </p:iterate>
                                  <p:childTnLst>
                                    <p:set>
                                      <p:cBhvr>
                                        <p:cTn id="43" dur="1" fill="hold">
                                          <p:stCondLst>
                                            <p:cond delay="0"/>
                                          </p:stCondLst>
                                        </p:cTn>
                                        <p:tgtEl>
                                          <p:spTgt spid="34820"/>
                                        </p:tgtEl>
                                        <p:attrNameLst>
                                          <p:attrName>style.visibility</p:attrName>
                                        </p:attrNameLst>
                                      </p:cBhvr>
                                      <p:to>
                                        <p:strVal val="visible"/>
                                      </p:to>
                                    </p:set>
                                    <p:anim calcmode="lin" valueType="num">
                                      <p:cBhvr>
                                        <p:cTn id="44" dur="500" fill="hold"/>
                                        <p:tgtEl>
                                          <p:spTgt spid="34820"/>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34820"/>
                                        </p:tgtEl>
                                        <p:attrNameLst>
                                          <p:attrName>ppt_y</p:attrName>
                                        </p:attrNameLst>
                                      </p:cBhvr>
                                      <p:tavLst>
                                        <p:tav tm="0">
                                          <p:val>
                                            <p:strVal val="#ppt_y"/>
                                          </p:val>
                                        </p:tav>
                                        <p:tav tm="100000">
                                          <p:val>
                                            <p:strVal val="#ppt_y"/>
                                          </p:val>
                                        </p:tav>
                                      </p:tavLst>
                                    </p:anim>
                                    <p:anim calcmode="lin" valueType="num">
                                      <p:cBhvr>
                                        <p:cTn id="46" dur="500" fill="hold"/>
                                        <p:tgtEl>
                                          <p:spTgt spid="34820"/>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34820"/>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34820"/>
                                        </p:tgtEl>
                                      </p:cBhvr>
                                    </p:animEffect>
                                  </p:childTnLst>
                                </p:cTn>
                              </p:par>
                              <p:par>
                                <p:cTn id="49" presetID="41" presetClass="entr" presetSubtype="0" fill="hold" grpId="0" nodeType="withEffect">
                                  <p:stCondLst>
                                    <p:cond delay="0"/>
                                  </p:stCondLst>
                                  <p:iterate type="lt">
                                    <p:tmPct val="10000"/>
                                  </p:iterate>
                                  <p:childTnLst>
                                    <p:set>
                                      <p:cBhvr>
                                        <p:cTn id="50" dur="1" fill="hold">
                                          <p:stCondLst>
                                            <p:cond delay="0"/>
                                          </p:stCondLst>
                                        </p:cTn>
                                        <p:tgtEl>
                                          <p:spTgt spid="34822"/>
                                        </p:tgtEl>
                                        <p:attrNameLst>
                                          <p:attrName>style.visibility</p:attrName>
                                        </p:attrNameLst>
                                      </p:cBhvr>
                                      <p:to>
                                        <p:strVal val="visible"/>
                                      </p:to>
                                    </p:set>
                                    <p:anim calcmode="lin" valueType="num">
                                      <p:cBhvr>
                                        <p:cTn id="51" dur="500" fill="hold"/>
                                        <p:tgtEl>
                                          <p:spTgt spid="34822"/>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34822"/>
                                        </p:tgtEl>
                                        <p:attrNameLst>
                                          <p:attrName>ppt_y</p:attrName>
                                        </p:attrNameLst>
                                      </p:cBhvr>
                                      <p:tavLst>
                                        <p:tav tm="0">
                                          <p:val>
                                            <p:strVal val="#ppt_y"/>
                                          </p:val>
                                        </p:tav>
                                        <p:tav tm="100000">
                                          <p:val>
                                            <p:strVal val="#ppt_y"/>
                                          </p:val>
                                        </p:tav>
                                      </p:tavLst>
                                    </p:anim>
                                    <p:anim calcmode="lin" valueType="num">
                                      <p:cBhvr>
                                        <p:cTn id="53" dur="500" fill="hold"/>
                                        <p:tgtEl>
                                          <p:spTgt spid="34822"/>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34822"/>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34822"/>
                                        </p:tgtEl>
                                      </p:cBhvr>
                                    </p:animEffect>
                                  </p:childTnLst>
                                </p:cTn>
                              </p:par>
                              <p:par>
                                <p:cTn id="56" presetID="41" presetClass="entr" presetSubtype="0" fill="hold" grpId="0" nodeType="withEffect">
                                  <p:stCondLst>
                                    <p:cond delay="0"/>
                                  </p:stCondLst>
                                  <p:iterate type="lt">
                                    <p:tmPct val="10000"/>
                                  </p:iterate>
                                  <p:childTnLst>
                                    <p:set>
                                      <p:cBhvr>
                                        <p:cTn id="57" dur="1" fill="hold">
                                          <p:stCondLst>
                                            <p:cond delay="0"/>
                                          </p:stCondLst>
                                        </p:cTn>
                                        <p:tgtEl>
                                          <p:spTgt spid="34824"/>
                                        </p:tgtEl>
                                        <p:attrNameLst>
                                          <p:attrName>style.visibility</p:attrName>
                                        </p:attrNameLst>
                                      </p:cBhvr>
                                      <p:to>
                                        <p:strVal val="visible"/>
                                      </p:to>
                                    </p:set>
                                    <p:anim calcmode="lin" valueType="num">
                                      <p:cBhvr>
                                        <p:cTn id="58" dur="500" fill="hold"/>
                                        <p:tgtEl>
                                          <p:spTgt spid="34824"/>
                                        </p:tgtEl>
                                        <p:attrNameLst>
                                          <p:attrName>ppt_x</p:attrName>
                                        </p:attrNameLst>
                                      </p:cBhvr>
                                      <p:tavLst>
                                        <p:tav tm="0">
                                          <p:val>
                                            <p:strVal val="#ppt_x"/>
                                          </p:val>
                                        </p:tav>
                                        <p:tav tm="50000">
                                          <p:val>
                                            <p:strVal val="#ppt_x+.1"/>
                                          </p:val>
                                        </p:tav>
                                        <p:tav tm="100000">
                                          <p:val>
                                            <p:strVal val="#ppt_x"/>
                                          </p:val>
                                        </p:tav>
                                      </p:tavLst>
                                    </p:anim>
                                    <p:anim calcmode="lin" valueType="num">
                                      <p:cBhvr>
                                        <p:cTn id="59" dur="500" fill="hold"/>
                                        <p:tgtEl>
                                          <p:spTgt spid="34824"/>
                                        </p:tgtEl>
                                        <p:attrNameLst>
                                          <p:attrName>ppt_y</p:attrName>
                                        </p:attrNameLst>
                                      </p:cBhvr>
                                      <p:tavLst>
                                        <p:tav tm="0">
                                          <p:val>
                                            <p:strVal val="#ppt_y"/>
                                          </p:val>
                                        </p:tav>
                                        <p:tav tm="100000">
                                          <p:val>
                                            <p:strVal val="#ppt_y"/>
                                          </p:val>
                                        </p:tav>
                                      </p:tavLst>
                                    </p:anim>
                                    <p:anim calcmode="lin" valueType="num">
                                      <p:cBhvr>
                                        <p:cTn id="60" dur="500" fill="hold"/>
                                        <p:tgtEl>
                                          <p:spTgt spid="34824"/>
                                        </p:tgtEl>
                                        <p:attrNameLst>
                                          <p:attrName>ppt_h</p:attrName>
                                        </p:attrNameLst>
                                      </p:cBhvr>
                                      <p:tavLst>
                                        <p:tav tm="0">
                                          <p:val>
                                            <p:strVal val="#ppt_h/10"/>
                                          </p:val>
                                        </p:tav>
                                        <p:tav tm="50000">
                                          <p:val>
                                            <p:strVal val="#ppt_h+.01"/>
                                          </p:val>
                                        </p:tav>
                                        <p:tav tm="100000">
                                          <p:val>
                                            <p:strVal val="#ppt_h"/>
                                          </p:val>
                                        </p:tav>
                                      </p:tavLst>
                                    </p:anim>
                                    <p:anim calcmode="lin" valueType="num">
                                      <p:cBhvr>
                                        <p:cTn id="61" dur="500" fill="hold"/>
                                        <p:tgtEl>
                                          <p:spTgt spid="34824"/>
                                        </p:tgtEl>
                                        <p:attrNameLst>
                                          <p:attrName>ppt_w</p:attrName>
                                        </p:attrNameLst>
                                      </p:cBhvr>
                                      <p:tavLst>
                                        <p:tav tm="0">
                                          <p:val>
                                            <p:strVal val="#ppt_w/10"/>
                                          </p:val>
                                        </p:tav>
                                        <p:tav tm="50000">
                                          <p:val>
                                            <p:strVal val="#ppt_w+.01"/>
                                          </p:val>
                                        </p:tav>
                                        <p:tav tm="100000">
                                          <p:val>
                                            <p:strVal val="#ppt_w"/>
                                          </p:val>
                                        </p:tav>
                                      </p:tavLst>
                                    </p:anim>
                                    <p:animEffect transition="in" filter="fade">
                                      <p:cBhvr>
                                        <p:cTn id="62" dur="500" tmFilter="0,0; .5, 1; 1, 1"/>
                                        <p:tgtEl>
                                          <p:spTgt spid="34824"/>
                                        </p:tgtEl>
                                      </p:cBhvr>
                                    </p:animEffect>
                                  </p:childTnLst>
                                </p:cTn>
                              </p:par>
                              <p:par>
                                <p:cTn id="63" presetID="41" presetClass="entr" presetSubtype="0" fill="hold" grpId="0" nodeType="withEffect">
                                  <p:stCondLst>
                                    <p:cond delay="0"/>
                                  </p:stCondLst>
                                  <p:iterate type="lt">
                                    <p:tmPct val="10000"/>
                                  </p:iterate>
                                  <p:childTnLst>
                                    <p:set>
                                      <p:cBhvr>
                                        <p:cTn id="64" dur="1" fill="hold">
                                          <p:stCondLst>
                                            <p:cond delay="0"/>
                                          </p:stCondLst>
                                        </p:cTn>
                                        <p:tgtEl>
                                          <p:spTgt spid="34826"/>
                                        </p:tgtEl>
                                        <p:attrNameLst>
                                          <p:attrName>style.visibility</p:attrName>
                                        </p:attrNameLst>
                                      </p:cBhvr>
                                      <p:to>
                                        <p:strVal val="visible"/>
                                      </p:to>
                                    </p:set>
                                    <p:anim calcmode="lin" valueType="num">
                                      <p:cBhvr>
                                        <p:cTn id="65" dur="500" fill="hold"/>
                                        <p:tgtEl>
                                          <p:spTgt spid="34826"/>
                                        </p:tgtEl>
                                        <p:attrNameLst>
                                          <p:attrName>ppt_x</p:attrName>
                                        </p:attrNameLst>
                                      </p:cBhvr>
                                      <p:tavLst>
                                        <p:tav tm="0">
                                          <p:val>
                                            <p:strVal val="#ppt_x"/>
                                          </p:val>
                                        </p:tav>
                                        <p:tav tm="50000">
                                          <p:val>
                                            <p:strVal val="#ppt_x+.1"/>
                                          </p:val>
                                        </p:tav>
                                        <p:tav tm="100000">
                                          <p:val>
                                            <p:strVal val="#ppt_x"/>
                                          </p:val>
                                        </p:tav>
                                      </p:tavLst>
                                    </p:anim>
                                    <p:anim calcmode="lin" valueType="num">
                                      <p:cBhvr>
                                        <p:cTn id="66" dur="500" fill="hold"/>
                                        <p:tgtEl>
                                          <p:spTgt spid="34826"/>
                                        </p:tgtEl>
                                        <p:attrNameLst>
                                          <p:attrName>ppt_y</p:attrName>
                                        </p:attrNameLst>
                                      </p:cBhvr>
                                      <p:tavLst>
                                        <p:tav tm="0">
                                          <p:val>
                                            <p:strVal val="#ppt_y"/>
                                          </p:val>
                                        </p:tav>
                                        <p:tav tm="100000">
                                          <p:val>
                                            <p:strVal val="#ppt_y"/>
                                          </p:val>
                                        </p:tav>
                                      </p:tavLst>
                                    </p:anim>
                                    <p:anim calcmode="lin" valueType="num">
                                      <p:cBhvr>
                                        <p:cTn id="67" dur="500" fill="hold"/>
                                        <p:tgtEl>
                                          <p:spTgt spid="34826"/>
                                        </p:tgtEl>
                                        <p:attrNameLst>
                                          <p:attrName>ppt_h</p:attrName>
                                        </p:attrNameLst>
                                      </p:cBhvr>
                                      <p:tavLst>
                                        <p:tav tm="0">
                                          <p:val>
                                            <p:strVal val="#ppt_h/10"/>
                                          </p:val>
                                        </p:tav>
                                        <p:tav tm="50000">
                                          <p:val>
                                            <p:strVal val="#ppt_h+.01"/>
                                          </p:val>
                                        </p:tav>
                                        <p:tav tm="100000">
                                          <p:val>
                                            <p:strVal val="#ppt_h"/>
                                          </p:val>
                                        </p:tav>
                                      </p:tavLst>
                                    </p:anim>
                                    <p:anim calcmode="lin" valueType="num">
                                      <p:cBhvr>
                                        <p:cTn id="68" dur="500" fill="hold"/>
                                        <p:tgtEl>
                                          <p:spTgt spid="34826"/>
                                        </p:tgtEl>
                                        <p:attrNameLst>
                                          <p:attrName>ppt_w</p:attrName>
                                        </p:attrNameLst>
                                      </p:cBhvr>
                                      <p:tavLst>
                                        <p:tav tm="0">
                                          <p:val>
                                            <p:strVal val="#ppt_w/10"/>
                                          </p:val>
                                        </p:tav>
                                        <p:tav tm="50000">
                                          <p:val>
                                            <p:strVal val="#ppt_w+.01"/>
                                          </p:val>
                                        </p:tav>
                                        <p:tav tm="100000">
                                          <p:val>
                                            <p:strVal val="#ppt_w"/>
                                          </p:val>
                                        </p:tav>
                                      </p:tavLst>
                                    </p:anim>
                                    <p:animEffect transition="in" filter="fade">
                                      <p:cBhvr>
                                        <p:cTn id="69" dur="500" tmFilter="0,0; .5, 1; 1, 1"/>
                                        <p:tgtEl>
                                          <p:spTgt spid="34826"/>
                                        </p:tgtEl>
                                      </p:cBhvr>
                                    </p:animEffect>
                                  </p:childTnLst>
                                </p:cTn>
                              </p:par>
                              <p:par>
                                <p:cTn id="70" presetID="41" presetClass="entr" presetSubtype="0" fill="hold" grpId="0" nodeType="withEffect">
                                  <p:stCondLst>
                                    <p:cond delay="0"/>
                                  </p:stCondLst>
                                  <p:iterate type="lt">
                                    <p:tmPct val="10000"/>
                                  </p:iterate>
                                  <p:childTnLst>
                                    <p:set>
                                      <p:cBhvr>
                                        <p:cTn id="71" dur="1" fill="hold">
                                          <p:stCondLst>
                                            <p:cond delay="0"/>
                                          </p:stCondLst>
                                        </p:cTn>
                                        <p:tgtEl>
                                          <p:spTgt spid="34828"/>
                                        </p:tgtEl>
                                        <p:attrNameLst>
                                          <p:attrName>style.visibility</p:attrName>
                                        </p:attrNameLst>
                                      </p:cBhvr>
                                      <p:to>
                                        <p:strVal val="visible"/>
                                      </p:to>
                                    </p:set>
                                    <p:anim calcmode="lin" valueType="num">
                                      <p:cBhvr>
                                        <p:cTn id="72" dur="500" fill="hold"/>
                                        <p:tgtEl>
                                          <p:spTgt spid="34828"/>
                                        </p:tgtEl>
                                        <p:attrNameLst>
                                          <p:attrName>ppt_x</p:attrName>
                                        </p:attrNameLst>
                                      </p:cBhvr>
                                      <p:tavLst>
                                        <p:tav tm="0">
                                          <p:val>
                                            <p:strVal val="#ppt_x"/>
                                          </p:val>
                                        </p:tav>
                                        <p:tav tm="50000">
                                          <p:val>
                                            <p:strVal val="#ppt_x+.1"/>
                                          </p:val>
                                        </p:tav>
                                        <p:tav tm="100000">
                                          <p:val>
                                            <p:strVal val="#ppt_x"/>
                                          </p:val>
                                        </p:tav>
                                      </p:tavLst>
                                    </p:anim>
                                    <p:anim calcmode="lin" valueType="num">
                                      <p:cBhvr>
                                        <p:cTn id="73" dur="500" fill="hold"/>
                                        <p:tgtEl>
                                          <p:spTgt spid="34828"/>
                                        </p:tgtEl>
                                        <p:attrNameLst>
                                          <p:attrName>ppt_y</p:attrName>
                                        </p:attrNameLst>
                                      </p:cBhvr>
                                      <p:tavLst>
                                        <p:tav tm="0">
                                          <p:val>
                                            <p:strVal val="#ppt_y"/>
                                          </p:val>
                                        </p:tav>
                                        <p:tav tm="100000">
                                          <p:val>
                                            <p:strVal val="#ppt_y"/>
                                          </p:val>
                                        </p:tav>
                                      </p:tavLst>
                                    </p:anim>
                                    <p:anim calcmode="lin" valueType="num">
                                      <p:cBhvr>
                                        <p:cTn id="74" dur="500" fill="hold"/>
                                        <p:tgtEl>
                                          <p:spTgt spid="34828"/>
                                        </p:tgtEl>
                                        <p:attrNameLst>
                                          <p:attrName>ppt_h</p:attrName>
                                        </p:attrNameLst>
                                      </p:cBhvr>
                                      <p:tavLst>
                                        <p:tav tm="0">
                                          <p:val>
                                            <p:strVal val="#ppt_h/10"/>
                                          </p:val>
                                        </p:tav>
                                        <p:tav tm="50000">
                                          <p:val>
                                            <p:strVal val="#ppt_h+.01"/>
                                          </p:val>
                                        </p:tav>
                                        <p:tav tm="100000">
                                          <p:val>
                                            <p:strVal val="#ppt_h"/>
                                          </p:val>
                                        </p:tav>
                                      </p:tavLst>
                                    </p:anim>
                                    <p:anim calcmode="lin" valueType="num">
                                      <p:cBhvr>
                                        <p:cTn id="75" dur="500" fill="hold"/>
                                        <p:tgtEl>
                                          <p:spTgt spid="34828"/>
                                        </p:tgtEl>
                                        <p:attrNameLst>
                                          <p:attrName>ppt_w</p:attrName>
                                        </p:attrNameLst>
                                      </p:cBhvr>
                                      <p:tavLst>
                                        <p:tav tm="0">
                                          <p:val>
                                            <p:strVal val="#ppt_w/10"/>
                                          </p:val>
                                        </p:tav>
                                        <p:tav tm="50000">
                                          <p:val>
                                            <p:strVal val="#ppt_w+.01"/>
                                          </p:val>
                                        </p:tav>
                                        <p:tav tm="100000">
                                          <p:val>
                                            <p:strVal val="#ppt_w"/>
                                          </p:val>
                                        </p:tav>
                                      </p:tavLst>
                                    </p:anim>
                                    <p:animEffect transition="in" filter="fade">
                                      <p:cBhvr>
                                        <p:cTn id="76" dur="500" tmFilter="0,0; .5, 1; 1, 1"/>
                                        <p:tgtEl>
                                          <p:spTgt spid="34828"/>
                                        </p:tgtEl>
                                      </p:cBhvr>
                                    </p:animEffect>
                                  </p:childTnLst>
                                </p:cTn>
                              </p:par>
                              <p:par>
                                <p:cTn id="77" presetID="41" presetClass="entr" presetSubtype="0" fill="hold" grpId="0" nodeType="withEffect">
                                  <p:stCondLst>
                                    <p:cond delay="0"/>
                                  </p:stCondLst>
                                  <p:iterate type="lt">
                                    <p:tmPct val="10000"/>
                                  </p:iterate>
                                  <p:childTnLst>
                                    <p:set>
                                      <p:cBhvr>
                                        <p:cTn id="78" dur="1" fill="hold">
                                          <p:stCondLst>
                                            <p:cond delay="0"/>
                                          </p:stCondLst>
                                        </p:cTn>
                                        <p:tgtEl>
                                          <p:spTgt spid="34830"/>
                                        </p:tgtEl>
                                        <p:attrNameLst>
                                          <p:attrName>style.visibility</p:attrName>
                                        </p:attrNameLst>
                                      </p:cBhvr>
                                      <p:to>
                                        <p:strVal val="visible"/>
                                      </p:to>
                                    </p:set>
                                    <p:anim calcmode="lin" valueType="num">
                                      <p:cBhvr>
                                        <p:cTn id="79" dur="500" fill="hold"/>
                                        <p:tgtEl>
                                          <p:spTgt spid="34830"/>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34830"/>
                                        </p:tgtEl>
                                        <p:attrNameLst>
                                          <p:attrName>ppt_y</p:attrName>
                                        </p:attrNameLst>
                                      </p:cBhvr>
                                      <p:tavLst>
                                        <p:tav tm="0">
                                          <p:val>
                                            <p:strVal val="#ppt_y"/>
                                          </p:val>
                                        </p:tav>
                                        <p:tav tm="100000">
                                          <p:val>
                                            <p:strVal val="#ppt_y"/>
                                          </p:val>
                                        </p:tav>
                                      </p:tavLst>
                                    </p:anim>
                                    <p:anim calcmode="lin" valueType="num">
                                      <p:cBhvr>
                                        <p:cTn id="81" dur="500" fill="hold"/>
                                        <p:tgtEl>
                                          <p:spTgt spid="34830"/>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34830"/>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348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P spid="34820" grpId="0"/>
      <p:bldP spid="34822" grpId="0"/>
      <p:bldP spid="34824" grpId="0"/>
      <p:bldP spid="34826" grpId="0"/>
      <p:bldP spid="34828" grpId="0"/>
      <p:bldP spid="3483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矩形 4"/>
          <p:cNvSpPr>
            <a:spLocks noChangeArrowheads="1"/>
          </p:cNvSpPr>
          <p:nvPr/>
        </p:nvSpPr>
        <p:spPr bwMode="auto">
          <a:xfrm>
            <a:off x="3184525" y="1604963"/>
            <a:ext cx="1652588" cy="2227262"/>
          </a:xfrm>
          <a:custGeom>
            <a:avLst/>
            <a:gdLst>
              <a:gd name="T0" fmla="*/ 0 w 2071340"/>
              <a:gd name="T1" fmla="*/ 0 h 2828404"/>
              <a:gd name="T2" fmla="*/ 0 60000 65536"/>
              <a:gd name="T3" fmla="*/ 0 w 2071340"/>
              <a:gd name="T4" fmla="*/ 0 h 2828404"/>
              <a:gd name="T5" fmla="*/ 2071340 w 2071340"/>
              <a:gd name="T6" fmla="*/ 2828404 h 2828404"/>
            </a:gdLst>
            <a:ahLst/>
            <a:cxnLst>
              <a:cxn ang="T2">
                <a:pos x="T0" y="T1"/>
              </a:cxn>
            </a:cxnLst>
            <a:rect l="T3" t="T4" r="T5" b="T6"/>
            <a:pathLst>
              <a:path w="2071340" h="2828404">
                <a:moveTo>
                  <a:pt x="0" y="0"/>
                </a:moveTo>
                <a:lnTo>
                  <a:pt x="2071340" y="0"/>
                </a:lnTo>
                <a:lnTo>
                  <a:pt x="2071340" y="902778"/>
                </a:lnTo>
                <a:cubicBezTo>
                  <a:pt x="1815192" y="931760"/>
                  <a:pt x="1617104" y="1149848"/>
                  <a:pt x="1617104" y="1414202"/>
                </a:cubicBezTo>
                <a:cubicBezTo>
                  <a:pt x="1617104" y="1678556"/>
                  <a:pt x="1815192" y="1896645"/>
                  <a:pt x="2071340" y="1925626"/>
                </a:cubicBezTo>
                <a:lnTo>
                  <a:pt x="2071340" y="2828404"/>
                </a:lnTo>
                <a:lnTo>
                  <a:pt x="0" y="2828404"/>
                </a:lnTo>
                <a:lnTo>
                  <a:pt x="0" y="1925626"/>
                </a:lnTo>
                <a:cubicBezTo>
                  <a:pt x="256148" y="1896644"/>
                  <a:pt x="454235" y="1678556"/>
                  <a:pt x="454235" y="1414202"/>
                </a:cubicBezTo>
                <a:cubicBezTo>
                  <a:pt x="454235" y="1149849"/>
                  <a:pt x="256148" y="931760"/>
                  <a:pt x="0" y="902779"/>
                </a:cubicBezTo>
                <a:close/>
              </a:path>
            </a:pathLst>
          </a:custGeom>
          <a:solidFill>
            <a:schemeClr val="tx2"/>
          </a:solidFill>
          <a:ln w="3175">
            <a:solidFill>
              <a:srgbClr val="EAEAEA"/>
            </a:solidFill>
            <a:bevel/>
            <a:headEnd/>
            <a:tailEnd/>
          </a:ln>
        </p:spPr>
        <p:txBody>
          <a:bodyPr lIns="357210" tIns="36293" rIns="357210" bIns="36293" anchor="ctr"/>
          <a:lstStyle/>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endParaRPr lang="en-US" sz="1000" b="0">
              <a:solidFill>
                <a:schemeClr val="bg1"/>
              </a:solidFill>
              <a:latin typeface="微软雅黑" pitchFamily="34" charset="-122"/>
              <a:ea typeface="造字工房悦黑体验版常规体" pitchFamily="50" charset="-122"/>
              <a:sym typeface="微软雅黑" pitchFamily="34" charset="-122"/>
            </a:endParaRP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endParaRPr lang="zh-CN" altLang="en-US" sz="1400" b="0">
              <a:ea typeface="造字工房悦黑体验版常规体" pitchFamily="50" charset="-122"/>
            </a:endParaRPr>
          </a:p>
        </p:txBody>
      </p:sp>
      <p:sp>
        <p:nvSpPr>
          <p:cNvPr id="97284" name="矩形 5"/>
          <p:cNvSpPr>
            <a:spLocks noChangeArrowheads="1"/>
          </p:cNvSpPr>
          <p:nvPr/>
        </p:nvSpPr>
        <p:spPr bwMode="auto">
          <a:xfrm>
            <a:off x="4938713" y="1604963"/>
            <a:ext cx="1639887" cy="2227262"/>
          </a:xfrm>
          <a:custGeom>
            <a:avLst/>
            <a:gdLst>
              <a:gd name="T0" fmla="*/ 0 w 2055564"/>
              <a:gd name="T1" fmla="*/ 0 h 2828404"/>
              <a:gd name="T2" fmla="*/ 0 60000 65536"/>
              <a:gd name="T3" fmla="*/ 0 w 2055564"/>
              <a:gd name="T4" fmla="*/ 0 h 2828404"/>
              <a:gd name="T5" fmla="*/ 2055564 w 2055564"/>
              <a:gd name="T6" fmla="*/ 2828404 h 2828404"/>
            </a:gdLst>
            <a:ahLst/>
            <a:cxnLst>
              <a:cxn ang="T2">
                <a:pos x="T0" y="T1"/>
              </a:cxn>
            </a:cxnLst>
            <a:rect l="T3" t="T4" r="T5" b="T6"/>
            <a:pathLst>
              <a:path w="2055564" h="2828404">
                <a:moveTo>
                  <a:pt x="0" y="0"/>
                </a:moveTo>
                <a:lnTo>
                  <a:pt x="2055564" y="0"/>
                </a:lnTo>
                <a:lnTo>
                  <a:pt x="2055564" y="902778"/>
                </a:lnTo>
                <a:cubicBezTo>
                  <a:pt x="1799416" y="931760"/>
                  <a:pt x="1601328" y="1149848"/>
                  <a:pt x="1601328" y="1414202"/>
                </a:cubicBezTo>
                <a:cubicBezTo>
                  <a:pt x="1601328" y="1678556"/>
                  <a:pt x="1799416" y="1896645"/>
                  <a:pt x="2055564" y="1925626"/>
                </a:cubicBezTo>
                <a:lnTo>
                  <a:pt x="2055564" y="2828404"/>
                </a:lnTo>
                <a:lnTo>
                  <a:pt x="0" y="2828404"/>
                </a:lnTo>
                <a:lnTo>
                  <a:pt x="0" y="1925626"/>
                </a:lnTo>
                <a:cubicBezTo>
                  <a:pt x="256148" y="1896644"/>
                  <a:pt x="454235" y="1678556"/>
                  <a:pt x="454235" y="1414202"/>
                </a:cubicBezTo>
                <a:cubicBezTo>
                  <a:pt x="454235" y="1149849"/>
                  <a:pt x="256148" y="931760"/>
                  <a:pt x="0" y="902779"/>
                </a:cubicBezTo>
                <a:close/>
              </a:path>
            </a:pathLst>
          </a:custGeom>
          <a:solidFill>
            <a:schemeClr val="bg2"/>
          </a:solidFill>
          <a:ln w="3175">
            <a:solidFill>
              <a:srgbClr val="EAEAEA"/>
            </a:solidFill>
            <a:bevel/>
            <a:headEnd/>
            <a:tailEnd/>
          </a:ln>
        </p:spPr>
        <p:txBody>
          <a:bodyPr lIns="357210" tIns="36293" rIns="357210" bIns="36293" anchor="ctr"/>
          <a:lstStyle/>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endParaRPr lang="en-US" sz="1000" b="0">
              <a:solidFill>
                <a:schemeClr val="bg1"/>
              </a:solidFill>
              <a:latin typeface="微软雅黑" pitchFamily="34" charset="-122"/>
              <a:ea typeface="造字工房悦黑体验版常规体" pitchFamily="50" charset="-122"/>
              <a:sym typeface="微软雅黑" pitchFamily="34" charset="-122"/>
            </a:endParaRP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p>
        </p:txBody>
      </p:sp>
      <p:sp>
        <p:nvSpPr>
          <p:cNvPr id="97285" name="矩形 6"/>
          <p:cNvSpPr>
            <a:spLocks noChangeArrowheads="1"/>
          </p:cNvSpPr>
          <p:nvPr/>
        </p:nvSpPr>
        <p:spPr bwMode="auto">
          <a:xfrm>
            <a:off x="6678613" y="1604963"/>
            <a:ext cx="1566862" cy="2227262"/>
          </a:xfrm>
          <a:custGeom>
            <a:avLst/>
            <a:gdLst>
              <a:gd name="T0" fmla="*/ 0 w 1963712"/>
              <a:gd name="T1" fmla="*/ 0 h 2828404"/>
              <a:gd name="T2" fmla="*/ 0 60000 65536"/>
              <a:gd name="T3" fmla="*/ 0 w 1963712"/>
              <a:gd name="T4" fmla="*/ 0 h 2828404"/>
              <a:gd name="T5" fmla="*/ 1963712 w 1963712"/>
              <a:gd name="T6" fmla="*/ 2828404 h 2828404"/>
            </a:gdLst>
            <a:ahLst/>
            <a:cxnLst>
              <a:cxn ang="T2">
                <a:pos x="T0" y="T1"/>
              </a:cxn>
            </a:cxnLst>
            <a:rect l="T3" t="T4" r="T5" b="T6"/>
            <a:pathLst>
              <a:path w="1963712" h="2828404">
                <a:moveTo>
                  <a:pt x="0" y="0"/>
                </a:moveTo>
                <a:lnTo>
                  <a:pt x="1963712" y="0"/>
                </a:lnTo>
                <a:lnTo>
                  <a:pt x="1963712" y="2828404"/>
                </a:lnTo>
                <a:lnTo>
                  <a:pt x="0" y="2828404"/>
                </a:lnTo>
                <a:lnTo>
                  <a:pt x="0" y="1925626"/>
                </a:lnTo>
                <a:cubicBezTo>
                  <a:pt x="256149" y="1896645"/>
                  <a:pt x="454236" y="1678556"/>
                  <a:pt x="454236" y="1414202"/>
                </a:cubicBezTo>
                <a:cubicBezTo>
                  <a:pt x="454236" y="1149848"/>
                  <a:pt x="256149" y="931760"/>
                  <a:pt x="0" y="902778"/>
                </a:cubicBezTo>
                <a:close/>
              </a:path>
            </a:pathLst>
          </a:custGeom>
          <a:solidFill>
            <a:schemeClr val="tx2"/>
          </a:solidFill>
          <a:ln w="3175">
            <a:solidFill>
              <a:srgbClr val="EAEAEA"/>
            </a:solidFill>
            <a:bevel/>
            <a:headEnd/>
            <a:tailEnd/>
          </a:ln>
        </p:spPr>
        <p:txBody>
          <a:bodyPr lIns="428652" tIns="36293" rIns="142884" bIns="36293" anchor="ctr"/>
          <a:lstStyle/>
          <a:p>
            <a:pPr algn="ctr" defTabSz="725488">
              <a:lnSpc>
                <a:spcPct val="110000"/>
              </a:lnSpc>
              <a:buFont typeface="Arial" charset="0"/>
              <a:buNone/>
            </a:pPr>
            <a:r>
              <a:rPr lang="zh-CN" altLang="en-US" sz="1000" b="0">
                <a:solidFill>
                  <a:schemeClr val="bg1"/>
                </a:solidFill>
                <a:latin typeface="微软雅黑" pitchFamily="34" charset="-122"/>
                <a:sym typeface="微软雅黑" pitchFamily="34" charset="-122"/>
              </a:rPr>
              <a:t>添加内容</a:t>
            </a:r>
          </a:p>
          <a:p>
            <a:pPr algn="ctr" defTabSz="725488">
              <a:lnSpc>
                <a:spcPct val="110000"/>
              </a:lnSpc>
              <a:buFont typeface="Arial" charset="0"/>
              <a:buNone/>
            </a:pPr>
            <a:r>
              <a:rPr lang="zh-CN" altLang="en-US" sz="1000" b="0">
                <a:solidFill>
                  <a:schemeClr val="bg1"/>
                </a:solidFill>
                <a:latin typeface="微软雅黑" pitchFamily="34" charset="-122"/>
                <a:sym typeface="微软雅黑" pitchFamily="34" charset="-122"/>
              </a:rPr>
              <a:t>添加内容</a:t>
            </a:r>
          </a:p>
          <a:p>
            <a:pPr algn="ctr" defTabSz="725488">
              <a:lnSpc>
                <a:spcPct val="110000"/>
              </a:lnSpc>
              <a:buFont typeface="Arial" charset="0"/>
              <a:buNone/>
            </a:pPr>
            <a:r>
              <a:rPr lang="zh-CN" altLang="en-US" sz="1000" b="0">
                <a:solidFill>
                  <a:schemeClr val="bg1"/>
                </a:solidFill>
                <a:latin typeface="微软雅黑" pitchFamily="34" charset="-122"/>
                <a:sym typeface="微软雅黑" pitchFamily="34" charset="-122"/>
              </a:rPr>
              <a:t>添加内容</a:t>
            </a:r>
          </a:p>
          <a:p>
            <a:pPr algn="ctr" defTabSz="725488">
              <a:lnSpc>
                <a:spcPct val="110000"/>
              </a:lnSpc>
              <a:buFont typeface="Arial" charset="0"/>
              <a:buNone/>
            </a:pPr>
            <a:r>
              <a:rPr lang="zh-CN" altLang="en-US" sz="1000" b="0">
                <a:solidFill>
                  <a:schemeClr val="bg1"/>
                </a:solidFill>
                <a:latin typeface="微软雅黑" pitchFamily="34" charset="-122"/>
                <a:sym typeface="微软雅黑" pitchFamily="34" charset="-122"/>
              </a:rPr>
              <a:t>添加内容</a:t>
            </a:r>
          </a:p>
          <a:p>
            <a:pPr algn="ctr" defTabSz="725488">
              <a:lnSpc>
                <a:spcPct val="110000"/>
              </a:lnSpc>
              <a:buFont typeface="Arial" charset="0"/>
              <a:buNone/>
            </a:pPr>
            <a:r>
              <a:rPr lang="zh-CN" altLang="en-US" sz="1000" b="0">
                <a:solidFill>
                  <a:schemeClr val="bg1"/>
                </a:solidFill>
                <a:latin typeface="微软雅黑" pitchFamily="34" charset="-122"/>
                <a:sym typeface="微软雅黑" pitchFamily="34" charset="-122"/>
              </a:rPr>
              <a:t>添加内容</a:t>
            </a:r>
          </a:p>
          <a:p>
            <a:pPr algn="ctr" defTabSz="725488">
              <a:lnSpc>
                <a:spcPct val="110000"/>
              </a:lnSpc>
              <a:buFont typeface="Arial" charset="0"/>
              <a:buNone/>
            </a:pPr>
            <a:r>
              <a:rPr lang="zh-CN" altLang="en-US" sz="1000" b="0">
                <a:solidFill>
                  <a:schemeClr val="bg1"/>
                </a:solidFill>
                <a:latin typeface="微软雅黑" pitchFamily="34" charset="-122"/>
                <a:sym typeface="微软雅黑" pitchFamily="34" charset="-122"/>
              </a:rPr>
              <a:t>添加内容</a:t>
            </a:r>
          </a:p>
          <a:p>
            <a:pPr algn="ctr" defTabSz="725488">
              <a:lnSpc>
                <a:spcPct val="110000"/>
              </a:lnSpc>
              <a:buFont typeface="Arial" charset="0"/>
              <a:buNone/>
            </a:pPr>
            <a:r>
              <a:rPr lang="zh-CN" altLang="en-US" sz="1000" b="0">
                <a:solidFill>
                  <a:schemeClr val="bg1"/>
                </a:solidFill>
                <a:latin typeface="微软雅黑" pitchFamily="34" charset="-122"/>
                <a:sym typeface="微软雅黑" pitchFamily="34" charset="-122"/>
              </a:rPr>
              <a:t>添加内容</a:t>
            </a:r>
          </a:p>
          <a:p>
            <a:pPr algn="ctr" defTabSz="725488">
              <a:lnSpc>
                <a:spcPct val="110000"/>
              </a:lnSpc>
              <a:buFont typeface="Arial" charset="0"/>
              <a:buNone/>
            </a:pPr>
            <a:r>
              <a:rPr lang="zh-CN" altLang="en-US" sz="1000" b="0">
                <a:solidFill>
                  <a:schemeClr val="bg1"/>
                </a:solidFill>
                <a:latin typeface="微软雅黑" pitchFamily="34" charset="-122"/>
                <a:sym typeface="微软雅黑" pitchFamily="34" charset="-122"/>
              </a:rPr>
              <a:t>添加内容</a:t>
            </a:r>
          </a:p>
        </p:txBody>
      </p:sp>
      <p:sp>
        <p:nvSpPr>
          <p:cNvPr id="97286" name="椭圆 7"/>
          <p:cNvSpPr>
            <a:spLocks noChangeArrowheads="1"/>
          </p:cNvSpPr>
          <p:nvPr/>
        </p:nvSpPr>
        <p:spPr bwMode="auto">
          <a:xfrm>
            <a:off x="2813050" y="2401888"/>
            <a:ext cx="642938" cy="633412"/>
          </a:xfrm>
          <a:prstGeom prst="ellipse">
            <a:avLst/>
          </a:prstGeom>
          <a:solidFill>
            <a:srgbClr val="2B2E30"/>
          </a:solidFill>
          <a:ln w="25400">
            <a:noFill/>
            <a:bevel/>
            <a:headEnd/>
            <a:tailEnd/>
          </a:ln>
        </p:spPr>
        <p:txBody>
          <a:bodyPr lIns="0" tIns="0" rIns="0" bIns="0" anchor="ctr"/>
          <a:lstStyle/>
          <a:p>
            <a:pPr algn="ctr" defTabSz="725488">
              <a:lnSpc>
                <a:spcPct val="120000"/>
              </a:lnSpc>
              <a:buFont typeface="Arial" charset="0"/>
              <a:buNone/>
            </a:pPr>
            <a:r>
              <a:rPr lang="zh-CN" altLang="en-US" sz="1400">
                <a:solidFill>
                  <a:srgbClr val="FFFFFF"/>
                </a:solidFill>
                <a:latin typeface="微软雅黑" pitchFamily="34" charset="-122"/>
                <a:sym typeface="微软雅黑" pitchFamily="34" charset="-122"/>
              </a:rPr>
              <a:t>文本</a:t>
            </a:r>
            <a:endParaRPr lang="zh-CN" altLang="en-US" sz="1400" b="0"/>
          </a:p>
        </p:txBody>
      </p:sp>
      <p:sp>
        <p:nvSpPr>
          <p:cNvPr id="97287" name="椭圆 8"/>
          <p:cNvSpPr>
            <a:spLocks noChangeArrowheads="1"/>
          </p:cNvSpPr>
          <p:nvPr/>
        </p:nvSpPr>
        <p:spPr bwMode="auto">
          <a:xfrm>
            <a:off x="4565650" y="2401888"/>
            <a:ext cx="644525" cy="633412"/>
          </a:xfrm>
          <a:prstGeom prst="ellipse">
            <a:avLst/>
          </a:prstGeom>
          <a:solidFill>
            <a:srgbClr val="2B2E30"/>
          </a:solidFill>
          <a:ln w="25400">
            <a:noFill/>
            <a:bevel/>
            <a:headEnd/>
            <a:tailEnd/>
          </a:ln>
        </p:spPr>
        <p:txBody>
          <a:bodyPr lIns="0" tIns="0" rIns="0" bIns="0" anchor="ctr"/>
          <a:lstStyle/>
          <a:p>
            <a:pPr algn="ctr" defTabSz="725488">
              <a:lnSpc>
                <a:spcPct val="120000"/>
              </a:lnSpc>
              <a:buFont typeface="Arial" charset="0"/>
              <a:buNone/>
            </a:pPr>
            <a:r>
              <a:rPr lang="zh-CN" altLang="en-US" sz="1400">
                <a:solidFill>
                  <a:srgbClr val="FFFFFF"/>
                </a:solidFill>
                <a:latin typeface="微软雅黑" pitchFamily="34" charset="-122"/>
                <a:sym typeface="微软雅黑" pitchFamily="34" charset="-122"/>
              </a:rPr>
              <a:t>文本</a:t>
            </a:r>
            <a:endParaRPr lang="zh-CN" altLang="en-US" sz="1400" b="0"/>
          </a:p>
        </p:txBody>
      </p:sp>
      <p:sp>
        <p:nvSpPr>
          <p:cNvPr id="97288" name="椭圆 9"/>
          <p:cNvSpPr>
            <a:spLocks noChangeArrowheads="1"/>
          </p:cNvSpPr>
          <p:nvPr/>
        </p:nvSpPr>
        <p:spPr bwMode="auto">
          <a:xfrm>
            <a:off x="6307138" y="2401888"/>
            <a:ext cx="642937" cy="633412"/>
          </a:xfrm>
          <a:prstGeom prst="ellipse">
            <a:avLst/>
          </a:prstGeom>
          <a:solidFill>
            <a:srgbClr val="2B2E30"/>
          </a:solidFill>
          <a:ln w="25400">
            <a:noFill/>
            <a:bevel/>
            <a:headEnd/>
            <a:tailEnd/>
          </a:ln>
        </p:spPr>
        <p:txBody>
          <a:bodyPr lIns="0" tIns="0" rIns="0" bIns="0" anchor="ctr"/>
          <a:lstStyle/>
          <a:p>
            <a:pPr algn="ctr" defTabSz="725488">
              <a:lnSpc>
                <a:spcPct val="120000"/>
              </a:lnSpc>
              <a:buFont typeface="Arial" charset="0"/>
              <a:buNone/>
            </a:pPr>
            <a:r>
              <a:rPr lang="zh-CN" altLang="en-US" sz="1400">
                <a:solidFill>
                  <a:srgbClr val="FFFFFF"/>
                </a:solidFill>
                <a:latin typeface="微软雅黑" pitchFamily="34" charset="-122"/>
                <a:sym typeface="微软雅黑" pitchFamily="34" charset="-122"/>
              </a:rPr>
              <a:t>文本</a:t>
            </a:r>
            <a:endParaRPr lang="zh-CN" altLang="en-US" sz="1400" b="0"/>
          </a:p>
        </p:txBody>
      </p:sp>
      <p:sp>
        <p:nvSpPr>
          <p:cNvPr id="97289" name="矩形 3"/>
          <p:cNvSpPr>
            <a:spLocks noChangeArrowheads="1"/>
          </p:cNvSpPr>
          <p:nvPr/>
        </p:nvSpPr>
        <p:spPr bwMode="auto">
          <a:xfrm>
            <a:off x="1555750" y="1604963"/>
            <a:ext cx="1528763" cy="2227262"/>
          </a:xfrm>
          <a:custGeom>
            <a:avLst/>
            <a:gdLst>
              <a:gd name="T0" fmla="*/ 0 w 1915864"/>
              <a:gd name="T1" fmla="*/ 0 h 2828404"/>
              <a:gd name="T2" fmla="*/ 0 60000 65536"/>
              <a:gd name="T3" fmla="*/ 0 w 1915864"/>
              <a:gd name="T4" fmla="*/ 0 h 2828404"/>
              <a:gd name="T5" fmla="*/ 1915864 w 1915864"/>
              <a:gd name="T6" fmla="*/ 2828404 h 2828404"/>
            </a:gdLst>
            <a:ahLst/>
            <a:cxnLst>
              <a:cxn ang="T2">
                <a:pos x="T0" y="T1"/>
              </a:cxn>
            </a:cxnLst>
            <a:rect l="T3" t="T4" r="T5" b="T6"/>
            <a:pathLst>
              <a:path w="1915864" h="2828404">
                <a:moveTo>
                  <a:pt x="0" y="0"/>
                </a:moveTo>
                <a:lnTo>
                  <a:pt x="1915864" y="0"/>
                </a:lnTo>
                <a:lnTo>
                  <a:pt x="1915864" y="902778"/>
                </a:lnTo>
                <a:cubicBezTo>
                  <a:pt x="1659716" y="931760"/>
                  <a:pt x="1461628" y="1149848"/>
                  <a:pt x="1461628" y="1414202"/>
                </a:cubicBezTo>
                <a:cubicBezTo>
                  <a:pt x="1461628" y="1678556"/>
                  <a:pt x="1659716" y="1896645"/>
                  <a:pt x="1915864" y="1925626"/>
                </a:cubicBezTo>
                <a:lnTo>
                  <a:pt x="1915864" y="2828404"/>
                </a:lnTo>
                <a:lnTo>
                  <a:pt x="0" y="2828404"/>
                </a:lnTo>
                <a:close/>
              </a:path>
            </a:pathLst>
          </a:custGeom>
          <a:solidFill>
            <a:schemeClr val="bg2"/>
          </a:solidFill>
          <a:ln w="3175">
            <a:noFill/>
            <a:bevel/>
            <a:headEnd/>
            <a:tailEnd/>
          </a:ln>
        </p:spPr>
        <p:txBody>
          <a:bodyPr lIns="142884" tIns="36293" rIns="357210" bIns="36293" anchor="ctr"/>
          <a:lstStyle/>
          <a:p>
            <a:pPr algn="ctr" defTabSz="725488">
              <a:lnSpc>
                <a:spcPct val="110000"/>
              </a:lnSpc>
            </a:pPr>
            <a:endParaRPr lang="zh-CN" altLang="en-US" sz="1000" b="0">
              <a:solidFill>
                <a:schemeClr val="bg1"/>
              </a:solidFill>
              <a:sym typeface="微软雅黑" pitchFamily="34" charset="-122"/>
            </a:endParaRPr>
          </a:p>
          <a:p>
            <a:pPr algn="ctr" defTabSz="725488">
              <a:lnSpc>
                <a:spcPct val="110000"/>
              </a:lnSpc>
            </a:pPr>
            <a:r>
              <a:rPr lang="zh-CN" altLang="en-US" sz="1000" b="0">
                <a:solidFill>
                  <a:schemeClr val="bg1"/>
                </a:solidFill>
                <a:sym typeface="微软雅黑" pitchFamily="34" charset="-122"/>
              </a:rPr>
              <a:t>添加文本</a:t>
            </a:r>
          </a:p>
          <a:p>
            <a:pPr algn="ctr" defTabSz="725488">
              <a:lnSpc>
                <a:spcPct val="110000"/>
              </a:lnSpc>
            </a:pPr>
            <a:r>
              <a:rPr lang="zh-CN" altLang="en-US" sz="1000" b="0">
                <a:solidFill>
                  <a:schemeClr val="bg1"/>
                </a:solidFill>
                <a:sym typeface="微软雅黑" pitchFamily="34" charset="-122"/>
              </a:rPr>
              <a:t>添加文本</a:t>
            </a:r>
          </a:p>
          <a:p>
            <a:pPr algn="ctr" defTabSz="725488">
              <a:lnSpc>
                <a:spcPct val="110000"/>
              </a:lnSpc>
            </a:pPr>
            <a:r>
              <a:rPr lang="zh-CN" altLang="en-US" sz="1000" b="0">
                <a:solidFill>
                  <a:schemeClr val="bg1"/>
                </a:solidFill>
                <a:sym typeface="微软雅黑" pitchFamily="34" charset="-122"/>
              </a:rPr>
              <a:t>添加文本</a:t>
            </a:r>
            <a:endParaRPr lang="en-US" sz="1000" b="0">
              <a:solidFill>
                <a:schemeClr val="bg1"/>
              </a:solidFill>
              <a:sym typeface="微软雅黑" pitchFamily="34" charset="-122"/>
            </a:endParaRPr>
          </a:p>
          <a:p>
            <a:pPr algn="ctr" defTabSz="725488">
              <a:lnSpc>
                <a:spcPct val="110000"/>
              </a:lnSpc>
            </a:pPr>
            <a:r>
              <a:rPr lang="zh-CN" altLang="en-US" sz="1000" b="0">
                <a:solidFill>
                  <a:schemeClr val="bg1"/>
                </a:solidFill>
                <a:sym typeface="微软雅黑" pitchFamily="34" charset="-122"/>
              </a:rPr>
              <a:t>添加文本</a:t>
            </a:r>
          </a:p>
          <a:p>
            <a:pPr algn="ctr" defTabSz="725488">
              <a:lnSpc>
                <a:spcPct val="110000"/>
              </a:lnSpc>
            </a:pPr>
            <a:r>
              <a:rPr lang="zh-CN" altLang="en-US" sz="1000" b="0">
                <a:solidFill>
                  <a:schemeClr val="bg1"/>
                </a:solidFill>
                <a:sym typeface="微软雅黑" pitchFamily="34" charset="-122"/>
              </a:rPr>
              <a:t>添加文本</a:t>
            </a:r>
          </a:p>
          <a:p>
            <a:pPr algn="ctr" defTabSz="725488">
              <a:lnSpc>
                <a:spcPct val="110000"/>
              </a:lnSpc>
            </a:pPr>
            <a:r>
              <a:rPr lang="zh-CN" altLang="en-US" sz="1000" b="0">
                <a:solidFill>
                  <a:schemeClr val="bg1"/>
                </a:solidFill>
                <a:sym typeface="微软雅黑" pitchFamily="34" charset="-122"/>
              </a:rPr>
              <a:t>添加文本</a:t>
            </a:r>
          </a:p>
          <a:p>
            <a:pPr algn="ctr" defTabSz="725488">
              <a:lnSpc>
                <a:spcPct val="110000"/>
              </a:lnSpc>
            </a:pPr>
            <a:r>
              <a:rPr lang="zh-CN" altLang="en-US" sz="1000" b="0">
                <a:solidFill>
                  <a:schemeClr val="bg1"/>
                </a:solidFill>
                <a:sym typeface="微软雅黑" pitchFamily="34" charset="-122"/>
              </a:rPr>
              <a:t>添加文本</a:t>
            </a:r>
          </a:p>
          <a:p>
            <a:pPr algn="ctr" defTabSz="725488">
              <a:lnSpc>
                <a:spcPct val="110000"/>
              </a:lnSpc>
            </a:pPr>
            <a:r>
              <a:rPr lang="zh-CN" altLang="en-US" sz="1000" b="0">
                <a:solidFill>
                  <a:schemeClr val="bg1"/>
                </a:solidFill>
                <a:sym typeface="微软雅黑" pitchFamily="34" charset="-122"/>
              </a:rPr>
              <a:t>添加文本</a:t>
            </a:r>
            <a:endParaRPr lang="zh-CN" altLang="en-US" sz="1000" b="0"/>
          </a:p>
          <a:p>
            <a:pPr algn="ctr" defTabSz="725488">
              <a:lnSpc>
                <a:spcPct val="110000"/>
              </a:lnSpc>
              <a:buFont typeface="Arial" charset="0"/>
              <a:buNone/>
            </a:pPr>
            <a:endParaRPr lang="zh-CN" altLang="en-US" sz="1000" b="0">
              <a:solidFill>
                <a:schemeClr val="bg1"/>
              </a:solidFill>
              <a:sym typeface="微软雅黑" pitchFamily="34" charset="-122"/>
            </a:endParaRPr>
          </a:p>
        </p:txBody>
      </p:sp>
      <p:sp>
        <p:nvSpPr>
          <p:cNvPr id="97294" name="矩形 15"/>
          <p:cNvSpPr>
            <a:spLocks noChangeArrowheads="1"/>
          </p:cNvSpPr>
          <p:nvPr/>
        </p:nvSpPr>
        <p:spPr bwMode="auto">
          <a:xfrm>
            <a:off x="1555750" y="4156075"/>
            <a:ext cx="6689725" cy="849313"/>
          </a:xfrm>
          <a:prstGeom prst="rect">
            <a:avLst/>
          </a:prstGeom>
          <a:solidFill>
            <a:schemeClr val="tx2"/>
          </a:solidFill>
          <a:ln w="25400">
            <a:noFill/>
            <a:bevel/>
            <a:headEnd/>
            <a:tailEnd/>
          </a:ln>
        </p:spPr>
        <p:txBody>
          <a:bodyPr lIns="72585" tIns="36293" rIns="72585" bIns="36293" anchor="ctr"/>
          <a:lstStyle/>
          <a:p>
            <a:pPr algn="ctr" defTabSz="725488">
              <a:buFont typeface="Arial" charset="0"/>
              <a:buNone/>
            </a:pPr>
            <a:endParaRPr lang="zh-CN" altLang="en-US" sz="1400" b="0">
              <a:solidFill>
                <a:srgbClr val="FFFFFF"/>
              </a:solidFill>
              <a:latin typeface="宋体" charset="-122"/>
              <a:ea typeface="宋体" charset="-122"/>
              <a:sym typeface="宋体" charset="-122"/>
            </a:endParaRPr>
          </a:p>
        </p:txBody>
      </p:sp>
      <p:sp>
        <p:nvSpPr>
          <p:cNvPr id="97295" name="文本框 16"/>
          <p:cNvSpPr>
            <a:spLocks noChangeArrowheads="1"/>
          </p:cNvSpPr>
          <p:nvPr/>
        </p:nvSpPr>
        <p:spPr bwMode="auto">
          <a:xfrm>
            <a:off x="1555750" y="4286250"/>
            <a:ext cx="2698750" cy="271463"/>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300" b="0">
                <a:solidFill>
                  <a:schemeClr val="bg1"/>
                </a:solidFill>
                <a:latin typeface="微软雅黑" pitchFamily="34" charset="-122"/>
                <a:sym typeface="造字工房悦黑体验版常规体" pitchFamily="50" charset="-122"/>
              </a:rPr>
              <a:t>请输入您需要的文字</a:t>
            </a:r>
          </a:p>
        </p:txBody>
      </p:sp>
      <p:sp>
        <p:nvSpPr>
          <p:cNvPr id="97296" name="文本框 18"/>
          <p:cNvSpPr>
            <a:spLocks noChangeArrowheads="1"/>
          </p:cNvSpPr>
          <p:nvPr/>
        </p:nvSpPr>
        <p:spPr bwMode="auto">
          <a:xfrm>
            <a:off x="3216275" y="4286250"/>
            <a:ext cx="2698750" cy="271463"/>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300" b="0">
                <a:solidFill>
                  <a:schemeClr val="bg1"/>
                </a:solidFill>
                <a:latin typeface="微软雅黑" pitchFamily="34" charset="-122"/>
                <a:sym typeface="造字工房悦黑体验版常规体" pitchFamily="50" charset="-122"/>
              </a:rPr>
              <a:t>请输入您需要的文字</a:t>
            </a:r>
          </a:p>
        </p:txBody>
      </p:sp>
      <p:sp>
        <p:nvSpPr>
          <p:cNvPr id="97297" name="文本框 19"/>
          <p:cNvSpPr>
            <a:spLocks noChangeArrowheads="1"/>
          </p:cNvSpPr>
          <p:nvPr/>
        </p:nvSpPr>
        <p:spPr bwMode="auto">
          <a:xfrm>
            <a:off x="4957763" y="4286250"/>
            <a:ext cx="2698750" cy="271463"/>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300" b="0">
                <a:solidFill>
                  <a:schemeClr val="bg1"/>
                </a:solidFill>
                <a:latin typeface="微软雅黑" pitchFamily="34" charset="-122"/>
                <a:sym typeface="造字工房悦黑体验版常规体" pitchFamily="50" charset="-122"/>
              </a:rPr>
              <a:t>请输入您需要的文字</a:t>
            </a:r>
          </a:p>
        </p:txBody>
      </p:sp>
      <p:sp>
        <p:nvSpPr>
          <p:cNvPr id="97298" name="文本框 20"/>
          <p:cNvSpPr>
            <a:spLocks noChangeArrowheads="1"/>
          </p:cNvSpPr>
          <p:nvPr/>
        </p:nvSpPr>
        <p:spPr bwMode="auto">
          <a:xfrm>
            <a:off x="6600825" y="4284663"/>
            <a:ext cx="1716088" cy="271462"/>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300" b="0">
                <a:solidFill>
                  <a:schemeClr val="bg1"/>
                </a:solidFill>
                <a:latin typeface="微软雅黑" pitchFamily="34" charset="-122"/>
                <a:sym typeface="造字工房悦黑体验版常规体" pitchFamily="50" charset="-122"/>
              </a:rPr>
              <a:t>请输入您需要的文字</a:t>
            </a:r>
          </a:p>
        </p:txBody>
      </p:sp>
      <p:sp>
        <p:nvSpPr>
          <p:cNvPr id="97299" name="文本框 21"/>
          <p:cNvSpPr>
            <a:spLocks noChangeArrowheads="1"/>
          </p:cNvSpPr>
          <p:nvPr/>
        </p:nvSpPr>
        <p:spPr bwMode="auto">
          <a:xfrm>
            <a:off x="1555750" y="4625975"/>
            <a:ext cx="2698750" cy="271463"/>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300" b="0">
                <a:solidFill>
                  <a:schemeClr val="bg1"/>
                </a:solidFill>
                <a:latin typeface="微软雅黑" pitchFamily="34" charset="-122"/>
                <a:sym typeface="造字工房悦黑体验版常规体" pitchFamily="50" charset="-122"/>
              </a:rPr>
              <a:t>请输入您需要的文字</a:t>
            </a:r>
          </a:p>
        </p:txBody>
      </p:sp>
      <p:sp>
        <p:nvSpPr>
          <p:cNvPr id="97300" name="文本框 22"/>
          <p:cNvSpPr>
            <a:spLocks noChangeArrowheads="1"/>
          </p:cNvSpPr>
          <p:nvPr/>
        </p:nvSpPr>
        <p:spPr bwMode="auto">
          <a:xfrm>
            <a:off x="3216275" y="4625975"/>
            <a:ext cx="2698750" cy="271463"/>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300" b="0">
                <a:solidFill>
                  <a:schemeClr val="bg1"/>
                </a:solidFill>
                <a:latin typeface="微软雅黑" pitchFamily="34" charset="-122"/>
                <a:sym typeface="造字工房悦黑体验版常规体" pitchFamily="50" charset="-122"/>
              </a:rPr>
              <a:t>请输入您需要的文字</a:t>
            </a:r>
          </a:p>
        </p:txBody>
      </p:sp>
      <p:sp>
        <p:nvSpPr>
          <p:cNvPr id="97301" name="文本框 23"/>
          <p:cNvSpPr>
            <a:spLocks noChangeArrowheads="1"/>
          </p:cNvSpPr>
          <p:nvPr/>
        </p:nvSpPr>
        <p:spPr bwMode="auto">
          <a:xfrm>
            <a:off x="4957763" y="4625975"/>
            <a:ext cx="2698750" cy="271463"/>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300" b="0">
                <a:solidFill>
                  <a:schemeClr val="bg1"/>
                </a:solidFill>
                <a:latin typeface="微软雅黑" pitchFamily="34" charset="-122"/>
                <a:sym typeface="造字工房悦黑体验版常规体" pitchFamily="50" charset="-122"/>
              </a:rPr>
              <a:t>请输入您需要的文字</a:t>
            </a:r>
          </a:p>
        </p:txBody>
      </p:sp>
      <p:sp>
        <p:nvSpPr>
          <p:cNvPr id="97302" name="文本框 24"/>
          <p:cNvSpPr>
            <a:spLocks noChangeArrowheads="1"/>
          </p:cNvSpPr>
          <p:nvPr/>
        </p:nvSpPr>
        <p:spPr bwMode="auto">
          <a:xfrm>
            <a:off x="6589713" y="4645025"/>
            <a:ext cx="1655762" cy="271463"/>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300" b="0">
                <a:solidFill>
                  <a:schemeClr val="bg1"/>
                </a:solidFill>
                <a:latin typeface="微软雅黑" pitchFamily="34" charset="-122"/>
                <a:sym typeface="造字工房悦黑体验版常规体" pitchFamily="50" charset="-122"/>
              </a:rPr>
              <a:t>请输入您需要的文字</a:t>
            </a:r>
          </a:p>
        </p:txBody>
      </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97289"/>
                                        </p:tgtEl>
                                        <p:attrNameLst>
                                          <p:attrName>style.visibility</p:attrName>
                                        </p:attrNameLst>
                                      </p:cBhvr>
                                      <p:to>
                                        <p:strVal val="visible"/>
                                      </p:to>
                                    </p:set>
                                    <p:animEffect transition="in" filter="slide(fromBottom)">
                                      <p:cBhvr>
                                        <p:cTn id="7" dur="500"/>
                                        <p:tgtEl>
                                          <p:spTgt spid="97289"/>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97283"/>
                                        </p:tgtEl>
                                        <p:attrNameLst>
                                          <p:attrName>style.visibility</p:attrName>
                                        </p:attrNameLst>
                                      </p:cBhvr>
                                      <p:to>
                                        <p:strVal val="visible"/>
                                      </p:to>
                                    </p:set>
                                    <p:animEffect transition="in" filter="slide(fromBottom)">
                                      <p:cBhvr>
                                        <p:cTn id="10" dur="500"/>
                                        <p:tgtEl>
                                          <p:spTgt spid="97283"/>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97284"/>
                                        </p:tgtEl>
                                        <p:attrNameLst>
                                          <p:attrName>style.visibility</p:attrName>
                                        </p:attrNameLst>
                                      </p:cBhvr>
                                      <p:to>
                                        <p:strVal val="visible"/>
                                      </p:to>
                                    </p:set>
                                    <p:animEffect transition="in" filter="slide(fromBottom)">
                                      <p:cBhvr>
                                        <p:cTn id="13" dur="500"/>
                                        <p:tgtEl>
                                          <p:spTgt spid="97284"/>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97285"/>
                                        </p:tgtEl>
                                        <p:attrNameLst>
                                          <p:attrName>style.visibility</p:attrName>
                                        </p:attrNameLst>
                                      </p:cBhvr>
                                      <p:to>
                                        <p:strVal val="visible"/>
                                      </p:to>
                                    </p:set>
                                    <p:animEffect transition="in" filter="slide(fromBottom)">
                                      <p:cBhvr>
                                        <p:cTn id="16" dur="500"/>
                                        <p:tgtEl>
                                          <p:spTgt spid="97285"/>
                                        </p:tgtEl>
                                      </p:cBhvr>
                                    </p:animEffect>
                                  </p:childTnLst>
                                </p:cTn>
                              </p:par>
                            </p:childTnLst>
                          </p:cTn>
                        </p:par>
                        <p:par>
                          <p:cTn id="17" fill="hold">
                            <p:stCondLst>
                              <p:cond delay="500"/>
                            </p:stCondLst>
                            <p:childTnLst>
                              <p:par>
                                <p:cTn id="18" presetID="23" presetClass="entr" presetSubtype="16" fill="hold" grpId="0" nodeType="afterEffect">
                                  <p:stCondLst>
                                    <p:cond delay="0"/>
                                  </p:stCondLst>
                                  <p:childTnLst>
                                    <p:set>
                                      <p:cBhvr>
                                        <p:cTn id="19" dur="1" fill="hold">
                                          <p:stCondLst>
                                            <p:cond delay="0"/>
                                          </p:stCondLst>
                                        </p:cTn>
                                        <p:tgtEl>
                                          <p:spTgt spid="97286"/>
                                        </p:tgtEl>
                                        <p:attrNameLst>
                                          <p:attrName>style.visibility</p:attrName>
                                        </p:attrNameLst>
                                      </p:cBhvr>
                                      <p:to>
                                        <p:strVal val="visible"/>
                                      </p:to>
                                    </p:set>
                                    <p:anim calcmode="lin" valueType="num">
                                      <p:cBhvr>
                                        <p:cTn id="20" dur="500" fill="hold"/>
                                        <p:tgtEl>
                                          <p:spTgt spid="97286"/>
                                        </p:tgtEl>
                                        <p:attrNameLst>
                                          <p:attrName>ppt_w</p:attrName>
                                        </p:attrNameLst>
                                      </p:cBhvr>
                                      <p:tavLst>
                                        <p:tav tm="0">
                                          <p:val>
                                            <p:fltVal val="0"/>
                                          </p:val>
                                        </p:tav>
                                        <p:tav tm="100000">
                                          <p:val>
                                            <p:strVal val="#ppt_w"/>
                                          </p:val>
                                        </p:tav>
                                      </p:tavLst>
                                    </p:anim>
                                    <p:anim calcmode="lin" valueType="num">
                                      <p:cBhvr>
                                        <p:cTn id="21" dur="500" fill="hold"/>
                                        <p:tgtEl>
                                          <p:spTgt spid="97286"/>
                                        </p:tgtEl>
                                        <p:attrNameLst>
                                          <p:attrName>ppt_h</p:attrName>
                                        </p:attrNameLst>
                                      </p:cBhvr>
                                      <p:tavLst>
                                        <p:tav tm="0">
                                          <p:val>
                                            <p:fltVal val="0"/>
                                          </p:val>
                                        </p:tav>
                                        <p:tav tm="100000">
                                          <p:val>
                                            <p:strVal val="#ppt_h"/>
                                          </p:val>
                                        </p:tav>
                                      </p:tavLst>
                                    </p:anim>
                                  </p:childTnLst>
                                </p:cTn>
                              </p:par>
                              <p:par>
                                <p:cTn id="22" presetID="23" presetClass="entr" presetSubtype="16" fill="hold" grpId="0" nodeType="withEffect">
                                  <p:stCondLst>
                                    <p:cond delay="0"/>
                                  </p:stCondLst>
                                  <p:childTnLst>
                                    <p:set>
                                      <p:cBhvr>
                                        <p:cTn id="23" dur="1" fill="hold">
                                          <p:stCondLst>
                                            <p:cond delay="0"/>
                                          </p:stCondLst>
                                        </p:cTn>
                                        <p:tgtEl>
                                          <p:spTgt spid="97287"/>
                                        </p:tgtEl>
                                        <p:attrNameLst>
                                          <p:attrName>style.visibility</p:attrName>
                                        </p:attrNameLst>
                                      </p:cBhvr>
                                      <p:to>
                                        <p:strVal val="visible"/>
                                      </p:to>
                                    </p:set>
                                    <p:anim calcmode="lin" valueType="num">
                                      <p:cBhvr>
                                        <p:cTn id="24" dur="500" fill="hold"/>
                                        <p:tgtEl>
                                          <p:spTgt spid="97287"/>
                                        </p:tgtEl>
                                        <p:attrNameLst>
                                          <p:attrName>ppt_w</p:attrName>
                                        </p:attrNameLst>
                                      </p:cBhvr>
                                      <p:tavLst>
                                        <p:tav tm="0">
                                          <p:val>
                                            <p:fltVal val="0"/>
                                          </p:val>
                                        </p:tav>
                                        <p:tav tm="100000">
                                          <p:val>
                                            <p:strVal val="#ppt_w"/>
                                          </p:val>
                                        </p:tav>
                                      </p:tavLst>
                                    </p:anim>
                                    <p:anim calcmode="lin" valueType="num">
                                      <p:cBhvr>
                                        <p:cTn id="25" dur="500" fill="hold"/>
                                        <p:tgtEl>
                                          <p:spTgt spid="97287"/>
                                        </p:tgtEl>
                                        <p:attrNameLst>
                                          <p:attrName>ppt_h</p:attrName>
                                        </p:attrNameLst>
                                      </p:cBhvr>
                                      <p:tavLst>
                                        <p:tav tm="0">
                                          <p:val>
                                            <p:fltVal val="0"/>
                                          </p:val>
                                        </p:tav>
                                        <p:tav tm="100000">
                                          <p:val>
                                            <p:strVal val="#ppt_h"/>
                                          </p:val>
                                        </p:tav>
                                      </p:tavLst>
                                    </p:anim>
                                  </p:childTnLst>
                                </p:cTn>
                              </p:par>
                              <p:par>
                                <p:cTn id="26" presetID="23" presetClass="entr" presetSubtype="16" fill="hold" grpId="0" nodeType="withEffect">
                                  <p:stCondLst>
                                    <p:cond delay="0"/>
                                  </p:stCondLst>
                                  <p:childTnLst>
                                    <p:set>
                                      <p:cBhvr>
                                        <p:cTn id="27" dur="1" fill="hold">
                                          <p:stCondLst>
                                            <p:cond delay="0"/>
                                          </p:stCondLst>
                                        </p:cTn>
                                        <p:tgtEl>
                                          <p:spTgt spid="97288"/>
                                        </p:tgtEl>
                                        <p:attrNameLst>
                                          <p:attrName>style.visibility</p:attrName>
                                        </p:attrNameLst>
                                      </p:cBhvr>
                                      <p:to>
                                        <p:strVal val="visible"/>
                                      </p:to>
                                    </p:set>
                                    <p:anim calcmode="lin" valueType="num">
                                      <p:cBhvr>
                                        <p:cTn id="28" dur="500" fill="hold"/>
                                        <p:tgtEl>
                                          <p:spTgt spid="97288"/>
                                        </p:tgtEl>
                                        <p:attrNameLst>
                                          <p:attrName>ppt_w</p:attrName>
                                        </p:attrNameLst>
                                      </p:cBhvr>
                                      <p:tavLst>
                                        <p:tav tm="0">
                                          <p:val>
                                            <p:fltVal val="0"/>
                                          </p:val>
                                        </p:tav>
                                        <p:tav tm="100000">
                                          <p:val>
                                            <p:strVal val="#ppt_w"/>
                                          </p:val>
                                        </p:tav>
                                      </p:tavLst>
                                    </p:anim>
                                    <p:anim calcmode="lin" valueType="num">
                                      <p:cBhvr>
                                        <p:cTn id="29" dur="500" fill="hold"/>
                                        <p:tgtEl>
                                          <p:spTgt spid="97288"/>
                                        </p:tgtEl>
                                        <p:attrNameLst>
                                          <p:attrName>ppt_h</p:attrName>
                                        </p:attrNameLst>
                                      </p:cBhvr>
                                      <p:tavLst>
                                        <p:tav tm="0">
                                          <p:val>
                                            <p:fltVal val="0"/>
                                          </p:val>
                                        </p:tav>
                                        <p:tav tm="100000">
                                          <p:val>
                                            <p:strVal val="#ppt_h"/>
                                          </p:val>
                                        </p:tav>
                                      </p:tavLst>
                                    </p:anim>
                                  </p:childTnLst>
                                </p:cTn>
                              </p:par>
                            </p:childTnLst>
                          </p:cTn>
                        </p:par>
                        <p:par>
                          <p:cTn id="30" fill="hold">
                            <p:stCondLst>
                              <p:cond delay="1000"/>
                            </p:stCondLst>
                            <p:childTnLst>
                              <p:par>
                                <p:cTn id="31" presetID="9" presetClass="entr" presetSubtype="0" fill="hold" grpId="0" nodeType="afterEffect">
                                  <p:stCondLst>
                                    <p:cond delay="0"/>
                                  </p:stCondLst>
                                  <p:childTnLst>
                                    <p:set>
                                      <p:cBhvr>
                                        <p:cTn id="32" dur="1" fill="hold">
                                          <p:stCondLst>
                                            <p:cond delay="0"/>
                                          </p:stCondLst>
                                        </p:cTn>
                                        <p:tgtEl>
                                          <p:spTgt spid="97294"/>
                                        </p:tgtEl>
                                        <p:attrNameLst>
                                          <p:attrName>style.visibility</p:attrName>
                                        </p:attrNameLst>
                                      </p:cBhvr>
                                      <p:to>
                                        <p:strVal val="visible"/>
                                      </p:to>
                                    </p:set>
                                    <p:animEffect transition="in" filter="dissolve">
                                      <p:cBhvr>
                                        <p:cTn id="33" dur="500"/>
                                        <p:tgtEl>
                                          <p:spTgt spid="97294"/>
                                        </p:tgtEl>
                                      </p:cBhvr>
                                    </p:animEffect>
                                  </p:childTnLst>
                                </p:cTn>
                              </p:par>
                            </p:childTnLst>
                          </p:cTn>
                        </p:par>
                        <p:par>
                          <p:cTn id="34" fill="hold">
                            <p:stCondLst>
                              <p:cond delay="1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97295"/>
                                        </p:tgtEl>
                                        <p:attrNameLst>
                                          <p:attrName>style.visibility</p:attrName>
                                        </p:attrNameLst>
                                      </p:cBhvr>
                                      <p:to>
                                        <p:strVal val="visible"/>
                                      </p:to>
                                    </p:set>
                                    <p:anim calcmode="lin" valueType="num">
                                      <p:cBhvr>
                                        <p:cTn id="37" dur="500" fill="hold"/>
                                        <p:tgtEl>
                                          <p:spTgt spid="97295"/>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97295"/>
                                        </p:tgtEl>
                                        <p:attrNameLst>
                                          <p:attrName>ppt_y</p:attrName>
                                        </p:attrNameLst>
                                      </p:cBhvr>
                                      <p:tavLst>
                                        <p:tav tm="0">
                                          <p:val>
                                            <p:strVal val="#ppt_y"/>
                                          </p:val>
                                        </p:tav>
                                        <p:tav tm="100000">
                                          <p:val>
                                            <p:strVal val="#ppt_y"/>
                                          </p:val>
                                        </p:tav>
                                      </p:tavLst>
                                    </p:anim>
                                    <p:anim calcmode="lin" valueType="num">
                                      <p:cBhvr>
                                        <p:cTn id="39" dur="500" fill="hold"/>
                                        <p:tgtEl>
                                          <p:spTgt spid="97295"/>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97295"/>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97295"/>
                                        </p:tgtEl>
                                      </p:cBhvr>
                                    </p:animEffect>
                                  </p:childTnLst>
                                </p:cTn>
                              </p:par>
                              <p:par>
                                <p:cTn id="42" presetID="41" presetClass="entr" presetSubtype="0" fill="hold" grpId="0" nodeType="withEffect">
                                  <p:stCondLst>
                                    <p:cond delay="0"/>
                                  </p:stCondLst>
                                  <p:iterate type="lt">
                                    <p:tmPct val="10000"/>
                                  </p:iterate>
                                  <p:childTnLst>
                                    <p:set>
                                      <p:cBhvr>
                                        <p:cTn id="43" dur="1" fill="hold">
                                          <p:stCondLst>
                                            <p:cond delay="0"/>
                                          </p:stCondLst>
                                        </p:cTn>
                                        <p:tgtEl>
                                          <p:spTgt spid="97299"/>
                                        </p:tgtEl>
                                        <p:attrNameLst>
                                          <p:attrName>style.visibility</p:attrName>
                                        </p:attrNameLst>
                                      </p:cBhvr>
                                      <p:to>
                                        <p:strVal val="visible"/>
                                      </p:to>
                                    </p:set>
                                    <p:anim calcmode="lin" valueType="num">
                                      <p:cBhvr>
                                        <p:cTn id="44" dur="500" fill="hold"/>
                                        <p:tgtEl>
                                          <p:spTgt spid="97299"/>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97299"/>
                                        </p:tgtEl>
                                        <p:attrNameLst>
                                          <p:attrName>ppt_y</p:attrName>
                                        </p:attrNameLst>
                                      </p:cBhvr>
                                      <p:tavLst>
                                        <p:tav tm="0">
                                          <p:val>
                                            <p:strVal val="#ppt_y"/>
                                          </p:val>
                                        </p:tav>
                                        <p:tav tm="100000">
                                          <p:val>
                                            <p:strVal val="#ppt_y"/>
                                          </p:val>
                                        </p:tav>
                                      </p:tavLst>
                                    </p:anim>
                                    <p:anim calcmode="lin" valueType="num">
                                      <p:cBhvr>
                                        <p:cTn id="46" dur="500" fill="hold"/>
                                        <p:tgtEl>
                                          <p:spTgt spid="97299"/>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97299"/>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97299"/>
                                        </p:tgtEl>
                                      </p:cBhvr>
                                    </p:animEffect>
                                  </p:childTnLst>
                                </p:cTn>
                              </p:par>
                              <p:par>
                                <p:cTn id="49" presetID="41" presetClass="entr" presetSubtype="0" fill="hold" grpId="0" nodeType="withEffect">
                                  <p:stCondLst>
                                    <p:cond delay="0"/>
                                  </p:stCondLst>
                                  <p:iterate type="lt">
                                    <p:tmPct val="10000"/>
                                  </p:iterate>
                                  <p:childTnLst>
                                    <p:set>
                                      <p:cBhvr>
                                        <p:cTn id="50" dur="1" fill="hold">
                                          <p:stCondLst>
                                            <p:cond delay="0"/>
                                          </p:stCondLst>
                                        </p:cTn>
                                        <p:tgtEl>
                                          <p:spTgt spid="97296"/>
                                        </p:tgtEl>
                                        <p:attrNameLst>
                                          <p:attrName>style.visibility</p:attrName>
                                        </p:attrNameLst>
                                      </p:cBhvr>
                                      <p:to>
                                        <p:strVal val="visible"/>
                                      </p:to>
                                    </p:set>
                                    <p:anim calcmode="lin" valueType="num">
                                      <p:cBhvr>
                                        <p:cTn id="51" dur="500" fill="hold"/>
                                        <p:tgtEl>
                                          <p:spTgt spid="97296"/>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97296"/>
                                        </p:tgtEl>
                                        <p:attrNameLst>
                                          <p:attrName>ppt_y</p:attrName>
                                        </p:attrNameLst>
                                      </p:cBhvr>
                                      <p:tavLst>
                                        <p:tav tm="0">
                                          <p:val>
                                            <p:strVal val="#ppt_y"/>
                                          </p:val>
                                        </p:tav>
                                        <p:tav tm="100000">
                                          <p:val>
                                            <p:strVal val="#ppt_y"/>
                                          </p:val>
                                        </p:tav>
                                      </p:tavLst>
                                    </p:anim>
                                    <p:anim calcmode="lin" valueType="num">
                                      <p:cBhvr>
                                        <p:cTn id="53" dur="500" fill="hold"/>
                                        <p:tgtEl>
                                          <p:spTgt spid="97296"/>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97296"/>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97296"/>
                                        </p:tgtEl>
                                      </p:cBhvr>
                                    </p:animEffect>
                                  </p:childTnLst>
                                </p:cTn>
                              </p:par>
                              <p:par>
                                <p:cTn id="56" presetID="41" presetClass="entr" presetSubtype="0" fill="hold" grpId="0" nodeType="withEffect">
                                  <p:stCondLst>
                                    <p:cond delay="0"/>
                                  </p:stCondLst>
                                  <p:iterate type="lt">
                                    <p:tmPct val="10000"/>
                                  </p:iterate>
                                  <p:childTnLst>
                                    <p:set>
                                      <p:cBhvr>
                                        <p:cTn id="57" dur="1" fill="hold">
                                          <p:stCondLst>
                                            <p:cond delay="0"/>
                                          </p:stCondLst>
                                        </p:cTn>
                                        <p:tgtEl>
                                          <p:spTgt spid="97300"/>
                                        </p:tgtEl>
                                        <p:attrNameLst>
                                          <p:attrName>style.visibility</p:attrName>
                                        </p:attrNameLst>
                                      </p:cBhvr>
                                      <p:to>
                                        <p:strVal val="visible"/>
                                      </p:to>
                                    </p:set>
                                    <p:anim calcmode="lin" valueType="num">
                                      <p:cBhvr>
                                        <p:cTn id="58" dur="500" fill="hold"/>
                                        <p:tgtEl>
                                          <p:spTgt spid="97300"/>
                                        </p:tgtEl>
                                        <p:attrNameLst>
                                          <p:attrName>ppt_x</p:attrName>
                                        </p:attrNameLst>
                                      </p:cBhvr>
                                      <p:tavLst>
                                        <p:tav tm="0">
                                          <p:val>
                                            <p:strVal val="#ppt_x"/>
                                          </p:val>
                                        </p:tav>
                                        <p:tav tm="50000">
                                          <p:val>
                                            <p:strVal val="#ppt_x+.1"/>
                                          </p:val>
                                        </p:tav>
                                        <p:tav tm="100000">
                                          <p:val>
                                            <p:strVal val="#ppt_x"/>
                                          </p:val>
                                        </p:tav>
                                      </p:tavLst>
                                    </p:anim>
                                    <p:anim calcmode="lin" valueType="num">
                                      <p:cBhvr>
                                        <p:cTn id="59" dur="500" fill="hold"/>
                                        <p:tgtEl>
                                          <p:spTgt spid="97300"/>
                                        </p:tgtEl>
                                        <p:attrNameLst>
                                          <p:attrName>ppt_y</p:attrName>
                                        </p:attrNameLst>
                                      </p:cBhvr>
                                      <p:tavLst>
                                        <p:tav tm="0">
                                          <p:val>
                                            <p:strVal val="#ppt_y"/>
                                          </p:val>
                                        </p:tav>
                                        <p:tav tm="100000">
                                          <p:val>
                                            <p:strVal val="#ppt_y"/>
                                          </p:val>
                                        </p:tav>
                                      </p:tavLst>
                                    </p:anim>
                                    <p:anim calcmode="lin" valueType="num">
                                      <p:cBhvr>
                                        <p:cTn id="60" dur="500" fill="hold"/>
                                        <p:tgtEl>
                                          <p:spTgt spid="97300"/>
                                        </p:tgtEl>
                                        <p:attrNameLst>
                                          <p:attrName>ppt_h</p:attrName>
                                        </p:attrNameLst>
                                      </p:cBhvr>
                                      <p:tavLst>
                                        <p:tav tm="0">
                                          <p:val>
                                            <p:strVal val="#ppt_h/10"/>
                                          </p:val>
                                        </p:tav>
                                        <p:tav tm="50000">
                                          <p:val>
                                            <p:strVal val="#ppt_h+.01"/>
                                          </p:val>
                                        </p:tav>
                                        <p:tav tm="100000">
                                          <p:val>
                                            <p:strVal val="#ppt_h"/>
                                          </p:val>
                                        </p:tav>
                                      </p:tavLst>
                                    </p:anim>
                                    <p:anim calcmode="lin" valueType="num">
                                      <p:cBhvr>
                                        <p:cTn id="61" dur="500" fill="hold"/>
                                        <p:tgtEl>
                                          <p:spTgt spid="97300"/>
                                        </p:tgtEl>
                                        <p:attrNameLst>
                                          <p:attrName>ppt_w</p:attrName>
                                        </p:attrNameLst>
                                      </p:cBhvr>
                                      <p:tavLst>
                                        <p:tav tm="0">
                                          <p:val>
                                            <p:strVal val="#ppt_w/10"/>
                                          </p:val>
                                        </p:tav>
                                        <p:tav tm="50000">
                                          <p:val>
                                            <p:strVal val="#ppt_w+.01"/>
                                          </p:val>
                                        </p:tav>
                                        <p:tav tm="100000">
                                          <p:val>
                                            <p:strVal val="#ppt_w"/>
                                          </p:val>
                                        </p:tav>
                                      </p:tavLst>
                                    </p:anim>
                                    <p:animEffect transition="in" filter="fade">
                                      <p:cBhvr>
                                        <p:cTn id="62" dur="500" tmFilter="0,0; .5, 1; 1, 1"/>
                                        <p:tgtEl>
                                          <p:spTgt spid="97300"/>
                                        </p:tgtEl>
                                      </p:cBhvr>
                                    </p:animEffect>
                                  </p:childTnLst>
                                </p:cTn>
                              </p:par>
                              <p:par>
                                <p:cTn id="63" presetID="41" presetClass="entr" presetSubtype="0" fill="hold" grpId="0" nodeType="withEffect">
                                  <p:stCondLst>
                                    <p:cond delay="0"/>
                                  </p:stCondLst>
                                  <p:iterate type="lt">
                                    <p:tmPct val="10000"/>
                                  </p:iterate>
                                  <p:childTnLst>
                                    <p:set>
                                      <p:cBhvr>
                                        <p:cTn id="64" dur="1" fill="hold">
                                          <p:stCondLst>
                                            <p:cond delay="0"/>
                                          </p:stCondLst>
                                        </p:cTn>
                                        <p:tgtEl>
                                          <p:spTgt spid="97297"/>
                                        </p:tgtEl>
                                        <p:attrNameLst>
                                          <p:attrName>style.visibility</p:attrName>
                                        </p:attrNameLst>
                                      </p:cBhvr>
                                      <p:to>
                                        <p:strVal val="visible"/>
                                      </p:to>
                                    </p:set>
                                    <p:anim calcmode="lin" valueType="num">
                                      <p:cBhvr>
                                        <p:cTn id="65" dur="500" fill="hold"/>
                                        <p:tgtEl>
                                          <p:spTgt spid="97297"/>
                                        </p:tgtEl>
                                        <p:attrNameLst>
                                          <p:attrName>ppt_x</p:attrName>
                                        </p:attrNameLst>
                                      </p:cBhvr>
                                      <p:tavLst>
                                        <p:tav tm="0">
                                          <p:val>
                                            <p:strVal val="#ppt_x"/>
                                          </p:val>
                                        </p:tav>
                                        <p:tav tm="50000">
                                          <p:val>
                                            <p:strVal val="#ppt_x+.1"/>
                                          </p:val>
                                        </p:tav>
                                        <p:tav tm="100000">
                                          <p:val>
                                            <p:strVal val="#ppt_x"/>
                                          </p:val>
                                        </p:tav>
                                      </p:tavLst>
                                    </p:anim>
                                    <p:anim calcmode="lin" valueType="num">
                                      <p:cBhvr>
                                        <p:cTn id="66" dur="500" fill="hold"/>
                                        <p:tgtEl>
                                          <p:spTgt spid="97297"/>
                                        </p:tgtEl>
                                        <p:attrNameLst>
                                          <p:attrName>ppt_y</p:attrName>
                                        </p:attrNameLst>
                                      </p:cBhvr>
                                      <p:tavLst>
                                        <p:tav tm="0">
                                          <p:val>
                                            <p:strVal val="#ppt_y"/>
                                          </p:val>
                                        </p:tav>
                                        <p:tav tm="100000">
                                          <p:val>
                                            <p:strVal val="#ppt_y"/>
                                          </p:val>
                                        </p:tav>
                                      </p:tavLst>
                                    </p:anim>
                                    <p:anim calcmode="lin" valueType="num">
                                      <p:cBhvr>
                                        <p:cTn id="67" dur="500" fill="hold"/>
                                        <p:tgtEl>
                                          <p:spTgt spid="97297"/>
                                        </p:tgtEl>
                                        <p:attrNameLst>
                                          <p:attrName>ppt_h</p:attrName>
                                        </p:attrNameLst>
                                      </p:cBhvr>
                                      <p:tavLst>
                                        <p:tav tm="0">
                                          <p:val>
                                            <p:strVal val="#ppt_h/10"/>
                                          </p:val>
                                        </p:tav>
                                        <p:tav tm="50000">
                                          <p:val>
                                            <p:strVal val="#ppt_h+.01"/>
                                          </p:val>
                                        </p:tav>
                                        <p:tav tm="100000">
                                          <p:val>
                                            <p:strVal val="#ppt_h"/>
                                          </p:val>
                                        </p:tav>
                                      </p:tavLst>
                                    </p:anim>
                                    <p:anim calcmode="lin" valueType="num">
                                      <p:cBhvr>
                                        <p:cTn id="68" dur="500" fill="hold"/>
                                        <p:tgtEl>
                                          <p:spTgt spid="97297"/>
                                        </p:tgtEl>
                                        <p:attrNameLst>
                                          <p:attrName>ppt_w</p:attrName>
                                        </p:attrNameLst>
                                      </p:cBhvr>
                                      <p:tavLst>
                                        <p:tav tm="0">
                                          <p:val>
                                            <p:strVal val="#ppt_w/10"/>
                                          </p:val>
                                        </p:tav>
                                        <p:tav tm="50000">
                                          <p:val>
                                            <p:strVal val="#ppt_w+.01"/>
                                          </p:val>
                                        </p:tav>
                                        <p:tav tm="100000">
                                          <p:val>
                                            <p:strVal val="#ppt_w"/>
                                          </p:val>
                                        </p:tav>
                                      </p:tavLst>
                                    </p:anim>
                                    <p:animEffect transition="in" filter="fade">
                                      <p:cBhvr>
                                        <p:cTn id="69" dur="500" tmFilter="0,0; .5, 1; 1, 1"/>
                                        <p:tgtEl>
                                          <p:spTgt spid="97297"/>
                                        </p:tgtEl>
                                      </p:cBhvr>
                                    </p:animEffect>
                                  </p:childTnLst>
                                </p:cTn>
                              </p:par>
                              <p:par>
                                <p:cTn id="70" presetID="41" presetClass="entr" presetSubtype="0" fill="hold" grpId="0" nodeType="withEffect">
                                  <p:stCondLst>
                                    <p:cond delay="0"/>
                                  </p:stCondLst>
                                  <p:iterate type="lt">
                                    <p:tmPct val="10000"/>
                                  </p:iterate>
                                  <p:childTnLst>
                                    <p:set>
                                      <p:cBhvr>
                                        <p:cTn id="71" dur="1" fill="hold">
                                          <p:stCondLst>
                                            <p:cond delay="0"/>
                                          </p:stCondLst>
                                        </p:cTn>
                                        <p:tgtEl>
                                          <p:spTgt spid="97301"/>
                                        </p:tgtEl>
                                        <p:attrNameLst>
                                          <p:attrName>style.visibility</p:attrName>
                                        </p:attrNameLst>
                                      </p:cBhvr>
                                      <p:to>
                                        <p:strVal val="visible"/>
                                      </p:to>
                                    </p:set>
                                    <p:anim calcmode="lin" valueType="num">
                                      <p:cBhvr>
                                        <p:cTn id="72" dur="500" fill="hold"/>
                                        <p:tgtEl>
                                          <p:spTgt spid="97301"/>
                                        </p:tgtEl>
                                        <p:attrNameLst>
                                          <p:attrName>ppt_x</p:attrName>
                                        </p:attrNameLst>
                                      </p:cBhvr>
                                      <p:tavLst>
                                        <p:tav tm="0">
                                          <p:val>
                                            <p:strVal val="#ppt_x"/>
                                          </p:val>
                                        </p:tav>
                                        <p:tav tm="50000">
                                          <p:val>
                                            <p:strVal val="#ppt_x+.1"/>
                                          </p:val>
                                        </p:tav>
                                        <p:tav tm="100000">
                                          <p:val>
                                            <p:strVal val="#ppt_x"/>
                                          </p:val>
                                        </p:tav>
                                      </p:tavLst>
                                    </p:anim>
                                    <p:anim calcmode="lin" valueType="num">
                                      <p:cBhvr>
                                        <p:cTn id="73" dur="500" fill="hold"/>
                                        <p:tgtEl>
                                          <p:spTgt spid="97301"/>
                                        </p:tgtEl>
                                        <p:attrNameLst>
                                          <p:attrName>ppt_y</p:attrName>
                                        </p:attrNameLst>
                                      </p:cBhvr>
                                      <p:tavLst>
                                        <p:tav tm="0">
                                          <p:val>
                                            <p:strVal val="#ppt_y"/>
                                          </p:val>
                                        </p:tav>
                                        <p:tav tm="100000">
                                          <p:val>
                                            <p:strVal val="#ppt_y"/>
                                          </p:val>
                                        </p:tav>
                                      </p:tavLst>
                                    </p:anim>
                                    <p:anim calcmode="lin" valueType="num">
                                      <p:cBhvr>
                                        <p:cTn id="74" dur="500" fill="hold"/>
                                        <p:tgtEl>
                                          <p:spTgt spid="97301"/>
                                        </p:tgtEl>
                                        <p:attrNameLst>
                                          <p:attrName>ppt_h</p:attrName>
                                        </p:attrNameLst>
                                      </p:cBhvr>
                                      <p:tavLst>
                                        <p:tav tm="0">
                                          <p:val>
                                            <p:strVal val="#ppt_h/10"/>
                                          </p:val>
                                        </p:tav>
                                        <p:tav tm="50000">
                                          <p:val>
                                            <p:strVal val="#ppt_h+.01"/>
                                          </p:val>
                                        </p:tav>
                                        <p:tav tm="100000">
                                          <p:val>
                                            <p:strVal val="#ppt_h"/>
                                          </p:val>
                                        </p:tav>
                                      </p:tavLst>
                                    </p:anim>
                                    <p:anim calcmode="lin" valueType="num">
                                      <p:cBhvr>
                                        <p:cTn id="75" dur="500" fill="hold"/>
                                        <p:tgtEl>
                                          <p:spTgt spid="97301"/>
                                        </p:tgtEl>
                                        <p:attrNameLst>
                                          <p:attrName>ppt_w</p:attrName>
                                        </p:attrNameLst>
                                      </p:cBhvr>
                                      <p:tavLst>
                                        <p:tav tm="0">
                                          <p:val>
                                            <p:strVal val="#ppt_w/10"/>
                                          </p:val>
                                        </p:tav>
                                        <p:tav tm="50000">
                                          <p:val>
                                            <p:strVal val="#ppt_w+.01"/>
                                          </p:val>
                                        </p:tav>
                                        <p:tav tm="100000">
                                          <p:val>
                                            <p:strVal val="#ppt_w"/>
                                          </p:val>
                                        </p:tav>
                                      </p:tavLst>
                                    </p:anim>
                                    <p:animEffect transition="in" filter="fade">
                                      <p:cBhvr>
                                        <p:cTn id="76" dur="500" tmFilter="0,0; .5, 1; 1, 1"/>
                                        <p:tgtEl>
                                          <p:spTgt spid="97301"/>
                                        </p:tgtEl>
                                      </p:cBhvr>
                                    </p:animEffect>
                                  </p:childTnLst>
                                </p:cTn>
                              </p:par>
                              <p:par>
                                <p:cTn id="77" presetID="41" presetClass="entr" presetSubtype="0" fill="hold" grpId="0" nodeType="withEffect">
                                  <p:stCondLst>
                                    <p:cond delay="0"/>
                                  </p:stCondLst>
                                  <p:iterate type="lt">
                                    <p:tmPct val="10000"/>
                                  </p:iterate>
                                  <p:childTnLst>
                                    <p:set>
                                      <p:cBhvr>
                                        <p:cTn id="78" dur="1" fill="hold">
                                          <p:stCondLst>
                                            <p:cond delay="0"/>
                                          </p:stCondLst>
                                        </p:cTn>
                                        <p:tgtEl>
                                          <p:spTgt spid="97298"/>
                                        </p:tgtEl>
                                        <p:attrNameLst>
                                          <p:attrName>style.visibility</p:attrName>
                                        </p:attrNameLst>
                                      </p:cBhvr>
                                      <p:to>
                                        <p:strVal val="visible"/>
                                      </p:to>
                                    </p:set>
                                    <p:anim calcmode="lin" valueType="num">
                                      <p:cBhvr>
                                        <p:cTn id="79" dur="500" fill="hold"/>
                                        <p:tgtEl>
                                          <p:spTgt spid="97298"/>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97298"/>
                                        </p:tgtEl>
                                        <p:attrNameLst>
                                          <p:attrName>ppt_y</p:attrName>
                                        </p:attrNameLst>
                                      </p:cBhvr>
                                      <p:tavLst>
                                        <p:tav tm="0">
                                          <p:val>
                                            <p:strVal val="#ppt_y"/>
                                          </p:val>
                                        </p:tav>
                                        <p:tav tm="100000">
                                          <p:val>
                                            <p:strVal val="#ppt_y"/>
                                          </p:val>
                                        </p:tav>
                                      </p:tavLst>
                                    </p:anim>
                                    <p:anim calcmode="lin" valueType="num">
                                      <p:cBhvr>
                                        <p:cTn id="81" dur="500" fill="hold"/>
                                        <p:tgtEl>
                                          <p:spTgt spid="97298"/>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97298"/>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97298"/>
                                        </p:tgtEl>
                                      </p:cBhvr>
                                    </p:animEffect>
                                  </p:childTnLst>
                                </p:cTn>
                              </p:par>
                              <p:par>
                                <p:cTn id="84" presetID="41" presetClass="entr" presetSubtype="0" fill="hold" grpId="0" nodeType="withEffect">
                                  <p:stCondLst>
                                    <p:cond delay="0"/>
                                  </p:stCondLst>
                                  <p:iterate type="lt">
                                    <p:tmPct val="10000"/>
                                  </p:iterate>
                                  <p:childTnLst>
                                    <p:set>
                                      <p:cBhvr>
                                        <p:cTn id="85" dur="1" fill="hold">
                                          <p:stCondLst>
                                            <p:cond delay="0"/>
                                          </p:stCondLst>
                                        </p:cTn>
                                        <p:tgtEl>
                                          <p:spTgt spid="97302"/>
                                        </p:tgtEl>
                                        <p:attrNameLst>
                                          <p:attrName>style.visibility</p:attrName>
                                        </p:attrNameLst>
                                      </p:cBhvr>
                                      <p:to>
                                        <p:strVal val="visible"/>
                                      </p:to>
                                    </p:set>
                                    <p:anim calcmode="lin" valueType="num">
                                      <p:cBhvr>
                                        <p:cTn id="86" dur="500" fill="hold"/>
                                        <p:tgtEl>
                                          <p:spTgt spid="97302"/>
                                        </p:tgtEl>
                                        <p:attrNameLst>
                                          <p:attrName>ppt_x</p:attrName>
                                        </p:attrNameLst>
                                      </p:cBhvr>
                                      <p:tavLst>
                                        <p:tav tm="0">
                                          <p:val>
                                            <p:strVal val="#ppt_x"/>
                                          </p:val>
                                        </p:tav>
                                        <p:tav tm="50000">
                                          <p:val>
                                            <p:strVal val="#ppt_x+.1"/>
                                          </p:val>
                                        </p:tav>
                                        <p:tav tm="100000">
                                          <p:val>
                                            <p:strVal val="#ppt_x"/>
                                          </p:val>
                                        </p:tav>
                                      </p:tavLst>
                                    </p:anim>
                                    <p:anim calcmode="lin" valueType="num">
                                      <p:cBhvr>
                                        <p:cTn id="87" dur="500" fill="hold"/>
                                        <p:tgtEl>
                                          <p:spTgt spid="97302"/>
                                        </p:tgtEl>
                                        <p:attrNameLst>
                                          <p:attrName>ppt_y</p:attrName>
                                        </p:attrNameLst>
                                      </p:cBhvr>
                                      <p:tavLst>
                                        <p:tav tm="0">
                                          <p:val>
                                            <p:strVal val="#ppt_y"/>
                                          </p:val>
                                        </p:tav>
                                        <p:tav tm="100000">
                                          <p:val>
                                            <p:strVal val="#ppt_y"/>
                                          </p:val>
                                        </p:tav>
                                      </p:tavLst>
                                    </p:anim>
                                    <p:anim calcmode="lin" valueType="num">
                                      <p:cBhvr>
                                        <p:cTn id="88" dur="500" fill="hold"/>
                                        <p:tgtEl>
                                          <p:spTgt spid="97302"/>
                                        </p:tgtEl>
                                        <p:attrNameLst>
                                          <p:attrName>ppt_h</p:attrName>
                                        </p:attrNameLst>
                                      </p:cBhvr>
                                      <p:tavLst>
                                        <p:tav tm="0">
                                          <p:val>
                                            <p:strVal val="#ppt_h/10"/>
                                          </p:val>
                                        </p:tav>
                                        <p:tav tm="50000">
                                          <p:val>
                                            <p:strVal val="#ppt_h+.01"/>
                                          </p:val>
                                        </p:tav>
                                        <p:tav tm="100000">
                                          <p:val>
                                            <p:strVal val="#ppt_h"/>
                                          </p:val>
                                        </p:tav>
                                      </p:tavLst>
                                    </p:anim>
                                    <p:anim calcmode="lin" valueType="num">
                                      <p:cBhvr>
                                        <p:cTn id="89" dur="500" fill="hold"/>
                                        <p:tgtEl>
                                          <p:spTgt spid="97302"/>
                                        </p:tgtEl>
                                        <p:attrNameLst>
                                          <p:attrName>ppt_w</p:attrName>
                                        </p:attrNameLst>
                                      </p:cBhvr>
                                      <p:tavLst>
                                        <p:tav tm="0">
                                          <p:val>
                                            <p:strVal val="#ppt_w/10"/>
                                          </p:val>
                                        </p:tav>
                                        <p:tav tm="50000">
                                          <p:val>
                                            <p:strVal val="#ppt_w+.01"/>
                                          </p:val>
                                        </p:tav>
                                        <p:tav tm="100000">
                                          <p:val>
                                            <p:strVal val="#ppt_w"/>
                                          </p:val>
                                        </p:tav>
                                      </p:tavLst>
                                    </p:anim>
                                    <p:animEffect transition="in" filter="fade">
                                      <p:cBhvr>
                                        <p:cTn id="90" dur="500" tmFilter="0,0; .5, 1; 1, 1"/>
                                        <p:tgtEl>
                                          <p:spTgt spid="973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3" grpId="0" animBg="1"/>
      <p:bldP spid="97284" grpId="0" animBg="1"/>
      <p:bldP spid="97285" grpId="0" animBg="1"/>
      <p:bldP spid="97286" grpId="0" animBg="1"/>
      <p:bldP spid="97287" grpId="0" animBg="1"/>
      <p:bldP spid="97288" grpId="0" animBg="1"/>
      <p:bldP spid="97289" grpId="0" animBg="1"/>
      <p:bldP spid="97294" grpId="0" animBg="1"/>
      <p:bldP spid="97295" grpId="0"/>
      <p:bldP spid="97296" grpId="0"/>
      <p:bldP spid="97297" grpId="0"/>
      <p:bldP spid="97298" grpId="0"/>
      <p:bldP spid="97299" grpId="0"/>
      <p:bldP spid="97300" grpId="0"/>
      <p:bldP spid="97301" grpId="0"/>
      <p:bldP spid="9730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1" name="Straight Connector 13"/>
          <p:cNvCxnSpPr>
            <a:cxnSpLocks noChangeShapeType="1"/>
          </p:cNvCxnSpPr>
          <p:nvPr/>
        </p:nvCxnSpPr>
        <p:spPr bwMode="auto">
          <a:xfrm flipH="1">
            <a:off x="3132138" y="2124075"/>
            <a:ext cx="1400175" cy="0"/>
          </a:xfrm>
          <a:prstGeom prst="line">
            <a:avLst/>
          </a:prstGeom>
          <a:noFill/>
          <a:ln w="19050" cap="sq" algn="ctr">
            <a:solidFill>
              <a:schemeClr val="bg2"/>
            </a:solidFill>
            <a:miter lim="800000"/>
            <a:headEnd type="oval" w="med" len="med"/>
            <a:tailEnd/>
          </a:ln>
        </p:spPr>
      </p:cxnSp>
      <p:cxnSp>
        <p:nvCxnSpPr>
          <p:cNvPr id="2" name="Straight Connector 13"/>
          <p:cNvCxnSpPr>
            <a:cxnSpLocks noChangeShapeType="1"/>
          </p:cNvCxnSpPr>
          <p:nvPr/>
        </p:nvCxnSpPr>
        <p:spPr bwMode="auto">
          <a:xfrm flipH="1">
            <a:off x="3708400" y="3060700"/>
            <a:ext cx="1400175" cy="0"/>
          </a:xfrm>
          <a:prstGeom prst="line">
            <a:avLst/>
          </a:prstGeom>
          <a:noFill/>
          <a:ln w="19050" cap="sq" algn="ctr">
            <a:solidFill>
              <a:schemeClr val="bg2"/>
            </a:solidFill>
            <a:miter lim="800000"/>
            <a:headEnd type="oval" w="med" len="med"/>
            <a:tailEnd/>
          </a:ln>
        </p:spPr>
      </p:cxnSp>
      <p:cxnSp>
        <p:nvCxnSpPr>
          <p:cNvPr id="3" name="Straight Connector 13"/>
          <p:cNvCxnSpPr>
            <a:cxnSpLocks noChangeShapeType="1"/>
          </p:cNvCxnSpPr>
          <p:nvPr/>
        </p:nvCxnSpPr>
        <p:spPr bwMode="auto">
          <a:xfrm flipH="1">
            <a:off x="3348038" y="4068763"/>
            <a:ext cx="1400175" cy="0"/>
          </a:xfrm>
          <a:prstGeom prst="line">
            <a:avLst/>
          </a:prstGeom>
          <a:noFill/>
          <a:ln w="19050" cap="sq" algn="ctr">
            <a:solidFill>
              <a:schemeClr val="bg2"/>
            </a:solidFill>
            <a:miter lim="800000"/>
            <a:headEnd type="oval" w="med" len="med"/>
            <a:tailEnd/>
          </a:ln>
        </p:spPr>
      </p:cxnSp>
      <p:sp>
        <p:nvSpPr>
          <p:cNvPr id="38916" name="Oval 20"/>
          <p:cNvSpPr>
            <a:spLocks noChangeArrowheads="1"/>
          </p:cNvSpPr>
          <p:nvPr/>
        </p:nvSpPr>
        <p:spPr bwMode="auto">
          <a:xfrm>
            <a:off x="1189038" y="1763713"/>
            <a:ext cx="2541587" cy="2541587"/>
          </a:xfrm>
          <a:prstGeom prst="ellipse">
            <a:avLst/>
          </a:prstGeom>
          <a:solidFill>
            <a:schemeClr val="bg2"/>
          </a:solidFill>
          <a:ln w="38100">
            <a:solidFill>
              <a:schemeClr val="tx2"/>
            </a:solidFill>
            <a:prstDash val="dash"/>
            <a:round/>
            <a:headEnd/>
            <a:tailEnd/>
          </a:ln>
        </p:spPr>
        <p:txBody>
          <a:bodyPr wrap="none" anchor="ctr"/>
          <a:lstStyle/>
          <a:p>
            <a:endParaRPr lang="zh-CN" altLang="en-US" b="0">
              <a:ea typeface="宋体" charset="-122"/>
            </a:endParaRPr>
          </a:p>
        </p:txBody>
      </p:sp>
      <p:sp>
        <p:nvSpPr>
          <p:cNvPr id="16" name="TextBox 15"/>
          <p:cNvSpPr txBox="1">
            <a:spLocks noChangeArrowheads="1"/>
          </p:cNvSpPr>
          <p:nvPr/>
        </p:nvSpPr>
        <p:spPr bwMode="auto">
          <a:xfrm>
            <a:off x="4716463" y="1963738"/>
            <a:ext cx="3598862" cy="457200"/>
          </a:xfrm>
          <a:prstGeom prst="rect">
            <a:avLst/>
          </a:prstGeom>
          <a:noFill/>
          <a:ln w="9525">
            <a:noFill/>
            <a:miter lim="800000"/>
            <a:headEnd/>
            <a:tailEnd/>
          </a:ln>
        </p:spPr>
        <p:txBody>
          <a:bodyPr lIns="0" tIns="0" rIns="0" bIns="0">
            <a:spAutoFit/>
          </a:bodyPr>
          <a:lstStyle/>
          <a:p>
            <a:r>
              <a:rPr lang="zh-CN" altLang="en-US" sz="1000">
                <a:solidFill>
                  <a:srgbClr val="808080"/>
                </a:solidFill>
              </a:rPr>
              <a:t>请在此处插入你需要的文字内容请在此处插入你需要的文字内容请在此处插入你需要的文字内容请在此处插入你需要的文字内容请在此处插入你需要的文字内容</a:t>
            </a:r>
            <a:endParaRPr lang="en-US" altLang="zh-CN" sz="1000">
              <a:solidFill>
                <a:srgbClr val="808080"/>
              </a:solidFill>
            </a:endParaRPr>
          </a:p>
        </p:txBody>
      </p:sp>
      <p:sp>
        <p:nvSpPr>
          <p:cNvPr id="20" name="TextBox 19"/>
          <p:cNvSpPr txBox="1">
            <a:spLocks noChangeArrowheads="1"/>
          </p:cNvSpPr>
          <p:nvPr/>
        </p:nvSpPr>
        <p:spPr bwMode="auto">
          <a:xfrm>
            <a:off x="1908175" y="2700338"/>
            <a:ext cx="1116013" cy="854075"/>
          </a:xfrm>
          <a:prstGeom prst="rect">
            <a:avLst/>
          </a:prstGeom>
          <a:noFill/>
          <a:ln w="9525">
            <a:noFill/>
            <a:miter lim="800000"/>
            <a:headEnd/>
            <a:tailEnd/>
          </a:ln>
        </p:spPr>
        <p:txBody>
          <a:bodyPr lIns="0" tIns="0" rIns="0" bIns="0">
            <a:spAutoFit/>
          </a:bodyPr>
          <a:lstStyle/>
          <a:p>
            <a:pPr algn="ctr"/>
            <a:r>
              <a:rPr lang="zh-CN" altLang="en-US" sz="2800">
                <a:solidFill>
                  <a:schemeClr val="bg1"/>
                </a:solidFill>
                <a:latin typeface="微软雅黑" pitchFamily="34" charset="-122"/>
              </a:rPr>
              <a:t>添加标题</a:t>
            </a:r>
          </a:p>
        </p:txBody>
      </p:sp>
      <p:sp>
        <p:nvSpPr>
          <p:cNvPr id="7" name="椭圆 6"/>
          <p:cNvSpPr/>
          <p:nvPr/>
        </p:nvSpPr>
        <p:spPr>
          <a:xfrm>
            <a:off x="3092450" y="1884363"/>
            <a:ext cx="454025" cy="404812"/>
          </a:xfrm>
          <a:prstGeom prst="ellipse">
            <a:avLst/>
          </a:prstGeom>
          <a:solidFill>
            <a:schemeClr val="tx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1800" dirty="0">
                <a:solidFill>
                  <a:schemeClr val="bg1"/>
                </a:solidFill>
                <a:latin typeface="微软雅黑" pitchFamily="34" charset="-122"/>
              </a:rPr>
              <a:t>1</a:t>
            </a:r>
            <a:endParaRPr lang="zh-CN" altLang="en-US" sz="1800" dirty="0">
              <a:solidFill>
                <a:schemeClr val="bg1"/>
              </a:solidFill>
              <a:latin typeface="微软雅黑" pitchFamily="34" charset="-122"/>
            </a:endParaRPr>
          </a:p>
        </p:txBody>
      </p:sp>
      <p:sp>
        <p:nvSpPr>
          <p:cNvPr id="24" name="椭圆 23"/>
          <p:cNvSpPr/>
          <p:nvPr/>
        </p:nvSpPr>
        <p:spPr>
          <a:xfrm>
            <a:off x="3670300" y="2844800"/>
            <a:ext cx="455613" cy="404813"/>
          </a:xfrm>
          <a:prstGeom prst="ellipse">
            <a:avLst/>
          </a:prstGeom>
          <a:solidFill>
            <a:schemeClr val="tx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1800" dirty="0">
                <a:solidFill>
                  <a:schemeClr val="bg1"/>
                </a:solidFill>
                <a:latin typeface="微软雅黑" pitchFamily="34" charset="-122"/>
              </a:rPr>
              <a:t>2</a:t>
            </a:r>
            <a:endParaRPr lang="zh-CN" altLang="en-US" sz="1800" dirty="0">
              <a:solidFill>
                <a:schemeClr val="bg1"/>
              </a:solidFill>
              <a:latin typeface="微软雅黑" pitchFamily="34" charset="-122"/>
            </a:endParaRPr>
          </a:p>
        </p:txBody>
      </p:sp>
      <p:sp>
        <p:nvSpPr>
          <p:cNvPr id="25" name="椭圆 24"/>
          <p:cNvSpPr/>
          <p:nvPr/>
        </p:nvSpPr>
        <p:spPr>
          <a:xfrm>
            <a:off x="3092450" y="3800475"/>
            <a:ext cx="454025" cy="404813"/>
          </a:xfrm>
          <a:prstGeom prst="ellipse">
            <a:avLst/>
          </a:prstGeom>
          <a:solidFill>
            <a:schemeClr val="tx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1800" dirty="0">
                <a:solidFill>
                  <a:schemeClr val="bg1"/>
                </a:solidFill>
                <a:latin typeface="微软雅黑" pitchFamily="34" charset="-122"/>
              </a:rPr>
              <a:t>3</a:t>
            </a:r>
            <a:endParaRPr lang="zh-CN" altLang="en-US" sz="1800" dirty="0">
              <a:solidFill>
                <a:schemeClr val="bg1"/>
              </a:solidFill>
              <a:latin typeface="微软雅黑" pitchFamily="34" charset="-122"/>
            </a:endParaRPr>
          </a:p>
        </p:txBody>
      </p:sp>
      <p:sp>
        <p:nvSpPr>
          <p:cNvPr id="42" name="TextBox 41"/>
          <p:cNvSpPr txBox="1">
            <a:spLocks noChangeArrowheads="1"/>
          </p:cNvSpPr>
          <p:nvPr/>
        </p:nvSpPr>
        <p:spPr bwMode="auto">
          <a:xfrm>
            <a:off x="5292725" y="2900363"/>
            <a:ext cx="3598863" cy="457200"/>
          </a:xfrm>
          <a:prstGeom prst="rect">
            <a:avLst/>
          </a:prstGeom>
          <a:noFill/>
          <a:ln w="9525">
            <a:noFill/>
            <a:miter lim="800000"/>
            <a:headEnd/>
            <a:tailEnd/>
          </a:ln>
        </p:spPr>
        <p:txBody>
          <a:bodyPr lIns="0" tIns="0" rIns="0" bIns="0">
            <a:spAutoFit/>
          </a:bodyPr>
          <a:lstStyle/>
          <a:p>
            <a:r>
              <a:rPr lang="zh-CN" altLang="en-US" sz="1000">
                <a:solidFill>
                  <a:srgbClr val="808080"/>
                </a:solidFill>
              </a:rPr>
              <a:t>请在此处插入你需要的文字内容请在此处插入你需要的文字内容请在此处插入你需要的文字内容请在此处插入你需要的文字内容请在此处插入你需要的文字内容</a:t>
            </a:r>
            <a:endParaRPr lang="en-US" altLang="zh-CN" sz="1000">
              <a:solidFill>
                <a:srgbClr val="808080"/>
              </a:solidFill>
            </a:endParaRPr>
          </a:p>
        </p:txBody>
      </p:sp>
      <p:sp>
        <p:nvSpPr>
          <p:cNvPr id="43" name="TextBox 42"/>
          <p:cNvSpPr txBox="1">
            <a:spLocks noChangeArrowheads="1"/>
          </p:cNvSpPr>
          <p:nvPr/>
        </p:nvSpPr>
        <p:spPr bwMode="auto">
          <a:xfrm>
            <a:off x="4876800" y="3908425"/>
            <a:ext cx="3598863" cy="457200"/>
          </a:xfrm>
          <a:prstGeom prst="rect">
            <a:avLst/>
          </a:prstGeom>
          <a:noFill/>
          <a:ln w="9525">
            <a:noFill/>
            <a:miter lim="800000"/>
            <a:headEnd/>
            <a:tailEnd/>
          </a:ln>
        </p:spPr>
        <p:txBody>
          <a:bodyPr lIns="0" tIns="0" rIns="0" bIns="0">
            <a:spAutoFit/>
          </a:bodyPr>
          <a:lstStyle/>
          <a:p>
            <a:r>
              <a:rPr lang="zh-CN" altLang="en-US" sz="1000">
                <a:solidFill>
                  <a:srgbClr val="808080"/>
                </a:solidFill>
              </a:rPr>
              <a:t>请在此处插入你需要的文字内容请在此处插入你需要的文字内容请在此处插入你需要的文字内容请在此处插入你需要的文字内容请在此处插入你需要的文字内容</a:t>
            </a:r>
            <a:endParaRPr lang="en-US" altLang="zh-CN" sz="1000">
              <a:solidFill>
                <a:srgbClr val="808080"/>
              </a:solidFill>
            </a:endParaRPr>
          </a:p>
        </p:txBody>
      </p:sp>
      <p:sp>
        <p:nvSpPr>
          <p:cNvPr id="38924" name="Oval 22"/>
          <p:cNvSpPr>
            <a:spLocks noChangeArrowheads="1"/>
          </p:cNvSpPr>
          <p:nvPr/>
        </p:nvSpPr>
        <p:spPr bwMode="auto">
          <a:xfrm>
            <a:off x="1447800" y="2024063"/>
            <a:ext cx="2044700" cy="2044700"/>
          </a:xfrm>
          <a:prstGeom prst="ellipse">
            <a:avLst/>
          </a:prstGeom>
          <a:noFill/>
          <a:ln w="38100">
            <a:solidFill>
              <a:schemeClr val="tx2"/>
            </a:solidFill>
            <a:prstDash val="dash"/>
            <a:round/>
            <a:headEnd/>
            <a:tailEnd/>
          </a:ln>
        </p:spPr>
        <p:txBody>
          <a:bodyPr wrap="none" anchor="ctr"/>
          <a:lstStyle/>
          <a:p>
            <a:endParaRPr lang="zh-CN" altLang="en-US" b="0">
              <a:ea typeface="宋体" charset="-122"/>
            </a:endParaRPr>
          </a:p>
        </p:txBody>
      </p:sp>
    </p:spTree>
  </p:cSld>
  <p:clrMapOvr>
    <a:masterClrMapping/>
  </p:clrMapOvr>
  <p:transition spd="med"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childTnLst>
                                    <p:set>
                                      <p:cBhvr>
                                        <p:cTn id="6" dur="1" fill="hold">
                                          <p:stCondLst>
                                            <p:cond delay="0"/>
                                          </p:stCondLst>
                                        </p:cTn>
                                        <p:tgtEl>
                                          <p:spTgt spid="38916"/>
                                        </p:tgtEl>
                                        <p:attrNameLst>
                                          <p:attrName>style.visibility</p:attrName>
                                        </p:attrNameLst>
                                      </p:cBhvr>
                                      <p:to>
                                        <p:strVal val="visible"/>
                                      </p:to>
                                    </p:set>
                                    <p:animEffect transition="in" filter="fade">
                                      <p:cBhvr>
                                        <p:cTn id="7" dur="1000"/>
                                        <p:tgtEl>
                                          <p:spTgt spid="38916"/>
                                        </p:tgtEl>
                                      </p:cBhvr>
                                    </p:animEffect>
                                    <p:anim calcmode="lin" valueType="num">
                                      <p:cBhvr>
                                        <p:cTn id="8" dur="1000" fill="hold"/>
                                        <p:tgtEl>
                                          <p:spTgt spid="38916"/>
                                        </p:tgtEl>
                                        <p:attrNameLst>
                                          <p:attrName>style.rotation</p:attrName>
                                        </p:attrNameLst>
                                      </p:cBhvr>
                                      <p:tavLst>
                                        <p:tav tm="0">
                                          <p:val>
                                            <p:fltVal val="720"/>
                                          </p:val>
                                        </p:tav>
                                        <p:tav tm="100000">
                                          <p:val>
                                            <p:fltVal val="0"/>
                                          </p:val>
                                        </p:tav>
                                      </p:tavLst>
                                    </p:anim>
                                    <p:anim calcmode="lin" valueType="num">
                                      <p:cBhvr>
                                        <p:cTn id="9" dur="1000" fill="hold"/>
                                        <p:tgtEl>
                                          <p:spTgt spid="38916"/>
                                        </p:tgtEl>
                                        <p:attrNameLst>
                                          <p:attrName>ppt_h</p:attrName>
                                        </p:attrNameLst>
                                      </p:cBhvr>
                                      <p:tavLst>
                                        <p:tav tm="0">
                                          <p:val>
                                            <p:fltVal val="0"/>
                                          </p:val>
                                        </p:tav>
                                        <p:tav tm="100000">
                                          <p:val>
                                            <p:strVal val="#ppt_h"/>
                                          </p:val>
                                        </p:tav>
                                      </p:tavLst>
                                    </p:anim>
                                    <p:anim calcmode="lin" valueType="num">
                                      <p:cBhvr>
                                        <p:cTn id="10" dur="1000" fill="hold"/>
                                        <p:tgtEl>
                                          <p:spTgt spid="38916"/>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31" presetClass="entr" presetSubtype="0" fill="hold" grpId="0" nodeType="afterEffect">
                                  <p:stCondLst>
                                    <p:cond delay="0"/>
                                  </p:stCondLst>
                                  <p:iterate type="lt">
                                    <p:tmPct val="5000"/>
                                  </p:iterate>
                                  <p:childTnLst>
                                    <p:set>
                                      <p:cBhvr>
                                        <p:cTn id="13" dur="1" fill="hold">
                                          <p:stCondLst>
                                            <p:cond delay="0"/>
                                          </p:stCondLst>
                                        </p:cTn>
                                        <p:tgtEl>
                                          <p:spTgt spid="38924"/>
                                        </p:tgtEl>
                                        <p:attrNameLst>
                                          <p:attrName>style.visibility</p:attrName>
                                        </p:attrNameLst>
                                      </p:cBhvr>
                                      <p:to>
                                        <p:strVal val="visible"/>
                                      </p:to>
                                    </p:set>
                                    <p:anim calcmode="lin" valueType="num">
                                      <p:cBhvr>
                                        <p:cTn id="14" dur="500" fill="hold"/>
                                        <p:tgtEl>
                                          <p:spTgt spid="38924"/>
                                        </p:tgtEl>
                                        <p:attrNameLst>
                                          <p:attrName>ppt_w</p:attrName>
                                        </p:attrNameLst>
                                      </p:cBhvr>
                                      <p:tavLst>
                                        <p:tav tm="0">
                                          <p:val>
                                            <p:fltVal val="0"/>
                                          </p:val>
                                        </p:tav>
                                        <p:tav tm="100000">
                                          <p:val>
                                            <p:strVal val="#ppt_w"/>
                                          </p:val>
                                        </p:tav>
                                      </p:tavLst>
                                    </p:anim>
                                    <p:anim calcmode="lin" valueType="num">
                                      <p:cBhvr>
                                        <p:cTn id="15" dur="500" fill="hold"/>
                                        <p:tgtEl>
                                          <p:spTgt spid="38924"/>
                                        </p:tgtEl>
                                        <p:attrNameLst>
                                          <p:attrName>ppt_h</p:attrName>
                                        </p:attrNameLst>
                                      </p:cBhvr>
                                      <p:tavLst>
                                        <p:tav tm="0">
                                          <p:val>
                                            <p:fltVal val="0"/>
                                          </p:val>
                                        </p:tav>
                                        <p:tav tm="100000">
                                          <p:val>
                                            <p:strVal val="#ppt_h"/>
                                          </p:val>
                                        </p:tav>
                                      </p:tavLst>
                                    </p:anim>
                                    <p:anim calcmode="lin" valueType="num">
                                      <p:cBhvr>
                                        <p:cTn id="16" dur="500" fill="hold"/>
                                        <p:tgtEl>
                                          <p:spTgt spid="38924"/>
                                        </p:tgtEl>
                                        <p:attrNameLst>
                                          <p:attrName>style.rotation</p:attrName>
                                        </p:attrNameLst>
                                      </p:cBhvr>
                                      <p:tavLst>
                                        <p:tav tm="0">
                                          <p:val>
                                            <p:fltVal val="90"/>
                                          </p:val>
                                        </p:tav>
                                        <p:tav tm="100000">
                                          <p:val>
                                            <p:fltVal val="0"/>
                                          </p:val>
                                        </p:tav>
                                      </p:tavLst>
                                    </p:anim>
                                    <p:animEffect transition="in" filter="fade">
                                      <p:cBhvr>
                                        <p:cTn id="17" dur="500"/>
                                        <p:tgtEl>
                                          <p:spTgt spid="38924"/>
                                        </p:tgtEl>
                                      </p:cBhvr>
                                    </p:animEffect>
                                  </p:childTnLst>
                                </p:cTn>
                              </p:par>
                            </p:childTnLst>
                          </p:cTn>
                        </p:par>
                        <p:par>
                          <p:cTn id="18" fill="hold">
                            <p:stCondLst>
                              <p:cond delay="1475"/>
                            </p:stCondLst>
                            <p:childTnLst>
                              <p:par>
                                <p:cTn id="19" presetID="9" presetClass="entr" presetSubtype="0"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dissolve">
                                      <p:cBhvr>
                                        <p:cTn id="21" dur="500"/>
                                        <p:tgtEl>
                                          <p:spTgt spid="20"/>
                                        </p:tgtEl>
                                      </p:cBhvr>
                                    </p:animEffect>
                                  </p:childTnLst>
                                </p:cTn>
                              </p:par>
                            </p:childTnLst>
                          </p:cTn>
                        </p:par>
                        <p:par>
                          <p:cTn id="22" fill="hold">
                            <p:stCondLst>
                              <p:cond delay="1975"/>
                            </p:stCondLst>
                            <p:childTnLst>
                              <p:par>
                                <p:cTn id="23" presetID="53" presetClass="entr" presetSubtype="16"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par>
                                <p:cTn id="28" presetID="2" presetClass="entr" presetSubtype="8" fill="hold" nodeType="withEffect">
                                  <p:stCondLst>
                                    <p:cond delay="0"/>
                                  </p:stCondLst>
                                  <p:childTnLst>
                                    <p:set>
                                      <p:cBhvr>
                                        <p:cTn id="29" dur="1" fill="hold">
                                          <p:stCondLst>
                                            <p:cond delay="0"/>
                                          </p:stCondLst>
                                        </p:cTn>
                                        <p:tgtEl>
                                          <p:spTgt spid="71"/>
                                        </p:tgtEl>
                                        <p:attrNameLst>
                                          <p:attrName>style.visibility</p:attrName>
                                        </p:attrNameLst>
                                      </p:cBhvr>
                                      <p:to>
                                        <p:strVal val="visible"/>
                                      </p:to>
                                    </p:set>
                                    <p:anim calcmode="lin" valueType="num">
                                      <p:cBhvr additive="base">
                                        <p:cTn id="30" dur="500" fill="hold"/>
                                        <p:tgtEl>
                                          <p:spTgt spid="71"/>
                                        </p:tgtEl>
                                        <p:attrNameLst>
                                          <p:attrName>ppt_x</p:attrName>
                                        </p:attrNameLst>
                                      </p:cBhvr>
                                      <p:tavLst>
                                        <p:tav tm="0">
                                          <p:val>
                                            <p:strVal val="0-#ppt_w/2"/>
                                          </p:val>
                                        </p:tav>
                                        <p:tav tm="100000">
                                          <p:val>
                                            <p:strVal val="#ppt_x"/>
                                          </p:val>
                                        </p:tav>
                                      </p:tavLst>
                                    </p:anim>
                                    <p:anim calcmode="lin" valueType="num">
                                      <p:cBhvr additive="base">
                                        <p:cTn id="31" dur="500" fill="hold"/>
                                        <p:tgtEl>
                                          <p:spTgt spid="71"/>
                                        </p:tgtEl>
                                        <p:attrNameLst>
                                          <p:attrName>ppt_y</p:attrName>
                                        </p:attrNameLst>
                                      </p:cBhvr>
                                      <p:tavLst>
                                        <p:tav tm="0">
                                          <p:val>
                                            <p:strVal val="#ppt_y"/>
                                          </p:val>
                                        </p:tav>
                                        <p:tav tm="100000">
                                          <p:val>
                                            <p:strVal val="#ppt_y"/>
                                          </p:val>
                                        </p:tav>
                                      </p:tavLst>
                                    </p:anim>
                                  </p:childTnLst>
                                </p:cTn>
                              </p:par>
                              <p:par>
                                <p:cTn id="32" presetID="53" presetClass="entr" presetSubtype="16" fill="hold" grpId="0" nodeType="withEffect">
                                  <p:stCondLst>
                                    <p:cond delay="20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par>
                                <p:cTn id="37" presetID="2" presetClass="entr" presetSubtype="8" fill="hold" nodeType="withEffect">
                                  <p:stCondLst>
                                    <p:cond delay="200"/>
                                  </p:stCondLst>
                                  <p:childTnLst>
                                    <p:set>
                                      <p:cBhvr>
                                        <p:cTn id="38" dur="1" fill="hold">
                                          <p:stCondLst>
                                            <p:cond delay="0"/>
                                          </p:stCondLst>
                                        </p:cTn>
                                        <p:tgtEl>
                                          <p:spTgt spid="2"/>
                                        </p:tgtEl>
                                        <p:attrNameLst>
                                          <p:attrName>style.visibility</p:attrName>
                                        </p:attrNameLst>
                                      </p:cBhvr>
                                      <p:to>
                                        <p:strVal val="visible"/>
                                      </p:to>
                                    </p:set>
                                    <p:anim calcmode="lin" valueType="num">
                                      <p:cBhvr additive="base">
                                        <p:cTn id="39" dur="500" fill="hold"/>
                                        <p:tgtEl>
                                          <p:spTgt spid="2"/>
                                        </p:tgtEl>
                                        <p:attrNameLst>
                                          <p:attrName>ppt_x</p:attrName>
                                        </p:attrNameLst>
                                      </p:cBhvr>
                                      <p:tavLst>
                                        <p:tav tm="0">
                                          <p:val>
                                            <p:strVal val="0-#ppt_w/2"/>
                                          </p:val>
                                        </p:tav>
                                        <p:tav tm="100000">
                                          <p:val>
                                            <p:strVal val="#ppt_x"/>
                                          </p:val>
                                        </p:tav>
                                      </p:tavLst>
                                    </p:anim>
                                    <p:anim calcmode="lin" valueType="num">
                                      <p:cBhvr additive="base">
                                        <p:cTn id="40" dur="500" fill="hold"/>
                                        <p:tgtEl>
                                          <p:spTgt spid="2"/>
                                        </p:tgtEl>
                                        <p:attrNameLst>
                                          <p:attrName>ppt_y</p:attrName>
                                        </p:attrNameLst>
                                      </p:cBhvr>
                                      <p:tavLst>
                                        <p:tav tm="0">
                                          <p:val>
                                            <p:strVal val="#ppt_y"/>
                                          </p:val>
                                        </p:tav>
                                        <p:tav tm="100000">
                                          <p:val>
                                            <p:strVal val="#ppt_y"/>
                                          </p:val>
                                        </p:tav>
                                      </p:tavLst>
                                    </p:anim>
                                  </p:childTnLst>
                                </p:cTn>
                              </p:par>
                              <p:par>
                                <p:cTn id="41" presetID="53" presetClass="entr" presetSubtype="16" fill="hold" grpId="0" nodeType="withEffect">
                                  <p:stCondLst>
                                    <p:cond delay="400"/>
                                  </p:stCondLst>
                                  <p:childTnLst>
                                    <p:set>
                                      <p:cBhvr>
                                        <p:cTn id="42" dur="1" fill="hold">
                                          <p:stCondLst>
                                            <p:cond delay="0"/>
                                          </p:stCondLst>
                                        </p:cTn>
                                        <p:tgtEl>
                                          <p:spTgt spid="25"/>
                                        </p:tgtEl>
                                        <p:attrNameLst>
                                          <p:attrName>style.visibility</p:attrName>
                                        </p:attrNameLst>
                                      </p:cBhvr>
                                      <p:to>
                                        <p:strVal val="visible"/>
                                      </p:to>
                                    </p:set>
                                    <p:anim calcmode="lin" valueType="num">
                                      <p:cBhvr>
                                        <p:cTn id="43" dur="500" fill="hold"/>
                                        <p:tgtEl>
                                          <p:spTgt spid="25"/>
                                        </p:tgtEl>
                                        <p:attrNameLst>
                                          <p:attrName>ppt_w</p:attrName>
                                        </p:attrNameLst>
                                      </p:cBhvr>
                                      <p:tavLst>
                                        <p:tav tm="0">
                                          <p:val>
                                            <p:fltVal val="0"/>
                                          </p:val>
                                        </p:tav>
                                        <p:tav tm="100000">
                                          <p:val>
                                            <p:strVal val="#ppt_w"/>
                                          </p:val>
                                        </p:tav>
                                      </p:tavLst>
                                    </p:anim>
                                    <p:anim calcmode="lin" valueType="num">
                                      <p:cBhvr>
                                        <p:cTn id="44" dur="500" fill="hold"/>
                                        <p:tgtEl>
                                          <p:spTgt spid="25"/>
                                        </p:tgtEl>
                                        <p:attrNameLst>
                                          <p:attrName>ppt_h</p:attrName>
                                        </p:attrNameLst>
                                      </p:cBhvr>
                                      <p:tavLst>
                                        <p:tav tm="0">
                                          <p:val>
                                            <p:fltVal val="0"/>
                                          </p:val>
                                        </p:tav>
                                        <p:tav tm="100000">
                                          <p:val>
                                            <p:strVal val="#ppt_h"/>
                                          </p:val>
                                        </p:tav>
                                      </p:tavLst>
                                    </p:anim>
                                    <p:animEffect transition="in" filter="fade">
                                      <p:cBhvr>
                                        <p:cTn id="45" dur="500"/>
                                        <p:tgtEl>
                                          <p:spTgt spid="25"/>
                                        </p:tgtEl>
                                      </p:cBhvr>
                                    </p:animEffect>
                                  </p:childTnLst>
                                </p:cTn>
                              </p:par>
                              <p:par>
                                <p:cTn id="46" presetID="2" presetClass="entr" presetSubtype="8" fill="hold" nodeType="withEffect">
                                  <p:stCondLst>
                                    <p:cond delay="400"/>
                                  </p:stCondLst>
                                  <p:childTnLst>
                                    <p:set>
                                      <p:cBhvr>
                                        <p:cTn id="47" dur="1" fill="hold">
                                          <p:stCondLst>
                                            <p:cond delay="0"/>
                                          </p:stCondLst>
                                        </p:cTn>
                                        <p:tgtEl>
                                          <p:spTgt spid="3"/>
                                        </p:tgtEl>
                                        <p:attrNameLst>
                                          <p:attrName>style.visibility</p:attrName>
                                        </p:attrNameLst>
                                      </p:cBhvr>
                                      <p:to>
                                        <p:strVal val="visible"/>
                                      </p:to>
                                    </p:set>
                                    <p:anim calcmode="lin" valueType="num">
                                      <p:cBhvr additive="base">
                                        <p:cTn id="48" dur="500" fill="hold"/>
                                        <p:tgtEl>
                                          <p:spTgt spid="3"/>
                                        </p:tgtEl>
                                        <p:attrNameLst>
                                          <p:attrName>ppt_x</p:attrName>
                                        </p:attrNameLst>
                                      </p:cBhvr>
                                      <p:tavLst>
                                        <p:tav tm="0">
                                          <p:val>
                                            <p:strVal val="0-#ppt_w/2"/>
                                          </p:val>
                                        </p:tav>
                                        <p:tav tm="100000">
                                          <p:val>
                                            <p:strVal val="#ppt_x"/>
                                          </p:val>
                                        </p:tav>
                                      </p:tavLst>
                                    </p:anim>
                                    <p:anim calcmode="lin" valueType="num">
                                      <p:cBhvr additive="base">
                                        <p:cTn id="49" dur="500" fill="hold"/>
                                        <p:tgtEl>
                                          <p:spTgt spid="3"/>
                                        </p:tgtEl>
                                        <p:attrNameLst>
                                          <p:attrName>ppt_y</p:attrName>
                                        </p:attrNameLst>
                                      </p:cBhvr>
                                      <p:tavLst>
                                        <p:tav tm="0">
                                          <p:val>
                                            <p:strVal val="#ppt_y"/>
                                          </p:val>
                                        </p:tav>
                                        <p:tav tm="100000">
                                          <p:val>
                                            <p:strVal val="#ppt_y"/>
                                          </p:val>
                                        </p:tav>
                                      </p:tavLst>
                                    </p:anim>
                                  </p:childTnLst>
                                </p:cTn>
                              </p:par>
                            </p:childTnLst>
                          </p:cTn>
                        </p:par>
                        <p:par>
                          <p:cTn id="50" fill="hold">
                            <p:stCondLst>
                              <p:cond delay="2875"/>
                            </p:stCondLst>
                            <p:childTnLst>
                              <p:par>
                                <p:cTn id="51" presetID="22" presetClass="entr" presetSubtype="8"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wipe(left)">
                                      <p:cBhvr>
                                        <p:cTn id="53" dur="300"/>
                                        <p:tgtEl>
                                          <p:spTgt spid="16"/>
                                        </p:tgtEl>
                                      </p:cBhvr>
                                    </p:animEffect>
                                  </p:childTnLst>
                                </p:cTn>
                              </p:par>
                            </p:childTnLst>
                          </p:cTn>
                        </p:par>
                        <p:par>
                          <p:cTn id="54" fill="hold">
                            <p:stCondLst>
                              <p:cond delay="3175"/>
                            </p:stCondLst>
                            <p:childTnLst>
                              <p:par>
                                <p:cTn id="55" presetID="22" presetClass="entr" presetSubtype="8" fill="hold" grpId="0" nodeType="after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wipe(left)">
                                      <p:cBhvr>
                                        <p:cTn id="57" dur="300"/>
                                        <p:tgtEl>
                                          <p:spTgt spid="42"/>
                                        </p:tgtEl>
                                      </p:cBhvr>
                                    </p:animEffect>
                                  </p:childTnLst>
                                </p:cTn>
                              </p:par>
                            </p:childTnLst>
                          </p:cTn>
                        </p:par>
                        <p:par>
                          <p:cTn id="58" fill="hold">
                            <p:stCondLst>
                              <p:cond delay="3475"/>
                            </p:stCondLst>
                            <p:childTnLst>
                              <p:par>
                                <p:cTn id="59" presetID="22" presetClass="entr" presetSubtype="8" fill="hold" grpId="0" nodeType="afterEffect">
                                  <p:stCondLst>
                                    <p:cond delay="0"/>
                                  </p:stCondLst>
                                  <p:childTnLst>
                                    <p:set>
                                      <p:cBhvr>
                                        <p:cTn id="60" dur="1" fill="hold">
                                          <p:stCondLst>
                                            <p:cond delay="0"/>
                                          </p:stCondLst>
                                        </p:cTn>
                                        <p:tgtEl>
                                          <p:spTgt spid="43"/>
                                        </p:tgtEl>
                                        <p:attrNameLst>
                                          <p:attrName>style.visibility</p:attrName>
                                        </p:attrNameLst>
                                      </p:cBhvr>
                                      <p:to>
                                        <p:strVal val="visible"/>
                                      </p:to>
                                    </p:set>
                                    <p:animEffect transition="in" filter="wipe(left)">
                                      <p:cBhvr>
                                        <p:cTn id="61" dur="3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6" grpId="0" animBg="1"/>
      <p:bldP spid="16" grpId="0"/>
      <p:bldP spid="20" grpId="0"/>
      <p:bldP spid="7" grpId="0" animBg="1"/>
      <p:bldP spid="24" grpId="0" animBg="1"/>
      <p:bldP spid="25" grpId="0" animBg="1"/>
      <p:bldP spid="42" grpId="0"/>
      <p:bldP spid="43" grpId="0"/>
      <p:bldP spid="3892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p:cNvGrpSpPr>
            <a:grpSpLocks/>
          </p:cNvGrpSpPr>
          <p:nvPr/>
        </p:nvGrpSpPr>
        <p:grpSpPr bwMode="auto">
          <a:xfrm>
            <a:off x="830263" y="1150938"/>
            <a:ext cx="8012112" cy="1125537"/>
            <a:chOff x="5004842" y="1600880"/>
            <a:chExt cx="6377930" cy="1071672"/>
          </a:xfrm>
        </p:grpSpPr>
        <p:sp>
          <p:nvSpPr>
            <p:cNvPr id="42002" name="TextBox 45"/>
            <p:cNvSpPr txBox="1">
              <a:spLocks noChangeArrowheads="1"/>
            </p:cNvSpPr>
            <p:nvPr/>
          </p:nvSpPr>
          <p:spPr bwMode="auto">
            <a:xfrm>
              <a:off x="5017479" y="1931904"/>
              <a:ext cx="6365293" cy="740648"/>
            </a:xfrm>
            <a:prstGeom prst="rect">
              <a:avLst/>
            </a:prstGeom>
            <a:noFill/>
            <a:ln w="9525">
              <a:noFill/>
              <a:miter lim="800000"/>
              <a:headEnd/>
              <a:tailEnd/>
            </a:ln>
          </p:spPr>
          <p:txBody>
            <a:bodyPr lIns="96780" tIns="48390" rIns="96780" bIns="48390">
              <a:spAutoFit/>
            </a:bodyPr>
            <a:lstStyle/>
            <a:p>
              <a:pPr defTabSz="968375"/>
              <a:r>
                <a:rPr lang="zh-CN" altLang="en-US" sz="900">
                  <a:solidFill>
                    <a:srgbClr val="808080"/>
                  </a:solidFill>
                </a:rPr>
                <a:t>请在此处插入你需要的文字内容请在此处插入你需要的文字内容请在此处插入你需要的文字内容</a:t>
              </a:r>
            </a:p>
            <a:p>
              <a:pPr defTabSz="968375"/>
              <a:r>
                <a:rPr lang="zh-CN" altLang="en-US" sz="900">
                  <a:solidFill>
                    <a:srgbClr val="808080"/>
                  </a:solidFill>
                </a:rPr>
                <a:t>请在此处插入你需要的文字内容请在此处插入你需要的文字内容请在此处插入你需要的文字内容请在此处插入你需要的文字内容请在此处插入你需要的文字内容请在此处插入你需要的文字内容请在此处插入你需要的文字内容请在此处插入你需要的文字内容</a:t>
              </a:r>
            </a:p>
            <a:p>
              <a:pPr defTabSz="968375"/>
              <a:r>
                <a:rPr lang="zh-CN" altLang="en-US" sz="900">
                  <a:solidFill>
                    <a:srgbClr val="808080"/>
                  </a:solidFill>
                </a:rPr>
                <a:t>请在此处插入你需要的文字内容请在此处插入你需要的文字内容请在此处插入你需要的文字内容请在此处插入你需要的文字内容</a:t>
              </a:r>
              <a:endParaRPr lang="en-US" altLang="zh-CN" sz="900">
                <a:solidFill>
                  <a:srgbClr val="808080"/>
                </a:solidFill>
              </a:endParaRPr>
            </a:p>
            <a:p>
              <a:pPr defTabSz="968375"/>
              <a:endParaRPr lang="en-US" altLang="zh-CN" sz="900">
                <a:solidFill>
                  <a:srgbClr val="808080"/>
                </a:solidFill>
              </a:endParaRPr>
            </a:p>
          </p:txBody>
        </p:sp>
        <p:sp>
          <p:nvSpPr>
            <p:cNvPr id="42003" name="TextBox 53"/>
            <p:cNvSpPr txBox="1">
              <a:spLocks noChangeArrowheads="1"/>
            </p:cNvSpPr>
            <p:nvPr/>
          </p:nvSpPr>
          <p:spPr bwMode="auto">
            <a:xfrm>
              <a:off x="5004842" y="1600880"/>
              <a:ext cx="2679059" cy="323467"/>
            </a:xfrm>
            <a:prstGeom prst="rect">
              <a:avLst/>
            </a:prstGeom>
            <a:noFill/>
            <a:ln w="9525">
              <a:noFill/>
              <a:miter lim="800000"/>
              <a:headEnd/>
              <a:tailEnd/>
            </a:ln>
          </p:spPr>
          <p:txBody>
            <a:bodyPr lIns="96780" tIns="48390" rIns="96780" bIns="48390">
              <a:spAutoFit/>
            </a:bodyPr>
            <a:lstStyle/>
            <a:p>
              <a:pPr defTabSz="968375"/>
              <a:r>
                <a:rPr lang="zh-CN" altLang="en-US" sz="1600">
                  <a:solidFill>
                    <a:srgbClr val="808080"/>
                  </a:solidFill>
                  <a:latin typeface="TeXGyreAdventor"/>
                </a:rPr>
                <a:t>请在此处添加标题</a:t>
              </a:r>
            </a:p>
          </p:txBody>
        </p:sp>
      </p:grpSp>
      <p:sp>
        <p:nvSpPr>
          <p:cNvPr id="22" name="Freeform 5"/>
          <p:cNvSpPr>
            <a:spLocks/>
          </p:cNvSpPr>
          <p:nvPr/>
        </p:nvSpPr>
        <p:spPr bwMode="auto">
          <a:xfrm>
            <a:off x="830263" y="2366963"/>
            <a:ext cx="1941512" cy="1997075"/>
          </a:xfrm>
          <a:custGeom>
            <a:avLst/>
            <a:gdLst>
              <a:gd name="T0" fmla="*/ 1112 w 1328"/>
              <a:gd name="T1" fmla="*/ 1328 h 1328"/>
              <a:gd name="T2" fmla="*/ 1142 w 1328"/>
              <a:gd name="T3" fmla="*/ 880 h 1328"/>
              <a:gd name="T4" fmla="*/ 1156 w 1328"/>
              <a:gd name="T5" fmla="*/ 886 h 1328"/>
              <a:gd name="T6" fmla="*/ 1188 w 1328"/>
              <a:gd name="T7" fmla="*/ 894 h 1328"/>
              <a:gd name="T8" fmla="*/ 1204 w 1328"/>
              <a:gd name="T9" fmla="*/ 896 h 1328"/>
              <a:gd name="T10" fmla="*/ 1228 w 1328"/>
              <a:gd name="T11" fmla="*/ 894 h 1328"/>
              <a:gd name="T12" fmla="*/ 1252 w 1328"/>
              <a:gd name="T13" fmla="*/ 886 h 1328"/>
              <a:gd name="T14" fmla="*/ 1292 w 1328"/>
              <a:gd name="T15" fmla="*/ 860 h 1328"/>
              <a:gd name="T16" fmla="*/ 1318 w 1328"/>
              <a:gd name="T17" fmla="*/ 820 h 1328"/>
              <a:gd name="T18" fmla="*/ 1326 w 1328"/>
              <a:gd name="T19" fmla="*/ 796 h 1328"/>
              <a:gd name="T20" fmla="*/ 1328 w 1328"/>
              <a:gd name="T21" fmla="*/ 772 h 1328"/>
              <a:gd name="T22" fmla="*/ 1328 w 1328"/>
              <a:gd name="T23" fmla="*/ 760 h 1328"/>
              <a:gd name="T24" fmla="*/ 1322 w 1328"/>
              <a:gd name="T25" fmla="*/ 736 h 1328"/>
              <a:gd name="T26" fmla="*/ 1306 w 1328"/>
              <a:gd name="T27" fmla="*/ 702 h 1328"/>
              <a:gd name="T28" fmla="*/ 1274 w 1328"/>
              <a:gd name="T29" fmla="*/ 670 h 1328"/>
              <a:gd name="T30" fmla="*/ 1240 w 1328"/>
              <a:gd name="T31" fmla="*/ 654 h 1328"/>
              <a:gd name="T32" fmla="*/ 1216 w 1328"/>
              <a:gd name="T33" fmla="*/ 648 h 1328"/>
              <a:gd name="T34" fmla="*/ 1204 w 1328"/>
              <a:gd name="T35" fmla="*/ 648 h 1328"/>
              <a:gd name="T36" fmla="*/ 1172 w 1328"/>
              <a:gd name="T37" fmla="*/ 652 h 1328"/>
              <a:gd name="T38" fmla="*/ 1142 w 1328"/>
              <a:gd name="T39" fmla="*/ 664 h 1328"/>
              <a:gd name="T40" fmla="*/ 1112 w 1328"/>
              <a:gd name="T41" fmla="*/ 682 h 1328"/>
              <a:gd name="T42" fmla="*/ 1112 w 1328"/>
              <a:gd name="T43" fmla="*/ 216 h 1328"/>
              <a:gd name="T44" fmla="*/ 664 w 1328"/>
              <a:gd name="T45" fmla="*/ 186 h 1328"/>
              <a:gd name="T46" fmla="*/ 670 w 1328"/>
              <a:gd name="T47" fmla="*/ 172 h 1328"/>
              <a:gd name="T48" fmla="*/ 678 w 1328"/>
              <a:gd name="T49" fmla="*/ 140 h 1328"/>
              <a:gd name="T50" fmla="*/ 680 w 1328"/>
              <a:gd name="T51" fmla="*/ 124 h 1328"/>
              <a:gd name="T52" fmla="*/ 678 w 1328"/>
              <a:gd name="T53" fmla="*/ 100 h 1328"/>
              <a:gd name="T54" fmla="*/ 670 w 1328"/>
              <a:gd name="T55" fmla="*/ 76 h 1328"/>
              <a:gd name="T56" fmla="*/ 644 w 1328"/>
              <a:gd name="T57" fmla="*/ 36 h 1328"/>
              <a:gd name="T58" fmla="*/ 604 w 1328"/>
              <a:gd name="T59" fmla="*/ 10 h 1328"/>
              <a:gd name="T60" fmla="*/ 580 w 1328"/>
              <a:gd name="T61" fmla="*/ 2 h 1328"/>
              <a:gd name="T62" fmla="*/ 556 w 1328"/>
              <a:gd name="T63" fmla="*/ 0 h 1328"/>
              <a:gd name="T64" fmla="*/ 544 w 1328"/>
              <a:gd name="T65" fmla="*/ 0 h 1328"/>
              <a:gd name="T66" fmla="*/ 520 w 1328"/>
              <a:gd name="T67" fmla="*/ 6 h 1328"/>
              <a:gd name="T68" fmla="*/ 486 w 1328"/>
              <a:gd name="T69" fmla="*/ 22 h 1328"/>
              <a:gd name="T70" fmla="*/ 454 w 1328"/>
              <a:gd name="T71" fmla="*/ 54 h 1328"/>
              <a:gd name="T72" fmla="*/ 438 w 1328"/>
              <a:gd name="T73" fmla="*/ 88 h 1328"/>
              <a:gd name="T74" fmla="*/ 432 w 1328"/>
              <a:gd name="T75" fmla="*/ 112 h 1328"/>
              <a:gd name="T76" fmla="*/ 432 w 1328"/>
              <a:gd name="T77" fmla="*/ 124 h 1328"/>
              <a:gd name="T78" fmla="*/ 436 w 1328"/>
              <a:gd name="T79" fmla="*/ 156 h 1328"/>
              <a:gd name="T80" fmla="*/ 448 w 1328"/>
              <a:gd name="T81" fmla="*/ 186 h 1328"/>
              <a:gd name="T82" fmla="*/ 432 w 1328"/>
              <a:gd name="T83" fmla="*/ 216 h 1328"/>
              <a:gd name="T84" fmla="*/ 0 w 1328"/>
              <a:gd name="T85" fmla="*/ 216 h 1328"/>
              <a:gd name="T86" fmla="*/ 1112 w 1328"/>
              <a:gd name="T87" fmla="*/ 13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1328"/>
                </a:lnTo>
                <a:lnTo>
                  <a:pt x="1112" y="1328"/>
                </a:lnTo>
                <a:close/>
              </a:path>
            </a:pathLst>
          </a:custGeom>
          <a:solidFill>
            <a:schemeClr val="tx2"/>
          </a:solidFill>
          <a:ln>
            <a:noFill/>
          </a:ln>
          <a:effectLst/>
        </p:spPr>
        <p:txBody>
          <a:bodyPr wrap="none" anchor="ctr"/>
          <a:lstStyle/>
          <a:p>
            <a:pPr defTabSz="914400" fontAlgn="auto">
              <a:spcBef>
                <a:spcPts val="0"/>
              </a:spcBef>
              <a:spcAft>
                <a:spcPts val="0"/>
              </a:spcAft>
              <a:defRPr/>
            </a:pPr>
            <a:endParaRPr lang="zh-CN" altLang="en-US" sz="1400" b="0" kern="0">
              <a:latin typeface="微软雅黑" panose="020B0503020204020204" pitchFamily="34" charset="-122"/>
            </a:endParaRPr>
          </a:p>
        </p:txBody>
      </p:sp>
      <p:sp>
        <p:nvSpPr>
          <p:cNvPr id="23" name="矩形 22"/>
          <p:cNvSpPr>
            <a:spLocks noChangeArrowheads="1"/>
          </p:cNvSpPr>
          <p:nvPr/>
        </p:nvSpPr>
        <p:spPr bwMode="auto">
          <a:xfrm>
            <a:off x="1116013" y="2841625"/>
            <a:ext cx="1230312" cy="1403350"/>
          </a:xfrm>
          <a:prstGeom prst="rect">
            <a:avLst/>
          </a:prstGeom>
          <a:noFill/>
          <a:ln w="9525">
            <a:noFill/>
            <a:miter lim="800000"/>
            <a:headEnd/>
            <a:tailEnd/>
          </a:ln>
        </p:spPr>
        <p:txBody>
          <a:bodyPr lIns="96780" tIns="48390" rIns="96780" bIns="48390">
            <a:spAutoFit/>
          </a:bodyPr>
          <a:lstStyle/>
          <a:p>
            <a:pPr defTabSz="968375">
              <a:lnSpc>
                <a:spcPct val="120000"/>
              </a:lnSpc>
            </a:pPr>
            <a:r>
              <a:rPr lang="zh-CN" altLang="en-US" sz="900">
                <a:solidFill>
                  <a:schemeClr val="bg1"/>
                </a:solidFill>
              </a:rPr>
              <a:t>请在此处插入你需要的文字内容请在此处插入你需要的文字内容请在此处插入你需要的文字内容请在此处插入你需要的文字内容请在此处插入你需要的文字内容</a:t>
            </a:r>
          </a:p>
        </p:txBody>
      </p:sp>
      <p:sp>
        <p:nvSpPr>
          <p:cNvPr id="24" name="矩形 23"/>
          <p:cNvSpPr>
            <a:spLocks noChangeArrowheads="1"/>
          </p:cNvSpPr>
          <p:nvPr/>
        </p:nvSpPr>
        <p:spPr bwMode="auto">
          <a:xfrm>
            <a:off x="1476375" y="2447925"/>
            <a:ext cx="277813" cy="296863"/>
          </a:xfrm>
          <a:prstGeom prst="rect">
            <a:avLst/>
          </a:prstGeom>
          <a:noFill/>
          <a:ln w="9525">
            <a:noFill/>
            <a:miter lim="800000"/>
            <a:headEnd/>
            <a:tailEnd/>
          </a:ln>
        </p:spPr>
        <p:txBody>
          <a:bodyPr lIns="96780" tIns="48390" rIns="96780" bIns="48390">
            <a:spAutoFit/>
          </a:bodyPr>
          <a:lstStyle/>
          <a:p>
            <a:pPr algn="ctr" defTabSz="968375">
              <a:lnSpc>
                <a:spcPts val="1588"/>
              </a:lnSpc>
            </a:pPr>
            <a:r>
              <a:rPr lang="en-US" altLang="zh-CN">
                <a:solidFill>
                  <a:schemeClr val="bg1"/>
                </a:solidFill>
                <a:latin typeface="微软雅黑" pitchFamily="34" charset="-122"/>
              </a:rPr>
              <a:t>1</a:t>
            </a:r>
            <a:endParaRPr lang="zh-CN" altLang="en-US">
              <a:solidFill>
                <a:schemeClr val="bg1"/>
              </a:solidFill>
              <a:latin typeface="微软雅黑" pitchFamily="34" charset="-122"/>
            </a:endParaRPr>
          </a:p>
        </p:txBody>
      </p:sp>
      <p:sp>
        <p:nvSpPr>
          <p:cNvPr id="26" name="Freeform 10"/>
          <p:cNvSpPr>
            <a:spLocks/>
          </p:cNvSpPr>
          <p:nvPr/>
        </p:nvSpPr>
        <p:spPr bwMode="auto">
          <a:xfrm>
            <a:off x="2517775" y="2365375"/>
            <a:ext cx="1943100" cy="1997075"/>
          </a:xfrm>
          <a:custGeom>
            <a:avLst/>
            <a:gdLst>
              <a:gd name="T0" fmla="*/ 1112 w 1328"/>
              <a:gd name="T1" fmla="*/ 862 h 1328"/>
              <a:gd name="T2" fmla="*/ 1156 w 1328"/>
              <a:gd name="T3" fmla="*/ 886 h 1328"/>
              <a:gd name="T4" fmla="*/ 1204 w 1328"/>
              <a:gd name="T5" fmla="*/ 896 h 1328"/>
              <a:gd name="T6" fmla="*/ 1228 w 1328"/>
              <a:gd name="T7" fmla="*/ 894 h 1328"/>
              <a:gd name="T8" fmla="*/ 1274 w 1328"/>
              <a:gd name="T9" fmla="*/ 874 h 1328"/>
              <a:gd name="T10" fmla="*/ 1318 w 1328"/>
              <a:gd name="T11" fmla="*/ 820 h 1328"/>
              <a:gd name="T12" fmla="*/ 1328 w 1328"/>
              <a:gd name="T13" fmla="*/ 784 h 1328"/>
              <a:gd name="T14" fmla="*/ 1328 w 1328"/>
              <a:gd name="T15" fmla="*/ 760 h 1328"/>
              <a:gd name="T16" fmla="*/ 1318 w 1328"/>
              <a:gd name="T17" fmla="*/ 724 h 1328"/>
              <a:gd name="T18" fmla="*/ 1274 w 1328"/>
              <a:gd name="T19" fmla="*/ 670 h 1328"/>
              <a:gd name="T20" fmla="*/ 1228 w 1328"/>
              <a:gd name="T21" fmla="*/ 650 h 1328"/>
              <a:gd name="T22" fmla="*/ 1204 w 1328"/>
              <a:gd name="T23" fmla="*/ 648 h 1328"/>
              <a:gd name="T24" fmla="*/ 1156 w 1328"/>
              <a:gd name="T25" fmla="*/ 658 h 1328"/>
              <a:gd name="T26" fmla="*/ 1112 w 1328"/>
              <a:gd name="T27" fmla="*/ 682 h 1328"/>
              <a:gd name="T28" fmla="*/ 646 w 1328"/>
              <a:gd name="T29" fmla="*/ 216 h 1328"/>
              <a:gd name="T30" fmla="*/ 670 w 1328"/>
              <a:gd name="T31" fmla="*/ 172 h 1328"/>
              <a:gd name="T32" fmla="*/ 680 w 1328"/>
              <a:gd name="T33" fmla="*/ 124 h 1328"/>
              <a:gd name="T34" fmla="*/ 678 w 1328"/>
              <a:gd name="T35" fmla="*/ 100 h 1328"/>
              <a:gd name="T36" fmla="*/ 658 w 1328"/>
              <a:gd name="T37" fmla="*/ 54 h 1328"/>
              <a:gd name="T38" fmla="*/ 604 w 1328"/>
              <a:gd name="T39" fmla="*/ 10 h 1328"/>
              <a:gd name="T40" fmla="*/ 568 w 1328"/>
              <a:gd name="T41" fmla="*/ 0 h 1328"/>
              <a:gd name="T42" fmla="*/ 544 w 1328"/>
              <a:gd name="T43" fmla="*/ 0 h 1328"/>
              <a:gd name="T44" fmla="*/ 508 w 1328"/>
              <a:gd name="T45" fmla="*/ 10 h 1328"/>
              <a:gd name="T46" fmla="*/ 454 w 1328"/>
              <a:gd name="T47" fmla="*/ 54 h 1328"/>
              <a:gd name="T48" fmla="*/ 434 w 1328"/>
              <a:gd name="T49" fmla="*/ 100 h 1328"/>
              <a:gd name="T50" fmla="*/ 432 w 1328"/>
              <a:gd name="T51" fmla="*/ 124 h 1328"/>
              <a:gd name="T52" fmla="*/ 442 w 1328"/>
              <a:gd name="T53" fmla="*/ 172 h 1328"/>
              <a:gd name="T54" fmla="*/ 432 w 1328"/>
              <a:gd name="T55" fmla="*/ 216 h 1328"/>
              <a:gd name="T56" fmla="*/ 0 w 1328"/>
              <a:gd name="T57" fmla="*/ 216 h 1328"/>
              <a:gd name="T58" fmla="*/ 26 w 1328"/>
              <a:gd name="T59" fmla="*/ 610 h 1328"/>
              <a:gd name="T60" fmla="*/ 68 w 1328"/>
              <a:gd name="T61" fmla="*/ 608 h 1328"/>
              <a:gd name="T62" fmla="*/ 116 w 1328"/>
              <a:gd name="T63" fmla="*/ 620 h 1328"/>
              <a:gd name="T64" fmla="*/ 156 w 1328"/>
              <a:gd name="T65" fmla="*/ 646 h 1328"/>
              <a:gd name="T66" fmla="*/ 188 w 1328"/>
              <a:gd name="T67" fmla="*/ 680 h 1328"/>
              <a:gd name="T68" fmla="*/ 208 w 1328"/>
              <a:gd name="T69" fmla="*/ 724 h 1328"/>
              <a:gd name="T70" fmla="*/ 216 w 1328"/>
              <a:gd name="T71" fmla="*/ 772 h 1328"/>
              <a:gd name="T72" fmla="*/ 212 w 1328"/>
              <a:gd name="T73" fmla="*/ 806 h 1328"/>
              <a:gd name="T74" fmla="*/ 196 w 1328"/>
              <a:gd name="T75" fmla="*/ 850 h 1328"/>
              <a:gd name="T76" fmla="*/ 168 w 1328"/>
              <a:gd name="T77" fmla="*/ 888 h 1328"/>
              <a:gd name="T78" fmla="*/ 130 w 1328"/>
              <a:gd name="T79" fmla="*/ 916 h 1328"/>
              <a:gd name="T80" fmla="*/ 86 w 1328"/>
              <a:gd name="T81" fmla="*/ 932 h 1328"/>
              <a:gd name="T82" fmla="*/ 52 w 1328"/>
              <a:gd name="T83" fmla="*/ 936 h 1328"/>
              <a:gd name="T84" fmla="*/ 0 w 1328"/>
              <a:gd name="T85" fmla="*/ 9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close/>
              </a:path>
            </a:pathLst>
          </a:custGeom>
          <a:solidFill>
            <a:schemeClr val="bg2"/>
          </a:solidFill>
          <a:ln>
            <a:noFill/>
          </a:ln>
          <a:effectLst/>
        </p:spPr>
        <p:txBody>
          <a:bodyPr wrap="none" anchor="ctr"/>
          <a:lstStyle/>
          <a:p>
            <a:pPr defTabSz="914400" fontAlgn="auto">
              <a:spcBef>
                <a:spcPts val="0"/>
              </a:spcBef>
              <a:spcAft>
                <a:spcPts val="0"/>
              </a:spcAft>
              <a:defRPr/>
            </a:pPr>
            <a:endParaRPr lang="zh-CN" altLang="en-US" sz="1400" b="0" kern="0">
              <a:latin typeface="微软雅黑" panose="020B0503020204020204" pitchFamily="34" charset="-122"/>
            </a:endParaRPr>
          </a:p>
        </p:txBody>
      </p:sp>
      <p:sp>
        <p:nvSpPr>
          <p:cNvPr id="27" name="矩形 26"/>
          <p:cNvSpPr>
            <a:spLocks noChangeArrowheads="1"/>
          </p:cNvSpPr>
          <p:nvPr/>
        </p:nvSpPr>
        <p:spPr bwMode="auto">
          <a:xfrm>
            <a:off x="2906713" y="2927350"/>
            <a:ext cx="1157287" cy="1323975"/>
          </a:xfrm>
          <a:prstGeom prst="rect">
            <a:avLst/>
          </a:prstGeom>
          <a:noFill/>
          <a:ln w="9525">
            <a:noFill/>
            <a:miter lim="800000"/>
            <a:headEnd/>
            <a:tailEnd/>
          </a:ln>
        </p:spPr>
        <p:txBody>
          <a:bodyPr lIns="96780" tIns="48390" rIns="96780" bIns="48390">
            <a:spAutoFit/>
          </a:bodyPr>
          <a:lstStyle/>
          <a:p>
            <a:pPr defTabSz="968375"/>
            <a:r>
              <a:rPr lang="zh-CN" altLang="en-US" sz="900">
                <a:solidFill>
                  <a:schemeClr val="bg1"/>
                </a:solidFill>
              </a:rPr>
              <a:t>请在此处插入你需要的文字内容请在此处插入你需要的文字内容请在此处插入你需要的文字内容请在此处插入你需要的文字内容请在此处插入你需要的文字内容</a:t>
            </a:r>
            <a:r>
              <a:rPr kumimoji="1" lang="zh-CN" altLang="en-US" sz="900" b="0">
                <a:latin typeface="Ping Hei"/>
              </a:rPr>
              <a:t>。</a:t>
            </a:r>
          </a:p>
        </p:txBody>
      </p:sp>
      <p:sp>
        <p:nvSpPr>
          <p:cNvPr id="28" name="矩形 27"/>
          <p:cNvSpPr>
            <a:spLocks noChangeArrowheads="1"/>
          </p:cNvSpPr>
          <p:nvPr/>
        </p:nvSpPr>
        <p:spPr bwMode="auto">
          <a:xfrm>
            <a:off x="3168650" y="2435225"/>
            <a:ext cx="276225" cy="296863"/>
          </a:xfrm>
          <a:prstGeom prst="rect">
            <a:avLst/>
          </a:prstGeom>
          <a:noFill/>
          <a:ln w="9525">
            <a:noFill/>
            <a:miter lim="800000"/>
            <a:headEnd/>
            <a:tailEnd/>
          </a:ln>
        </p:spPr>
        <p:txBody>
          <a:bodyPr lIns="96780" tIns="48390" rIns="96780" bIns="48390">
            <a:spAutoFit/>
          </a:bodyPr>
          <a:lstStyle/>
          <a:p>
            <a:pPr algn="ctr" defTabSz="968375">
              <a:lnSpc>
                <a:spcPts val="1588"/>
              </a:lnSpc>
            </a:pPr>
            <a:r>
              <a:rPr lang="en-US" altLang="zh-CN">
                <a:solidFill>
                  <a:schemeClr val="bg1"/>
                </a:solidFill>
                <a:latin typeface="微软雅黑" pitchFamily="34" charset="-122"/>
              </a:rPr>
              <a:t>2</a:t>
            </a:r>
            <a:endParaRPr lang="zh-CN" altLang="en-US">
              <a:solidFill>
                <a:schemeClr val="bg1"/>
              </a:solidFill>
              <a:latin typeface="微软雅黑" pitchFamily="34" charset="-122"/>
            </a:endParaRPr>
          </a:p>
        </p:txBody>
      </p:sp>
      <p:sp>
        <p:nvSpPr>
          <p:cNvPr id="30" name="Freeform 10"/>
          <p:cNvSpPr>
            <a:spLocks/>
          </p:cNvSpPr>
          <p:nvPr/>
        </p:nvSpPr>
        <p:spPr bwMode="auto">
          <a:xfrm>
            <a:off x="4211638" y="2365375"/>
            <a:ext cx="1939925" cy="1997075"/>
          </a:xfrm>
          <a:custGeom>
            <a:avLst/>
            <a:gdLst>
              <a:gd name="T0" fmla="*/ 1112 w 1328"/>
              <a:gd name="T1" fmla="*/ 862 h 1328"/>
              <a:gd name="T2" fmla="*/ 1156 w 1328"/>
              <a:gd name="T3" fmla="*/ 886 h 1328"/>
              <a:gd name="T4" fmla="*/ 1204 w 1328"/>
              <a:gd name="T5" fmla="*/ 896 h 1328"/>
              <a:gd name="T6" fmla="*/ 1228 w 1328"/>
              <a:gd name="T7" fmla="*/ 894 h 1328"/>
              <a:gd name="T8" fmla="*/ 1274 w 1328"/>
              <a:gd name="T9" fmla="*/ 874 h 1328"/>
              <a:gd name="T10" fmla="*/ 1318 w 1328"/>
              <a:gd name="T11" fmla="*/ 820 h 1328"/>
              <a:gd name="T12" fmla="*/ 1328 w 1328"/>
              <a:gd name="T13" fmla="*/ 784 h 1328"/>
              <a:gd name="T14" fmla="*/ 1328 w 1328"/>
              <a:gd name="T15" fmla="*/ 760 h 1328"/>
              <a:gd name="T16" fmla="*/ 1318 w 1328"/>
              <a:gd name="T17" fmla="*/ 724 h 1328"/>
              <a:gd name="T18" fmla="*/ 1274 w 1328"/>
              <a:gd name="T19" fmla="*/ 670 h 1328"/>
              <a:gd name="T20" fmla="*/ 1228 w 1328"/>
              <a:gd name="T21" fmla="*/ 650 h 1328"/>
              <a:gd name="T22" fmla="*/ 1204 w 1328"/>
              <a:gd name="T23" fmla="*/ 648 h 1328"/>
              <a:gd name="T24" fmla="*/ 1156 w 1328"/>
              <a:gd name="T25" fmla="*/ 658 h 1328"/>
              <a:gd name="T26" fmla="*/ 1112 w 1328"/>
              <a:gd name="T27" fmla="*/ 682 h 1328"/>
              <a:gd name="T28" fmla="*/ 646 w 1328"/>
              <a:gd name="T29" fmla="*/ 216 h 1328"/>
              <a:gd name="T30" fmla="*/ 670 w 1328"/>
              <a:gd name="T31" fmla="*/ 172 h 1328"/>
              <a:gd name="T32" fmla="*/ 680 w 1328"/>
              <a:gd name="T33" fmla="*/ 124 h 1328"/>
              <a:gd name="T34" fmla="*/ 678 w 1328"/>
              <a:gd name="T35" fmla="*/ 100 h 1328"/>
              <a:gd name="T36" fmla="*/ 658 w 1328"/>
              <a:gd name="T37" fmla="*/ 54 h 1328"/>
              <a:gd name="T38" fmla="*/ 604 w 1328"/>
              <a:gd name="T39" fmla="*/ 10 h 1328"/>
              <a:gd name="T40" fmla="*/ 568 w 1328"/>
              <a:gd name="T41" fmla="*/ 0 h 1328"/>
              <a:gd name="T42" fmla="*/ 544 w 1328"/>
              <a:gd name="T43" fmla="*/ 0 h 1328"/>
              <a:gd name="T44" fmla="*/ 508 w 1328"/>
              <a:gd name="T45" fmla="*/ 10 h 1328"/>
              <a:gd name="T46" fmla="*/ 454 w 1328"/>
              <a:gd name="T47" fmla="*/ 54 h 1328"/>
              <a:gd name="T48" fmla="*/ 434 w 1328"/>
              <a:gd name="T49" fmla="*/ 100 h 1328"/>
              <a:gd name="T50" fmla="*/ 432 w 1328"/>
              <a:gd name="T51" fmla="*/ 124 h 1328"/>
              <a:gd name="T52" fmla="*/ 442 w 1328"/>
              <a:gd name="T53" fmla="*/ 172 h 1328"/>
              <a:gd name="T54" fmla="*/ 432 w 1328"/>
              <a:gd name="T55" fmla="*/ 216 h 1328"/>
              <a:gd name="T56" fmla="*/ 0 w 1328"/>
              <a:gd name="T57" fmla="*/ 216 h 1328"/>
              <a:gd name="T58" fmla="*/ 26 w 1328"/>
              <a:gd name="T59" fmla="*/ 610 h 1328"/>
              <a:gd name="T60" fmla="*/ 68 w 1328"/>
              <a:gd name="T61" fmla="*/ 608 h 1328"/>
              <a:gd name="T62" fmla="*/ 116 w 1328"/>
              <a:gd name="T63" fmla="*/ 620 h 1328"/>
              <a:gd name="T64" fmla="*/ 156 w 1328"/>
              <a:gd name="T65" fmla="*/ 646 h 1328"/>
              <a:gd name="T66" fmla="*/ 188 w 1328"/>
              <a:gd name="T67" fmla="*/ 680 h 1328"/>
              <a:gd name="T68" fmla="*/ 208 w 1328"/>
              <a:gd name="T69" fmla="*/ 724 h 1328"/>
              <a:gd name="T70" fmla="*/ 216 w 1328"/>
              <a:gd name="T71" fmla="*/ 772 h 1328"/>
              <a:gd name="T72" fmla="*/ 212 w 1328"/>
              <a:gd name="T73" fmla="*/ 806 h 1328"/>
              <a:gd name="T74" fmla="*/ 196 w 1328"/>
              <a:gd name="T75" fmla="*/ 850 h 1328"/>
              <a:gd name="T76" fmla="*/ 168 w 1328"/>
              <a:gd name="T77" fmla="*/ 888 h 1328"/>
              <a:gd name="T78" fmla="*/ 130 w 1328"/>
              <a:gd name="T79" fmla="*/ 916 h 1328"/>
              <a:gd name="T80" fmla="*/ 86 w 1328"/>
              <a:gd name="T81" fmla="*/ 932 h 1328"/>
              <a:gd name="T82" fmla="*/ 52 w 1328"/>
              <a:gd name="T83" fmla="*/ 936 h 1328"/>
              <a:gd name="T84" fmla="*/ 0 w 1328"/>
              <a:gd name="T85" fmla="*/ 9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close/>
              </a:path>
            </a:pathLst>
          </a:custGeom>
          <a:solidFill>
            <a:schemeClr val="tx2"/>
          </a:solidFill>
          <a:ln>
            <a:noFill/>
          </a:ln>
          <a:effectLst/>
        </p:spPr>
        <p:txBody>
          <a:bodyPr wrap="none" anchor="ctr"/>
          <a:lstStyle/>
          <a:p>
            <a:pPr defTabSz="914400" fontAlgn="auto">
              <a:spcBef>
                <a:spcPts val="0"/>
              </a:spcBef>
              <a:spcAft>
                <a:spcPts val="0"/>
              </a:spcAft>
              <a:defRPr/>
            </a:pPr>
            <a:endParaRPr lang="zh-CN" altLang="en-US" sz="1400" b="0" kern="0">
              <a:latin typeface="微软雅黑" panose="020B0503020204020204" pitchFamily="34" charset="-122"/>
            </a:endParaRPr>
          </a:p>
        </p:txBody>
      </p:sp>
      <p:sp>
        <p:nvSpPr>
          <p:cNvPr id="31" name="矩形 30"/>
          <p:cNvSpPr>
            <a:spLocks noChangeArrowheads="1"/>
          </p:cNvSpPr>
          <p:nvPr/>
        </p:nvSpPr>
        <p:spPr bwMode="auto">
          <a:xfrm>
            <a:off x="4592638" y="2927350"/>
            <a:ext cx="1177925" cy="1323975"/>
          </a:xfrm>
          <a:prstGeom prst="rect">
            <a:avLst/>
          </a:prstGeom>
          <a:noFill/>
          <a:ln w="9525">
            <a:noFill/>
            <a:miter lim="800000"/>
            <a:headEnd/>
            <a:tailEnd/>
          </a:ln>
        </p:spPr>
        <p:txBody>
          <a:bodyPr lIns="96780" tIns="48390" rIns="96780" bIns="48390">
            <a:spAutoFit/>
          </a:bodyPr>
          <a:lstStyle/>
          <a:p>
            <a:pPr defTabSz="968375"/>
            <a:r>
              <a:rPr lang="zh-CN" altLang="en-US" sz="900">
                <a:solidFill>
                  <a:schemeClr val="bg1"/>
                </a:solidFill>
              </a:rPr>
              <a:t>请在此处插入你需要的文字内容请在此处插入你需要的文字内容请在此处插入你需要的文字内容请在此处插入你需要的文字内容请在此处插入你需要的文字内容</a:t>
            </a:r>
            <a:r>
              <a:rPr kumimoji="1" lang="zh-CN" altLang="en-US" sz="900" b="0">
                <a:latin typeface="Ping Hei"/>
              </a:rPr>
              <a:t>。</a:t>
            </a:r>
          </a:p>
        </p:txBody>
      </p:sp>
      <p:sp>
        <p:nvSpPr>
          <p:cNvPr id="32" name="矩形 31"/>
          <p:cNvSpPr>
            <a:spLocks noChangeArrowheads="1"/>
          </p:cNvSpPr>
          <p:nvPr/>
        </p:nvSpPr>
        <p:spPr bwMode="auto">
          <a:xfrm>
            <a:off x="4860925" y="2435225"/>
            <a:ext cx="279400" cy="296863"/>
          </a:xfrm>
          <a:prstGeom prst="rect">
            <a:avLst/>
          </a:prstGeom>
          <a:noFill/>
          <a:ln w="9525">
            <a:noFill/>
            <a:miter lim="800000"/>
            <a:headEnd/>
            <a:tailEnd/>
          </a:ln>
        </p:spPr>
        <p:txBody>
          <a:bodyPr lIns="96780" tIns="48390" rIns="96780" bIns="48390">
            <a:spAutoFit/>
          </a:bodyPr>
          <a:lstStyle/>
          <a:p>
            <a:pPr algn="ctr" defTabSz="968375">
              <a:lnSpc>
                <a:spcPts val="1588"/>
              </a:lnSpc>
            </a:pPr>
            <a:r>
              <a:rPr lang="en-US" altLang="zh-CN">
                <a:solidFill>
                  <a:schemeClr val="bg1"/>
                </a:solidFill>
                <a:latin typeface="微软雅黑" pitchFamily="34" charset="-122"/>
              </a:rPr>
              <a:t>3</a:t>
            </a:r>
            <a:endParaRPr lang="zh-CN" altLang="en-US">
              <a:solidFill>
                <a:schemeClr val="bg1"/>
              </a:solidFill>
              <a:latin typeface="微软雅黑" pitchFamily="34" charset="-122"/>
            </a:endParaRPr>
          </a:p>
        </p:txBody>
      </p:sp>
      <p:sp>
        <p:nvSpPr>
          <p:cNvPr id="34" name="Freeform 14"/>
          <p:cNvSpPr>
            <a:spLocks/>
          </p:cNvSpPr>
          <p:nvPr/>
        </p:nvSpPr>
        <p:spPr bwMode="auto">
          <a:xfrm>
            <a:off x="5895975" y="2365375"/>
            <a:ext cx="1939925" cy="1997075"/>
          </a:xfrm>
          <a:custGeom>
            <a:avLst/>
            <a:gdLst>
              <a:gd name="T0" fmla="*/ 1112 w 1328"/>
              <a:gd name="T1" fmla="*/ 862 h 1328"/>
              <a:gd name="T2" fmla="*/ 1156 w 1328"/>
              <a:gd name="T3" fmla="*/ 886 h 1328"/>
              <a:gd name="T4" fmla="*/ 1204 w 1328"/>
              <a:gd name="T5" fmla="*/ 896 h 1328"/>
              <a:gd name="T6" fmla="*/ 1228 w 1328"/>
              <a:gd name="T7" fmla="*/ 894 h 1328"/>
              <a:gd name="T8" fmla="*/ 1274 w 1328"/>
              <a:gd name="T9" fmla="*/ 874 h 1328"/>
              <a:gd name="T10" fmla="*/ 1318 w 1328"/>
              <a:gd name="T11" fmla="*/ 820 h 1328"/>
              <a:gd name="T12" fmla="*/ 1328 w 1328"/>
              <a:gd name="T13" fmla="*/ 784 h 1328"/>
              <a:gd name="T14" fmla="*/ 1328 w 1328"/>
              <a:gd name="T15" fmla="*/ 760 h 1328"/>
              <a:gd name="T16" fmla="*/ 1318 w 1328"/>
              <a:gd name="T17" fmla="*/ 724 h 1328"/>
              <a:gd name="T18" fmla="*/ 1274 w 1328"/>
              <a:gd name="T19" fmla="*/ 670 h 1328"/>
              <a:gd name="T20" fmla="*/ 1228 w 1328"/>
              <a:gd name="T21" fmla="*/ 650 h 1328"/>
              <a:gd name="T22" fmla="*/ 1204 w 1328"/>
              <a:gd name="T23" fmla="*/ 648 h 1328"/>
              <a:gd name="T24" fmla="*/ 1156 w 1328"/>
              <a:gd name="T25" fmla="*/ 658 h 1328"/>
              <a:gd name="T26" fmla="*/ 1112 w 1328"/>
              <a:gd name="T27" fmla="*/ 682 h 1328"/>
              <a:gd name="T28" fmla="*/ 646 w 1328"/>
              <a:gd name="T29" fmla="*/ 216 h 1328"/>
              <a:gd name="T30" fmla="*/ 670 w 1328"/>
              <a:gd name="T31" fmla="*/ 172 h 1328"/>
              <a:gd name="T32" fmla="*/ 680 w 1328"/>
              <a:gd name="T33" fmla="*/ 124 h 1328"/>
              <a:gd name="T34" fmla="*/ 678 w 1328"/>
              <a:gd name="T35" fmla="*/ 100 h 1328"/>
              <a:gd name="T36" fmla="*/ 658 w 1328"/>
              <a:gd name="T37" fmla="*/ 54 h 1328"/>
              <a:gd name="T38" fmla="*/ 604 w 1328"/>
              <a:gd name="T39" fmla="*/ 10 h 1328"/>
              <a:gd name="T40" fmla="*/ 568 w 1328"/>
              <a:gd name="T41" fmla="*/ 0 h 1328"/>
              <a:gd name="T42" fmla="*/ 544 w 1328"/>
              <a:gd name="T43" fmla="*/ 0 h 1328"/>
              <a:gd name="T44" fmla="*/ 508 w 1328"/>
              <a:gd name="T45" fmla="*/ 10 h 1328"/>
              <a:gd name="T46" fmla="*/ 454 w 1328"/>
              <a:gd name="T47" fmla="*/ 54 h 1328"/>
              <a:gd name="T48" fmla="*/ 434 w 1328"/>
              <a:gd name="T49" fmla="*/ 100 h 1328"/>
              <a:gd name="T50" fmla="*/ 432 w 1328"/>
              <a:gd name="T51" fmla="*/ 124 h 1328"/>
              <a:gd name="T52" fmla="*/ 442 w 1328"/>
              <a:gd name="T53" fmla="*/ 172 h 1328"/>
              <a:gd name="T54" fmla="*/ 432 w 1328"/>
              <a:gd name="T55" fmla="*/ 216 h 1328"/>
              <a:gd name="T56" fmla="*/ 0 w 1328"/>
              <a:gd name="T57" fmla="*/ 216 h 1328"/>
              <a:gd name="T58" fmla="*/ 26 w 1328"/>
              <a:gd name="T59" fmla="*/ 610 h 1328"/>
              <a:gd name="T60" fmla="*/ 68 w 1328"/>
              <a:gd name="T61" fmla="*/ 608 h 1328"/>
              <a:gd name="T62" fmla="*/ 116 w 1328"/>
              <a:gd name="T63" fmla="*/ 620 h 1328"/>
              <a:gd name="T64" fmla="*/ 156 w 1328"/>
              <a:gd name="T65" fmla="*/ 646 h 1328"/>
              <a:gd name="T66" fmla="*/ 188 w 1328"/>
              <a:gd name="T67" fmla="*/ 680 h 1328"/>
              <a:gd name="T68" fmla="*/ 208 w 1328"/>
              <a:gd name="T69" fmla="*/ 724 h 1328"/>
              <a:gd name="T70" fmla="*/ 216 w 1328"/>
              <a:gd name="T71" fmla="*/ 772 h 1328"/>
              <a:gd name="T72" fmla="*/ 212 w 1328"/>
              <a:gd name="T73" fmla="*/ 806 h 1328"/>
              <a:gd name="T74" fmla="*/ 196 w 1328"/>
              <a:gd name="T75" fmla="*/ 850 h 1328"/>
              <a:gd name="T76" fmla="*/ 168 w 1328"/>
              <a:gd name="T77" fmla="*/ 888 h 1328"/>
              <a:gd name="T78" fmla="*/ 130 w 1328"/>
              <a:gd name="T79" fmla="*/ 916 h 1328"/>
              <a:gd name="T80" fmla="*/ 86 w 1328"/>
              <a:gd name="T81" fmla="*/ 932 h 1328"/>
              <a:gd name="T82" fmla="*/ 52 w 1328"/>
              <a:gd name="T83" fmla="*/ 936 h 1328"/>
              <a:gd name="T84" fmla="*/ 0 w 1328"/>
              <a:gd name="T85" fmla="*/ 9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close/>
              </a:path>
            </a:pathLst>
          </a:custGeom>
          <a:solidFill>
            <a:schemeClr val="bg2"/>
          </a:solidFill>
          <a:ln>
            <a:noFill/>
          </a:ln>
          <a:effectLst/>
        </p:spPr>
        <p:txBody>
          <a:bodyPr wrap="none" anchor="ctr"/>
          <a:lstStyle/>
          <a:p>
            <a:pPr defTabSz="914400" fontAlgn="auto">
              <a:spcBef>
                <a:spcPts val="0"/>
              </a:spcBef>
              <a:spcAft>
                <a:spcPts val="0"/>
              </a:spcAft>
              <a:defRPr/>
            </a:pPr>
            <a:endParaRPr lang="zh-CN" altLang="en-US" sz="1400" b="0" kern="0">
              <a:latin typeface="微软雅黑" panose="020B0503020204020204" pitchFamily="34" charset="-122"/>
            </a:endParaRPr>
          </a:p>
        </p:txBody>
      </p:sp>
      <p:sp>
        <p:nvSpPr>
          <p:cNvPr id="35" name="矩形 34"/>
          <p:cNvSpPr>
            <a:spLocks noChangeArrowheads="1"/>
          </p:cNvSpPr>
          <p:nvPr/>
        </p:nvSpPr>
        <p:spPr bwMode="auto">
          <a:xfrm>
            <a:off x="6270625" y="2930525"/>
            <a:ext cx="1177925" cy="1323975"/>
          </a:xfrm>
          <a:prstGeom prst="rect">
            <a:avLst/>
          </a:prstGeom>
          <a:noFill/>
          <a:ln w="9525">
            <a:noFill/>
            <a:miter lim="800000"/>
            <a:headEnd/>
            <a:tailEnd/>
          </a:ln>
        </p:spPr>
        <p:txBody>
          <a:bodyPr lIns="96780" tIns="48390" rIns="96780" bIns="48390">
            <a:spAutoFit/>
          </a:bodyPr>
          <a:lstStyle/>
          <a:p>
            <a:pPr defTabSz="968375"/>
            <a:r>
              <a:rPr lang="zh-CN" altLang="en-US" sz="900">
                <a:solidFill>
                  <a:schemeClr val="bg1"/>
                </a:solidFill>
              </a:rPr>
              <a:t>请在此处插入你需要的文字内容请在此处插入你需要的文字内容请在此处插入你需要的文字内容请在此处插入你需要的文字内容请在此处插入你需要的文字内容</a:t>
            </a:r>
            <a:r>
              <a:rPr kumimoji="1" lang="zh-CN" altLang="en-US" sz="900" b="0">
                <a:latin typeface="Ping Hei"/>
              </a:rPr>
              <a:t>。</a:t>
            </a:r>
          </a:p>
        </p:txBody>
      </p:sp>
      <p:sp>
        <p:nvSpPr>
          <p:cNvPr id="36" name="矩形 35"/>
          <p:cNvSpPr>
            <a:spLocks noChangeArrowheads="1"/>
          </p:cNvSpPr>
          <p:nvPr/>
        </p:nvSpPr>
        <p:spPr bwMode="auto">
          <a:xfrm>
            <a:off x="6546850" y="2438400"/>
            <a:ext cx="279400" cy="296863"/>
          </a:xfrm>
          <a:prstGeom prst="rect">
            <a:avLst/>
          </a:prstGeom>
          <a:noFill/>
          <a:ln w="9525">
            <a:noFill/>
            <a:miter lim="800000"/>
            <a:headEnd/>
            <a:tailEnd/>
          </a:ln>
        </p:spPr>
        <p:txBody>
          <a:bodyPr lIns="96780" tIns="48390" rIns="96780" bIns="48390">
            <a:spAutoFit/>
          </a:bodyPr>
          <a:lstStyle/>
          <a:p>
            <a:pPr algn="ctr" defTabSz="968375">
              <a:lnSpc>
                <a:spcPts val="1588"/>
              </a:lnSpc>
            </a:pPr>
            <a:r>
              <a:rPr lang="en-US" altLang="zh-CN">
                <a:solidFill>
                  <a:schemeClr val="bg1"/>
                </a:solidFill>
                <a:latin typeface="微软雅黑" pitchFamily="34" charset="-122"/>
              </a:rPr>
              <a:t>4</a:t>
            </a:r>
            <a:endParaRPr lang="zh-CN" altLang="en-US">
              <a:solidFill>
                <a:schemeClr val="bg1"/>
              </a:solidFill>
              <a:latin typeface="微软雅黑" pitchFamily="34" charset="-122"/>
            </a:endParaRPr>
          </a:p>
        </p:txBody>
      </p:sp>
      <p:sp>
        <p:nvSpPr>
          <p:cNvPr id="57" name="Freeform 6"/>
          <p:cNvSpPr>
            <a:spLocks/>
          </p:cNvSpPr>
          <p:nvPr/>
        </p:nvSpPr>
        <p:spPr bwMode="auto">
          <a:xfrm>
            <a:off x="7580313" y="2365375"/>
            <a:ext cx="1625600" cy="1998663"/>
          </a:xfrm>
          <a:custGeom>
            <a:avLst/>
            <a:gdLst>
              <a:gd name="T0" fmla="*/ 1112 w 1112"/>
              <a:gd name="T1" fmla="*/ 216 h 1328"/>
              <a:gd name="T2" fmla="*/ 664 w 1112"/>
              <a:gd name="T3" fmla="*/ 186 h 1328"/>
              <a:gd name="T4" fmla="*/ 670 w 1112"/>
              <a:gd name="T5" fmla="*/ 172 h 1328"/>
              <a:gd name="T6" fmla="*/ 678 w 1112"/>
              <a:gd name="T7" fmla="*/ 140 h 1328"/>
              <a:gd name="T8" fmla="*/ 680 w 1112"/>
              <a:gd name="T9" fmla="*/ 124 h 1328"/>
              <a:gd name="T10" fmla="*/ 678 w 1112"/>
              <a:gd name="T11" fmla="*/ 100 h 1328"/>
              <a:gd name="T12" fmla="*/ 670 w 1112"/>
              <a:gd name="T13" fmla="*/ 76 h 1328"/>
              <a:gd name="T14" fmla="*/ 644 w 1112"/>
              <a:gd name="T15" fmla="*/ 36 h 1328"/>
              <a:gd name="T16" fmla="*/ 604 w 1112"/>
              <a:gd name="T17" fmla="*/ 10 h 1328"/>
              <a:gd name="T18" fmla="*/ 580 w 1112"/>
              <a:gd name="T19" fmla="*/ 2 h 1328"/>
              <a:gd name="T20" fmla="*/ 556 w 1112"/>
              <a:gd name="T21" fmla="*/ 0 h 1328"/>
              <a:gd name="T22" fmla="*/ 544 w 1112"/>
              <a:gd name="T23" fmla="*/ 0 h 1328"/>
              <a:gd name="T24" fmla="*/ 520 w 1112"/>
              <a:gd name="T25" fmla="*/ 6 h 1328"/>
              <a:gd name="T26" fmla="*/ 486 w 1112"/>
              <a:gd name="T27" fmla="*/ 22 h 1328"/>
              <a:gd name="T28" fmla="*/ 454 w 1112"/>
              <a:gd name="T29" fmla="*/ 54 h 1328"/>
              <a:gd name="T30" fmla="*/ 438 w 1112"/>
              <a:gd name="T31" fmla="*/ 88 h 1328"/>
              <a:gd name="T32" fmla="*/ 432 w 1112"/>
              <a:gd name="T33" fmla="*/ 112 h 1328"/>
              <a:gd name="T34" fmla="*/ 432 w 1112"/>
              <a:gd name="T35" fmla="*/ 124 h 1328"/>
              <a:gd name="T36" fmla="*/ 436 w 1112"/>
              <a:gd name="T37" fmla="*/ 156 h 1328"/>
              <a:gd name="T38" fmla="*/ 448 w 1112"/>
              <a:gd name="T39" fmla="*/ 186 h 1328"/>
              <a:gd name="T40" fmla="*/ 432 w 1112"/>
              <a:gd name="T41" fmla="*/ 216 h 1328"/>
              <a:gd name="T42" fmla="*/ 0 w 1112"/>
              <a:gd name="T43" fmla="*/ 216 h 1328"/>
              <a:gd name="T44" fmla="*/ 0 w 1112"/>
              <a:gd name="T45" fmla="*/ 616 h 1328"/>
              <a:gd name="T46" fmla="*/ 26 w 1112"/>
              <a:gd name="T47" fmla="*/ 610 h 1328"/>
              <a:gd name="T48" fmla="*/ 52 w 1112"/>
              <a:gd name="T49" fmla="*/ 608 h 1328"/>
              <a:gd name="T50" fmla="*/ 86 w 1112"/>
              <a:gd name="T51" fmla="*/ 612 h 1328"/>
              <a:gd name="T52" fmla="*/ 116 w 1112"/>
              <a:gd name="T53" fmla="*/ 620 h 1328"/>
              <a:gd name="T54" fmla="*/ 144 w 1112"/>
              <a:gd name="T55" fmla="*/ 636 h 1328"/>
              <a:gd name="T56" fmla="*/ 168 w 1112"/>
              <a:gd name="T57" fmla="*/ 656 h 1328"/>
              <a:gd name="T58" fmla="*/ 188 w 1112"/>
              <a:gd name="T59" fmla="*/ 680 h 1328"/>
              <a:gd name="T60" fmla="*/ 204 w 1112"/>
              <a:gd name="T61" fmla="*/ 708 h 1328"/>
              <a:gd name="T62" fmla="*/ 212 w 1112"/>
              <a:gd name="T63" fmla="*/ 738 h 1328"/>
              <a:gd name="T64" fmla="*/ 216 w 1112"/>
              <a:gd name="T65" fmla="*/ 772 h 1328"/>
              <a:gd name="T66" fmla="*/ 216 w 1112"/>
              <a:gd name="T67" fmla="*/ 788 h 1328"/>
              <a:gd name="T68" fmla="*/ 208 w 1112"/>
              <a:gd name="T69" fmla="*/ 820 h 1328"/>
              <a:gd name="T70" fmla="*/ 196 w 1112"/>
              <a:gd name="T71" fmla="*/ 850 h 1328"/>
              <a:gd name="T72" fmla="*/ 178 w 1112"/>
              <a:gd name="T73" fmla="*/ 876 h 1328"/>
              <a:gd name="T74" fmla="*/ 156 w 1112"/>
              <a:gd name="T75" fmla="*/ 898 h 1328"/>
              <a:gd name="T76" fmla="*/ 130 w 1112"/>
              <a:gd name="T77" fmla="*/ 916 h 1328"/>
              <a:gd name="T78" fmla="*/ 100 w 1112"/>
              <a:gd name="T79" fmla="*/ 928 h 1328"/>
              <a:gd name="T80" fmla="*/ 68 w 1112"/>
              <a:gd name="T81" fmla="*/ 936 h 1328"/>
              <a:gd name="T82" fmla="*/ 52 w 1112"/>
              <a:gd name="T83" fmla="*/ 936 h 1328"/>
              <a:gd name="T84" fmla="*/ 0 w 1112"/>
              <a:gd name="T85" fmla="*/ 928 h 1328"/>
              <a:gd name="T86" fmla="*/ 0 w 1112"/>
              <a:gd name="T87" fmla="*/ 1328 h 1328"/>
              <a:gd name="T88" fmla="*/ 1112 w 1112"/>
              <a:gd name="T89" fmla="*/ 216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12" h="1328">
                <a:moveTo>
                  <a:pt x="1112" y="216"/>
                </a:move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lnTo>
                  <a:pt x="1112" y="216"/>
                </a:lnTo>
                <a:close/>
              </a:path>
            </a:pathLst>
          </a:custGeom>
          <a:solidFill>
            <a:schemeClr val="tx2"/>
          </a:solidFill>
          <a:ln>
            <a:noFill/>
          </a:ln>
          <a:effectLst/>
        </p:spPr>
        <p:txBody>
          <a:bodyPr wrap="none" anchor="ctr"/>
          <a:lstStyle/>
          <a:p>
            <a:pPr defTabSz="914400" fontAlgn="auto">
              <a:spcBef>
                <a:spcPts val="0"/>
              </a:spcBef>
              <a:spcAft>
                <a:spcPts val="0"/>
              </a:spcAft>
              <a:defRPr/>
            </a:pPr>
            <a:endParaRPr lang="zh-CN" altLang="en-US" sz="1400" b="0" kern="0">
              <a:latin typeface="微软雅黑" panose="020B0503020204020204" pitchFamily="34" charset="-122"/>
            </a:endParaRPr>
          </a:p>
        </p:txBody>
      </p:sp>
      <p:sp>
        <p:nvSpPr>
          <p:cNvPr id="58" name="矩形 57"/>
          <p:cNvSpPr>
            <a:spLocks noChangeArrowheads="1"/>
          </p:cNvSpPr>
          <p:nvPr/>
        </p:nvSpPr>
        <p:spPr bwMode="auto">
          <a:xfrm>
            <a:off x="7947025" y="2930525"/>
            <a:ext cx="1177925" cy="1323975"/>
          </a:xfrm>
          <a:prstGeom prst="rect">
            <a:avLst/>
          </a:prstGeom>
          <a:noFill/>
          <a:ln w="9525">
            <a:noFill/>
            <a:miter lim="800000"/>
            <a:headEnd/>
            <a:tailEnd/>
          </a:ln>
        </p:spPr>
        <p:txBody>
          <a:bodyPr lIns="96780" tIns="48390" rIns="96780" bIns="48390">
            <a:spAutoFit/>
          </a:bodyPr>
          <a:lstStyle/>
          <a:p>
            <a:pPr defTabSz="968375"/>
            <a:r>
              <a:rPr lang="zh-CN" altLang="en-US" sz="900">
                <a:solidFill>
                  <a:schemeClr val="bg1"/>
                </a:solidFill>
              </a:rPr>
              <a:t>请在此处插入你需要的文字内容请在此处插入你需要的文字内容请在此处插入你需要的文字内容请在此处插入你需要的文字内容请在此处插入你需要的文字内容</a:t>
            </a:r>
            <a:r>
              <a:rPr kumimoji="1" lang="zh-CN" altLang="en-US" sz="900" b="0">
                <a:latin typeface="Ping Hei"/>
              </a:rPr>
              <a:t>。</a:t>
            </a:r>
          </a:p>
        </p:txBody>
      </p:sp>
      <p:sp>
        <p:nvSpPr>
          <p:cNvPr id="59" name="矩形 58"/>
          <p:cNvSpPr>
            <a:spLocks noChangeArrowheads="1"/>
          </p:cNvSpPr>
          <p:nvPr/>
        </p:nvSpPr>
        <p:spPr bwMode="auto">
          <a:xfrm>
            <a:off x="8229600" y="2438400"/>
            <a:ext cx="277813" cy="296863"/>
          </a:xfrm>
          <a:prstGeom prst="rect">
            <a:avLst/>
          </a:prstGeom>
          <a:noFill/>
          <a:ln w="9525">
            <a:noFill/>
            <a:miter lim="800000"/>
            <a:headEnd/>
            <a:tailEnd/>
          </a:ln>
        </p:spPr>
        <p:txBody>
          <a:bodyPr lIns="96780" tIns="48390" rIns="96780" bIns="48390">
            <a:spAutoFit/>
          </a:bodyPr>
          <a:lstStyle/>
          <a:p>
            <a:pPr algn="ctr" defTabSz="968375">
              <a:lnSpc>
                <a:spcPts val="1588"/>
              </a:lnSpc>
            </a:pPr>
            <a:r>
              <a:rPr lang="en-US" altLang="zh-CN">
                <a:solidFill>
                  <a:schemeClr val="bg1"/>
                </a:solidFill>
                <a:latin typeface="微软雅黑" pitchFamily="34" charset="-122"/>
              </a:rPr>
              <a:t>5</a:t>
            </a:r>
            <a:endParaRPr lang="zh-CN" altLang="en-US">
              <a:solidFill>
                <a:schemeClr val="bg1"/>
              </a:solidFill>
              <a:latin typeface="微软雅黑" pitchFamily="34" charset="-122"/>
            </a:endParaRPr>
          </a:p>
        </p:txBody>
      </p:sp>
      <p:sp>
        <p:nvSpPr>
          <p:cNvPr id="3" name="圆角矩形 2"/>
          <p:cNvSpPr>
            <a:spLocks noChangeArrowheads="1"/>
          </p:cNvSpPr>
          <p:nvPr/>
        </p:nvSpPr>
        <p:spPr bwMode="auto">
          <a:xfrm>
            <a:off x="830263" y="4627563"/>
            <a:ext cx="8375650" cy="377825"/>
          </a:xfrm>
          <a:prstGeom prst="roundRect">
            <a:avLst>
              <a:gd name="adj" fmla="val 16667"/>
            </a:avLst>
          </a:prstGeom>
          <a:solidFill>
            <a:schemeClr val="tx2"/>
          </a:solidFill>
          <a:ln w="25400" algn="ctr">
            <a:noFill/>
            <a:round/>
            <a:headEnd/>
            <a:tailEnd/>
          </a:ln>
        </p:spPr>
        <p:txBody>
          <a:bodyPr lIns="96780" tIns="48390" rIns="96780" bIns="48390" anchor="ctr"/>
          <a:lstStyle/>
          <a:p>
            <a:pPr algn="ctr" defTabSz="968375"/>
            <a:r>
              <a:rPr lang="zh-CN" altLang="en-US" sz="1600">
                <a:solidFill>
                  <a:schemeClr val="bg1"/>
                </a:solidFill>
                <a:latin typeface="Ping Hei"/>
              </a:rPr>
              <a:t>请在此添加主题内容</a:t>
            </a:r>
          </a:p>
        </p:txBody>
      </p:sp>
    </p:spTree>
  </p:cSld>
  <p:clrMapOvr>
    <a:masterClrMapping/>
  </p:clrMapOvr>
  <p:transition spd="slow" advClick="0" advTm="0">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1000"/>
                                        <p:tgtEl>
                                          <p:spTgt spid="45"/>
                                        </p:tgtEl>
                                        <p:attrNameLst>
                                          <p:attrName>ppt_x</p:attrName>
                                        </p:attrNameLst>
                                      </p:cBhvr>
                                      <p:tavLst>
                                        <p:tav tm="0">
                                          <p:val>
                                            <p:strVal val="#ppt_x-#ppt_w*1.125000"/>
                                          </p:val>
                                        </p:tav>
                                        <p:tav tm="100000">
                                          <p:val>
                                            <p:strVal val="#ppt_x"/>
                                          </p:val>
                                        </p:tav>
                                      </p:tavLst>
                                    </p:anim>
                                    <p:animEffect transition="in" filter="wipe(right)">
                                      <p:cBhvr>
                                        <p:cTn id="8" dur="1000"/>
                                        <p:tgtEl>
                                          <p:spTgt spid="45"/>
                                        </p:tgtEl>
                                      </p:cBhvr>
                                    </p:animEffect>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additive="base">
                                        <p:cTn id="12" dur="500" fill="hold"/>
                                        <p:tgtEl>
                                          <p:spTgt spid="22"/>
                                        </p:tgtEl>
                                        <p:attrNameLst>
                                          <p:attrName>ppt_x</p:attrName>
                                        </p:attrNameLst>
                                      </p:cBhvr>
                                      <p:tavLst>
                                        <p:tav tm="0">
                                          <p:val>
                                            <p:strVal val="1+#ppt_w/2"/>
                                          </p:val>
                                        </p:tav>
                                        <p:tav tm="100000">
                                          <p:val>
                                            <p:strVal val="#ppt_x"/>
                                          </p:val>
                                        </p:tav>
                                      </p:tavLst>
                                    </p:anim>
                                    <p:anim calcmode="lin" valueType="num">
                                      <p:cBhvr additive="base">
                                        <p:cTn id="13" dur="500" fill="hold"/>
                                        <p:tgtEl>
                                          <p:spTgt spid="22"/>
                                        </p:tgtEl>
                                        <p:attrNameLst>
                                          <p:attrName>ppt_y</p:attrName>
                                        </p:attrNameLst>
                                      </p:cBhvr>
                                      <p:tavLst>
                                        <p:tav tm="0">
                                          <p:val>
                                            <p:strVal val="#ppt_y"/>
                                          </p:val>
                                        </p:tav>
                                        <p:tav tm="100000">
                                          <p:val>
                                            <p:strVal val="#ppt_y"/>
                                          </p:val>
                                        </p:tav>
                                      </p:tavLst>
                                    </p:anim>
                                  </p:childTnLst>
                                </p:cTn>
                              </p:par>
                              <p:par>
                                <p:cTn id="14" presetID="53" presetClass="entr" presetSubtype="16"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1000" fill="hold"/>
                                        <p:tgtEl>
                                          <p:spTgt spid="24"/>
                                        </p:tgtEl>
                                        <p:attrNameLst>
                                          <p:attrName>ppt_w</p:attrName>
                                        </p:attrNameLst>
                                      </p:cBhvr>
                                      <p:tavLst>
                                        <p:tav tm="0">
                                          <p:val>
                                            <p:fltVal val="0"/>
                                          </p:val>
                                        </p:tav>
                                        <p:tav tm="100000">
                                          <p:val>
                                            <p:strVal val="#ppt_w"/>
                                          </p:val>
                                        </p:tav>
                                      </p:tavLst>
                                    </p:anim>
                                    <p:anim calcmode="lin" valueType="num">
                                      <p:cBhvr>
                                        <p:cTn id="17" dur="1000" fill="hold"/>
                                        <p:tgtEl>
                                          <p:spTgt spid="24"/>
                                        </p:tgtEl>
                                        <p:attrNameLst>
                                          <p:attrName>ppt_h</p:attrName>
                                        </p:attrNameLst>
                                      </p:cBhvr>
                                      <p:tavLst>
                                        <p:tav tm="0">
                                          <p:val>
                                            <p:fltVal val="0"/>
                                          </p:val>
                                        </p:tav>
                                        <p:tav tm="100000">
                                          <p:val>
                                            <p:strVal val="#ppt_h"/>
                                          </p:val>
                                        </p:tav>
                                      </p:tavLst>
                                    </p:anim>
                                    <p:animEffect transition="in" filter="fade">
                                      <p:cBhvr>
                                        <p:cTn id="18" dur="1000"/>
                                        <p:tgtEl>
                                          <p:spTgt spid="24"/>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p:cTn id="21" dur="1000" fill="hold"/>
                                        <p:tgtEl>
                                          <p:spTgt spid="23"/>
                                        </p:tgtEl>
                                        <p:attrNameLst>
                                          <p:attrName>ppt_w</p:attrName>
                                        </p:attrNameLst>
                                      </p:cBhvr>
                                      <p:tavLst>
                                        <p:tav tm="0">
                                          <p:val>
                                            <p:fltVal val="0"/>
                                          </p:val>
                                        </p:tav>
                                        <p:tav tm="100000">
                                          <p:val>
                                            <p:strVal val="#ppt_w"/>
                                          </p:val>
                                        </p:tav>
                                      </p:tavLst>
                                    </p:anim>
                                    <p:anim calcmode="lin" valueType="num">
                                      <p:cBhvr>
                                        <p:cTn id="22" dur="1000" fill="hold"/>
                                        <p:tgtEl>
                                          <p:spTgt spid="23"/>
                                        </p:tgtEl>
                                        <p:attrNameLst>
                                          <p:attrName>ppt_h</p:attrName>
                                        </p:attrNameLst>
                                      </p:cBhvr>
                                      <p:tavLst>
                                        <p:tav tm="0">
                                          <p:val>
                                            <p:fltVal val="0"/>
                                          </p:val>
                                        </p:tav>
                                        <p:tav tm="100000">
                                          <p:val>
                                            <p:strVal val="#ppt_h"/>
                                          </p:val>
                                        </p:tav>
                                      </p:tavLst>
                                    </p:anim>
                                    <p:animEffect transition="in" filter="fade">
                                      <p:cBhvr>
                                        <p:cTn id="23" dur="1000"/>
                                        <p:tgtEl>
                                          <p:spTgt spid="23"/>
                                        </p:tgtEl>
                                      </p:cBhvr>
                                    </p:animEffect>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500" fill="hold"/>
                                        <p:tgtEl>
                                          <p:spTgt spid="26"/>
                                        </p:tgtEl>
                                        <p:attrNameLst>
                                          <p:attrName>ppt_x</p:attrName>
                                        </p:attrNameLst>
                                      </p:cBhvr>
                                      <p:tavLst>
                                        <p:tav tm="0">
                                          <p:val>
                                            <p:strVal val="1+#ppt_w/2"/>
                                          </p:val>
                                        </p:tav>
                                        <p:tav tm="100000">
                                          <p:val>
                                            <p:strVal val="#ppt_x"/>
                                          </p:val>
                                        </p:tav>
                                      </p:tavLst>
                                    </p:anim>
                                    <p:anim calcmode="lin" valueType="num">
                                      <p:cBhvr additive="base">
                                        <p:cTn id="28" dur="500" fill="hold"/>
                                        <p:tgtEl>
                                          <p:spTgt spid="26"/>
                                        </p:tgtEl>
                                        <p:attrNameLst>
                                          <p:attrName>ppt_y</p:attrName>
                                        </p:attrNameLst>
                                      </p:cBhvr>
                                      <p:tavLst>
                                        <p:tav tm="0">
                                          <p:val>
                                            <p:strVal val="#ppt_y"/>
                                          </p:val>
                                        </p:tav>
                                        <p:tav tm="100000">
                                          <p:val>
                                            <p:strVal val="#ppt_y"/>
                                          </p:val>
                                        </p:tav>
                                      </p:tavLst>
                                    </p:anim>
                                  </p:childTnLst>
                                </p:cTn>
                              </p:par>
                              <p:par>
                                <p:cTn id="29" presetID="53" presetClass="entr" presetSubtype="16"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p:cTn id="31" dur="1000" fill="hold"/>
                                        <p:tgtEl>
                                          <p:spTgt spid="28"/>
                                        </p:tgtEl>
                                        <p:attrNameLst>
                                          <p:attrName>ppt_w</p:attrName>
                                        </p:attrNameLst>
                                      </p:cBhvr>
                                      <p:tavLst>
                                        <p:tav tm="0">
                                          <p:val>
                                            <p:fltVal val="0"/>
                                          </p:val>
                                        </p:tav>
                                        <p:tav tm="100000">
                                          <p:val>
                                            <p:strVal val="#ppt_w"/>
                                          </p:val>
                                        </p:tav>
                                      </p:tavLst>
                                    </p:anim>
                                    <p:anim calcmode="lin" valueType="num">
                                      <p:cBhvr>
                                        <p:cTn id="32" dur="1000" fill="hold"/>
                                        <p:tgtEl>
                                          <p:spTgt spid="28"/>
                                        </p:tgtEl>
                                        <p:attrNameLst>
                                          <p:attrName>ppt_h</p:attrName>
                                        </p:attrNameLst>
                                      </p:cBhvr>
                                      <p:tavLst>
                                        <p:tav tm="0">
                                          <p:val>
                                            <p:fltVal val="0"/>
                                          </p:val>
                                        </p:tav>
                                        <p:tav tm="100000">
                                          <p:val>
                                            <p:strVal val="#ppt_h"/>
                                          </p:val>
                                        </p:tav>
                                      </p:tavLst>
                                    </p:anim>
                                    <p:animEffect transition="in" filter="fade">
                                      <p:cBhvr>
                                        <p:cTn id="33" dur="1000"/>
                                        <p:tgtEl>
                                          <p:spTgt spid="28"/>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27"/>
                                        </p:tgtEl>
                                        <p:attrNameLst>
                                          <p:attrName>style.visibility</p:attrName>
                                        </p:attrNameLst>
                                      </p:cBhvr>
                                      <p:to>
                                        <p:strVal val="visible"/>
                                      </p:to>
                                    </p:set>
                                    <p:anim calcmode="lin" valueType="num">
                                      <p:cBhvr>
                                        <p:cTn id="36" dur="1000" fill="hold"/>
                                        <p:tgtEl>
                                          <p:spTgt spid="27"/>
                                        </p:tgtEl>
                                        <p:attrNameLst>
                                          <p:attrName>ppt_w</p:attrName>
                                        </p:attrNameLst>
                                      </p:cBhvr>
                                      <p:tavLst>
                                        <p:tav tm="0">
                                          <p:val>
                                            <p:fltVal val="0"/>
                                          </p:val>
                                        </p:tav>
                                        <p:tav tm="100000">
                                          <p:val>
                                            <p:strVal val="#ppt_w"/>
                                          </p:val>
                                        </p:tav>
                                      </p:tavLst>
                                    </p:anim>
                                    <p:anim calcmode="lin" valueType="num">
                                      <p:cBhvr>
                                        <p:cTn id="37" dur="1000" fill="hold"/>
                                        <p:tgtEl>
                                          <p:spTgt spid="27"/>
                                        </p:tgtEl>
                                        <p:attrNameLst>
                                          <p:attrName>ppt_h</p:attrName>
                                        </p:attrNameLst>
                                      </p:cBhvr>
                                      <p:tavLst>
                                        <p:tav tm="0">
                                          <p:val>
                                            <p:fltVal val="0"/>
                                          </p:val>
                                        </p:tav>
                                        <p:tav tm="100000">
                                          <p:val>
                                            <p:strVal val="#ppt_h"/>
                                          </p:val>
                                        </p:tav>
                                      </p:tavLst>
                                    </p:anim>
                                    <p:animEffect transition="in" filter="fade">
                                      <p:cBhvr>
                                        <p:cTn id="38" dur="1000"/>
                                        <p:tgtEl>
                                          <p:spTgt spid="27"/>
                                        </p:tgtEl>
                                      </p:cBhvr>
                                    </p:animEffect>
                                  </p:childTnLst>
                                </p:cTn>
                              </p:par>
                            </p:childTnLst>
                          </p:cTn>
                        </p:par>
                        <p:par>
                          <p:cTn id="39" fill="hold">
                            <p:stCondLst>
                              <p:cond delay="3000"/>
                            </p:stCondLst>
                            <p:childTnLst>
                              <p:par>
                                <p:cTn id="40" presetID="2" presetClass="entr" presetSubtype="2" fill="hold" nodeType="afterEffect">
                                  <p:stCondLst>
                                    <p:cond delay="0"/>
                                  </p:stCondLst>
                                  <p:childTnLst>
                                    <p:set>
                                      <p:cBhvr>
                                        <p:cTn id="41" dur="1" fill="hold">
                                          <p:stCondLst>
                                            <p:cond delay="0"/>
                                          </p:stCondLst>
                                        </p:cTn>
                                        <p:tgtEl>
                                          <p:spTgt spid="30"/>
                                        </p:tgtEl>
                                        <p:attrNameLst>
                                          <p:attrName>style.visibility</p:attrName>
                                        </p:attrNameLst>
                                      </p:cBhvr>
                                      <p:to>
                                        <p:strVal val="visible"/>
                                      </p:to>
                                    </p:set>
                                    <p:anim calcmode="lin" valueType="num">
                                      <p:cBhvr additive="base">
                                        <p:cTn id="42" dur="500" fill="hold"/>
                                        <p:tgtEl>
                                          <p:spTgt spid="30"/>
                                        </p:tgtEl>
                                        <p:attrNameLst>
                                          <p:attrName>ppt_x</p:attrName>
                                        </p:attrNameLst>
                                      </p:cBhvr>
                                      <p:tavLst>
                                        <p:tav tm="0">
                                          <p:val>
                                            <p:strVal val="1+#ppt_w/2"/>
                                          </p:val>
                                        </p:tav>
                                        <p:tav tm="100000">
                                          <p:val>
                                            <p:strVal val="#ppt_x"/>
                                          </p:val>
                                        </p:tav>
                                      </p:tavLst>
                                    </p:anim>
                                    <p:anim calcmode="lin" valueType="num">
                                      <p:cBhvr additive="base">
                                        <p:cTn id="43" dur="500" fill="hold"/>
                                        <p:tgtEl>
                                          <p:spTgt spid="30"/>
                                        </p:tgtEl>
                                        <p:attrNameLst>
                                          <p:attrName>ppt_y</p:attrName>
                                        </p:attrNameLst>
                                      </p:cBhvr>
                                      <p:tavLst>
                                        <p:tav tm="0">
                                          <p:val>
                                            <p:strVal val="#ppt_y"/>
                                          </p:val>
                                        </p:tav>
                                        <p:tav tm="100000">
                                          <p:val>
                                            <p:strVal val="#ppt_y"/>
                                          </p:val>
                                        </p:tav>
                                      </p:tavLst>
                                    </p:anim>
                                  </p:childTnLst>
                                </p:cTn>
                              </p:par>
                              <p:par>
                                <p:cTn id="44" presetID="53" presetClass="entr" presetSubtype="16" fill="hold" grpId="0" nodeType="with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p:cTn id="46" dur="1000" fill="hold"/>
                                        <p:tgtEl>
                                          <p:spTgt spid="32"/>
                                        </p:tgtEl>
                                        <p:attrNameLst>
                                          <p:attrName>ppt_w</p:attrName>
                                        </p:attrNameLst>
                                      </p:cBhvr>
                                      <p:tavLst>
                                        <p:tav tm="0">
                                          <p:val>
                                            <p:fltVal val="0"/>
                                          </p:val>
                                        </p:tav>
                                        <p:tav tm="100000">
                                          <p:val>
                                            <p:strVal val="#ppt_w"/>
                                          </p:val>
                                        </p:tav>
                                      </p:tavLst>
                                    </p:anim>
                                    <p:anim calcmode="lin" valueType="num">
                                      <p:cBhvr>
                                        <p:cTn id="47" dur="1000" fill="hold"/>
                                        <p:tgtEl>
                                          <p:spTgt spid="32"/>
                                        </p:tgtEl>
                                        <p:attrNameLst>
                                          <p:attrName>ppt_h</p:attrName>
                                        </p:attrNameLst>
                                      </p:cBhvr>
                                      <p:tavLst>
                                        <p:tav tm="0">
                                          <p:val>
                                            <p:fltVal val="0"/>
                                          </p:val>
                                        </p:tav>
                                        <p:tav tm="100000">
                                          <p:val>
                                            <p:strVal val="#ppt_h"/>
                                          </p:val>
                                        </p:tav>
                                      </p:tavLst>
                                    </p:anim>
                                    <p:animEffect transition="in" filter="fade">
                                      <p:cBhvr>
                                        <p:cTn id="48" dur="1000"/>
                                        <p:tgtEl>
                                          <p:spTgt spid="32"/>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p:cTn id="51" dur="1000" fill="hold"/>
                                        <p:tgtEl>
                                          <p:spTgt spid="31"/>
                                        </p:tgtEl>
                                        <p:attrNameLst>
                                          <p:attrName>ppt_w</p:attrName>
                                        </p:attrNameLst>
                                      </p:cBhvr>
                                      <p:tavLst>
                                        <p:tav tm="0">
                                          <p:val>
                                            <p:fltVal val="0"/>
                                          </p:val>
                                        </p:tav>
                                        <p:tav tm="100000">
                                          <p:val>
                                            <p:strVal val="#ppt_w"/>
                                          </p:val>
                                        </p:tav>
                                      </p:tavLst>
                                    </p:anim>
                                    <p:anim calcmode="lin" valueType="num">
                                      <p:cBhvr>
                                        <p:cTn id="52" dur="1000" fill="hold"/>
                                        <p:tgtEl>
                                          <p:spTgt spid="31"/>
                                        </p:tgtEl>
                                        <p:attrNameLst>
                                          <p:attrName>ppt_h</p:attrName>
                                        </p:attrNameLst>
                                      </p:cBhvr>
                                      <p:tavLst>
                                        <p:tav tm="0">
                                          <p:val>
                                            <p:fltVal val="0"/>
                                          </p:val>
                                        </p:tav>
                                        <p:tav tm="100000">
                                          <p:val>
                                            <p:strVal val="#ppt_h"/>
                                          </p:val>
                                        </p:tav>
                                      </p:tavLst>
                                    </p:anim>
                                    <p:animEffect transition="in" filter="fade">
                                      <p:cBhvr>
                                        <p:cTn id="53" dur="1000"/>
                                        <p:tgtEl>
                                          <p:spTgt spid="31"/>
                                        </p:tgtEl>
                                      </p:cBhvr>
                                    </p:animEffect>
                                  </p:childTnLst>
                                </p:cTn>
                              </p:par>
                            </p:childTnLst>
                          </p:cTn>
                        </p:par>
                        <p:par>
                          <p:cTn id="54" fill="hold">
                            <p:stCondLst>
                              <p:cond delay="4000"/>
                            </p:stCondLst>
                            <p:childTnLst>
                              <p:par>
                                <p:cTn id="55" presetID="2" presetClass="entr" presetSubtype="2" fill="hold" nodeType="after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additive="base">
                                        <p:cTn id="57" dur="500" fill="hold"/>
                                        <p:tgtEl>
                                          <p:spTgt spid="34"/>
                                        </p:tgtEl>
                                        <p:attrNameLst>
                                          <p:attrName>ppt_x</p:attrName>
                                        </p:attrNameLst>
                                      </p:cBhvr>
                                      <p:tavLst>
                                        <p:tav tm="0">
                                          <p:val>
                                            <p:strVal val="1+#ppt_w/2"/>
                                          </p:val>
                                        </p:tav>
                                        <p:tav tm="100000">
                                          <p:val>
                                            <p:strVal val="#ppt_x"/>
                                          </p:val>
                                        </p:tav>
                                      </p:tavLst>
                                    </p:anim>
                                    <p:anim calcmode="lin" valueType="num">
                                      <p:cBhvr additive="base">
                                        <p:cTn id="58" dur="500" fill="hold"/>
                                        <p:tgtEl>
                                          <p:spTgt spid="34"/>
                                        </p:tgtEl>
                                        <p:attrNameLst>
                                          <p:attrName>ppt_y</p:attrName>
                                        </p:attrNameLst>
                                      </p:cBhvr>
                                      <p:tavLst>
                                        <p:tav tm="0">
                                          <p:val>
                                            <p:strVal val="#ppt_y"/>
                                          </p:val>
                                        </p:tav>
                                        <p:tav tm="100000">
                                          <p:val>
                                            <p:strVal val="#ppt_y"/>
                                          </p:val>
                                        </p:tav>
                                      </p:tavLst>
                                    </p:anim>
                                  </p:childTnLst>
                                </p:cTn>
                              </p:par>
                              <p:par>
                                <p:cTn id="59" presetID="53" presetClass="entr" presetSubtype="16" fill="hold" grpId="0" nodeType="with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p:cTn id="61" dur="1000" fill="hold"/>
                                        <p:tgtEl>
                                          <p:spTgt spid="36"/>
                                        </p:tgtEl>
                                        <p:attrNameLst>
                                          <p:attrName>ppt_w</p:attrName>
                                        </p:attrNameLst>
                                      </p:cBhvr>
                                      <p:tavLst>
                                        <p:tav tm="0">
                                          <p:val>
                                            <p:fltVal val="0"/>
                                          </p:val>
                                        </p:tav>
                                        <p:tav tm="100000">
                                          <p:val>
                                            <p:strVal val="#ppt_w"/>
                                          </p:val>
                                        </p:tav>
                                      </p:tavLst>
                                    </p:anim>
                                    <p:anim calcmode="lin" valueType="num">
                                      <p:cBhvr>
                                        <p:cTn id="62" dur="1000" fill="hold"/>
                                        <p:tgtEl>
                                          <p:spTgt spid="36"/>
                                        </p:tgtEl>
                                        <p:attrNameLst>
                                          <p:attrName>ppt_h</p:attrName>
                                        </p:attrNameLst>
                                      </p:cBhvr>
                                      <p:tavLst>
                                        <p:tav tm="0">
                                          <p:val>
                                            <p:fltVal val="0"/>
                                          </p:val>
                                        </p:tav>
                                        <p:tav tm="100000">
                                          <p:val>
                                            <p:strVal val="#ppt_h"/>
                                          </p:val>
                                        </p:tav>
                                      </p:tavLst>
                                    </p:anim>
                                    <p:animEffect transition="in" filter="fade">
                                      <p:cBhvr>
                                        <p:cTn id="63" dur="1000"/>
                                        <p:tgtEl>
                                          <p:spTgt spid="3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p:cTn id="66" dur="1000" fill="hold"/>
                                        <p:tgtEl>
                                          <p:spTgt spid="35"/>
                                        </p:tgtEl>
                                        <p:attrNameLst>
                                          <p:attrName>ppt_w</p:attrName>
                                        </p:attrNameLst>
                                      </p:cBhvr>
                                      <p:tavLst>
                                        <p:tav tm="0">
                                          <p:val>
                                            <p:fltVal val="0"/>
                                          </p:val>
                                        </p:tav>
                                        <p:tav tm="100000">
                                          <p:val>
                                            <p:strVal val="#ppt_w"/>
                                          </p:val>
                                        </p:tav>
                                      </p:tavLst>
                                    </p:anim>
                                    <p:anim calcmode="lin" valueType="num">
                                      <p:cBhvr>
                                        <p:cTn id="67" dur="1000" fill="hold"/>
                                        <p:tgtEl>
                                          <p:spTgt spid="35"/>
                                        </p:tgtEl>
                                        <p:attrNameLst>
                                          <p:attrName>ppt_h</p:attrName>
                                        </p:attrNameLst>
                                      </p:cBhvr>
                                      <p:tavLst>
                                        <p:tav tm="0">
                                          <p:val>
                                            <p:fltVal val="0"/>
                                          </p:val>
                                        </p:tav>
                                        <p:tav tm="100000">
                                          <p:val>
                                            <p:strVal val="#ppt_h"/>
                                          </p:val>
                                        </p:tav>
                                      </p:tavLst>
                                    </p:anim>
                                    <p:animEffect transition="in" filter="fade">
                                      <p:cBhvr>
                                        <p:cTn id="68" dur="1000"/>
                                        <p:tgtEl>
                                          <p:spTgt spid="35"/>
                                        </p:tgtEl>
                                      </p:cBhvr>
                                    </p:animEffect>
                                  </p:childTnLst>
                                </p:cTn>
                              </p:par>
                            </p:childTnLst>
                          </p:cTn>
                        </p:par>
                        <p:par>
                          <p:cTn id="69" fill="hold">
                            <p:stCondLst>
                              <p:cond delay="5000"/>
                            </p:stCondLst>
                            <p:childTnLst>
                              <p:par>
                                <p:cTn id="70" presetID="2" presetClass="entr" presetSubtype="2" fill="hold" nodeType="afterEffect">
                                  <p:stCondLst>
                                    <p:cond delay="0"/>
                                  </p:stCondLst>
                                  <p:childTnLst>
                                    <p:set>
                                      <p:cBhvr>
                                        <p:cTn id="71" dur="1" fill="hold">
                                          <p:stCondLst>
                                            <p:cond delay="0"/>
                                          </p:stCondLst>
                                        </p:cTn>
                                        <p:tgtEl>
                                          <p:spTgt spid="57"/>
                                        </p:tgtEl>
                                        <p:attrNameLst>
                                          <p:attrName>style.visibility</p:attrName>
                                        </p:attrNameLst>
                                      </p:cBhvr>
                                      <p:to>
                                        <p:strVal val="visible"/>
                                      </p:to>
                                    </p:set>
                                    <p:anim calcmode="lin" valueType="num">
                                      <p:cBhvr additive="base">
                                        <p:cTn id="72" dur="500" fill="hold"/>
                                        <p:tgtEl>
                                          <p:spTgt spid="57"/>
                                        </p:tgtEl>
                                        <p:attrNameLst>
                                          <p:attrName>ppt_x</p:attrName>
                                        </p:attrNameLst>
                                      </p:cBhvr>
                                      <p:tavLst>
                                        <p:tav tm="0">
                                          <p:val>
                                            <p:strVal val="1+#ppt_w/2"/>
                                          </p:val>
                                        </p:tav>
                                        <p:tav tm="100000">
                                          <p:val>
                                            <p:strVal val="#ppt_x"/>
                                          </p:val>
                                        </p:tav>
                                      </p:tavLst>
                                    </p:anim>
                                    <p:anim calcmode="lin" valueType="num">
                                      <p:cBhvr additive="base">
                                        <p:cTn id="73" dur="500" fill="hold"/>
                                        <p:tgtEl>
                                          <p:spTgt spid="57"/>
                                        </p:tgtEl>
                                        <p:attrNameLst>
                                          <p:attrName>ppt_y</p:attrName>
                                        </p:attrNameLst>
                                      </p:cBhvr>
                                      <p:tavLst>
                                        <p:tav tm="0">
                                          <p:val>
                                            <p:strVal val="#ppt_y"/>
                                          </p:val>
                                        </p:tav>
                                        <p:tav tm="100000">
                                          <p:val>
                                            <p:strVal val="#ppt_y"/>
                                          </p:val>
                                        </p:tav>
                                      </p:tavLst>
                                    </p:anim>
                                  </p:childTnLst>
                                </p:cTn>
                              </p:par>
                              <p:par>
                                <p:cTn id="74" presetID="53" presetClass="entr" presetSubtype="16" fill="hold" grpId="0" nodeType="withEffect">
                                  <p:stCondLst>
                                    <p:cond delay="0"/>
                                  </p:stCondLst>
                                  <p:childTnLst>
                                    <p:set>
                                      <p:cBhvr>
                                        <p:cTn id="75" dur="1" fill="hold">
                                          <p:stCondLst>
                                            <p:cond delay="0"/>
                                          </p:stCondLst>
                                        </p:cTn>
                                        <p:tgtEl>
                                          <p:spTgt spid="59"/>
                                        </p:tgtEl>
                                        <p:attrNameLst>
                                          <p:attrName>style.visibility</p:attrName>
                                        </p:attrNameLst>
                                      </p:cBhvr>
                                      <p:to>
                                        <p:strVal val="visible"/>
                                      </p:to>
                                    </p:set>
                                    <p:anim calcmode="lin" valueType="num">
                                      <p:cBhvr>
                                        <p:cTn id="76" dur="1000" fill="hold"/>
                                        <p:tgtEl>
                                          <p:spTgt spid="59"/>
                                        </p:tgtEl>
                                        <p:attrNameLst>
                                          <p:attrName>ppt_w</p:attrName>
                                        </p:attrNameLst>
                                      </p:cBhvr>
                                      <p:tavLst>
                                        <p:tav tm="0">
                                          <p:val>
                                            <p:fltVal val="0"/>
                                          </p:val>
                                        </p:tav>
                                        <p:tav tm="100000">
                                          <p:val>
                                            <p:strVal val="#ppt_w"/>
                                          </p:val>
                                        </p:tav>
                                      </p:tavLst>
                                    </p:anim>
                                    <p:anim calcmode="lin" valueType="num">
                                      <p:cBhvr>
                                        <p:cTn id="77" dur="1000" fill="hold"/>
                                        <p:tgtEl>
                                          <p:spTgt spid="59"/>
                                        </p:tgtEl>
                                        <p:attrNameLst>
                                          <p:attrName>ppt_h</p:attrName>
                                        </p:attrNameLst>
                                      </p:cBhvr>
                                      <p:tavLst>
                                        <p:tav tm="0">
                                          <p:val>
                                            <p:fltVal val="0"/>
                                          </p:val>
                                        </p:tav>
                                        <p:tav tm="100000">
                                          <p:val>
                                            <p:strVal val="#ppt_h"/>
                                          </p:val>
                                        </p:tav>
                                      </p:tavLst>
                                    </p:anim>
                                    <p:animEffect transition="in" filter="fade">
                                      <p:cBhvr>
                                        <p:cTn id="78" dur="1000"/>
                                        <p:tgtEl>
                                          <p:spTgt spid="59"/>
                                        </p:tgtEl>
                                      </p:cBhvr>
                                    </p:animEffect>
                                  </p:childTnLst>
                                </p:cTn>
                              </p:par>
                              <p:par>
                                <p:cTn id="79" presetID="53" presetClass="entr" presetSubtype="16" fill="hold" grpId="0" nodeType="withEffect">
                                  <p:stCondLst>
                                    <p:cond delay="0"/>
                                  </p:stCondLst>
                                  <p:childTnLst>
                                    <p:set>
                                      <p:cBhvr>
                                        <p:cTn id="80" dur="1" fill="hold">
                                          <p:stCondLst>
                                            <p:cond delay="0"/>
                                          </p:stCondLst>
                                        </p:cTn>
                                        <p:tgtEl>
                                          <p:spTgt spid="58"/>
                                        </p:tgtEl>
                                        <p:attrNameLst>
                                          <p:attrName>style.visibility</p:attrName>
                                        </p:attrNameLst>
                                      </p:cBhvr>
                                      <p:to>
                                        <p:strVal val="visible"/>
                                      </p:to>
                                    </p:set>
                                    <p:anim calcmode="lin" valueType="num">
                                      <p:cBhvr>
                                        <p:cTn id="81" dur="1000" fill="hold"/>
                                        <p:tgtEl>
                                          <p:spTgt spid="58"/>
                                        </p:tgtEl>
                                        <p:attrNameLst>
                                          <p:attrName>ppt_w</p:attrName>
                                        </p:attrNameLst>
                                      </p:cBhvr>
                                      <p:tavLst>
                                        <p:tav tm="0">
                                          <p:val>
                                            <p:fltVal val="0"/>
                                          </p:val>
                                        </p:tav>
                                        <p:tav tm="100000">
                                          <p:val>
                                            <p:strVal val="#ppt_w"/>
                                          </p:val>
                                        </p:tav>
                                      </p:tavLst>
                                    </p:anim>
                                    <p:anim calcmode="lin" valueType="num">
                                      <p:cBhvr>
                                        <p:cTn id="82" dur="1000" fill="hold"/>
                                        <p:tgtEl>
                                          <p:spTgt spid="58"/>
                                        </p:tgtEl>
                                        <p:attrNameLst>
                                          <p:attrName>ppt_h</p:attrName>
                                        </p:attrNameLst>
                                      </p:cBhvr>
                                      <p:tavLst>
                                        <p:tav tm="0">
                                          <p:val>
                                            <p:fltVal val="0"/>
                                          </p:val>
                                        </p:tav>
                                        <p:tav tm="100000">
                                          <p:val>
                                            <p:strVal val="#ppt_h"/>
                                          </p:val>
                                        </p:tav>
                                      </p:tavLst>
                                    </p:anim>
                                    <p:animEffect transition="in" filter="fade">
                                      <p:cBhvr>
                                        <p:cTn id="83" dur="1000"/>
                                        <p:tgtEl>
                                          <p:spTgt spid="58"/>
                                        </p:tgtEl>
                                      </p:cBhvr>
                                    </p:animEffect>
                                  </p:childTnLst>
                                </p:cTn>
                              </p:par>
                            </p:childTnLst>
                          </p:cTn>
                        </p:par>
                        <p:par>
                          <p:cTn id="84" fill="hold">
                            <p:stCondLst>
                              <p:cond delay="6000"/>
                            </p:stCondLst>
                            <p:childTnLst>
                              <p:par>
                                <p:cTn id="85" presetID="16" presetClass="entr" presetSubtype="21" fill="hold" grpId="0" nodeType="afterEffect">
                                  <p:stCondLst>
                                    <p:cond delay="0"/>
                                  </p:stCondLst>
                                  <p:childTnLst>
                                    <p:set>
                                      <p:cBhvr>
                                        <p:cTn id="86" dur="1" fill="hold">
                                          <p:stCondLst>
                                            <p:cond delay="0"/>
                                          </p:stCondLst>
                                        </p:cTn>
                                        <p:tgtEl>
                                          <p:spTgt spid="3"/>
                                        </p:tgtEl>
                                        <p:attrNameLst>
                                          <p:attrName>style.visibility</p:attrName>
                                        </p:attrNameLst>
                                      </p:cBhvr>
                                      <p:to>
                                        <p:strVal val="visible"/>
                                      </p:to>
                                    </p:set>
                                    <p:animEffect transition="in" filter="barn(inVertical)">
                                      <p:cBhvr>
                                        <p:cTn id="8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7" grpId="0"/>
      <p:bldP spid="28" grpId="0"/>
      <p:bldP spid="31" grpId="0"/>
      <p:bldP spid="32" grpId="0"/>
      <p:bldP spid="35" grpId="0"/>
      <p:bldP spid="36" grpId="0"/>
      <p:bldP spid="58" grpId="0"/>
      <p:bldP spid="59" grpId="0"/>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130" name="Group 74"/>
          <p:cNvGrpSpPr>
            <a:grpSpLocks/>
          </p:cNvGrpSpPr>
          <p:nvPr/>
        </p:nvGrpSpPr>
        <p:grpSpPr bwMode="auto">
          <a:xfrm>
            <a:off x="3132138" y="1404938"/>
            <a:ext cx="3136900" cy="3240087"/>
            <a:chOff x="2109" y="2948"/>
            <a:chExt cx="1769" cy="1827"/>
          </a:xfrm>
        </p:grpSpPr>
        <p:grpSp>
          <p:nvGrpSpPr>
            <p:cNvPr id="44078" name="Group 69"/>
            <p:cNvGrpSpPr>
              <a:grpSpLocks/>
            </p:cNvGrpSpPr>
            <p:nvPr/>
          </p:nvGrpSpPr>
          <p:grpSpPr bwMode="auto">
            <a:xfrm>
              <a:off x="2109" y="2948"/>
              <a:ext cx="1769" cy="975"/>
              <a:chOff x="2109" y="2948"/>
              <a:chExt cx="1769" cy="975"/>
            </a:xfrm>
          </p:grpSpPr>
          <p:sp>
            <p:nvSpPr>
              <p:cNvPr id="44083" name="AutoShape 52"/>
              <p:cNvSpPr>
                <a:spLocks noChangeArrowheads="1"/>
              </p:cNvSpPr>
              <p:nvPr/>
            </p:nvSpPr>
            <p:spPr bwMode="auto">
              <a:xfrm>
                <a:off x="2699" y="2948"/>
                <a:ext cx="589" cy="907"/>
              </a:xfrm>
              <a:prstGeom prst="hexagon">
                <a:avLst>
                  <a:gd name="adj" fmla="val 25000"/>
                  <a:gd name="vf" fmla="val 115470"/>
                </a:avLst>
              </a:prstGeom>
              <a:solidFill>
                <a:schemeClr val="tx2"/>
              </a:solidFill>
              <a:ln w="9525">
                <a:noFill/>
                <a:miter lim="800000"/>
                <a:headEnd/>
                <a:tailEnd/>
              </a:ln>
            </p:spPr>
            <p:txBody>
              <a:bodyPr wrap="none" anchor="ctr"/>
              <a:lstStyle/>
              <a:p>
                <a:endParaRPr lang="zh-CN" altLang="en-US" b="0">
                  <a:ea typeface="宋体" charset="-122"/>
                </a:endParaRPr>
              </a:p>
            </p:txBody>
          </p:sp>
          <p:sp>
            <p:nvSpPr>
              <p:cNvPr id="44084" name="AutoShape 67"/>
              <p:cNvSpPr>
                <a:spLocks noChangeArrowheads="1"/>
              </p:cNvSpPr>
              <p:nvPr/>
            </p:nvSpPr>
            <p:spPr bwMode="auto">
              <a:xfrm rot="3569258">
                <a:off x="3130"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endParaRPr lang="zh-CN" altLang="en-US" b="0">
                  <a:ea typeface="宋体" charset="-122"/>
                </a:endParaRPr>
              </a:p>
            </p:txBody>
          </p:sp>
          <p:sp>
            <p:nvSpPr>
              <p:cNvPr id="44085" name="AutoShape 68"/>
              <p:cNvSpPr>
                <a:spLocks noChangeArrowheads="1"/>
              </p:cNvSpPr>
              <p:nvPr/>
            </p:nvSpPr>
            <p:spPr bwMode="auto">
              <a:xfrm rot="-3390276">
                <a:off x="2268"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endParaRPr lang="zh-CN" altLang="en-US" b="0">
                  <a:ea typeface="宋体" charset="-122"/>
                </a:endParaRPr>
              </a:p>
            </p:txBody>
          </p:sp>
        </p:grpSp>
        <p:grpSp>
          <p:nvGrpSpPr>
            <p:cNvPr id="44079" name="Group 70"/>
            <p:cNvGrpSpPr>
              <a:grpSpLocks/>
            </p:cNvGrpSpPr>
            <p:nvPr/>
          </p:nvGrpSpPr>
          <p:grpSpPr bwMode="auto">
            <a:xfrm flipV="1">
              <a:off x="2109" y="3788"/>
              <a:ext cx="1769" cy="987"/>
              <a:chOff x="2109" y="2948"/>
              <a:chExt cx="1769" cy="975"/>
            </a:xfrm>
          </p:grpSpPr>
          <p:sp>
            <p:nvSpPr>
              <p:cNvPr id="44080" name="AutoShape 71"/>
              <p:cNvSpPr>
                <a:spLocks noChangeArrowheads="1"/>
              </p:cNvSpPr>
              <p:nvPr/>
            </p:nvSpPr>
            <p:spPr bwMode="auto">
              <a:xfrm>
                <a:off x="2699" y="2948"/>
                <a:ext cx="589" cy="907"/>
              </a:xfrm>
              <a:prstGeom prst="hexagon">
                <a:avLst>
                  <a:gd name="adj" fmla="val 25000"/>
                  <a:gd name="vf" fmla="val 115470"/>
                </a:avLst>
              </a:prstGeom>
              <a:solidFill>
                <a:schemeClr val="tx2"/>
              </a:solidFill>
              <a:ln w="9525">
                <a:noFill/>
                <a:miter lim="800000"/>
                <a:headEnd/>
                <a:tailEnd/>
              </a:ln>
            </p:spPr>
            <p:txBody>
              <a:bodyPr wrap="none" anchor="ctr"/>
              <a:lstStyle/>
              <a:p>
                <a:endParaRPr lang="zh-CN" altLang="en-US" b="0">
                  <a:ea typeface="宋体" charset="-122"/>
                </a:endParaRPr>
              </a:p>
            </p:txBody>
          </p:sp>
          <p:sp>
            <p:nvSpPr>
              <p:cNvPr id="44081" name="AutoShape 72"/>
              <p:cNvSpPr>
                <a:spLocks noChangeArrowheads="1"/>
              </p:cNvSpPr>
              <p:nvPr/>
            </p:nvSpPr>
            <p:spPr bwMode="auto">
              <a:xfrm rot="3569258">
                <a:off x="3130"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endParaRPr lang="zh-CN" altLang="en-US" b="0">
                  <a:ea typeface="宋体" charset="-122"/>
                </a:endParaRPr>
              </a:p>
            </p:txBody>
          </p:sp>
          <p:sp>
            <p:nvSpPr>
              <p:cNvPr id="44082" name="AutoShape 73"/>
              <p:cNvSpPr>
                <a:spLocks noChangeArrowheads="1"/>
              </p:cNvSpPr>
              <p:nvPr/>
            </p:nvSpPr>
            <p:spPr bwMode="auto">
              <a:xfrm rot="-3390276">
                <a:off x="2268"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endParaRPr lang="zh-CN" altLang="en-US" b="0">
                  <a:ea typeface="宋体" charset="-122"/>
                </a:endParaRPr>
              </a:p>
            </p:txBody>
          </p:sp>
        </p:grpSp>
      </p:grpSp>
      <p:sp>
        <p:nvSpPr>
          <p:cNvPr id="45098" name="TextBox 16"/>
          <p:cNvSpPr txBox="1">
            <a:spLocks noChangeArrowheads="1"/>
          </p:cNvSpPr>
          <p:nvPr/>
        </p:nvSpPr>
        <p:spPr bwMode="auto">
          <a:xfrm>
            <a:off x="4573588" y="1746250"/>
            <a:ext cx="357187" cy="306388"/>
          </a:xfrm>
          <a:prstGeom prst="rect">
            <a:avLst/>
          </a:prstGeom>
          <a:noFill/>
          <a:ln w="9525">
            <a:noFill/>
            <a:miter lim="800000"/>
            <a:headEnd/>
            <a:tailEnd/>
          </a:ln>
        </p:spPr>
        <p:txBody>
          <a:bodyPr lIns="0" tIns="0" rIns="0" bIns="0">
            <a:spAutoFit/>
          </a:bodyPr>
          <a:lstStyle/>
          <a:p>
            <a:pPr algn="ctr"/>
            <a:r>
              <a:rPr lang="en-US" altLang="zh-CN" sz="2000" b="0">
                <a:solidFill>
                  <a:schemeClr val="bg1"/>
                </a:solidFill>
                <a:latin typeface="微软雅黑" pitchFamily="34" charset="-122"/>
              </a:rPr>
              <a:t>1</a:t>
            </a:r>
            <a:endParaRPr lang="zh-CN" altLang="en-US" sz="2000" b="0">
              <a:solidFill>
                <a:schemeClr val="bg1"/>
              </a:solidFill>
              <a:latin typeface="微软雅黑" pitchFamily="34" charset="-122"/>
            </a:endParaRPr>
          </a:p>
        </p:txBody>
      </p:sp>
      <p:sp>
        <p:nvSpPr>
          <p:cNvPr id="45099" name="TextBox 17"/>
          <p:cNvSpPr txBox="1">
            <a:spLocks noChangeArrowheads="1"/>
          </p:cNvSpPr>
          <p:nvPr/>
        </p:nvSpPr>
        <p:spPr bwMode="auto">
          <a:xfrm>
            <a:off x="5581650" y="2251075"/>
            <a:ext cx="357188" cy="304800"/>
          </a:xfrm>
          <a:prstGeom prst="rect">
            <a:avLst/>
          </a:prstGeom>
          <a:noFill/>
          <a:ln w="9525">
            <a:noFill/>
            <a:miter lim="800000"/>
            <a:headEnd/>
            <a:tailEnd/>
          </a:ln>
        </p:spPr>
        <p:txBody>
          <a:bodyPr lIns="0" tIns="0" rIns="0" bIns="0">
            <a:spAutoFit/>
          </a:bodyPr>
          <a:lstStyle/>
          <a:p>
            <a:pPr algn="ctr"/>
            <a:r>
              <a:rPr lang="en-US" altLang="zh-CN" sz="2000" b="0">
                <a:solidFill>
                  <a:schemeClr val="bg1"/>
                </a:solidFill>
                <a:latin typeface="微软雅黑" pitchFamily="34" charset="-122"/>
              </a:rPr>
              <a:t>6</a:t>
            </a:r>
            <a:endParaRPr lang="zh-CN" altLang="en-US" sz="2000" b="0">
              <a:solidFill>
                <a:schemeClr val="bg1"/>
              </a:solidFill>
              <a:latin typeface="微软雅黑" pitchFamily="34" charset="-122"/>
            </a:endParaRPr>
          </a:p>
        </p:txBody>
      </p:sp>
      <p:sp>
        <p:nvSpPr>
          <p:cNvPr id="45100" name="TextBox 18"/>
          <p:cNvSpPr txBox="1">
            <a:spLocks noChangeArrowheads="1"/>
          </p:cNvSpPr>
          <p:nvPr/>
        </p:nvSpPr>
        <p:spPr bwMode="auto">
          <a:xfrm>
            <a:off x="5656263" y="3475038"/>
            <a:ext cx="357187" cy="304800"/>
          </a:xfrm>
          <a:prstGeom prst="rect">
            <a:avLst/>
          </a:prstGeom>
          <a:noFill/>
          <a:ln w="9525">
            <a:noFill/>
            <a:miter lim="800000"/>
            <a:headEnd/>
            <a:tailEnd/>
          </a:ln>
        </p:spPr>
        <p:txBody>
          <a:bodyPr lIns="0" tIns="0" rIns="0" bIns="0">
            <a:spAutoFit/>
          </a:bodyPr>
          <a:lstStyle/>
          <a:p>
            <a:pPr algn="ctr"/>
            <a:r>
              <a:rPr lang="en-US" altLang="zh-CN" sz="2000" b="0">
                <a:solidFill>
                  <a:schemeClr val="bg1"/>
                </a:solidFill>
                <a:latin typeface="微软雅黑" pitchFamily="34" charset="-122"/>
              </a:rPr>
              <a:t>5</a:t>
            </a:r>
            <a:endParaRPr lang="zh-CN" altLang="en-US" sz="2000" b="0">
              <a:solidFill>
                <a:schemeClr val="bg1"/>
              </a:solidFill>
              <a:latin typeface="微软雅黑" pitchFamily="34" charset="-122"/>
            </a:endParaRPr>
          </a:p>
        </p:txBody>
      </p:sp>
      <p:sp>
        <p:nvSpPr>
          <p:cNvPr id="45101" name="TextBox 19"/>
          <p:cNvSpPr txBox="1">
            <a:spLocks noChangeArrowheads="1"/>
          </p:cNvSpPr>
          <p:nvPr/>
        </p:nvSpPr>
        <p:spPr bwMode="auto">
          <a:xfrm>
            <a:off x="4503738" y="4124325"/>
            <a:ext cx="357187" cy="304800"/>
          </a:xfrm>
          <a:prstGeom prst="rect">
            <a:avLst/>
          </a:prstGeom>
          <a:noFill/>
          <a:ln w="9525">
            <a:noFill/>
            <a:miter lim="800000"/>
            <a:headEnd/>
            <a:tailEnd/>
          </a:ln>
        </p:spPr>
        <p:txBody>
          <a:bodyPr lIns="0" tIns="0" rIns="0" bIns="0">
            <a:spAutoFit/>
          </a:bodyPr>
          <a:lstStyle/>
          <a:p>
            <a:pPr algn="ctr"/>
            <a:r>
              <a:rPr lang="en-US" altLang="zh-CN" sz="2000" b="0">
                <a:solidFill>
                  <a:schemeClr val="bg1"/>
                </a:solidFill>
                <a:latin typeface="微软雅黑" pitchFamily="34" charset="-122"/>
              </a:rPr>
              <a:t>4</a:t>
            </a:r>
            <a:endParaRPr lang="zh-CN" altLang="en-US" sz="2000" b="0">
              <a:solidFill>
                <a:schemeClr val="bg1"/>
              </a:solidFill>
              <a:latin typeface="微软雅黑" pitchFamily="34" charset="-122"/>
            </a:endParaRPr>
          </a:p>
        </p:txBody>
      </p:sp>
      <p:sp>
        <p:nvSpPr>
          <p:cNvPr id="45102" name="TextBox 20"/>
          <p:cNvSpPr txBox="1">
            <a:spLocks noChangeArrowheads="1"/>
          </p:cNvSpPr>
          <p:nvPr/>
        </p:nvSpPr>
        <p:spPr bwMode="auto">
          <a:xfrm>
            <a:off x="3492500" y="3475038"/>
            <a:ext cx="357188" cy="304800"/>
          </a:xfrm>
          <a:prstGeom prst="rect">
            <a:avLst/>
          </a:prstGeom>
          <a:noFill/>
          <a:ln w="9525">
            <a:noFill/>
            <a:miter lim="800000"/>
            <a:headEnd/>
            <a:tailEnd/>
          </a:ln>
        </p:spPr>
        <p:txBody>
          <a:bodyPr lIns="0" tIns="0" rIns="0" bIns="0">
            <a:spAutoFit/>
          </a:bodyPr>
          <a:lstStyle/>
          <a:p>
            <a:pPr algn="ctr"/>
            <a:r>
              <a:rPr lang="en-US" altLang="zh-CN" sz="2000" b="0">
                <a:solidFill>
                  <a:schemeClr val="bg1"/>
                </a:solidFill>
                <a:latin typeface="微软雅黑" pitchFamily="34" charset="-122"/>
              </a:rPr>
              <a:t>3</a:t>
            </a:r>
            <a:endParaRPr lang="zh-CN" altLang="en-US" sz="2000" b="0">
              <a:solidFill>
                <a:schemeClr val="bg1"/>
              </a:solidFill>
              <a:latin typeface="微软雅黑" pitchFamily="34" charset="-122"/>
            </a:endParaRPr>
          </a:p>
        </p:txBody>
      </p:sp>
      <p:sp>
        <p:nvSpPr>
          <p:cNvPr id="45103" name="TextBox 21"/>
          <p:cNvSpPr txBox="1">
            <a:spLocks noChangeArrowheads="1"/>
          </p:cNvSpPr>
          <p:nvPr/>
        </p:nvSpPr>
        <p:spPr bwMode="auto">
          <a:xfrm>
            <a:off x="3492500" y="2251075"/>
            <a:ext cx="357188" cy="304800"/>
          </a:xfrm>
          <a:prstGeom prst="rect">
            <a:avLst/>
          </a:prstGeom>
          <a:noFill/>
          <a:ln w="9525">
            <a:noFill/>
            <a:miter lim="800000"/>
            <a:headEnd/>
            <a:tailEnd/>
          </a:ln>
        </p:spPr>
        <p:txBody>
          <a:bodyPr lIns="0" tIns="0" rIns="0" bIns="0">
            <a:spAutoFit/>
          </a:bodyPr>
          <a:lstStyle/>
          <a:p>
            <a:pPr algn="ctr"/>
            <a:r>
              <a:rPr lang="en-US" altLang="zh-CN" sz="2000" b="0">
                <a:solidFill>
                  <a:schemeClr val="bg1"/>
                </a:solidFill>
                <a:latin typeface="微软雅黑" pitchFamily="34" charset="-122"/>
              </a:rPr>
              <a:t>2</a:t>
            </a:r>
            <a:endParaRPr lang="zh-CN" altLang="en-US" sz="2000" b="0">
              <a:solidFill>
                <a:schemeClr val="bg1"/>
              </a:solidFill>
              <a:latin typeface="微软雅黑" pitchFamily="34" charset="-122"/>
            </a:endParaRPr>
          </a:p>
        </p:txBody>
      </p:sp>
      <p:sp>
        <p:nvSpPr>
          <p:cNvPr id="23" name="TextBox 22"/>
          <p:cNvSpPr txBox="1">
            <a:spLocks noChangeArrowheads="1"/>
          </p:cNvSpPr>
          <p:nvPr/>
        </p:nvSpPr>
        <p:spPr bwMode="auto">
          <a:xfrm>
            <a:off x="6697663" y="1377950"/>
            <a:ext cx="2260600" cy="212725"/>
          </a:xfrm>
          <a:prstGeom prst="rect">
            <a:avLst/>
          </a:prstGeom>
          <a:noFill/>
          <a:ln w="9525">
            <a:noFill/>
            <a:miter lim="800000"/>
            <a:headEnd/>
            <a:tailEnd/>
          </a:ln>
        </p:spPr>
        <p:txBody>
          <a:bodyPr lIns="0" tIns="0" rIns="0" bIns="0">
            <a:spAutoFit/>
          </a:bodyPr>
          <a:lstStyle/>
          <a:p>
            <a:r>
              <a:rPr lang="zh-CN" altLang="en-US" sz="1400">
                <a:solidFill>
                  <a:schemeClr val="tx2"/>
                </a:solidFill>
              </a:rPr>
              <a:t>请添加文字内容</a:t>
            </a:r>
          </a:p>
        </p:txBody>
      </p:sp>
      <p:sp>
        <p:nvSpPr>
          <p:cNvPr id="24" name="TextBox 23"/>
          <p:cNvSpPr txBox="1">
            <a:spLocks noChangeArrowheads="1"/>
          </p:cNvSpPr>
          <p:nvPr/>
        </p:nvSpPr>
        <p:spPr bwMode="auto">
          <a:xfrm>
            <a:off x="6697663" y="1701800"/>
            <a:ext cx="2220912" cy="457200"/>
          </a:xfrm>
          <a:prstGeom prst="rect">
            <a:avLst/>
          </a:prstGeom>
          <a:noFill/>
          <a:ln w="9525">
            <a:noFill/>
            <a:miter lim="800000"/>
            <a:headEnd/>
            <a:tailEnd/>
          </a:ln>
        </p:spPr>
        <p:txBody>
          <a:bodyPr lIns="0" tIns="0" rIns="0" bIns="0">
            <a:spAutoFit/>
          </a:bodyPr>
          <a:lstStyle/>
          <a:p>
            <a:pPr algn="just"/>
            <a:r>
              <a:rPr lang="zh-CN" altLang="en-US" sz="1000">
                <a:solidFill>
                  <a:srgbClr val="808080"/>
                </a:solidFill>
              </a:rPr>
              <a:t>请在此处插入你需要的文字内容请在此处插入你需要的文字内容请在此处插入你需要的文字内容</a:t>
            </a:r>
            <a:endParaRPr lang="en-US" altLang="zh-CN" sz="1000">
              <a:solidFill>
                <a:srgbClr val="808080"/>
              </a:solidFill>
            </a:endParaRPr>
          </a:p>
        </p:txBody>
      </p:sp>
      <p:sp>
        <p:nvSpPr>
          <p:cNvPr id="25" name="TextBox 24"/>
          <p:cNvSpPr txBox="1">
            <a:spLocks noChangeArrowheads="1"/>
          </p:cNvSpPr>
          <p:nvPr/>
        </p:nvSpPr>
        <p:spPr bwMode="auto">
          <a:xfrm>
            <a:off x="6697663" y="2493963"/>
            <a:ext cx="2260600" cy="212725"/>
          </a:xfrm>
          <a:prstGeom prst="rect">
            <a:avLst/>
          </a:prstGeom>
          <a:noFill/>
          <a:ln w="9525">
            <a:noFill/>
            <a:miter lim="800000"/>
            <a:headEnd/>
            <a:tailEnd/>
          </a:ln>
        </p:spPr>
        <p:txBody>
          <a:bodyPr lIns="0" tIns="0" rIns="0" bIns="0">
            <a:spAutoFit/>
          </a:bodyPr>
          <a:lstStyle/>
          <a:p>
            <a:r>
              <a:rPr lang="zh-CN" altLang="en-US" sz="1400">
                <a:solidFill>
                  <a:schemeClr val="tx2"/>
                </a:solidFill>
              </a:rPr>
              <a:t>请添加文字内容</a:t>
            </a:r>
          </a:p>
        </p:txBody>
      </p:sp>
      <p:sp>
        <p:nvSpPr>
          <p:cNvPr id="26" name="TextBox 25"/>
          <p:cNvSpPr txBox="1">
            <a:spLocks noChangeArrowheads="1"/>
          </p:cNvSpPr>
          <p:nvPr/>
        </p:nvSpPr>
        <p:spPr bwMode="auto">
          <a:xfrm>
            <a:off x="6697663" y="2817813"/>
            <a:ext cx="2220912" cy="457200"/>
          </a:xfrm>
          <a:prstGeom prst="rect">
            <a:avLst/>
          </a:prstGeom>
          <a:noFill/>
          <a:ln w="9525">
            <a:noFill/>
            <a:miter lim="800000"/>
            <a:headEnd/>
            <a:tailEnd/>
          </a:ln>
        </p:spPr>
        <p:txBody>
          <a:bodyPr lIns="0" tIns="0" rIns="0" bIns="0">
            <a:spAutoFit/>
          </a:bodyPr>
          <a:lstStyle/>
          <a:p>
            <a:pPr algn="just"/>
            <a:r>
              <a:rPr lang="zh-CN" altLang="en-US" sz="1000">
                <a:solidFill>
                  <a:srgbClr val="808080"/>
                </a:solidFill>
              </a:rPr>
              <a:t>请在此处插入你需要的文字内容请在此处插入你需要的文字内容请在此处插入你需要的文字内容</a:t>
            </a:r>
            <a:endParaRPr lang="en-US" altLang="zh-CN" sz="1000">
              <a:solidFill>
                <a:srgbClr val="808080"/>
              </a:solidFill>
            </a:endParaRPr>
          </a:p>
        </p:txBody>
      </p:sp>
      <p:sp>
        <p:nvSpPr>
          <p:cNvPr id="37" name="TextBox 36"/>
          <p:cNvSpPr txBox="1">
            <a:spLocks noChangeArrowheads="1"/>
          </p:cNvSpPr>
          <p:nvPr/>
        </p:nvSpPr>
        <p:spPr bwMode="auto">
          <a:xfrm>
            <a:off x="6697663" y="3659188"/>
            <a:ext cx="2260600" cy="212725"/>
          </a:xfrm>
          <a:prstGeom prst="rect">
            <a:avLst/>
          </a:prstGeom>
          <a:noFill/>
          <a:ln w="9525">
            <a:noFill/>
            <a:miter lim="800000"/>
            <a:headEnd/>
            <a:tailEnd/>
          </a:ln>
        </p:spPr>
        <p:txBody>
          <a:bodyPr lIns="0" tIns="0" rIns="0" bIns="0">
            <a:spAutoFit/>
          </a:bodyPr>
          <a:lstStyle/>
          <a:p>
            <a:r>
              <a:rPr lang="zh-CN" altLang="en-US" sz="1400">
                <a:solidFill>
                  <a:schemeClr val="tx2"/>
                </a:solidFill>
              </a:rPr>
              <a:t>请添加文字内容</a:t>
            </a:r>
          </a:p>
        </p:txBody>
      </p:sp>
      <p:sp>
        <p:nvSpPr>
          <p:cNvPr id="38" name="TextBox 37"/>
          <p:cNvSpPr txBox="1">
            <a:spLocks noChangeArrowheads="1"/>
          </p:cNvSpPr>
          <p:nvPr/>
        </p:nvSpPr>
        <p:spPr bwMode="auto">
          <a:xfrm>
            <a:off x="6697663" y="3981450"/>
            <a:ext cx="2220912" cy="609600"/>
          </a:xfrm>
          <a:prstGeom prst="rect">
            <a:avLst/>
          </a:prstGeom>
          <a:noFill/>
          <a:ln w="9525">
            <a:noFill/>
            <a:miter lim="800000"/>
            <a:headEnd/>
            <a:tailEnd/>
          </a:ln>
        </p:spPr>
        <p:txBody>
          <a:bodyPr lIns="0" tIns="0" rIns="0" bIns="0">
            <a:spAutoFit/>
          </a:bodyPr>
          <a:lstStyle/>
          <a:p>
            <a:pPr algn="just"/>
            <a:r>
              <a:rPr lang="zh-CN" altLang="en-US" sz="1000">
                <a:solidFill>
                  <a:srgbClr val="808080"/>
                </a:solidFill>
              </a:rPr>
              <a:t>请在此处插入你需要的文字内容请在此处插入你需要的文字内容请在此处插入你需要的文字内容</a:t>
            </a:r>
            <a:endParaRPr lang="en-US" altLang="zh-CN" sz="1000">
              <a:solidFill>
                <a:srgbClr val="808080"/>
              </a:solidFill>
            </a:endParaRPr>
          </a:p>
          <a:p>
            <a:pPr algn="just"/>
            <a:endParaRPr lang="en-US" altLang="zh-CN" sz="1000" b="0">
              <a:solidFill>
                <a:srgbClr val="808080"/>
              </a:solidFill>
              <a:latin typeface="微软雅黑" pitchFamily="34" charset="-122"/>
            </a:endParaRPr>
          </a:p>
        </p:txBody>
      </p:sp>
      <p:sp>
        <p:nvSpPr>
          <p:cNvPr id="39" name="TextBox 38"/>
          <p:cNvSpPr txBox="1">
            <a:spLocks noChangeArrowheads="1"/>
          </p:cNvSpPr>
          <p:nvPr/>
        </p:nvSpPr>
        <p:spPr bwMode="auto">
          <a:xfrm>
            <a:off x="763588" y="1377950"/>
            <a:ext cx="2260600" cy="212725"/>
          </a:xfrm>
          <a:prstGeom prst="rect">
            <a:avLst/>
          </a:prstGeom>
          <a:noFill/>
          <a:ln w="9525">
            <a:noFill/>
            <a:miter lim="800000"/>
            <a:headEnd/>
            <a:tailEnd/>
          </a:ln>
        </p:spPr>
        <p:txBody>
          <a:bodyPr lIns="0" tIns="0" rIns="0" bIns="0">
            <a:spAutoFit/>
          </a:bodyPr>
          <a:lstStyle/>
          <a:p>
            <a:r>
              <a:rPr lang="zh-CN" altLang="en-US" sz="1400">
                <a:solidFill>
                  <a:schemeClr val="tx2"/>
                </a:solidFill>
                <a:latin typeface="微软雅黑" pitchFamily="34" charset="-122"/>
              </a:rPr>
              <a:t>请添加文字内容</a:t>
            </a:r>
          </a:p>
        </p:txBody>
      </p:sp>
      <p:sp>
        <p:nvSpPr>
          <p:cNvPr id="40" name="TextBox 39"/>
          <p:cNvSpPr txBox="1">
            <a:spLocks noChangeArrowheads="1"/>
          </p:cNvSpPr>
          <p:nvPr/>
        </p:nvSpPr>
        <p:spPr bwMode="auto">
          <a:xfrm>
            <a:off x="763588" y="1701800"/>
            <a:ext cx="2219325" cy="457200"/>
          </a:xfrm>
          <a:prstGeom prst="rect">
            <a:avLst/>
          </a:prstGeom>
          <a:noFill/>
          <a:ln w="9525">
            <a:noFill/>
            <a:miter lim="800000"/>
            <a:headEnd/>
            <a:tailEnd/>
          </a:ln>
        </p:spPr>
        <p:txBody>
          <a:bodyPr lIns="0" tIns="0" rIns="0" bIns="0">
            <a:spAutoFit/>
          </a:bodyPr>
          <a:lstStyle/>
          <a:p>
            <a:pPr algn="just"/>
            <a:r>
              <a:rPr lang="zh-CN" altLang="en-US" sz="1000">
                <a:solidFill>
                  <a:srgbClr val="808080"/>
                </a:solidFill>
              </a:rPr>
              <a:t>请在此处插入你需要的文字内容请在此处插入你需要的文字内容请在此处插入你需要的文字内容</a:t>
            </a:r>
            <a:endParaRPr lang="en-US" altLang="zh-CN" sz="1000">
              <a:solidFill>
                <a:srgbClr val="808080"/>
              </a:solidFill>
            </a:endParaRPr>
          </a:p>
        </p:txBody>
      </p:sp>
      <p:sp>
        <p:nvSpPr>
          <p:cNvPr id="41" name="TextBox 40"/>
          <p:cNvSpPr txBox="1">
            <a:spLocks noChangeArrowheads="1"/>
          </p:cNvSpPr>
          <p:nvPr/>
        </p:nvSpPr>
        <p:spPr bwMode="auto">
          <a:xfrm>
            <a:off x="763588" y="2493963"/>
            <a:ext cx="2260600" cy="425450"/>
          </a:xfrm>
          <a:prstGeom prst="rect">
            <a:avLst/>
          </a:prstGeom>
          <a:noFill/>
          <a:ln w="9525">
            <a:noFill/>
            <a:miter lim="800000"/>
            <a:headEnd/>
            <a:tailEnd/>
          </a:ln>
        </p:spPr>
        <p:txBody>
          <a:bodyPr lIns="0" tIns="0" rIns="0" bIns="0">
            <a:spAutoFit/>
          </a:bodyPr>
          <a:lstStyle/>
          <a:p>
            <a:r>
              <a:rPr lang="zh-CN" altLang="en-US" sz="1400">
                <a:solidFill>
                  <a:schemeClr val="tx2"/>
                </a:solidFill>
              </a:rPr>
              <a:t>请添加文字内容</a:t>
            </a:r>
          </a:p>
          <a:p>
            <a:endParaRPr lang="zh-CN" altLang="en-US" sz="1400">
              <a:solidFill>
                <a:schemeClr val="tx2"/>
              </a:solidFill>
              <a:latin typeface="微软雅黑" pitchFamily="34" charset="-122"/>
            </a:endParaRPr>
          </a:p>
        </p:txBody>
      </p:sp>
      <p:sp>
        <p:nvSpPr>
          <p:cNvPr id="42" name="TextBox 41"/>
          <p:cNvSpPr txBox="1">
            <a:spLocks noChangeArrowheads="1"/>
          </p:cNvSpPr>
          <p:nvPr/>
        </p:nvSpPr>
        <p:spPr bwMode="auto">
          <a:xfrm>
            <a:off x="763588" y="2817813"/>
            <a:ext cx="2219325" cy="609600"/>
          </a:xfrm>
          <a:prstGeom prst="rect">
            <a:avLst/>
          </a:prstGeom>
          <a:noFill/>
          <a:ln w="9525">
            <a:noFill/>
            <a:miter lim="800000"/>
            <a:headEnd/>
            <a:tailEnd/>
          </a:ln>
        </p:spPr>
        <p:txBody>
          <a:bodyPr lIns="0" tIns="0" rIns="0" bIns="0">
            <a:spAutoFit/>
          </a:bodyPr>
          <a:lstStyle/>
          <a:p>
            <a:pPr algn="just"/>
            <a:r>
              <a:rPr lang="zh-CN" altLang="en-US" sz="1000">
                <a:solidFill>
                  <a:srgbClr val="808080"/>
                </a:solidFill>
              </a:rPr>
              <a:t>请在此处插入你需要的文字内容请在此处插入你需要的文字内容请在此处插入你需要的文字内容</a:t>
            </a:r>
            <a:endParaRPr lang="en-US" altLang="zh-CN" sz="1000">
              <a:solidFill>
                <a:srgbClr val="808080"/>
              </a:solidFill>
            </a:endParaRPr>
          </a:p>
          <a:p>
            <a:pPr algn="just"/>
            <a:endParaRPr lang="en-US" altLang="zh-CN" sz="1000" b="0">
              <a:solidFill>
                <a:srgbClr val="808080"/>
              </a:solidFill>
              <a:latin typeface="微软雅黑" pitchFamily="34" charset="-122"/>
            </a:endParaRPr>
          </a:p>
        </p:txBody>
      </p:sp>
      <p:sp>
        <p:nvSpPr>
          <p:cNvPr id="43" name="TextBox 42"/>
          <p:cNvSpPr txBox="1">
            <a:spLocks noChangeArrowheads="1"/>
          </p:cNvSpPr>
          <p:nvPr/>
        </p:nvSpPr>
        <p:spPr bwMode="auto">
          <a:xfrm>
            <a:off x="763588" y="3659188"/>
            <a:ext cx="2260600" cy="425450"/>
          </a:xfrm>
          <a:prstGeom prst="rect">
            <a:avLst/>
          </a:prstGeom>
          <a:noFill/>
          <a:ln w="9525">
            <a:noFill/>
            <a:miter lim="800000"/>
            <a:headEnd/>
            <a:tailEnd/>
          </a:ln>
        </p:spPr>
        <p:txBody>
          <a:bodyPr lIns="0" tIns="0" rIns="0" bIns="0">
            <a:spAutoFit/>
          </a:bodyPr>
          <a:lstStyle/>
          <a:p>
            <a:r>
              <a:rPr lang="zh-CN" altLang="en-US" sz="1400">
                <a:solidFill>
                  <a:schemeClr val="tx2"/>
                </a:solidFill>
              </a:rPr>
              <a:t>请添加文字内容</a:t>
            </a:r>
          </a:p>
          <a:p>
            <a:endParaRPr lang="zh-CN" altLang="en-US" sz="1400">
              <a:solidFill>
                <a:schemeClr val="tx2"/>
              </a:solidFill>
              <a:latin typeface="微软雅黑" pitchFamily="34" charset="-122"/>
            </a:endParaRPr>
          </a:p>
        </p:txBody>
      </p:sp>
      <p:sp>
        <p:nvSpPr>
          <p:cNvPr id="44" name="TextBox 43"/>
          <p:cNvSpPr txBox="1">
            <a:spLocks noChangeArrowheads="1"/>
          </p:cNvSpPr>
          <p:nvPr/>
        </p:nvSpPr>
        <p:spPr bwMode="auto">
          <a:xfrm>
            <a:off x="763588" y="3981450"/>
            <a:ext cx="2219325" cy="457200"/>
          </a:xfrm>
          <a:prstGeom prst="rect">
            <a:avLst/>
          </a:prstGeom>
          <a:noFill/>
          <a:ln w="9525">
            <a:noFill/>
            <a:miter lim="800000"/>
            <a:headEnd/>
            <a:tailEnd/>
          </a:ln>
        </p:spPr>
        <p:txBody>
          <a:bodyPr lIns="0" tIns="0" rIns="0" bIns="0">
            <a:spAutoFit/>
          </a:bodyPr>
          <a:lstStyle/>
          <a:p>
            <a:pPr algn="just"/>
            <a:r>
              <a:rPr lang="zh-CN" altLang="en-US" sz="1000">
                <a:solidFill>
                  <a:srgbClr val="808080"/>
                </a:solidFill>
              </a:rPr>
              <a:t>请在此处插入你需要的文字内容请在此处插入你需要的文字内容请在此处插入你需要的文字内容</a:t>
            </a:r>
            <a:endParaRPr lang="en-US" altLang="zh-CN" sz="1000">
              <a:solidFill>
                <a:srgbClr val="808080"/>
              </a:solidFill>
            </a:endParaRPr>
          </a:p>
        </p:txBody>
      </p:sp>
      <p:grpSp>
        <p:nvGrpSpPr>
          <p:cNvPr id="104" name="组合 103"/>
          <p:cNvGrpSpPr>
            <a:grpSpLocks/>
          </p:cNvGrpSpPr>
          <p:nvPr/>
        </p:nvGrpSpPr>
        <p:grpSpPr bwMode="auto">
          <a:xfrm>
            <a:off x="4932363" y="3762375"/>
            <a:ext cx="1704975" cy="522288"/>
            <a:chOff x="4476081" y="3981586"/>
            <a:chExt cx="1766090" cy="539330"/>
          </a:xfrm>
        </p:grpSpPr>
        <p:cxnSp>
          <p:nvCxnSpPr>
            <p:cNvPr id="58" name="直接连接符 57"/>
            <p:cNvCxnSpPr/>
            <p:nvPr/>
          </p:nvCxnSpPr>
          <p:spPr>
            <a:xfrm flipV="1">
              <a:off x="4476081" y="4520916"/>
              <a:ext cx="1465164"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5941245" y="3981586"/>
              <a:ext cx="300926"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a:off x="5941245" y="3981586"/>
              <a:ext cx="0" cy="539330"/>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11" name="组合 110"/>
          <p:cNvGrpSpPr>
            <a:grpSpLocks/>
          </p:cNvGrpSpPr>
          <p:nvPr/>
        </p:nvGrpSpPr>
        <p:grpSpPr bwMode="auto">
          <a:xfrm>
            <a:off x="6008688" y="1493838"/>
            <a:ext cx="628650" cy="828675"/>
            <a:chOff x="5652120" y="1579986"/>
            <a:chExt cx="590051" cy="878275"/>
          </a:xfrm>
        </p:grpSpPr>
        <p:cxnSp>
          <p:nvCxnSpPr>
            <p:cNvPr id="71" name="直接连接符 70"/>
            <p:cNvCxnSpPr/>
            <p:nvPr/>
          </p:nvCxnSpPr>
          <p:spPr>
            <a:xfrm>
              <a:off x="5939695" y="1579986"/>
              <a:ext cx="302476"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5652120" y="2458261"/>
              <a:ext cx="287575"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5939695" y="1579986"/>
              <a:ext cx="0" cy="878275"/>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96" name="组合 95"/>
          <p:cNvGrpSpPr>
            <a:grpSpLocks/>
          </p:cNvGrpSpPr>
          <p:nvPr/>
        </p:nvGrpSpPr>
        <p:grpSpPr bwMode="auto">
          <a:xfrm>
            <a:off x="2257425" y="1481138"/>
            <a:ext cx="2501900" cy="198437"/>
            <a:chOff x="2123729" y="1566590"/>
            <a:chExt cx="2352352" cy="210375"/>
          </a:xfrm>
        </p:grpSpPr>
        <p:cxnSp>
          <p:nvCxnSpPr>
            <p:cNvPr id="46" name="直接连接符 45"/>
            <p:cNvCxnSpPr/>
            <p:nvPr/>
          </p:nvCxnSpPr>
          <p:spPr>
            <a:xfrm flipH="1" flipV="1">
              <a:off x="2987950" y="1776965"/>
              <a:ext cx="1488131"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H="1">
              <a:off x="2123729" y="1566590"/>
              <a:ext cx="864221"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2987950" y="1580054"/>
              <a:ext cx="0" cy="196911"/>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02" name="组合 101"/>
          <p:cNvGrpSpPr>
            <a:grpSpLocks/>
          </p:cNvGrpSpPr>
          <p:nvPr/>
        </p:nvGrpSpPr>
        <p:grpSpPr bwMode="auto">
          <a:xfrm>
            <a:off x="2257425" y="2322513"/>
            <a:ext cx="1250950" cy="274637"/>
            <a:chOff x="2123731" y="2458260"/>
            <a:chExt cx="1176175" cy="289336"/>
          </a:xfrm>
        </p:grpSpPr>
        <p:cxnSp>
          <p:nvCxnSpPr>
            <p:cNvPr id="49" name="直接连接符 48"/>
            <p:cNvCxnSpPr/>
            <p:nvPr/>
          </p:nvCxnSpPr>
          <p:spPr>
            <a:xfrm flipH="1">
              <a:off x="2987951" y="2458260"/>
              <a:ext cx="311955"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H="1">
              <a:off x="2123731" y="2747596"/>
              <a:ext cx="864220"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a:off x="2987951" y="2458260"/>
              <a:ext cx="0" cy="289336"/>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03" name="组合 102"/>
          <p:cNvGrpSpPr>
            <a:grpSpLocks/>
          </p:cNvGrpSpPr>
          <p:nvPr/>
        </p:nvGrpSpPr>
        <p:grpSpPr bwMode="auto">
          <a:xfrm>
            <a:off x="2257425" y="3632200"/>
            <a:ext cx="1250950" cy="130175"/>
            <a:chOff x="2123731" y="3843303"/>
            <a:chExt cx="1176175" cy="138283"/>
          </a:xfrm>
        </p:grpSpPr>
        <p:cxnSp>
          <p:nvCxnSpPr>
            <p:cNvPr id="55" name="直接连接符 54"/>
            <p:cNvCxnSpPr/>
            <p:nvPr/>
          </p:nvCxnSpPr>
          <p:spPr>
            <a:xfrm flipH="1">
              <a:off x="2987951" y="3843303"/>
              <a:ext cx="311955"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H="1">
              <a:off x="2123731" y="3979900"/>
              <a:ext cx="864220"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2987951" y="3843303"/>
              <a:ext cx="0" cy="138283"/>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09" name="组合 108"/>
          <p:cNvGrpSpPr>
            <a:grpSpLocks/>
          </p:cNvGrpSpPr>
          <p:nvPr/>
        </p:nvGrpSpPr>
        <p:grpSpPr bwMode="auto">
          <a:xfrm>
            <a:off x="6010275" y="2597150"/>
            <a:ext cx="627063" cy="1035050"/>
            <a:chOff x="5652665" y="2747596"/>
            <a:chExt cx="590051" cy="1095708"/>
          </a:xfrm>
        </p:grpSpPr>
        <p:cxnSp>
          <p:nvCxnSpPr>
            <p:cNvPr id="106" name="直接连接符 105"/>
            <p:cNvCxnSpPr/>
            <p:nvPr/>
          </p:nvCxnSpPr>
          <p:spPr>
            <a:xfrm>
              <a:off x="5940969" y="2747596"/>
              <a:ext cx="301747"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flipV="1">
              <a:off x="5652665" y="3843304"/>
              <a:ext cx="288304"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a:off x="5940969" y="2747596"/>
              <a:ext cx="0" cy="1095708"/>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sp>
        <p:nvSpPr>
          <p:cNvPr id="45132" name="AutoShape 76"/>
          <p:cNvSpPr>
            <a:spLocks noChangeArrowheads="1"/>
          </p:cNvSpPr>
          <p:nvPr/>
        </p:nvSpPr>
        <p:spPr bwMode="auto">
          <a:xfrm>
            <a:off x="3708400" y="2195513"/>
            <a:ext cx="2016125" cy="1657350"/>
          </a:xfrm>
          <a:prstGeom prst="hexagon">
            <a:avLst>
              <a:gd name="adj" fmla="val 30412"/>
              <a:gd name="vf" fmla="val 115470"/>
            </a:avLst>
          </a:prstGeom>
          <a:solidFill>
            <a:schemeClr val="bg2"/>
          </a:solidFill>
          <a:ln w="9525">
            <a:noFill/>
            <a:miter lim="800000"/>
            <a:headEnd/>
            <a:tailEnd/>
          </a:ln>
        </p:spPr>
        <p:txBody>
          <a:bodyPr wrap="none" anchor="ctr"/>
          <a:lstStyle/>
          <a:p>
            <a:endParaRPr lang="zh-CN" altLang="en-US" b="0">
              <a:ea typeface="宋体" charset="-122"/>
            </a:endParaRPr>
          </a:p>
        </p:txBody>
      </p:sp>
      <p:sp>
        <p:nvSpPr>
          <p:cNvPr id="14" name="TextBox 13"/>
          <p:cNvSpPr txBox="1">
            <a:spLocks noChangeArrowheads="1"/>
          </p:cNvSpPr>
          <p:nvPr/>
        </p:nvSpPr>
        <p:spPr bwMode="auto">
          <a:xfrm>
            <a:off x="4140200" y="2652713"/>
            <a:ext cx="1114425" cy="669925"/>
          </a:xfrm>
          <a:prstGeom prst="rect">
            <a:avLst/>
          </a:prstGeom>
          <a:noFill/>
          <a:ln w="9525">
            <a:noFill/>
            <a:miter lim="800000"/>
            <a:headEnd/>
            <a:tailEnd/>
          </a:ln>
        </p:spPr>
        <p:txBody>
          <a:bodyPr lIns="0" tIns="0" rIns="0" bIns="0">
            <a:spAutoFit/>
          </a:bodyPr>
          <a:lstStyle/>
          <a:p>
            <a:pPr algn="ctr"/>
            <a:r>
              <a:rPr lang="zh-CN" altLang="en-US" sz="2200">
                <a:solidFill>
                  <a:schemeClr val="bg1"/>
                </a:solidFill>
                <a:latin typeface="微软雅黑" pitchFamily="34" charset="-122"/>
              </a:rPr>
              <a:t>点击输入标题</a:t>
            </a:r>
          </a:p>
        </p:txBody>
      </p:sp>
    </p:spTree>
  </p:cSld>
  <p:clrMapOvr>
    <a:masterClrMapping/>
  </p:clrMapOvr>
  <p:transition spd="med"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45132"/>
                                        </p:tgtEl>
                                        <p:attrNameLst>
                                          <p:attrName>style.visibility</p:attrName>
                                        </p:attrNameLst>
                                      </p:cBhvr>
                                      <p:to>
                                        <p:strVal val="visible"/>
                                      </p:to>
                                    </p:set>
                                    <p:anim calcmode="lin" valueType="num">
                                      <p:cBhvr>
                                        <p:cTn id="7" dur="500" fill="hold"/>
                                        <p:tgtEl>
                                          <p:spTgt spid="45132"/>
                                        </p:tgtEl>
                                        <p:attrNameLst>
                                          <p:attrName>ppt_w</p:attrName>
                                        </p:attrNameLst>
                                      </p:cBhvr>
                                      <p:tavLst>
                                        <p:tav tm="0">
                                          <p:val>
                                            <p:fltVal val="0"/>
                                          </p:val>
                                        </p:tav>
                                        <p:tav tm="100000">
                                          <p:val>
                                            <p:strVal val="#ppt_w"/>
                                          </p:val>
                                        </p:tav>
                                      </p:tavLst>
                                    </p:anim>
                                    <p:anim calcmode="lin" valueType="num">
                                      <p:cBhvr>
                                        <p:cTn id="8" dur="500" fill="hold"/>
                                        <p:tgtEl>
                                          <p:spTgt spid="45132"/>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49" presetClass="entr" presetSubtype="0" decel="100000" fill="hold" nodeType="afterEffect">
                                  <p:stCondLst>
                                    <p:cond delay="0"/>
                                  </p:stCondLst>
                                  <p:childTnLst>
                                    <p:set>
                                      <p:cBhvr>
                                        <p:cTn id="11" dur="1" fill="hold">
                                          <p:stCondLst>
                                            <p:cond delay="0"/>
                                          </p:stCondLst>
                                        </p:cTn>
                                        <p:tgtEl>
                                          <p:spTgt spid="45130"/>
                                        </p:tgtEl>
                                        <p:attrNameLst>
                                          <p:attrName>style.visibility</p:attrName>
                                        </p:attrNameLst>
                                      </p:cBhvr>
                                      <p:to>
                                        <p:strVal val="visible"/>
                                      </p:to>
                                    </p:set>
                                    <p:anim calcmode="lin" valueType="num">
                                      <p:cBhvr>
                                        <p:cTn id="12" dur="1000" fill="hold"/>
                                        <p:tgtEl>
                                          <p:spTgt spid="45130"/>
                                        </p:tgtEl>
                                        <p:attrNameLst>
                                          <p:attrName>ppt_w</p:attrName>
                                        </p:attrNameLst>
                                      </p:cBhvr>
                                      <p:tavLst>
                                        <p:tav tm="0">
                                          <p:val>
                                            <p:fltVal val="0"/>
                                          </p:val>
                                        </p:tav>
                                        <p:tav tm="100000">
                                          <p:val>
                                            <p:strVal val="#ppt_w"/>
                                          </p:val>
                                        </p:tav>
                                      </p:tavLst>
                                    </p:anim>
                                    <p:anim calcmode="lin" valueType="num">
                                      <p:cBhvr>
                                        <p:cTn id="13" dur="1000" fill="hold"/>
                                        <p:tgtEl>
                                          <p:spTgt spid="45130"/>
                                        </p:tgtEl>
                                        <p:attrNameLst>
                                          <p:attrName>ppt_h</p:attrName>
                                        </p:attrNameLst>
                                      </p:cBhvr>
                                      <p:tavLst>
                                        <p:tav tm="0">
                                          <p:val>
                                            <p:fltVal val="0"/>
                                          </p:val>
                                        </p:tav>
                                        <p:tav tm="100000">
                                          <p:val>
                                            <p:strVal val="#ppt_h"/>
                                          </p:val>
                                        </p:tav>
                                      </p:tavLst>
                                    </p:anim>
                                    <p:anim calcmode="lin" valueType="num">
                                      <p:cBhvr>
                                        <p:cTn id="14" dur="1000" fill="hold"/>
                                        <p:tgtEl>
                                          <p:spTgt spid="45130"/>
                                        </p:tgtEl>
                                        <p:attrNameLst>
                                          <p:attrName>style.rotation</p:attrName>
                                        </p:attrNameLst>
                                      </p:cBhvr>
                                      <p:tavLst>
                                        <p:tav tm="0">
                                          <p:val>
                                            <p:fltVal val="360"/>
                                          </p:val>
                                        </p:tav>
                                        <p:tav tm="100000">
                                          <p:val>
                                            <p:fltVal val="0"/>
                                          </p:val>
                                        </p:tav>
                                      </p:tavLst>
                                    </p:anim>
                                    <p:animEffect transition="in" filter="fade">
                                      <p:cBhvr>
                                        <p:cTn id="15" dur="1000"/>
                                        <p:tgtEl>
                                          <p:spTgt spid="45130"/>
                                        </p:tgtEl>
                                      </p:cBhvr>
                                    </p:animEffect>
                                  </p:childTnLst>
                                </p:cTn>
                              </p:par>
                            </p:childTnLst>
                          </p:cTn>
                        </p:par>
                        <p:par>
                          <p:cTn id="16" fill="hold">
                            <p:stCondLst>
                              <p:cond delay="1500"/>
                            </p:stCondLst>
                            <p:childTnLst>
                              <p:par>
                                <p:cTn id="17" presetID="31" presetClass="entr" presetSubtype="0" fill="hold" grpId="0" nodeType="afterEffect">
                                  <p:stCondLst>
                                    <p:cond delay="0"/>
                                  </p:stCondLst>
                                  <p:iterate type="lt">
                                    <p:tmPct val="5000"/>
                                  </p:iterate>
                                  <p:childTnLst>
                                    <p:set>
                                      <p:cBhvr>
                                        <p:cTn id="18" dur="1" fill="hold">
                                          <p:stCondLst>
                                            <p:cond delay="0"/>
                                          </p:stCondLst>
                                        </p:cTn>
                                        <p:tgtEl>
                                          <p:spTgt spid="45098"/>
                                        </p:tgtEl>
                                        <p:attrNameLst>
                                          <p:attrName>style.visibility</p:attrName>
                                        </p:attrNameLst>
                                      </p:cBhvr>
                                      <p:to>
                                        <p:strVal val="visible"/>
                                      </p:to>
                                    </p:set>
                                    <p:anim calcmode="lin" valueType="num">
                                      <p:cBhvr>
                                        <p:cTn id="19" dur="500" fill="hold"/>
                                        <p:tgtEl>
                                          <p:spTgt spid="45098"/>
                                        </p:tgtEl>
                                        <p:attrNameLst>
                                          <p:attrName>ppt_w</p:attrName>
                                        </p:attrNameLst>
                                      </p:cBhvr>
                                      <p:tavLst>
                                        <p:tav tm="0">
                                          <p:val>
                                            <p:fltVal val="0"/>
                                          </p:val>
                                        </p:tav>
                                        <p:tav tm="100000">
                                          <p:val>
                                            <p:strVal val="#ppt_w"/>
                                          </p:val>
                                        </p:tav>
                                      </p:tavLst>
                                    </p:anim>
                                    <p:anim calcmode="lin" valueType="num">
                                      <p:cBhvr>
                                        <p:cTn id="20" dur="500" fill="hold"/>
                                        <p:tgtEl>
                                          <p:spTgt spid="45098"/>
                                        </p:tgtEl>
                                        <p:attrNameLst>
                                          <p:attrName>ppt_h</p:attrName>
                                        </p:attrNameLst>
                                      </p:cBhvr>
                                      <p:tavLst>
                                        <p:tav tm="0">
                                          <p:val>
                                            <p:fltVal val="0"/>
                                          </p:val>
                                        </p:tav>
                                        <p:tav tm="100000">
                                          <p:val>
                                            <p:strVal val="#ppt_h"/>
                                          </p:val>
                                        </p:tav>
                                      </p:tavLst>
                                    </p:anim>
                                    <p:anim calcmode="lin" valueType="num">
                                      <p:cBhvr>
                                        <p:cTn id="21" dur="500" fill="hold"/>
                                        <p:tgtEl>
                                          <p:spTgt spid="45098"/>
                                        </p:tgtEl>
                                        <p:attrNameLst>
                                          <p:attrName>style.rotation</p:attrName>
                                        </p:attrNameLst>
                                      </p:cBhvr>
                                      <p:tavLst>
                                        <p:tav tm="0">
                                          <p:val>
                                            <p:fltVal val="90"/>
                                          </p:val>
                                        </p:tav>
                                        <p:tav tm="100000">
                                          <p:val>
                                            <p:fltVal val="0"/>
                                          </p:val>
                                        </p:tav>
                                      </p:tavLst>
                                    </p:anim>
                                    <p:animEffect transition="in" filter="fade">
                                      <p:cBhvr>
                                        <p:cTn id="22" dur="500"/>
                                        <p:tgtEl>
                                          <p:spTgt spid="45098"/>
                                        </p:tgtEl>
                                      </p:cBhvr>
                                    </p:animEffect>
                                  </p:childTnLst>
                                </p:cTn>
                              </p:par>
                              <p:par>
                                <p:cTn id="23" presetID="31" presetClass="entr" presetSubtype="0" fill="hold" grpId="0" nodeType="withEffect">
                                  <p:stCondLst>
                                    <p:cond delay="0"/>
                                  </p:stCondLst>
                                  <p:iterate type="lt">
                                    <p:tmPct val="5000"/>
                                  </p:iterate>
                                  <p:childTnLst>
                                    <p:set>
                                      <p:cBhvr>
                                        <p:cTn id="24" dur="1" fill="hold">
                                          <p:stCondLst>
                                            <p:cond delay="0"/>
                                          </p:stCondLst>
                                        </p:cTn>
                                        <p:tgtEl>
                                          <p:spTgt spid="45103"/>
                                        </p:tgtEl>
                                        <p:attrNameLst>
                                          <p:attrName>style.visibility</p:attrName>
                                        </p:attrNameLst>
                                      </p:cBhvr>
                                      <p:to>
                                        <p:strVal val="visible"/>
                                      </p:to>
                                    </p:set>
                                    <p:anim calcmode="lin" valueType="num">
                                      <p:cBhvr>
                                        <p:cTn id="25" dur="500" fill="hold"/>
                                        <p:tgtEl>
                                          <p:spTgt spid="45103"/>
                                        </p:tgtEl>
                                        <p:attrNameLst>
                                          <p:attrName>ppt_w</p:attrName>
                                        </p:attrNameLst>
                                      </p:cBhvr>
                                      <p:tavLst>
                                        <p:tav tm="0">
                                          <p:val>
                                            <p:fltVal val="0"/>
                                          </p:val>
                                        </p:tav>
                                        <p:tav tm="100000">
                                          <p:val>
                                            <p:strVal val="#ppt_w"/>
                                          </p:val>
                                        </p:tav>
                                      </p:tavLst>
                                    </p:anim>
                                    <p:anim calcmode="lin" valueType="num">
                                      <p:cBhvr>
                                        <p:cTn id="26" dur="500" fill="hold"/>
                                        <p:tgtEl>
                                          <p:spTgt spid="45103"/>
                                        </p:tgtEl>
                                        <p:attrNameLst>
                                          <p:attrName>ppt_h</p:attrName>
                                        </p:attrNameLst>
                                      </p:cBhvr>
                                      <p:tavLst>
                                        <p:tav tm="0">
                                          <p:val>
                                            <p:fltVal val="0"/>
                                          </p:val>
                                        </p:tav>
                                        <p:tav tm="100000">
                                          <p:val>
                                            <p:strVal val="#ppt_h"/>
                                          </p:val>
                                        </p:tav>
                                      </p:tavLst>
                                    </p:anim>
                                    <p:anim calcmode="lin" valueType="num">
                                      <p:cBhvr>
                                        <p:cTn id="27" dur="500" fill="hold"/>
                                        <p:tgtEl>
                                          <p:spTgt spid="45103"/>
                                        </p:tgtEl>
                                        <p:attrNameLst>
                                          <p:attrName>style.rotation</p:attrName>
                                        </p:attrNameLst>
                                      </p:cBhvr>
                                      <p:tavLst>
                                        <p:tav tm="0">
                                          <p:val>
                                            <p:fltVal val="90"/>
                                          </p:val>
                                        </p:tav>
                                        <p:tav tm="100000">
                                          <p:val>
                                            <p:fltVal val="0"/>
                                          </p:val>
                                        </p:tav>
                                      </p:tavLst>
                                    </p:anim>
                                    <p:animEffect transition="in" filter="fade">
                                      <p:cBhvr>
                                        <p:cTn id="28" dur="500"/>
                                        <p:tgtEl>
                                          <p:spTgt spid="45103"/>
                                        </p:tgtEl>
                                      </p:cBhvr>
                                    </p:animEffect>
                                  </p:childTnLst>
                                </p:cTn>
                              </p:par>
                              <p:par>
                                <p:cTn id="29" presetID="31" presetClass="entr" presetSubtype="0" fill="hold" grpId="0" nodeType="withEffect">
                                  <p:stCondLst>
                                    <p:cond delay="0"/>
                                  </p:stCondLst>
                                  <p:iterate type="lt">
                                    <p:tmPct val="5000"/>
                                  </p:iterate>
                                  <p:childTnLst>
                                    <p:set>
                                      <p:cBhvr>
                                        <p:cTn id="30" dur="1" fill="hold">
                                          <p:stCondLst>
                                            <p:cond delay="0"/>
                                          </p:stCondLst>
                                        </p:cTn>
                                        <p:tgtEl>
                                          <p:spTgt spid="45102"/>
                                        </p:tgtEl>
                                        <p:attrNameLst>
                                          <p:attrName>style.visibility</p:attrName>
                                        </p:attrNameLst>
                                      </p:cBhvr>
                                      <p:to>
                                        <p:strVal val="visible"/>
                                      </p:to>
                                    </p:set>
                                    <p:anim calcmode="lin" valueType="num">
                                      <p:cBhvr>
                                        <p:cTn id="31" dur="500" fill="hold"/>
                                        <p:tgtEl>
                                          <p:spTgt spid="45102"/>
                                        </p:tgtEl>
                                        <p:attrNameLst>
                                          <p:attrName>ppt_w</p:attrName>
                                        </p:attrNameLst>
                                      </p:cBhvr>
                                      <p:tavLst>
                                        <p:tav tm="0">
                                          <p:val>
                                            <p:fltVal val="0"/>
                                          </p:val>
                                        </p:tav>
                                        <p:tav tm="100000">
                                          <p:val>
                                            <p:strVal val="#ppt_w"/>
                                          </p:val>
                                        </p:tav>
                                      </p:tavLst>
                                    </p:anim>
                                    <p:anim calcmode="lin" valueType="num">
                                      <p:cBhvr>
                                        <p:cTn id="32" dur="500" fill="hold"/>
                                        <p:tgtEl>
                                          <p:spTgt spid="45102"/>
                                        </p:tgtEl>
                                        <p:attrNameLst>
                                          <p:attrName>ppt_h</p:attrName>
                                        </p:attrNameLst>
                                      </p:cBhvr>
                                      <p:tavLst>
                                        <p:tav tm="0">
                                          <p:val>
                                            <p:fltVal val="0"/>
                                          </p:val>
                                        </p:tav>
                                        <p:tav tm="100000">
                                          <p:val>
                                            <p:strVal val="#ppt_h"/>
                                          </p:val>
                                        </p:tav>
                                      </p:tavLst>
                                    </p:anim>
                                    <p:anim calcmode="lin" valueType="num">
                                      <p:cBhvr>
                                        <p:cTn id="33" dur="500" fill="hold"/>
                                        <p:tgtEl>
                                          <p:spTgt spid="45102"/>
                                        </p:tgtEl>
                                        <p:attrNameLst>
                                          <p:attrName>style.rotation</p:attrName>
                                        </p:attrNameLst>
                                      </p:cBhvr>
                                      <p:tavLst>
                                        <p:tav tm="0">
                                          <p:val>
                                            <p:fltVal val="90"/>
                                          </p:val>
                                        </p:tav>
                                        <p:tav tm="100000">
                                          <p:val>
                                            <p:fltVal val="0"/>
                                          </p:val>
                                        </p:tav>
                                      </p:tavLst>
                                    </p:anim>
                                    <p:animEffect transition="in" filter="fade">
                                      <p:cBhvr>
                                        <p:cTn id="34" dur="500"/>
                                        <p:tgtEl>
                                          <p:spTgt spid="45102"/>
                                        </p:tgtEl>
                                      </p:cBhvr>
                                    </p:animEffect>
                                  </p:childTnLst>
                                </p:cTn>
                              </p:par>
                              <p:par>
                                <p:cTn id="35" presetID="31" presetClass="entr" presetSubtype="0" fill="hold" grpId="0" nodeType="withEffect">
                                  <p:stCondLst>
                                    <p:cond delay="0"/>
                                  </p:stCondLst>
                                  <p:iterate type="lt">
                                    <p:tmPct val="5000"/>
                                  </p:iterate>
                                  <p:childTnLst>
                                    <p:set>
                                      <p:cBhvr>
                                        <p:cTn id="36" dur="1" fill="hold">
                                          <p:stCondLst>
                                            <p:cond delay="0"/>
                                          </p:stCondLst>
                                        </p:cTn>
                                        <p:tgtEl>
                                          <p:spTgt spid="45101"/>
                                        </p:tgtEl>
                                        <p:attrNameLst>
                                          <p:attrName>style.visibility</p:attrName>
                                        </p:attrNameLst>
                                      </p:cBhvr>
                                      <p:to>
                                        <p:strVal val="visible"/>
                                      </p:to>
                                    </p:set>
                                    <p:anim calcmode="lin" valueType="num">
                                      <p:cBhvr>
                                        <p:cTn id="37" dur="500" fill="hold"/>
                                        <p:tgtEl>
                                          <p:spTgt spid="45101"/>
                                        </p:tgtEl>
                                        <p:attrNameLst>
                                          <p:attrName>ppt_w</p:attrName>
                                        </p:attrNameLst>
                                      </p:cBhvr>
                                      <p:tavLst>
                                        <p:tav tm="0">
                                          <p:val>
                                            <p:fltVal val="0"/>
                                          </p:val>
                                        </p:tav>
                                        <p:tav tm="100000">
                                          <p:val>
                                            <p:strVal val="#ppt_w"/>
                                          </p:val>
                                        </p:tav>
                                      </p:tavLst>
                                    </p:anim>
                                    <p:anim calcmode="lin" valueType="num">
                                      <p:cBhvr>
                                        <p:cTn id="38" dur="500" fill="hold"/>
                                        <p:tgtEl>
                                          <p:spTgt spid="45101"/>
                                        </p:tgtEl>
                                        <p:attrNameLst>
                                          <p:attrName>ppt_h</p:attrName>
                                        </p:attrNameLst>
                                      </p:cBhvr>
                                      <p:tavLst>
                                        <p:tav tm="0">
                                          <p:val>
                                            <p:fltVal val="0"/>
                                          </p:val>
                                        </p:tav>
                                        <p:tav tm="100000">
                                          <p:val>
                                            <p:strVal val="#ppt_h"/>
                                          </p:val>
                                        </p:tav>
                                      </p:tavLst>
                                    </p:anim>
                                    <p:anim calcmode="lin" valueType="num">
                                      <p:cBhvr>
                                        <p:cTn id="39" dur="500" fill="hold"/>
                                        <p:tgtEl>
                                          <p:spTgt spid="45101"/>
                                        </p:tgtEl>
                                        <p:attrNameLst>
                                          <p:attrName>style.rotation</p:attrName>
                                        </p:attrNameLst>
                                      </p:cBhvr>
                                      <p:tavLst>
                                        <p:tav tm="0">
                                          <p:val>
                                            <p:fltVal val="90"/>
                                          </p:val>
                                        </p:tav>
                                        <p:tav tm="100000">
                                          <p:val>
                                            <p:fltVal val="0"/>
                                          </p:val>
                                        </p:tav>
                                      </p:tavLst>
                                    </p:anim>
                                    <p:animEffect transition="in" filter="fade">
                                      <p:cBhvr>
                                        <p:cTn id="40" dur="500"/>
                                        <p:tgtEl>
                                          <p:spTgt spid="45101"/>
                                        </p:tgtEl>
                                      </p:cBhvr>
                                    </p:animEffect>
                                  </p:childTnLst>
                                </p:cTn>
                              </p:par>
                              <p:par>
                                <p:cTn id="41" presetID="31" presetClass="entr" presetSubtype="0" fill="hold" grpId="0" nodeType="withEffect">
                                  <p:stCondLst>
                                    <p:cond delay="0"/>
                                  </p:stCondLst>
                                  <p:iterate type="lt">
                                    <p:tmPct val="5000"/>
                                  </p:iterate>
                                  <p:childTnLst>
                                    <p:set>
                                      <p:cBhvr>
                                        <p:cTn id="42" dur="1" fill="hold">
                                          <p:stCondLst>
                                            <p:cond delay="0"/>
                                          </p:stCondLst>
                                        </p:cTn>
                                        <p:tgtEl>
                                          <p:spTgt spid="45100"/>
                                        </p:tgtEl>
                                        <p:attrNameLst>
                                          <p:attrName>style.visibility</p:attrName>
                                        </p:attrNameLst>
                                      </p:cBhvr>
                                      <p:to>
                                        <p:strVal val="visible"/>
                                      </p:to>
                                    </p:set>
                                    <p:anim calcmode="lin" valueType="num">
                                      <p:cBhvr>
                                        <p:cTn id="43" dur="500" fill="hold"/>
                                        <p:tgtEl>
                                          <p:spTgt spid="45100"/>
                                        </p:tgtEl>
                                        <p:attrNameLst>
                                          <p:attrName>ppt_w</p:attrName>
                                        </p:attrNameLst>
                                      </p:cBhvr>
                                      <p:tavLst>
                                        <p:tav tm="0">
                                          <p:val>
                                            <p:fltVal val="0"/>
                                          </p:val>
                                        </p:tav>
                                        <p:tav tm="100000">
                                          <p:val>
                                            <p:strVal val="#ppt_w"/>
                                          </p:val>
                                        </p:tav>
                                      </p:tavLst>
                                    </p:anim>
                                    <p:anim calcmode="lin" valueType="num">
                                      <p:cBhvr>
                                        <p:cTn id="44" dur="500" fill="hold"/>
                                        <p:tgtEl>
                                          <p:spTgt spid="45100"/>
                                        </p:tgtEl>
                                        <p:attrNameLst>
                                          <p:attrName>ppt_h</p:attrName>
                                        </p:attrNameLst>
                                      </p:cBhvr>
                                      <p:tavLst>
                                        <p:tav tm="0">
                                          <p:val>
                                            <p:fltVal val="0"/>
                                          </p:val>
                                        </p:tav>
                                        <p:tav tm="100000">
                                          <p:val>
                                            <p:strVal val="#ppt_h"/>
                                          </p:val>
                                        </p:tav>
                                      </p:tavLst>
                                    </p:anim>
                                    <p:anim calcmode="lin" valueType="num">
                                      <p:cBhvr>
                                        <p:cTn id="45" dur="500" fill="hold"/>
                                        <p:tgtEl>
                                          <p:spTgt spid="45100"/>
                                        </p:tgtEl>
                                        <p:attrNameLst>
                                          <p:attrName>style.rotation</p:attrName>
                                        </p:attrNameLst>
                                      </p:cBhvr>
                                      <p:tavLst>
                                        <p:tav tm="0">
                                          <p:val>
                                            <p:fltVal val="90"/>
                                          </p:val>
                                        </p:tav>
                                        <p:tav tm="100000">
                                          <p:val>
                                            <p:fltVal val="0"/>
                                          </p:val>
                                        </p:tav>
                                      </p:tavLst>
                                    </p:anim>
                                    <p:animEffect transition="in" filter="fade">
                                      <p:cBhvr>
                                        <p:cTn id="46" dur="500"/>
                                        <p:tgtEl>
                                          <p:spTgt spid="45100"/>
                                        </p:tgtEl>
                                      </p:cBhvr>
                                    </p:animEffect>
                                  </p:childTnLst>
                                </p:cTn>
                              </p:par>
                              <p:par>
                                <p:cTn id="47" presetID="31" presetClass="entr" presetSubtype="0" fill="hold" grpId="0" nodeType="withEffect">
                                  <p:stCondLst>
                                    <p:cond delay="0"/>
                                  </p:stCondLst>
                                  <p:iterate type="lt">
                                    <p:tmPct val="5000"/>
                                  </p:iterate>
                                  <p:childTnLst>
                                    <p:set>
                                      <p:cBhvr>
                                        <p:cTn id="48" dur="1" fill="hold">
                                          <p:stCondLst>
                                            <p:cond delay="0"/>
                                          </p:stCondLst>
                                        </p:cTn>
                                        <p:tgtEl>
                                          <p:spTgt spid="45099"/>
                                        </p:tgtEl>
                                        <p:attrNameLst>
                                          <p:attrName>style.visibility</p:attrName>
                                        </p:attrNameLst>
                                      </p:cBhvr>
                                      <p:to>
                                        <p:strVal val="visible"/>
                                      </p:to>
                                    </p:set>
                                    <p:anim calcmode="lin" valueType="num">
                                      <p:cBhvr>
                                        <p:cTn id="49" dur="500" fill="hold"/>
                                        <p:tgtEl>
                                          <p:spTgt spid="45099"/>
                                        </p:tgtEl>
                                        <p:attrNameLst>
                                          <p:attrName>ppt_w</p:attrName>
                                        </p:attrNameLst>
                                      </p:cBhvr>
                                      <p:tavLst>
                                        <p:tav tm="0">
                                          <p:val>
                                            <p:fltVal val="0"/>
                                          </p:val>
                                        </p:tav>
                                        <p:tav tm="100000">
                                          <p:val>
                                            <p:strVal val="#ppt_w"/>
                                          </p:val>
                                        </p:tav>
                                      </p:tavLst>
                                    </p:anim>
                                    <p:anim calcmode="lin" valueType="num">
                                      <p:cBhvr>
                                        <p:cTn id="50" dur="500" fill="hold"/>
                                        <p:tgtEl>
                                          <p:spTgt spid="45099"/>
                                        </p:tgtEl>
                                        <p:attrNameLst>
                                          <p:attrName>ppt_h</p:attrName>
                                        </p:attrNameLst>
                                      </p:cBhvr>
                                      <p:tavLst>
                                        <p:tav tm="0">
                                          <p:val>
                                            <p:fltVal val="0"/>
                                          </p:val>
                                        </p:tav>
                                        <p:tav tm="100000">
                                          <p:val>
                                            <p:strVal val="#ppt_h"/>
                                          </p:val>
                                        </p:tav>
                                      </p:tavLst>
                                    </p:anim>
                                    <p:anim calcmode="lin" valueType="num">
                                      <p:cBhvr>
                                        <p:cTn id="51" dur="500" fill="hold"/>
                                        <p:tgtEl>
                                          <p:spTgt spid="45099"/>
                                        </p:tgtEl>
                                        <p:attrNameLst>
                                          <p:attrName>style.rotation</p:attrName>
                                        </p:attrNameLst>
                                      </p:cBhvr>
                                      <p:tavLst>
                                        <p:tav tm="0">
                                          <p:val>
                                            <p:fltVal val="90"/>
                                          </p:val>
                                        </p:tav>
                                        <p:tav tm="100000">
                                          <p:val>
                                            <p:fltVal val="0"/>
                                          </p:val>
                                        </p:tav>
                                      </p:tavLst>
                                    </p:anim>
                                    <p:animEffect transition="in" filter="fade">
                                      <p:cBhvr>
                                        <p:cTn id="52" dur="500"/>
                                        <p:tgtEl>
                                          <p:spTgt spid="45099"/>
                                        </p:tgtEl>
                                      </p:cBhvr>
                                    </p:animEffect>
                                  </p:childTnLst>
                                </p:cTn>
                              </p:par>
                            </p:childTnLst>
                          </p:cTn>
                        </p:par>
                        <p:par>
                          <p:cTn id="53" fill="hold">
                            <p:stCondLst>
                              <p:cond delay="2000"/>
                            </p:stCondLst>
                            <p:childTnLst>
                              <p:par>
                                <p:cTn id="54" presetID="53" presetClass="entr" presetSubtype="16" fill="hold" grpId="0" nodeType="after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 fill="hold"/>
                                        <p:tgtEl>
                                          <p:spTgt spid="14"/>
                                        </p:tgtEl>
                                        <p:attrNameLst>
                                          <p:attrName>ppt_w</p:attrName>
                                        </p:attrNameLst>
                                      </p:cBhvr>
                                      <p:tavLst>
                                        <p:tav tm="0">
                                          <p:val>
                                            <p:fltVal val="0"/>
                                          </p:val>
                                        </p:tav>
                                        <p:tav tm="100000">
                                          <p:val>
                                            <p:strVal val="#ppt_w"/>
                                          </p:val>
                                        </p:tav>
                                      </p:tavLst>
                                    </p:anim>
                                    <p:anim calcmode="lin" valueType="num">
                                      <p:cBhvr>
                                        <p:cTn id="57" dur="500" fill="hold"/>
                                        <p:tgtEl>
                                          <p:spTgt spid="14"/>
                                        </p:tgtEl>
                                        <p:attrNameLst>
                                          <p:attrName>ppt_h</p:attrName>
                                        </p:attrNameLst>
                                      </p:cBhvr>
                                      <p:tavLst>
                                        <p:tav tm="0">
                                          <p:val>
                                            <p:fltVal val="0"/>
                                          </p:val>
                                        </p:tav>
                                        <p:tav tm="100000">
                                          <p:val>
                                            <p:strVal val="#ppt_h"/>
                                          </p:val>
                                        </p:tav>
                                      </p:tavLst>
                                    </p:anim>
                                    <p:animEffect transition="in" filter="fade">
                                      <p:cBhvr>
                                        <p:cTn id="58" dur="500"/>
                                        <p:tgtEl>
                                          <p:spTgt spid="14"/>
                                        </p:tgtEl>
                                      </p:cBhvr>
                                    </p:animEffect>
                                  </p:childTnLst>
                                </p:cTn>
                              </p:par>
                            </p:childTnLst>
                          </p:cTn>
                        </p:par>
                        <p:par>
                          <p:cTn id="59" fill="hold">
                            <p:stCondLst>
                              <p:cond delay="2500"/>
                            </p:stCondLst>
                            <p:childTnLst>
                              <p:par>
                                <p:cTn id="60" presetID="22" presetClass="entr" presetSubtype="2" fill="hold" nodeType="afterEffect">
                                  <p:stCondLst>
                                    <p:cond delay="0"/>
                                  </p:stCondLst>
                                  <p:childTnLst>
                                    <p:set>
                                      <p:cBhvr>
                                        <p:cTn id="61" dur="1" fill="hold">
                                          <p:stCondLst>
                                            <p:cond delay="0"/>
                                          </p:stCondLst>
                                        </p:cTn>
                                        <p:tgtEl>
                                          <p:spTgt spid="96"/>
                                        </p:tgtEl>
                                        <p:attrNameLst>
                                          <p:attrName>style.visibility</p:attrName>
                                        </p:attrNameLst>
                                      </p:cBhvr>
                                      <p:to>
                                        <p:strVal val="visible"/>
                                      </p:to>
                                    </p:set>
                                    <p:animEffect transition="in" filter="wipe(right)">
                                      <p:cBhvr>
                                        <p:cTn id="62" dur="500"/>
                                        <p:tgtEl>
                                          <p:spTgt spid="96"/>
                                        </p:tgtEl>
                                      </p:cBhvr>
                                    </p:animEffect>
                                  </p:childTnLst>
                                </p:cTn>
                              </p:par>
                              <p:par>
                                <p:cTn id="63" presetID="22" presetClass="entr" presetSubtype="2" fill="hold"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wipe(right)">
                                      <p:cBhvr>
                                        <p:cTn id="65" dur="500"/>
                                        <p:tgtEl>
                                          <p:spTgt spid="102"/>
                                        </p:tgtEl>
                                      </p:cBhvr>
                                    </p:animEffect>
                                  </p:childTnLst>
                                </p:cTn>
                              </p:par>
                              <p:par>
                                <p:cTn id="66" presetID="22" presetClass="entr" presetSubtype="2" fill="hold" nodeType="withEffect">
                                  <p:stCondLst>
                                    <p:cond delay="0"/>
                                  </p:stCondLst>
                                  <p:childTnLst>
                                    <p:set>
                                      <p:cBhvr>
                                        <p:cTn id="67" dur="1" fill="hold">
                                          <p:stCondLst>
                                            <p:cond delay="0"/>
                                          </p:stCondLst>
                                        </p:cTn>
                                        <p:tgtEl>
                                          <p:spTgt spid="103"/>
                                        </p:tgtEl>
                                        <p:attrNameLst>
                                          <p:attrName>style.visibility</p:attrName>
                                        </p:attrNameLst>
                                      </p:cBhvr>
                                      <p:to>
                                        <p:strVal val="visible"/>
                                      </p:to>
                                    </p:set>
                                    <p:animEffect transition="in" filter="wipe(right)">
                                      <p:cBhvr>
                                        <p:cTn id="68" dur="500"/>
                                        <p:tgtEl>
                                          <p:spTgt spid="103"/>
                                        </p:tgtEl>
                                      </p:cBhvr>
                                    </p:animEffect>
                                  </p:childTnLst>
                                </p:cTn>
                              </p:par>
                              <p:par>
                                <p:cTn id="69" presetID="22" presetClass="entr" presetSubtype="8" fill="hold" nodeType="withEffect">
                                  <p:stCondLst>
                                    <p:cond delay="0"/>
                                  </p:stCondLst>
                                  <p:childTnLst>
                                    <p:set>
                                      <p:cBhvr>
                                        <p:cTn id="70" dur="1" fill="hold">
                                          <p:stCondLst>
                                            <p:cond delay="0"/>
                                          </p:stCondLst>
                                        </p:cTn>
                                        <p:tgtEl>
                                          <p:spTgt spid="104"/>
                                        </p:tgtEl>
                                        <p:attrNameLst>
                                          <p:attrName>style.visibility</p:attrName>
                                        </p:attrNameLst>
                                      </p:cBhvr>
                                      <p:to>
                                        <p:strVal val="visible"/>
                                      </p:to>
                                    </p:set>
                                    <p:animEffect transition="in" filter="wipe(left)">
                                      <p:cBhvr>
                                        <p:cTn id="71" dur="500"/>
                                        <p:tgtEl>
                                          <p:spTgt spid="104"/>
                                        </p:tgtEl>
                                      </p:cBhvr>
                                    </p:animEffect>
                                  </p:childTnLst>
                                </p:cTn>
                              </p:par>
                              <p:par>
                                <p:cTn id="72" presetID="22" presetClass="entr" presetSubtype="8" fill="hold" nodeType="withEffect">
                                  <p:stCondLst>
                                    <p:cond delay="0"/>
                                  </p:stCondLst>
                                  <p:childTnLst>
                                    <p:set>
                                      <p:cBhvr>
                                        <p:cTn id="73" dur="1" fill="hold">
                                          <p:stCondLst>
                                            <p:cond delay="0"/>
                                          </p:stCondLst>
                                        </p:cTn>
                                        <p:tgtEl>
                                          <p:spTgt spid="109"/>
                                        </p:tgtEl>
                                        <p:attrNameLst>
                                          <p:attrName>style.visibility</p:attrName>
                                        </p:attrNameLst>
                                      </p:cBhvr>
                                      <p:to>
                                        <p:strVal val="visible"/>
                                      </p:to>
                                    </p:set>
                                    <p:animEffect transition="in" filter="wipe(left)">
                                      <p:cBhvr>
                                        <p:cTn id="74" dur="500"/>
                                        <p:tgtEl>
                                          <p:spTgt spid="109"/>
                                        </p:tgtEl>
                                      </p:cBhvr>
                                    </p:animEffect>
                                  </p:childTnLst>
                                </p:cTn>
                              </p:par>
                              <p:par>
                                <p:cTn id="75" presetID="22" presetClass="entr" presetSubtype="8" fill="hold" nodeType="withEffect">
                                  <p:stCondLst>
                                    <p:cond delay="0"/>
                                  </p:stCondLst>
                                  <p:childTnLst>
                                    <p:set>
                                      <p:cBhvr>
                                        <p:cTn id="76" dur="1" fill="hold">
                                          <p:stCondLst>
                                            <p:cond delay="0"/>
                                          </p:stCondLst>
                                        </p:cTn>
                                        <p:tgtEl>
                                          <p:spTgt spid="111"/>
                                        </p:tgtEl>
                                        <p:attrNameLst>
                                          <p:attrName>style.visibility</p:attrName>
                                        </p:attrNameLst>
                                      </p:cBhvr>
                                      <p:to>
                                        <p:strVal val="visible"/>
                                      </p:to>
                                    </p:set>
                                    <p:animEffect transition="in" filter="wipe(left)">
                                      <p:cBhvr>
                                        <p:cTn id="77" dur="500"/>
                                        <p:tgtEl>
                                          <p:spTgt spid="111"/>
                                        </p:tgtEl>
                                      </p:cBhvr>
                                    </p:animEffect>
                                  </p:childTnLst>
                                </p:cTn>
                              </p:par>
                            </p:childTnLst>
                          </p:cTn>
                        </p:par>
                        <p:par>
                          <p:cTn id="78" fill="hold">
                            <p:stCondLst>
                              <p:cond delay="3000"/>
                            </p:stCondLst>
                            <p:childTnLst>
                              <p:par>
                                <p:cTn id="79" presetID="22" presetClass="entr" presetSubtype="8" fill="hold" grpId="0" nodeType="after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wipe(left)">
                                      <p:cBhvr>
                                        <p:cTn id="81" dur="500"/>
                                        <p:tgtEl>
                                          <p:spTgt spid="23"/>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left)">
                                      <p:cBhvr>
                                        <p:cTn id="84" dur="500"/>
                                        <p:tgtEl>
                                          <p:spTgt spid="24"/>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wipe(left)">
                                      <p:cBhvr>
                                        <p:cTn id="87" dur="500"/>
                                        <p:tgtEl>
                                          <p:spTgt spid="25"/>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Effect transition="in" filter="wipe(left)">
                                      <p:cBhvr>
                                        <p:cTn id="90" dur="500"/>
                                        <p:tgtEl>
                                          <p:spTgt spid="26"/>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37"/>
                                        </p:tgtEl>
                                        <p:attrNameLst>
                                          <p:attrName>style.visibility</p:attrName>
                                        </p:attrNameLst>
                                      </p:cBhvr>
                                      <p:to>
                                        <p:strVal val="visible"/>
                                      </p:to>
                                    </p:set>
                                    <p:animEffect transition="in" filter="wipe(left)">
                                      <p:cBhvr>
                                        <p:cTn id="93" dur="500"/>
                                        <p:tgtEl>
                                          <p:spTgt spid="37"/>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38"/>
                                        </p:tgtEl>
                                        <p:attrNameLst>
                                          <p:attrName>style.visibility</p:attrName>
                                        </p:attrNameLst>
                                      </p:cBhvr>
                                      <p:to>
                                        <p:strVal val="visible"/>
                                      </p:to>
                                    </p:set>
                                    <p:animEffect transition="in" filter="wipe(left)">
                                      <p:cBhvr>
                                        <p:cTn id="96" dur="500"/>
                                        <p:tgtEl>
                                          <p:spTgt spid="38"/>
                                        </p:tgtEl>
                                      </p:cBhvr>
                                    </p:animEffect>
                                  </p:childTnLst>
                                </p:cTn>
                              </p:par>
                              <p:par>
                                <p:cTn id="97" presetID="22" presetClass="entr" presetSubtype="2" fill="hold" grpId="0" nodeType="withEffect">
                                  <p:stCondLst>
                                    <p:cond delay="0"/>
                                  </p:stCondLst>
                                  <p:childTnLst>
                                    <p:set>
                                      <p:cBhvr>
                                        <p:cTn id="98" dur="1" fill="hold">
                                          <p:stCondLst>
                                            <p:cond delay="0"/>
                                          </p:stCondLst>
                                        </p:cTn>
                                        <p:tgtEl>
                                          <p:spTgt spid="39"/>
                                        </p:tgtEl>
                                        <p:attrNameLst>
                                          <p:attrName>style.visibility</p:attrName>
                                        </p:attrNameLst>
                                      </p:cBhvr>
                                      <p:to>
                                        <p:strVal val="visible"/>
                                      </p:to>
                                    </p:set>
                                    <p:animEffect transition="in" filter="wipe(right)">
                                      <p:cBhvr>
                                        <p:cTn id="99" dur="500"/>
                                        <p:tgtEl>
                                          <p:spTgt spid="39"/>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40"/>
                                        </p:tgtEl>
                                        <p:attrNameLst>
                                          <p:attrName>style.visibility</p:attrName>
                                        </p:attrNameLst>
                                      </p:cBhvr>
                                      <p:to>
                                        <p:strVal val="visible"/>
                                      </p:to>
                                    </p:set>
                                    <p:animEffect transition="in" filter="wipe(right)">
                                      <p:cBhvr>
                                        <p:cTn id="102" dur="500"/>
                                        <p:tgtEl>
                                          <p:spTgt spid="40"/>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41"/>
                                        </p:tgtEl>
                                        <p:attrNameLst>
                                          <p:attrName>style.visibility</p:attrName>
                                        </p:attrNameLst>
                                      </p:cBhvr>
                                      <p:to>
                                        <p:strVal val="visible"/>
                                      </p:to>
                                    </p:set>
                                    <p:animEffect transition="in" filter="wipe(right)">
                                      <p:cBhvr>
                                        <p:cTn id="105" dur="500"/>
                                        <p:tgtEl>
                                          <p:spTgt spid="41"/>
                                        </p:tgtEl>
                                      </p:cBhvr>
                                    </p:animEffect>
                                  </p:childTnLst>
                                </p:cTn>
                              </p:par>
                              <p:par>
                                <p:cTn id="106" presetID="22" presetClass="entr" presetSubtype="2" fill="hold" grpId="0" nodeType="withEffect">
                                  <p:stCondLst>
                                    <p:cond delay="0"/>
                                  </p:stCondLst>
                                  <p:childTnLst>
                                    <p:set>
                                      <p:cBhvr>
                                        <p:cTn id="107" dur="1" fill="hold">
                                          <p:stCondLst>
                                            <p:cond delay="0"/>
                                          </p:stCondLst>
                                        </p:cTn>
                                        <p:tgtEl>
                                          <p:spTgt spid="42"/>
                                        </p:tgtEl>
                                        <p:attrNameLst>
                                          <p:attrName>style.visibility</p:attrName>
                                        </p:attrNameLst>
                                      </p:cBhvr>
                                      <p:to>
                                        <p:strVal val="visible"/>
                                      </p:to>
                                    </p:set>
                                    <p:animEffect transition="in" filter="wipe(right)">
                                      <p:cBhvr>
                                        <p:cTn id="108" dur="500"/>
                                        <p:tgtEl>
                                          <p:spTgt spid="42"/>
                                        </p:tgtEl>
                                      </p:cBhvr>
                                    </p:animEffect>
                                  </p:childTnLst>
                                </p:cTn>
                              </p:par>
                              <p:par>
                                <p:cTn id="109" presetID="22" presetClass="entr" presetSubtype="2" fill="hold" grpId="0" nodeType="withEffect">
                                  <p:stCondLst>
                                    <p:cond delay="0"/>
                                  </p:stCondLst>
                                  <p:childTnLst>
                                    <p:set>
                                      <p:cBhvr>
                                        <p:cTn id="110" dur="1" fill="hold">
                                          <p:stCondLst>
                                            <p:cond delay="0"/>
                                          </p:stCondLst>
                                        </p:cTn>
                                        <p:tgtEl>
                                          <p:spTgt spid="43"/>
                                        </p:tgtEl>
                                        <p:attrNameLst>
                                          <p:attrName>style.visibility</p:attrName>
                                        </p:attrNameLst>
                                      </p:cBhvr>
                                      <p:to>
                                        <p:strVal val="visible"/>
                                      </p:to>
                                    </p:set>
                                    <p:animEffect transition="in" filter="wipe(right)">
                                      <p:cBhvr>
                                        <p:cTn id="111" dur="500"/>
                                        <p:tgtEl>
                                          <p:spTgt spid="43"/>
                                        </p:tgtEl>
                                      </p:cBhvr>
                                    </p:animEffect>
                                  </p:childTnLst>
                                </p:cTn>
                              </p:par>
                              <p:par>
                                <p:cTn id="112" presetID="22" presetClass="entr" presetSubtype="2" fill="hold" grpId="0" nodeType="withEffect">
                                  <p:stCondLst>
                                    <p:cond delay="0"/>
                                  </p:stCondLst>
                                  <p:childTnLst>
                                    <p:set>
                                      <p:cBhvr>
                                        <p:cTn id="113" dur="1" fill="hold">
                                          <p:stCondLst>
                                            <p:cond delay="0"/>
                                          </p:stCondLst>
                                        </p:cTn>
                                        <p:tgtEl>
                                          <p:spTgt spid="44"/>
                                        </p:tgtEl>
                                        <p:attrNameLst>
                                          <p:attrName>style.visibility</p:attrName>
                                        </p:attrNameLst>
                                      </p:cBhvr>
                                      <p:to>
                                        <p:strVal val="visible"/>
                                      </p:to>
                                    </p:set>
                                    <p:animEffect transition="in" filter="wipe(right)">
                                      <p:cBhvr>
                                        <p:cTn id="11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98" grpId="0"/>
      <p:bldP spid="45099" grpId="0"/>
      <p:bldP spid="45100" grpId="0"/>
      <p:bldP spid="45101" grpId="0"/>
      <p:bldP spid="45102" grpId="0"/>
      <p:bldP spid="45103" grpId="0"/>
      <p:bldP spid="23" grpId="0"/>
      <p:bldP spid="24" grpId="0"/>
      <p:bldP spid="25" grpId="0"/>
      <p:bldP spid="26" grpId="0"/>
      <p:bldP spid="37" grpId="0"/>
      <p:bldP spid="38" grpId="0"/>
      <p:bldP spid="39" grpId="0"/>
      <p:bldP spid="40" grpId="0"/>
      <p:bldP spid="41" grpId="0"/>
      <p:bldP spid="42" grpId="0"/>
      <p:bldP spid="43" grpId="0"/>
      <p:bldP spid="44" grpId="0"/>
      <p:bldP spid="45132" grpId="0" animBg="1"/>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852488" y="3067050"/>
            <a:ext cx="1741487" cy="879475"/>
          </a:xfrm>
          <a:custGeom>
            <a:avLst/>
            <a:gdLst>
              <a:gd name="T0" fmla="*/ 27 w 2184400"/>
              <a:gd name="T1" fmla="*/ 0 h 1117600"/>
              <a:gd name="T2" fmla="*/ 5538 w 2184400"/>
              <a:gd name="T3" fmla="*/ 0 h 1117600"/>
              <a:gd name="T4" fmla="*/ 5483 w 2184400"/>
              <a:gd name="T5" fmla="*/ 433 h 1117600"/>
              <a:gd name="T6" fmla="*/ 23190 w 2184400"/>
              <a:gd name="T7" fmla="*/ 14625 h 1117600"/>
              <a:gd name="T8" fmla="*/ 40896 w 2184400"/>
              <a:gd name="T9" fmla="*/ 433 h 1117600"/>
              <a:gd name="T10" fmla="*/ 40843 w 2184400"/>
              <a:gd name="T11" fmla="*/ 0 h 1117600"/>
              <a:gd name="T12" fmla="*/ 46353 w 2184400"/>
              <a:gd name="T13" fmla="*/ 0 h 1117600"/>
              <a:gd name="T14" fmla="*/ 46379 w 2184400"/>
              <a:gd name="T15" fmla="*/ 433 h 1117600"/>
              <a:gd name="T16" fmla="*/ 23190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a:p>
        </p:txBody>
      </p:sp>
      <p:sp>
        <p:nvSpPr>
          <p:cNvPr id="19" name="任意多边形 18"/>
          <p:cNvSpPr>
            <a:spLocks/>
          </p:cNvSpPr>
          <p:nvPr/>
        </p:nvSpPr>
        <p:spPr bwMode="auto">
          <a:xfrm>
            <a:off x="3943350" y="3067050"/>
            <a:ext cx="1741488" cy="879475"/>
          </a:xfrm>
          <a:custGeom>
            <a:avLst/>
            <a:gdLst>
              <a:gd name="T0" fmla="*/ 27 w 2184400"/>
              <a:gd name="T1" fmla="*/ 0 h 1117600"/>
              <a:gd name="T2" fmla="*/ 5538 w 2184400"/>
              <a:gd name="T3" fmla="*/ 0 h 1117600"/>
              <a:gd name="T4" fmla="*/ 5483 w 2184400"/>
              <a:gd name="T5" fmla="*/ 433 h 1117600"/>
              <a:gd name="T6" fmla="*/ 23190 w 2184400"/>
              <a:gd name="T7" fmla="*/ 14625 h 1117600"/>
              <a:gd name="T8" fmla="*/ 40897 w 2184400"/>
              <a:gd name="T9" fmla="*/ 433 h 1117600"/>
              <a:gd name="T10" fmla="*/ 40843 w 2184400"/>
              <a:gd name="T11" fmla="*/ 0 h 1117600"/>
              <a:gd name="T12" fmla="*/ 46354 w 2184400"/>
              <a:gd name="T13" fmla="*/ 0 h 1117600"/>
              <a:gd name="T14" fmla="*/ 46380 w 2184400"/>
              <a:gd name="T15" fmla="*/ 433 h 1117600"/>
              <a:gd name="T16" fmla="*/ 23190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a:p>
        </p:txBody>
      </p:sp>
      <p:sp>
        <p:nvSpPr>
          <p:cNvPr id="21" name="任意多边形 20"/>
          <p:cNvSpPr>
            <a:spLocks/>
          </p:cNvSpPr>
          <p:nvPr/>
        </p:nvSpPr>
        <p:spPr bwMode="auto">
          <a:xfrm>
            <a:off x="7008813" y="3067050"/>
            <a:ext cx="1741487" cy="879475"/>
          </a:xfrm>
          <a:custGeom>
            <a:avLst/>
            <a:gdLst>
              <a:gd name="T0" fmla="*/ 27 w 2184400"/>
              <a:gd name="T1" fmla="*/ 0 h 1117600"/>
              <a:gd name="T2" fmla="*/ 5538 w 2184400"/>
              <a:gd name="T3" fmla="*/ 0 h 1117600"/>
              <a:gd name="T4" fmla="*/ 5483 w 2184400"/>
              <a:gd name="T5" fmla="*/ 433 h 1117600"/>
              <a:gd name="T6" fmla="*/ 23190 w 2184400"/>
              <a:gd name="T7" fmla="*/ 14625 h 1117600"/>
              <a:gd name="T8" fmla="*/ 40896 w 2184400"/>
              <a:gd name="T9" fmla="*/ 433 h 1117600"/>
              <a:gd name="T10" fmla="*/ 40843 w 2184400"/>
              <a:gd name="T11" fmla="*/ 0 h 1117600"/>
              <a:gd name="T12" fmla="*/ 46353 w 2184400"/>
              <a:gd name="T13" fmla="*/ 0 h 1117600"/>
              <a:gd name="T14" fmla="*/ 46379 w 2184400"/>
              <a:gd name="T15" fmla="*/ 433 h 1117600"/>
              <a:gd name="T16" fmla="*/ 23190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a:p>
        </p:txBody>
      </p:sp>
      <p:sp>
        <p:nvSpPr>
          <p:cNvPr id="23" name="任意多边形 22"/>
          <p:cNvSpPr>
            <a:spLocks/>
          </p:cNvSpPr>
          <p:nvPr/>
        </p:nvSpPr>
        <p:spPr bwMode="auto">
          <a:xfrm flipV="1">
            <a:off x="2403475" y="2185988"/>
            <a:ext cx="1741488" cy="881062"/>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7 w 2184400"/>
              <a:gd name="T9" fmla="*/ 445 h 1117600"/>
              <a:gd name="T10" fmla="*/ 40843 w 2184400"/>
              <a:gd name="T11" fmla="*/ 0 h 1117600"/>
              <a:gd name="T12" fmla="*/ 46354 w 2184400"/>
              <a:gd name="T13" fmla="*/ 0 h 1117600"/>
              <a:gd name="T14" fmla="*/ 46380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a:p>
        </p:txBody>
      </p:sp>
      <p:sp>
        <p:nvSpPr>
          <p:cNvPr id="25" name="任意多边形 24"/>
          <p:cNvSpPr>
            <a:spLocks/>
          </p:cNvSpPr>
          <p:nvPr/>
        </p:nvSpPr>
        <p:spPr bwMode="auto">
          <a:xfrm flipV="1">
            <a:off x="5483225" y="2185988"/>
            <a:ext cx="1741488" cy="881062"/>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7 w 2184400"/>
              <a:gd name="T9" fmla="*/ 445 h 1117600"/>
              <a:gd name="T10" fmla="*/ 40843 w 2184400"/>
              <a:gd name="T11" fmla="*/ 0 h 1117600"/>
              <a:gd name="T12" fmla="*/ 46354 w 2184400"/>
              <a:gd name="T13" fmla="*/ 0 h 1117600"/>
              <a:gd name="T14" fmla="*/ 46380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a:p>
        </p:txBody>
      </p:sp>
      <p:sp>
        <p:nvSpPr>
          <p:cNvPr id="18" name="任意多边形 17"/>
          <p:cNvSpPr>
            <a:spLocks/>
          </p:cNvSpPr>
          <p:nvPr/>
        </p:nvSpPr>
        <p:spPr bwMode="auto">
          <a:xfrm>
            <a:off x="2389188" y="3067050"/>
            <a:ext cx="1743075" cy="879475"/>
          </a:xfrm>
          <a:custGeom>
            <a:avLst/>
            <a:gdLst>
              <a:gd name="T0" fmla="*/ 27 w 2184400"/>
              <a:gd name="T1" fmla="*/ 0 h 1117600"/>
              <a:gd name="T2" fmla="*/ 5624 w 2184400"/>
              <a:gd name="T3" fmla="*/ 0 h 1117600"/>
              <a:gd name="T4" fmla="*/ 5569 w 2184400"/>
              <a:gd name="T5" fmla="*/ 433 h 1117600"/>
              <a:gd name="T6" fmla="*/ 23552 w 2184400"/>
              <a:gd name="T7" fmla="*/ 14625 h 1117600"/>
              <a:gd name="T8" fmla="*/ 41535 w 2184400"/>
              <a:gd name="T9" fmla="*/ 433 h 1117600"/>
              <a:gd name="T10" fmla="*/ 41480 w 2184400"/>
              <a:gd name="T11" fmla="*/ 0 h 1117600"/>
              <a:gd name="T12" fmla="*/ 47077 w 2184400"/>
              <a:gd name="T13" fmla="*/ 0 h 1117600"/>
              <a:gd name="T14" fmla="*/ 47104 w 2184400"/>
              <a:gd name="T15" fmla="*/ 433 h 1117600"/>
              <a:gd name="T16" fmla="*/ 23552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endParaRPr lang="zh-CN" altLang="en-US"/>
          </a:p>
        </p:txBody>
      </p:sp>
      <p:sp>
        <p:nvSpPr>
          <p:cNvPr id="20" name="任意多边形 19"/>
          <p:cNvSpPr>
            <a:spLocks/>
          </p:cNvSpPr>
          <p:nvPr/>
        </p:nvSpPr>
        <p:spPr bwMode="auto">
          <a:xfrm>
            <a:off x="5470525" y="3067050"/>
            <a:ext cx="1741488" cy="879475"/>
          </a:xfrm>
          <a:custGeom>
            <a:avLst/>
            <a:gdLst>
              <a:gd name="T0" fmla="*/ 27 w 2184400"/>
              <a:gd name="T1" fmla="*/ 0 h 1117600"/>
              <a:gd name="T2" fmla="*/ 5538 w 2184400"/>
              <a:gd name="T3" fmla="*/ 0 h 1117600"/>
              <a:gd name="T4" fmla="*/ 5483 w 2184400"/>
              <a:gd name="T5" fmla="*/ 433 h 1117600"/>
              <a:gd name="T6" fmla="*/ 23190 w 2184400"/>
              <a:gd name="T7" fmla="*/ 14625 h 1117600"/>
              <a:gd name="T8" fmla="*/ 40897 w 2184400"/>
              <a:gd name="T9" fmla="*/ 433 h 1117600"/>
              <a:gd name="T10" fmla="*/ 40843 w 2184400"/>
              <a:gd name="T11" fmla="*/ 0 h 1117600"/>
              <a:gd name="T12" fmla="*/ 46354 w 2184400"/>
              <a:gd name="T13" fmla="*/ 0 h 1117600"/>
              <a:gd name="T14" fmla="*/ 46380 w 2184400"/>
              <a:gd name="T15" fmla="*/ 433 h 1117600"/>
              <a:gd name="T16" fmla="*/ 23190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endParaRPr lang="zh-CN" altLang="en-US"/>
          </a:p>
        </p:txBody>
      </p:sp>
      <p:sp>
        <p:nvSpPr>
          <p:cNvPr id="22" name="任意多边形 21"/>
          <p:cNvSpPr>
            <a:spLocks/>
          </p:cNvSpPr>
          <p:nvPr/>
        </p:nvSpPr>
        <p:spPr bwMode="auto">
          <a:xfrm flipV="1">
            <a:off x="852488" y="2185988"/>
            <a:ext cx="1741487" cy="881062"/>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6 w 2184400"/>
              <a:gd name="T9" fmla="*/ 445 h 1117600"/>
              <a:gd name="T10" fmla="*/ 40843 w 2184400"/>
              <a:gd name="T11" fmla="*/ 0 h 1117600"/>
              <a:gd name="T12" fmla="*/ 46353 w 2184400"/>
              <a:gd name="T13" fmla="*/ 0 h 1117600"/>
              <a:gd name="T14" fmla="*/ 46379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endParaRPr lang="zh-CN" altLang="en-US"/>
          </a:p>
        </p:txBody>
      </p:sp>
      <p:sp>
        <p:nvSpPr>
          <p:cNvPr id="24" name="任意多边形 23"/>
          <p:cNvSpPr>
            <a:spLocks/>
          </p:cNvSpPr>
          <p:nvPr/>
        </p:nvSpPr>
        <p:spPr bwMode="auto">
          <a:xfrm flipV="1">
            <a:off x="3930650" y="2185988"/>
            <a:ext cx="1741488" cy="881062"/>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7 w 2184400"/>
              <a:gd name="T9" fmla="*/ 445 h 1117600"/>
              <a:gd name="T10" fmla="*/ 40843 w 2184400"/>
              <a:gd name="T11" fmla="*/ 0 h 1117600"/>
              <a:gd name="T12" fmla="*/ 46354 w 2184400"/>
              <a:gd name="T13" fmla="*/ 0 h 1117600"/>
              <a:gd name="T14" fmla="*/ 46380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endParaRPr lang="zh-CN" altLang="en-US"/>
          </a:p>
        </p:txBody>
      </p:sp>
      <p:sp>
        <p:nvSpPr>
          <p:cNvPr id="26" name="任意多边形 25"/>
          <p:cNvSpPr>
            <a:spLocks/>
          </p:cNvSpPr>
          <p:nvPr/>
        </p:nvSpPr>
        <p:spPr bwMode="auto">
          <a:xfrm flipV="1">
            <a:off x="7008813" y="2185988"/>
            <a:ext cx="1741487" cy="881062"/>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6 w 2184400"/>
              <a:gd name="T9" fmla="*/ 445 h 1117600"/>
              <a:gd name="T10" fmla="*/ 40843 w 2184400"/>
              <a:gd name="T11" fmla="*/ 0 h 1117600"/>
              <a:gd name="T12" fmla="*/ 46353 w 2184400"/>
              <a:gd name="T13" fmla="*/ 0 h 1117600"/>
              <a:gd name="T14" fmla="*/ 46379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endParaRPr lang="zh-CN" altLang="en-US"/>
          </a:p>
        </p:txBody>
      </p:sp>
      <p:sp>
        <p:nvSpPr>
          <p:cNvPr id="102415" name="文本框 27"/>
          <p:cNvSpPr txBox="1">
            <a:spLocks noChangeArrowheads="1"/>
          </p:cNvSpPr>
          <p:nvPr/>
        </p:nvSpPr>
        <p:spPr bwMode="auto">
          <a:xfrm>
            <a:off x="1323975" y="2703513"/>
            <a:ext cx="782638" cy="727075"/>
          </a:xfrm>
          <a:prstGeom prst="rect">
            <a:avLst/>
          </a:prstGeom>
          <a:noFill/>
          <a:ln w="9525">
            <a:noFill/>
            <a:miter lim="800000"/>
            <a:headEnd/>
            <a:tailEnd/>
          </a:ln>
        </p:spPr>
        <p:txBody>
          <a:bodyPr lIns="72585" tIns="36293" rIns="72585" bIns="36293">
            <a:spAutoFit/>
          </a:bodyPr>
          <a:lstStyle/>
          <a:p>
            <a:pPr algn="ctr" defTabSz="725488"/>
            <a:r>
              <a:rPr lang="en-US" altLang="zh-CN" sz="4300" b="0">
                <a:solidFill>
                  <a:srgbClr val="5F5F5F"/>
                </a:solidFill>
                <a:latin typeface="Impact" pitchFamily="34" charset="0"/>
                <a:ea typeface="时尚中黑简体" pitchFamily="2" charset="-122"/>
                <a:cs typeface="Arial" charset="0"/>
              </a:rPr>
              <a:t>01</a:t>
            </a:r>
            <a:endParaRPr lang="zh-CN" altLang="en-US" sz="4300" b="0">
              <a:solidFill>
                <a:srgbClr val="5F5F5F"/>
              </a:solidFill>
              <a:latin typeface="Impact" pitchFamily="34" charset="0"/>
              <a:ea typeface="时尚中黑简体" pitchFamily="2" charset="-122"/>
              <a:cs typeface="Arial" charset="0"/>
            </a:endParaRPr>
          </a:p>
        </p:txBody>
      </p:sp>
      <p:sp>
        <p:nvSpPr>
          <p:cNvPr id="102416" name="文本框 28"/>
          <p:cNvSpPr txBox="1">
            <a:spLocks noChangeArrowheads="1"/>
          </p:cNvSpPr>
          <p:nvPr/>
        </p:nvSpPr>
        <p:spPr bwMode="auto">
          <a:xfrm>
            <a:off x="2863850" y="2703513"/>
            <a:ext cx="782638" cy="727075"/>
          </a:xfrm>
          <a:prstGeom prst="rect">
            <a:avLst/>
          </a:prstGeom>
          <a:noFill/>
          <a:ln w="9525">
            <a:noFill/>
            <a:miter lim="800000"/>
            <a:headEnd/>
            <a:tailEnd/>
          </a:ln>
        </p:spPr>
        <p:txBody>
          <a:bodyPr lIns="72585" tIns="36293" rIns="72585" bIns="36293">
            <a:spAutoFit/>
          </a:bodyPr>
          <a:lstStyle/>
          <a:p>
            <a:pPr algn="ctr" defTabSz="725488"/>
            <a:r>
              <a:rPr lang="en-US" altLang="zh-CN" sz="4300" b="0">
                <a:solidFill>
                  <a:srgbClr val="5F5F5F"/>
                </a:solidFill>
                <a:latin typeface="Impact" pitchFamily="34" charset="0"/>
                <a:ea typeface="时尚中黑简体" pitchFamily="2" charset="-122"/>
                <a:cs typeface="Arial" charset="0"/>
              </a:rPr>
              <a:t>02</a:t>
            </a:r>
            <a:endParaRPr lang="zh-CN" altLang="en-US" sz="4300" b="0">
              <a:solidFill>
                <a:srgbClr val="5F5F5F"/>
              </a:solidFill>
              <a:latin typeface="Impact" pitchFamily="34" charset="0"/>
              <a:ea typeface="时尚中黑简体" pitchFamily="2" charset="-122"/>
              <a:cs typeface="Arial" charset="0"/>
            </a:endParaRPr>
          </a:p>
        </p:txBody>
      </p:sp>
      <p:sp>
        <p:nvSpPr>
          <p:cNvPr id="102417" name="文本框 29"/>
          <p:cNvSpPr txBox="1">
            <a:spLocks noChangeArrowheads="1"/>
          </p:cNvSpPr>
          <p:nvPr/>
        </p:nvSpPr>
        <p:spPr bwMode="auto">
          <a:xfrm>
            <a:off x="4414838" y="2703513"/>
            <a:ext cx="784225" cy="727075"/>
          </a:xfrm>
          <a:prstGeom prst="rect">
            <a:avLst/>
          </a:prstGeom>
          <a:noFill/>
          <a:ln w="9525">
            <a:noFill/>
            <a:miter lim="800000"/>
            <a:headEnd/>
            <a:tailEnd/>
          </a:ln>
        </p:spPr>
        <p:txBody>
          <a:bodyPr lIns="72585" tIns="36293" rIns="72585" bIns="36293">
            <a:spAutoFit/>
          </a:bodyPr>
          <a:lstStyle/>
          <a:p>
            <a:pPr algn="ctr" defTabSz="725488"/>
            <a:r>
              <a:rPr lang="en-US" altLang="zh-CN" sz="4300" b="0">
                <a:solidFill>
                  <a:srgbClr val="5F5F5F"/>
                </a:solidFill>
                <a:latin typeface="Impact" pitchFamily="34" charset="0"/>
                <a:ea typeface="时尚中黑简体" pitchFamily="2" charset="-122"/>
                <a:cs typeface="Arial" charset="0"/>
              </a:rPr>
              <a:t>03</a:t>
            </a:r>
            <a:endParaRPr lang="zh-CN" altLang="en-US" sz="4300" b="0">
              <a:solidFill>
                <a:srgbClr val="5F5F5F"/>
              </a:solidFill>
              <a:latin typeface="Impact" pitchFamily="34" charset="0"/>
              <a:ea typeface="时尚中黑简体" pitchFamily="2" charset="-122"/>
              <a:cs typeface="Arial" charset="0"/>
            </a:endParaRPr>
          </a:p>
        </p:txBody>
      </p:sp>
      <p:sp>
        <p:nvSpPr>
          <p:cNvPr id="102418" name="文本框 30"/>
          <p:cNvSpPr txBox="1">
            <a:spLocks noChangeArrowheads="1"/>
          </p:cNvSpPr>
          <p:nvPr/>
        </p:nvSpPr>
        <p:spPr bwMode="auto">
          <a:xfrm>
            <a:off x="5981700" y="2703513"/>
            <a:ext cx="784225" cy="727075"/>
          </a:xfrm>
          <a:prstGeom prst="rect">
            <a:avLst/>
          </a:prstGeom>
          <a:noFill/>
          <a:ln w="9525">
            <a:noFill/>
            <a:miter lim="800000"/>
            <a:headEnd/>
            <a:tailEnd/>
          </a:ln>
        </p:spPr>
        <p:txBody>
          <a:bodyPr lIns="72585" tIns="36293" rIns="72585" bIns="36293">
            <a:spAutoFit/>
          </a:bodyPr>
          <a:lstStyle/>
          <a:p>
            <a:pPr algn="ctr" defTabSz="725488"/>
            <a:r>
              <a:rPr lang="en-US" altLang="zh-CN" sz="4300" b="0">
                <a:solidFill>
                  <a:srgbClr val="5F5F5F"/>
                </a:solidFill>
                <a:latin typeface="Impact" pitchFamily="34" charset="0"/>
                <a:ea typeface="时尚中黑简体" pitchFamily="2" charset="-122"/>
                <a:cs typeface="Arial" charset="0"/>
              </a:rPr>
              <a:t>04</a:t>
            </a:r>
            <a:endParaRPr lang="zh-CN" altLang="en-US" sz="4300" b="0">
              <a:solidFill>
                <a:srgbClr val="5F5F5F"/>
              </a:solidFill>
              <a:latin typeface="Impact" pitchFamily="34" charset="0"/>
              <a:ea typeface="时尚中黑简体" pitchFamily="2" charset="-122"/>
              <a:cs typeface="Arial" charset="0"/>
            </a:endParaRPr>
          </a:p>
        </p:txBody>
      </p:sp>
      <p:sp>
        <p:nvSpPr>
          <p:cNvPr id="102419" name="文本框 31"/>
          <p:cNvSpPr txBox="1">
            <a:spLocks noChangeArrowheads="1"/>
          </p:cNvSpPr>
          <p:nvPr/>
        </p:nvSpPr>
        <p:spPr bwMode="auto">
          <a:xfrm>
            <a:off x="7494588" y="2703513"/>
            <a:ext cx="784225" cy="727075"/>
          </a:xfrm>
          <a:prstGeom prst="rect">
            <a:avLst/>
          </a:prstGeom>
          <a:noFill/>
          <a:ln w="9525">
            <a:noFill/>
            <a:miter lim="800000"/>
            <a:headEnd/>
            <a:tailEnd/>
          </a:ln>
        </p:spPr>
        <p:txBody>
          <a:bodyPr lIns="72585" tIns="36293" rIns="72585" bIns="36293">
            <a:spAutoFit/>
          </a:bodyPr>
          <a:lstStyle/>
          <a:p>
            <a:pPr algn="ctr" defTabSz="725488"/>
            <a:r>
              <a:rPr lang="en-US" altLang="zh-CN" sz="4300" b="0">
                <a:solidFill>
                  <a:srgbClr val="5F5F5F"/>
                </a:solidFill>
                <a:latin typeface="Impact" pitchFamily="34" charset="0"/>
                <a:ea typeface="时尚中黑简体" pitchFamily="2" charset="-122"/>
                <a:cs typeface="Arial" charset="0"/>
              </a:rPr>
              <a:t>05</a:t>
            </a:r>
            <a:endParaRPr lang="zh-CN" altLang="en-US" sz="4300" b="0">
              <a:solidFill>
                <a:srgbClr val="5F5F5F"/>
              </a:solidFill>
              <a:latin typeface="Impact" pitchFamily="34" charset="0"/>
              <a:ea typeface="时尚中黑简体" pitchFamily="2" charset="-122"/>
              <a:cs typeface="Arial" charset="0"/>
            </a:endParaRPr>
          </a:p>
        </p:txBody>
      </p:sp>
      <p:grpSp>
        <p:nvGrpSpPr>
          <p:cNvPr id="102430" name="Group 30"/>
          <p:cNvGrpSpPr>
            <a:grpSpLocks/>
          </p:cNvGrpSpPr>
          <p:nvPr/>
        </p:nvGrpSpPr>
        <p:grpSpPr bwMode="auto">
          <a:xfrm>
            <a:off x="596900" y="1333500"/>
            <a:ext cx="2198688" cy="957263"/>
            <a:chOff x="376" y="840"/>
            <a:chExt cx="1385" cy="603"/>
          </a:xfrm>
        </p:grpSpPr>
        <p:sp>
          <p:nvSpPr>
            <p:cNvPr id="46109" name="文本框 32"/>
            <p:cNvSpPr txBox="1">
              <a:spLocks noChangeArrowheads="1"/>
            </p:cNvSpPr>
            <p:nvPr/>
          </p:nvSpPr>
          <p:spPr bwMode="auto">
            <a:xfrm>
              <a:off x="376" y="840"/>
              <a:ext cx="1385" cy="200"/>
            </a:xfrm>
            <a:prstGeom prst="rect">
              <a:avLst/>
            </a:prstGeom>
            <a:noFill/>
            <a:ln w="9525">
              <a:noFill/>
              <a:miter lim="800000"/>
              <a:headEnd/>
              <a:tailEnd/>
            </a:ln>
          </p:spPr>
          <p:txBody>
            <a:bodyPr lIns="72585" tIns="36293" rIns="72585" bIns="36293">
              <a:spAutoFit/>
            </a:bodyPr>
            <a:lstStyle/>
            <a:p>
              <a:pPr algn="ctr" defTabSz="725488"/>
              <a:r>
                <a:rPr lang="zh-CN" altLang="en-US" sz="1600">
                  <a:solidFill>
                    <a:srgbClr val="5F5F5F"/>
                  </a:solidFill>
                </a:rPr>
                <a:t>点击输入标题</a:t>
              </a:r>
            </a:p>
          </p:txBody>
        </p:sp>
        <p:sp>
          <p:nvSpPr>
            <p:cNvPr id="46110" name="矩形 33"/>
            <p:cNvSpPr>
              <a:spLocks noChangeArrowheads="1"/>
            </p:cNvSpPr>
            <p:nvPr/>
          </p:nvSpPr>
          <p:spPr bwMode="auto">
            <a:xfrm>
              <a:off x="399" y="1089"/>
              <a:ext cx="1310" cy="354"/>
            </a:xfrm>
            <a:prstGeom prst="rect">
              <a:avLst/>
            </a:prstGeom>
            <a:noFill/>
            <a:ln w="9525">
              <a:noFill/>
              <a:miter lim="800000"/>
              <a:headEnd/>
              <a:tailEnd/>
            </a:ln>
          </p:spPr>
          <p:txBody>
            <a:bodyPr lIns="72585" tIns="36293" rIns="72585" bIns="36293">
              <a:spAutoFit/>
            </a:bodyPr>
            <a:lstStyle/>
            <a:p>
              <a:pPr algn="just" defTabSz="725488">
                <a:tabLst>
                  <a:tab pos="1077913" algn="l"/>
                </a:tabLst>
              </a:pPr>
              <a:r>
                <a:rPr lang="zh-CN" altLang="en-US" sz="800" b="0">
                  <a:solidFill>
                    <a:srgbClr val="595959"/>
                  </a:solidFill>
                </a:rPr>
                <a:t>详写内容</a:t>
              </a:r>
              <a:r>
                <a:rPr lang="en-US" altLang="zh-CN" sz="800" b="0">
                  <a:solidFill>
                    <a:srgbClr val="595959"/>
                  </a:solidFill>
                  <a:latin typeface="微软雅黑" pitchFamily="34" charset="-122"/>
                </a:rPr>
                <a:t>……</a:t>
              </a:r>
              <a:r>
                <a:rPr lang="zh-CN" altLang="en-US" sz="800" b="0">
                  <a:solidFill>
                    <a:srgbClr val="595959"/>
                  </a:solidFill>
                </a:rPr>
                <a:t>点击输入本栏的具体文字，简明扼要的说明分项内容，此为概念图解，请根据您的具体内容酌情修改</a:t>
              </a:r>
              <a:endParaRPr lang="en-US" altLang="zh-CN" sz="800" b="0">
                <a:solidFill>
                  <a:srgbClr val="595959"/>
                </a:solidFill>
              </a:endParaRPr>
            </a:p>
            <a:p>
              <a:pPr algn="just" defTabSz="725488">
                <a:tabLst>
                  <a:tab pos="1077913" algn="l"/>
                </a:tabLst>
              </a:pPr>
              <a:endParaRPr lang="en-US" altLang="zh-CN" sz="800" b="0">
                <a:solidFill>
                  <a:srgbClr val="7F7F7F"/>
                </a:solidFill>
                <a:latin typeface="微软雅黑" pitchFamily="34" charset="-122"/>
                <a:cs typeface="Times New Roman" pitchFamily="18" charset="0"/>
              </a:endParaRPr>
            </a:p>
          </p:txBody>
        </p:sp>
      </p:grpSp>
      <p:grpSp>
        <p:nvGrpSpPr>
          <p:cNvPr id="102433" name="Group 33"/>
          <p:cNvGrpSpPr>
            <a:grpSpLocks/>
          </p:cNvGrpSpPr>
          <p:nvPr/>
        </p:nvGrpSpPr>
        <p:grpSpPr bwMode="auto">
          <a:xfrm>
            <a:off x="2206625" y="4021138"/>
            <a:ext cx="2198688" cy="955675"/>
            <a:chOff x="1390" y="2533"/>
            <a:chExt cx="1385" cy="602"/>
          </a:xfrm>
        </p:grpSpPr>
        <p:sp>
          <p:nvSpPr>
            <p:cNvPr id="46107" name="文本框 34"/>
            <p:cNvSpPr txBox="1">
              <a:spLocks noChangeArrowheads="1"/>
            </p:cNvSpPr>
            <p:nvPr/>
          </p:nvSpPr>
          <p:spPr bwMode="auto">
            <a:xfrm>
              <a:off x="1390" y="2533"/>
              <a:ext cx="1385" cy="200"/>
            </a:xfrm>
            <a:prstGeom prst="rect">
              <a:avLst/>
            </a:prstGeom>
            <a:noFill/>
            <a:ln w="9525">
              <a:noFill/>
              <a:miter lim="800000"/>
              <a:headEnd/>
              <a:tailEnd/>
            </a:ln>
          </p:spPr>
          <p:txBody>
            <a:bodyPr lIns="72585" tIns="36293" rIns="72585" bIns="36293">
              <a:spAutoFit/>
            </a:bodyPr>
            <a:lstStyle/>
            <a:p>
              <a:pPr algn="ctr" defTabSz="725488"/>
              <a:r>
                <a:rPr lang="zh-CN" altLang="en-US" sz="1600">
                  <a:solidFill>
                    <a:srgbClr val="5F5F5F"/>
                  </a:solidFill>
                </a:rPr>
                <a:t>点击输入标题</a:t>
              </a:r>
            </a:p>
          </p:txBody>
        </p:sp>
        <p:sp>
          <p:nvSpPr>
            <p:cNvPr id="46108" name="矩形 35"/>
            <p:cNvSpPr>
              <a:spLocks noChangeArrowheads="1"/>
            </p:cNvSpPr>
            <p:nvPr/>
          </p:nvSpPr>
          <p:spPr bwMode="auto">
            <a:xfrm>
              <a:off x="1413" y="2781"/>
              <a:ext cx="1309" cy="354"/>
            </a:xfrm>
            <a:prstGeom prst="rect">
              <a:avLst/>
            </a:prstGeom>
            <a:noFill/>
            <a:ln w="9525">
              <a:noFill/>
              <a:miter lim="800000"/>
              <a:headEnd/>
              <a:tailEnd/>
            </a:ln>
          </p:spPr>
          <p:txBody>
            <a:bodyPr lIns="72585" tIns="36293" rIns="72585" bIns="36293">
              <a:spAutoFit/>
            </a:bodyPr>
            <a:lstStyle/>
            <a:p>
              <a:pPr algn="just" defTabSz="725488">
                <a:tabLst>
                  <a:tab pos="1077913" algn="l"/>
                </a:tabLst>
              </a:pPr>
              <a:r>
                <a:rPr lang="zh-CN" altLang="en-US" sz="800" b="0">
                  <a:solidFill>
                    <a:srgbClr val="595959"/>
                  </a:solidFill>
                </a:rPr>
                <a:t>详写内容</a:t>
              </a:r>
              <a:r>
                <a:rPr lang="en-US" altLang="zh-CN" sz="800" b="0">
                  <a:solidFill>
                    <a:srgbClr val="595959"/>
                  </a:solidFill>
                  <a:latin typeface="微软雅黑" pitchFamily="34" charset="-122"/>
                </a:rPr>
                <a:t>……</a:t>
              </a:r>
              <a:r>
                <a:rPr lang="zh-CN" altLang="en-US" sz="800" b="0">
                  <a:solidFill>
                    <a:srgbClr val="595959"/>
                  </a:solidFill>
                </a:rPr>
                <a:t>点击输入本栏的具体文字，简明扼要的说明分项内容，此为概念图解，请根据您的具体内容酌情修改</a:t>
              </a:r>
              <a:endParaRPr lang="en-US" altLang="zh-CN" sz="800" b="0">
                <a:solidFill>
                  <a:srgbClr val="595959"/>
                </a:solidFill>
              </a:endParaRPr>
            </a:p>
            <a:p>
              <a:pPr algn="just" defTabSz="725488">
                <a:tabLst>
                  <a:tab pos="1077913" algn="l"/>
                </a:tabLst>
              </a:pPr>
              <a:endParaRPr lang="en-US" altLang="zh-CN" sz="800" b="0">
                <a:solidFill>
                  <a:srgbClr val="7F7F7F"/>
                </a:solidFill>
                <a:latin typeface="微软雅黑" pitchFamily="34" charset="-122"/>
                <a:cs typeface="Times New Roman" pitchFamily="18" charset="0"/>
              </a:endParaRPr>
            </a:p>
          </p:txBody>
        </p:sp>
      </p:grpSp>
      <p:grpSp>
        <p:nvGrpSpPr>
          <p:cNvPr id="102434" name="Group 34"/>
          <p:cNvGrpSpPr>
            <a:grpSpLocks/>
          </p:cNvGrpSpPr>
          <p:nvPr/>
        </p:nvGrpSpPr>
        <p:grpSpPr bwMode="auto">
          <a:xfrm>
            <a:off x="5294313" y="4021138"/>
            <a:ext cx="2198687" cy="955675"/>
            <a:chOff x="3335" y="2533"/>
            <a:chExt cx="1385" cy="602"/>
          </a:xfrm>
        </p:grpSpPr>
        <p:sp>
          <p:nvSpPr>
            <p:cNvPr id="46105" name="文本框 36"/>
            <p:cNvSpPr txBox="1">
              <a:spLocks noChangeArrowheads="1"/>
            </p:cNvSpPr>
            <p:nvPr/>
          </p:nvSpPr>
          <p:spPr bwMode="auto">
            <a:xfrm>
              <a:off x="3335" y="2533"/>
              <a:ext cx="1385" cy="200"/>
            </a:xfrm>
            <a:prstGeom prst="rect">
              <a:avLst/>
            </a:prstGeom>
            <a:noFill/>
            <a:ln w="9525">
              <a:noFill/>
              <a:miter lim="800000"/>
              <a:headEnd/>
              <a:tailEnd/>
            </a:ln>
          </p:spPr>
          <p:txBody>
            <a:bodyPr lIns="72585" tIns="36293" rIns="72585" bIns="36293">
              <a:spAutoFit/>
            </a:bodyPr>
            <a:lstStyle/>
            <a:p>
              <a:pPr algn="ctr" defTabSz="725488"/>
              <a:r>
                <a:rPr lang="zh-CN" altLang="en-US" sz="1600">
                  <a:solidFill>
                    <a:srgbClr val="5F5F5F"/>
                  </a:solidFill>
                </a:rPr>
                <a:t>点击输入标题</a:t>
              </a:r>
            </a:p>
          </p:txBody>
        </p:sp>
        <p:sp>
          <p:nvSpPr>
            <p:cNvPr id="46106" name="矩形 37"/>
            <p:cNvSpPr>
              <a:spLocks noChangeArrowheads="1"/>
            </p:cNvSpPr>
            <p:nvPr/>
          </p:nvSpPr>
          <p:spPr bwMode="auto">
            <a:xfrm>
              <a:off x="3358" y="2781"/>
              <a:ext cx="1309" cy="354"/>
            </a:xfrm>
            <a:prstGeom prst="rect">
              <a:avLst/>
            </a:prstGeom>
            <a:noFill/>
            <a:ln w="9525">
              <a:noFill/>
              <a:miter lim="800000"/>
              <a:headEnd/>
              <a:tailEnd/>
            </a:ln>
          </p:spPr>
          <p:txBody>
            <a:bodyPr lIns="72585" tIns="36293" rIns="72585" bIns="36293">
              <a:spAutoFit/>
            </a:bodyPr>
            <a:lstStyle/>
            <a:p>
              <a:pPr algn="just" defTabSz="725488">
                <a:tabLst>
                  <a:tab pos="1077913" algn="l"/>
                </a:tabLst>
              </a:pPr>
              <a:r>
                <a:rPr lang="zh-CN" altLang="en-US" sz="800" b="0">
                  <a:solidFill>
                    <a:srgbClr val="595959"/>
                  </a:solidFill>
                </a:rPr>
                <a:t>详写内容</a:t>
              </a:r>
              <a:r>
                <a:rPr lang="en-US" altLang="zh-CN" sz="800" b="0">
                  <a:solidFill>
                    <a:srgbClr val="595959"/>
                  </a:solidFill>
                  <a:latin typeface="微软雅黑" pitchFamily="34" charset="-122"/>
                </a:rPr>
                <a:t>……</a:t>
              </a:r>
              <a:r>
                <a:rPr lang="zh-CN" altLang="en-US" sz="800" b="0">
                  <a:solidFill>
                    <a:srgbClr val="595959"/>
                  </a:solidFill>
                </a:rPr>
                <a:t>点击输入本栏的具体文字，简明扼要的说明分项内容，此为概念图解，请根据您的具体内容酌情修改</a:t>
              </a:r>
              <a:endParaRPr lang="en-US" altLang="zh-CN" sz="800" b="0">
                <a:solidFill>
                  <a:srgbClr val="595959"/>
                </a:solidFill>
              </a:endParaRPr>
            </a:p>
            <a:p>
              <a:pPr algn="just" defTabSz="725488">
                <a:tabLst>
                  <a:tab pos="1077913" algn="l"/>
                </a:tabLst>
              </a:pPr>
              <a:endParaRPr lang="en-US" altLang="zh-CN" sz="800" b="0">
                <a:solidFill>
                  <a:srgbClr val="7F7F7F"/>
                </a:solidFill>
                <a:latin typeface="微软雅黑" pitchFamily="34" charset="-122"/>
                <a:cs typeface="Times New Roman" pitchFamily="18" charset="0"/>
              </a:endParaRPr>
            </a:p>
          </p:txBody>
        </p:sp>
      </p:grpSp>
      <p:grpSp>
        <p:nvGrpSpPr>
          <p:cNvPr id="102432" name="Group 32"/>
          <p:cNvGrpSpPr>
            <a:grpSpLocks/>
          </p:cNvGrpSpPr>
          <p:nvPr/>
        </p:nvGrpSpPr>
        <p:grpSpPr bwMode="auto">
          <a:xfrm>
            <a:off x="6765925" y="1333500"/>
            <a:ext cx="2198688" cy="957263"/>
            <a:chOff x="4262" y="840"/>
            <a:chExt cx="1385" cy="603"/>
          </a:xfrm>
        </p:grpSpPr>
        <p:sp>
          <p:nvSpPr>
            <p:cNvPr id="46103" name="文本框 38"/>
            <p:cNvSpPr txBox="1">
              <a:spLocks noChangeArrowheads="1"/>
            </p:cNvSpPr>
            <p:nvPr/>
          </p:nvSpPr>
          <p:spPr bwMode="auto">
            <a:xfrm>
              <a:off x="4262" y="840"/>
              <a:ext cx="1385" cy="200"/>
            </a:xfrm>
            <a:prstGeom prst="rect">
              <a:avLst/>
            </a:prstGeom>
            <a:noFill/>
            <a:ln w="9525">
              <a:noFill/>
              <a:miter lim="800000"/>
              <a:headEnd/>
              <a:tailEnd/>
            </a:ln>
          </p:spPr>
          <p:txBody>
            <a:bodyPr lIns="72585" tIns="36293" rIns="72585" bIns="36293">
              <a:spAutoFit/>
            </a:bodyPr>
            <a:lstStyle/>
            <a:p>
              <a:pPr algn="ctr" defTabSz="725488"/>
              <a:r>
                <a:rPr lang="zh-CN" altLang="en-US" sz="1600">
                  <a:solidFill>
                    <a:srgbClr val="5F5F5F"/>
                  </a:solidFill>
                </a:rPr>
                <a:t>点击输入标题</a:t>
              </a:r>
            </a:p>
          </p:txBody>
        </p:sp>
        <p:sp>
          <p:nvSpPr>
            <p:cNvPr id="46104" name="矩形 39"/>
            <p:cNvSpPr>
              <a:spLocks noChangeArrowheads="1"/>
            </p:cNvSpPr>
            <p:nvPr/>
          </p:nvSpPr>
          <p:spPr bwMode="auto">
            <a:xfrm>
              <a:off x="4285" y="1089"/>
              <a:ext cx="1309" cy="354"/>
            </a:xfrm>
            <a:prstGeom prst="rect">
              <a:avLst/>
            </a:prstGeom>
            <a:noFill/>
            <a:ln w="9525">
              <a:noFill/>
              <a:miter lim="800000"/>
              <a:headEnd/>
              <a:tailEnd/>
            </a:ln>
          </p:spPr>
          <p:txBody>
            <a:bodyPr lIns="72585" tIns="36293" rIns="72585" bIns="36293">
              <a:spAutoFit/>
            </a:bodyPr>
            <a:lstStyle/>
            <a:p>
              <a:pPr algn="just" defTabSz="725488">
                <a:tabLst>
                  <a:tab pos="1077913" algn="l"/>
                </a:tabLst>
              </a:pPr>
              <a:r>
                <a:rPr lang="zh-CN" altLang="en-US" sz="800" b="0">
                  <a:solidFill>
                    <a:srgbClr val="595959"/>
                  </a:solidFill>
                </a:rPr>
                <a:t>详写内容</a:t>
              </a:r>
              <a:r>
                <a:rPr lang="en-US" altLang="zh-CN" sz="800" b="0">
                  <a:solidFill>
                    <a:srgbClr val="595959"/>
                  </a:solidFill>
                  <a:latin typeface="微软雅黑" pitchFamily="34" charset="-122"/>
                </a:rPr>
                <a:t>……</a:t>
              </a:r>
              <a:r>
                <a:rPr lang="zh-CN" altLang="en-US" sz="800" b="0">
                  <a:solidFill>
                    <a:srgbClr val="595959"/>
                  </a:solidFill>
                </a:rPr>
                <a:t>点击输入本栏的具体文字，简明扼要的说明分项内容，此为概念图解，请根据您的具体内容酌情修改</a:t>
              </a:r>
              <a:endParaRPr lang="en-US" altLang="zh-CN" sz="800" b="0">
                <a:solidFill>
                  <a:srgbClr val="595959"/>
                </a:solidFill>
              </a:endParaRPr>
            </a:p>
            <a:p>
              <a:pPr algn="just" defTabSz="725488">
                <a:tabLst>
                  <a:tab pos="1077913" algn="l"/>
                </a:tabLst>
              </a:pPr>
              <a:endParaRPr lang="en-US" altLang="zh-CN" sz="800" b="0">
                <a:solidFill>
                  <a:srgbClr val="7F7F7F"/>
                </a:solidFill>
                <a:latin typeface="微软雅黑" pitchFamily="34" charset="-122"/>
                <a:cs typeface="Times New Roman" pitchFamily="18" charset="0"/>
              </a:endParaRPr>
            </a:p>
          </p:txBody>
        </p:sp>
      </p:grpSp>
      <p:grpSp>
        <p:nvGrpSpPr>
          <p:cNvPr id="102431" name="Group 31"/>
          <p:cNvGrpSpPr>
            <a:grpSpLocks/>
          </p:cNvGrpSpPr>
          <p:nvPr/>
        </p:nvGrpSpPr>
        <p:grpSpPr bwMode="auto">
          <a:xfrm>
            <a:off x="3724275" y="1333500"/>
            <a:ext cx="2197100" cy="957263"/>
            <a:chOff x="2346" y="840"/>
            <a:chExt cx="1384" cy="603"/>
          </a:xfrm>
        </p:grpSpPr>
        <p:sp>
          <p:nvSpPr>
            <p:cNvPr id="46101" name="文本框 40"/>
            <p:cNvSpPr txBox="1">
              <a:spLocks noChangeArrowheads="1"/>
            </p:cNvSpPr>
            <p:nvPr/>
          </p:nvSpPr>
          <p:spPr bwMode="auto">
            <a:xfrm>
              <a:off x="2346" y="840"/>
              <a:ext cx="1384" cy="200"/>
            </a:xfrm>
            <a:prstGeom prst="rect">
              <a:avLst/>
            </a:prstGeom>
            <a:noFill/>
            <a:ln w="9525">
              <a:noFill/>
              <a:miter lim="800000"/>
              <a:headEnd/>
              <a:tailEnd/>
            </a:ln>
          </p:spPr>
          <p:txBody>
            <a:bodyPr lIns="72585" tIns="36293" rIns="72585" bIns="36293">
              <a:spAutoFit/>
            </a:bodyPr>
            <a:lstStyle/>
            <a:p>
              <a:pPr algn="ctr" defTabSz="725488"/>
              <a:r>
                <a:rPr lang="zh-CN" altLang="en-US" sz="1600">
                  <a:solidFill>
                    <a:srgbClr val="5F5F5F"/>
                  </a:solidFill>
                </a:rPr>
                <a:t>点击输入标题</a:t>
              </a:r>
            </a:p>
          </p:txBody>
        </p:sp>
        <p:sp>
          <p:nvSpPr>
            <p:cNvPr id="46102" name="矩形 41"/>
            <p:cNvSpPr>
              <a:spLocks noChangeArrowheads="1"/>
            </p:cNvSpPr>
            <p:nvPr/>
          </p:nvSpPr>
          <p:spPr bwMode="auto">
            <a:xfrm>
              <a:off x="2369" y="1089"/>
              <a:ext cx="1309" cy="354"/>
            </a:xfrm>
            <a:prstGeom prst="rect">
              <a:avLst/>
            </a:prstGeom>
            <a:noFill/>
            <a:ln w="9525">
              <a:noFill/>
              <a:miter lim="800000"/>
              <a:headEnd/>
              <a:tailEnd/>
            </a:ln>
          </p:spPr>
          <p:txBody>
            <a:bodyPr lIns="72585" tIns="36293" rIns="72585" bIns="36293">
              <a:spAutoFit/>
            </a:bodyPr>
            <a:lstStyle/>
            <a:p>
              <a:pPr algn="just" defTabSz="725488">
                <a:tabLst>
                  <a:tab pos="1077913" algn="l"/>
                </a:tabLst>
              </a:pPr>
              <a:r>
                <a:rPr lang="zh-CN" altLang="en-US" sz="800" b="0">
                  <a:solidFill>
                    <a:srgbClr val="595959"/>
                  </a:solidFill>
                </a:rPr>
                <a:t>详写内容</a:t>
              </a:r>
              <a:r>
                <a:rPr lang="en-US" altLang="zh-CN" sz="800" b="0">
                  <a:solidFill>
                    <a:srgbClr val="595959"/>
                  </a:solidFill>
                  <a:latin typeface="微软雅黑" pitchFamily="34" charset="-122"/>
                </a:rPr>
                <a:t>……</a:t>
              </a:r>
              <a:r>
                <a:rPr lang="zh-CN" altLang="en-US" sz="800" b="0">
                  <a:solidFill>
                    <a:srgbClr val="595959"/>
                  </a:solidFill>
                </a:rPr>
                <a:t>点击输入本栏的具体文字，简明扼要的说明分项内容，此为概念图解，请根据您的具体内容酌情修改</a:t>
              </a:r>
              <a:endParaRPr lang="en-US" altLang="zh-CN" sz="800" b="0">
                <a:solidFill>
                  <a:srgbClr val="595959"/>
                </a:solidFill>
              </a:endParaRPr>
            </a:p>
            <a:p>
              <a:pPr algn="just" defTabSz="725488">
                <a:tabLst>
                  <a:tab pos="1077913" algn="l"/>
                </a:tabLst>
              </a:pPr>
              <a:endParaRPr lang="en-US" altLang="zh-CN" sz="800" b="0">
                <a:solidFill>
                  <a:srgbClr val="7F7F7F"/>
                </a:solidFill>
                <a:latin typeface="微软雅黑" pitchFamily="34" charset="-122"/>
                <a:cs typeface="Times New Roman" pitchFamily="18" charset="0"/>
              </a:endParaRPr>
            </a:p>
          </p:txBody>
        </p:sp>
      </p:gr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left)">
                                      <p:cBhvr>
                                        <p:cTn id="23" dur="500"/>
                                        <p:tgtEl>
                                          <p:spTgt spid="2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left)">
                                      <p:cBhvr>
                                        <p:cTn id="39" dur="500"/>
                                        <p:tgtEl>
                                          <p:spTgt spid="25"/>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childTnLst>
                          </p:cTn>
                        </p:par>
                        <p:par>
                          <p:cTn id="44" fill="hold">
                            <p:stCondLst>
                              <p:cond delay="5000"/>
                            </p:stCondLst>
                            <p:childTnLst>
                              <p:par>
                                <p:cTn id="45" presetID="9" presetClass="entr" presetSubtype="0" fill="hold" grpId="0" nodeType="afterEffect">
                                  <p:stCondLst>
                                    <p:cond delay="0"/>
                                  </p:stCondLst>
                                  <p:childTnLst>
                                    <p:set>
                                      <p:cBhvr>
                                        <p:cTn id="46" dur="1" fill="hold">
                                          <p:stCondLst>
                                            <p:cond delay="0"/>
                                          </p:stCondLst>
                                        </p:cTn>
                                        <p:tgtEl>
                                          <p:spTgt spid="102415"/>
                                        </p:tgtEl>
                                        <p:attrNameLst>
                                          <p:attrName>style.visibility</p:attrName>
                                        </p:attrNameLst>
                                      </p:cBhvr>
                                      <p:to>
                                        <p:strVal val="visible"/>
                                      </p:to>
                                    </p:set>
                                    <p:animEffect transition="in" filter="dissolve">
                                      <p:cBhvr>
                                        <p:cTn id="47" dur="500"/>
                                        <p:tgtEl>
                                          <p:spTgt spid="102415"/>
                                        </p:tgtEl>
                                      </p:cBhvr>
                                    </p:animEffect>
                                  </p:childTnLst>
                                </p:cTn>
                              </p:par>
                            </p:childTnLst>
                          </p:cTn>
                        </p:par>
                        <p:par>
                          <p:cTn id="48" fill="hold">
                            <p:stCondLst>
                              <p:cond delay="5500"/>
                            </p:stCondLst>
                            <p:childTnLst>
                              <p:par>
                                <p:cTn id="49" presetID="9" presetClass="entr" presetSubtype="0" fill="hold" grpId="0" nodeType="afterEffect">
                                  <p:stCondLst>
                                    <p:cond delay="0"/>
                                  </p:stCondLst>
                                  <p:childTnLst>
                                    <p:set>
                                      <p:cBhvr>
                                        <p:cTn id="50" dur="1" fill="hold">
                                          <p:stCondLst>
                                            <p:cond delay="0"/>
                                          </p:stCondLst>
                                        </p:cTn>
                                        <p:tgtEl>
                                          <p:spTgt spid="102416"/>
                                        </p:tgtEl>
                                        <p:attrNameLst>
                                          <p:attrName>style.visibility</p:attrName>
                                        </p:attrNameLst>
                                      </p:cBhvr>
                                      <p:to>
                                        <p:strVal val="visible"/>
                                      </p:to>
                                    </p:set>
                                    <p:animEffect transition="in" filter="dissolve">
                                      <p:cBhvr>
                                        <p:cTn id="51" dur="500"/>
                                        <p:tgtEl>
                                          <p:spTgt spid="102416"/>
                                        </p:tgtEl>
                                      </p:cBhvr>
                                    </p:animEffect>
                                  </p:childTnLst>
                                </p:cTn>
                              </p:par>
                            </p:childTnLst>
                          </p:cTn>
                        </p:par>
                        <p:par>
                          <p:cTn id="52" fill="hold">
                            <p:stCondLst>
                              <p:cond delay="6000"/>
                            </p:stCondLst>
                            <p:childTnLst>
                              <p:par>
                                <p:cTn id="53" presetID="9" presetClass="entr" presetSubtype="0" fill="hold" grpId="0" nodeType="afterEffect">
                                  <p:stCondLst>
                                    <p:cond delay="0"/>
                                  </p:stCondLst>
                                  <p:childTnLst>
                                    <p:set>
                                      <p:cBhvr>
                                        <p:cTn id="54" dur="1" fill="hold">
                                          <p:stCondLst>
                                            <p:cond delay="0"/>
                                          </p:stCondLst>
                                        </p:cTn>
                                        <p:tgtEl>
                                          <p:spTgt spid="102417"/>
                                        </p:tgtEl>
                                        <p:attrNameLst>
                                          <p:attrName>style.visibility</p:attrName>
                                        </p:attrNameLst>
                                      </p:cBhvr>
                                      <p:to>
                                        <p:strVal val="visible"/>
                                      </p:to>
                                    </p:set>
                                    <p:animEffect transition="in" filter="dissolve">
                                      <p:cBhvr>
                                        <p:cTn id="55" dur="500"/>
                                        <p:tgtEl>
                                          <p:spTgt spid="102417"/>
                                        </p:tgtEl>
                                      </p:cBhvr>
                                    </p:animEffect>
                                  </p:childTnLst>
                                </p:cTn>
                              </p:par>
                            </p:childTnLst>
                          </p:cTn>
                        </p:par>
                        <p:par>
                          <p:cTn id="56" fill="hold">
                            <p:stCondLst>
                              <p:cond delay="6500"/>
                            </p:stCondLst>
                            <p:childTnLst>
                              <p:par>
                                <p:cTn id="57" presetID="9" presetClass="entr" presetSubtype="0" fill="hold" grpId="0" nodeType="afterEffect">
                                  <p:stCondLst>
                                    <p:cond delay="0"/>
                                  </p:stCondLst>
                                  <p:childTnLst>
                                    <p:set>
                                      <p:cBhvr>
                                        <p:cTn id="58" dur="1" fill="hold">
                                          <p:stCondLst>
                                            <p:cond delay="0"/>
                                          </p:stCondLst>
                                        </p:cTn>
                                        <p:tgtEl>
                                          <p:spTgt spid="102418"/>
                                        </p:tgtEl>
                                        <p:attrNameLst>
                                          <p:attrName>style.visibility</p:attrName>
                                        </p:attrNameLst>
                                      </p:cBhvr>
                                      <p:to>
                                        <p:strVal val="visible"/>
                                      </p:to>
                                    </p:set>
                                    <p:animEffect transition="in" filter="dissolve">
                                      <p:cBhvr>
                                        <p:cTn id="59" dur="500"/>
                                        <p:tgtEl>
                                          <p:spTgt spid="102418"/>
                                        </p:tgtEl>
                                      </p:cBhvr>
                                    </p:animEffect>
                                  </p:childTnLst>
                                </p:cTn>
                              </p:par>
                            </p:childTnLst>
                          </p:cTn>
                        </p:par>
                        <p:par>
                          <p:cTn id="60" fill="hold">
                            <p:stCondLst>
                              <p:cond delay="7000"/>
                            </p:stCondLst>
                            <p:childTnLst>
                              <p:par>
                                <p:cTn id="61" presetID="9" presetClass="entr" presetSubtype="0" fill="hold" grpId="0" nodeType="afterEffect">
                                  <p:stCondLst>
                                    <p:cond delay="0"/>
                                  </p:stCondLst>
                                  <p:childTnLst>
                                    <p:set>
                                      <p:cBhvr>
                                        <p:cTn id="62" dur="1" fill="hold">
                                          <p:stCondLst>
                                            <p:cond delay="0"/>
                                          </p:stCondLst>
                                        </p:cTn>
                                        <p:tgtEl>
                                          <p:spTgt spid="102419"/>
                                        </p:tgtEl>
                                        <p:attrNameLst>
                                          <p:attrName>style.visibility</p:attrName>
                                        </p:attrNameLst>
                                      </p:cBhvr>
                                      <p:to>
                                        <p:strVal val="visible"/>
                                      </p:to>
                                    </p:set>
                                    <p:animEffect transition="in" filter="dissolve">
                                      <p:cBhvr>
                                        <p:cTn id="63" dur="500"/>
                                        <p:tgtEl>
                                          <p:spTgt spid="102419"/>
                                        </p:tgtEl>
                                      </p:cBhvr>
                                    </p:animEffect>
                                  </p:childTnLst>
                                </p:cTn>
                              </p:par>
                            </p:childTnLst>
                          </p:cTn>
                        </p:par>
                        <p:par>
                          <p:cTn id="64" fill="hold">
                            <p:stCondLst>
                              <p:cond delay="7500"/>
                            </p:stCondLst>
                            <p:childTnLst>
                              <p:par>
                                <p:cTn id="65" presetID="42" presetClass="entr" presetSubtype="0" fill="hold" nodeType="afterEffect">
                                  <p:stCondLst>
                                    <p:cond delay="0"/>
                                  </p:stCondLst>
                                  <p:childTnLst>
                                    <p:set>
                                      <p:cBhvr>
                                        <p:cTn id="66" dur="1" fill="hold">
                                          <p:stCondLst>
                                            <p:cond delay="0"/>
                                          </p:stCondLst>
                                        </p:cTn>
                                        <p:tgtEl>
                                          <p:spTgt spid="102430"/>
                                        </p:tgtEl>
                                        <p:attrNameLst>
                                          <p:attrName>style.visibility</p:attrName>
                                        </p:attrNameLst>
                                      </p:cBhvr>
                                      <p:to>
                                        <p:strVal val="visible"/>
                                      </p:to>
                                    </p:set>
                                    <p:animEffect transition="in" filter="fade">
                                      <p:cBhvr>
                                        <p:cTn id="67" dur="1000"/>
                                        <p:tgtEl>
                                          <p:spTgt spid="102430"/>
                                        </p:tgtEl>
                                      </p:cBhvr>
                                    </p:animEffect>
                                    <p:anim calcmode="lin" valueType="num">
                                      <p:cBhvr>
                                        <p:cTn id="68" dur="1000" fill="hold"/>
                                        <p:tgtEl>
                                          <p:spTgt spid="102430"/>
                                        </p:tgtEl>
                                        <p:attrNameLst>
                                          <p:attrName>ppt_x</p:attrName>
                                        </p:attrNameLst>
                                      </p:cBhvr>
                                      <p:tavLst>
                                        <p:tav tm="0">
                                          <p:val>
                                            <p:strVal val="#ppt_x"/>
                                          </p:val>
                                        </p:tav>
                                        <p:tav tm="100000">
                                          <p:val>
                                            <p:strVal val="#ppt_x"/>
                                          </p:val>
                                        </p:tav>
                                      </p:tavLst>
                                    </p:anim>
                                    <p:anim calcmode="lin" valueType="num">
                                      <p:cBhvr>
                                        <p:cTn id="69" dur="1000" fill="hold"/>
                                        <p:tgtEl>
                                          <p:spTgt spid="102430"/>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102431"/>
                                        </p:tgtEl>
                                        <p:attrNameLst>
                                          <p:attrName>style.visibility</p:attrName>
                                        </p:attrNameLst>
                                      </p:cBhvr>
                                      <p:to>
                                        <p:strVal val="visible"/>
                                      </p:to>
                                    </p:set>
                                    <p:animEffect transition="in" filter="fade">
                                      <p:cBhvr>
                                        <p:cTn id="72" dur="1000"/>
                                        <p:tgtEl>
                                          <p:spTgt spid="102431"/>
                                        </p:tgtEl>
                                      </p:cBhvr>
                                    </p:animEffect>
                                    <p:anim calcmode="lin" valueType="num">
                                      <p:cBhvr>
                                        <p:cTn id="73" dur="1000" fill="hold"/>
                                        <p:tgtEl>
                                          <p:spTgt spid="102431"/>
                                        </p:tgtEl>
                                        <p:attrNameLst>
                                          <p:attrName>ppt_x</p:attrName>
                                        </p:attrNameLst>
                                      </p:cBhvr>
                                      <p:tavLst>
                                        <p:tav tm="0">
                                          <p:val>
                                            <p:strVal val="#ppt_x"/>
                                          </p:val>
                                        </p:tav>
                                        <p:tav tm="100000">
                                          <p:val>
                                            <p:strVal val="#ppt_x"/>
                                          </p:val>
                                        </p:tav>
                                      </p:tavLst>
                                    </p:anim>
                                    <p:anim calcmode="lin" valueType="num">
                                      <p:cBhvr>
                                        <p:cTn id="74" dur="1000" fill="hold"/>
                                        <p:tgtEl>
                                          <p:spTgt spid="102431"/>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102432"/>
                                        </p:tgtEl>
                                        <p:attrNameLst>
                                          <p:attrName>style.visibility</p:attrName>
                                        </p:attrNameLst>
                                      </p:cBhvr>
                                      <p:to>
                                        <p:strVal val="visible"/>
                                      </p:to>
                                    </p:set>
                                    <p:animEffect transition="in" filter="fade">
                                      <p:cBhvr>
                                        <p:cTn id="77" dur="1000"/>
                                        <p:tgtEl>
                                          <p:spTgt spid="102432"/>
                                        </p:tgtEl>
                                      </p:cBhvr>
                                    </p:animEffect>
                                    <p:anim calcmode="lin" valueType="num">
                                      <p:cBhvr>
                                        <p:cTn id="78" dur="1000" fill="hold"/>
                                        <p:tgtEl>
                                          <p:spTgt spid="102432"/>
                                        </p:tgtEl>
                                        <p:attrNameLst>
                                          <p:attrName>ppt_x</p:attrName>
                                        </p:attrNameLst>
                                      </p:cBhvr>
                                      <p:tavLst>
                                        <p:tav tm="0">
                                          <p:val>
                                            <p:strVal val="#ppt_x"/>
                                          </p:val>
                                        </p:tav>
                                        <p:tav tm="100000">
                                          <p:val>
                                            <p:strVal val="#ppt_x"/>
                                          </p:val>
                                        </p:tav>
                                      </p:tavLst>
                                    </p:anim>
                                    <p:anim calcmode="lin" valueType="num">
                                      <p:cBhvr>
                                        <p:cTn id="79" dur="1000" fill="hold"/>
                                        <p:tgtEl>
                                          <p:spTgt spid="102432"/>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0"/>
                                  </p:stCondLst>
                                  <p:childTnLst>
                                    <p:set>
                                      <p:cBhvr>
                                        <p:cTn id="81" dur="1" fill="hold">
                                          <p:stCondLst>
                                            <p:cond delay="0"/>
                                          </p:stCondLst>
                                        </p:cTn>
                                        <p:tgtEl>
                                          <p:spTgt spid="102434"/>
                                        </p:tgtEl>
                                        <p:attrNameLst>
                                          <p:attrName>style.visibility</p:attrName>
                                        </p:attrNameLst>
                                      </p:cBhvr>
                                      <p:to>
                                        <p:strVal val="visible"/>
                                      </p:to>
                                    </p:set>
                                    <p:animEffect transition="in" filter="fade">
                                      <p:cBhvr>
                                        <p:cTn id="82" dur="1000"/>
                                        <p:tgtEl>
                                          <p:spTgt spid="102434"/>
                                        </p:tgtEl>
                                      </p:cBhvr>
                                    </p:animEffect>
                                    <p:anim calcmode="lin" valueType="num">
                                      <p:cBhvr>
                                        <p:cTn id="83" dur="1000" fill="hold"/>
                                        <p:tgtEl>
                                          <p:spTgt spid="102434"/>
                                        </p:tgtEl>
                                        <p:attrNameLst>
                                          <p:attrName>ppt_x</p:attrName>
                                        </p:attrNameLst>
                                      </p:cBhvr>
                                      <p:tavLst>
                                        <p:tav tm="0">
                                          <p:val>
                                            <p:strVal val="#ppt_x"/>
                                          </p:val>
                                        </p:tav>
                                        <p:tav tm="100000">
                                          <p:val>
                                            <p:strVal val="#ppt_x"/>
                                          </p:val>
                                        </p:tav>
                                      </p:tavLst>
                                    </p:anim>
                                    <p:anim calcmode="lin" valueType="num">
                                      <p:cBhvr>
                                        <p:cTn id="84" dur="1000" fill="hold"/>
                                        <p:tgtEl>
                                          <p:spTgt spid="102434"/>
                                        </p:tgtEl>
                                        <p:attrNameLst>
                                          <p:attrName>ppt_y</p:attrName>
                                        </p:attrNameLst>
                                      </p:cBhvr>
                                      <p:tavLst>
                                        <p:tav tm="0">
                                          <p:val>
                                            <p:strVal val="#ppt_y-.1"/>
                                          </p:val>
                                        </p:tav>
                                        <p:tav tm="100000">
                                          <p:val>
                                            <p:strVal val="#ppt_y"/>
                                          </p:val>
                                        </p:tav>
                                      </p:tavLst>
                                    </p:anim>
                                  </p:childTnLst>
                                </p:cTn>
                              </p:par>
                              <p:par>
                                <p:cTn id="85" presetID="47" presetClass="entr" presetSubtype="0" fill="hold" nodeType="withEffect">
                                  <p:stCondLst>
                                    <p:cond delay="0"/>
                                  </p:stCondLst>
                                  <p:childTnLst>
                                    <p:set>
                                      <p:cBhvr>
                                        <p:cTn id="86" dur="1" fill="hold">
                                          <p:stCondLst>
                                            <p:cond delay="0"/>
                                          </p:stCondLst>
                                        </p:cTn>
                                        <p:tgtEl>
                                          <p:spTgt spid="102433"/>
                                        </p:tgtEl>
                                        <p:attrNameLst>
                                          <p:attrName>style.visibility</p:attrName>
                                        </p:attrNameLst>
                                      </p:cBhvr>
                                      <p:to>
                                        <p:strVal val="visible"/>
                                      </p:to>
                                    </p:set>
                                    <p:animEffect transition="in" filter="fade">
                                      <p:cBhvr>
                                        <p:cTn id="87" dur="1000"/>
                                        <p:tgtEl>
                                          <p:spTgt spid="102433"/>
                                        </p:tgtEl>
                                      </p:cBhvr>
                                    </p:animEffect>
                                    <p:anim calcmode="lin" valueType="num">
                                      <p:cBhvr>
                                        <p:cTn id="88" dur="1000" fill="hold"/>
                                        <p:tgtEl>
                                          <p:spTgt spid="102433"/>
                                        </p:tgtEl>
                                        <p:attrNameLst>
                                          <p:attrName>ppt_x</p:attrName>
                                        </p:attrNameLst>
                                      </p:cBhvr>
                                      <p:tavLst>
                                        <p:tav tm="0">
                                          <p:val>
                                            <p:strVal val="#ppt_x"/>
                                          </p:val>
                                        </p:tav>
                                        <p:tav tm="100000">
                                          <p:val>
                                            <p:strVal val="#ppt_x"/>
                                          </p:val>
                                        </p:tav>
                                      </p:tavLst>
                                    </p:anim>
                                    <p:anim calcmode="lin" valueType="num">
                                      <p:cBhvr>
                                        <p:cTn id="89" dur="1000" fill="hold"/>
                                        <p:tgtEl>
                                          <p:spTgt spid="1024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18" grpId="0" animBg="1"/>
      <p:bldP spid="20" grpId="0" animBg="1"/>
      <p:bldP spid="22" grpId="0" animBg="1"/>
      <p:bldP spid="24" grpId="0" animBg="1"/>
      <p:bldP spid="26" grpId="0" animBg="1"/>
      <p:bldP spid="102415" grpId="0"/>
      <p:bldP spid="102416" grpId="0"/>
      <p:bldP spid="102417" grpId="0"/>
      <p:bldP spid="102418" grpId="0"/>
      <p:bldP spid="10241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空心弧 11"/>
          <p:cNvSpPr>
            <a:spLocks noChangeArrowheads="1"/>
          </p:cNvSpPr>
          <p:nvPr/>
        </p:nvSpPr>
        <p:spPr bwMode="auto">
          <a:xfrm>
            <a:off x="3602038" y="1643063"/>
            <a:ext cx="2619375" cy="2587625"/>
          </a:xfrm>
          <a:custGeom>
            <a:avLst/>
            <a:gdLst>
              <a:gd name="T0" fmla="*/ 44238 w 3286125"/>
              <a:gd name="T1" fmla="*/ 242880 h 3286125"/>
              <a:gd name="T2" fmla="*/ 266320 w 3286125"/>
              <a:gd name="T3" fmla="*/ 40130 h 3286125"/>
              <a:gd name="T4" fmla="*/ 267771 w 3286125"/>
              <a:gd name="T5" fmla="*/ 24288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bg2"/>
          </a:solidFill>
          <a:ln w="12700" algn="ctr">
            <a:solidFill>
              <a:schemeClr val="bg1"/>
            </a:solidFill>
            <a:miter lim="800000"/>
            <a:headEnd/>
            <a:tailEnd/>
          </a:ln>
        </p:spPr>
        <p:txBody>
          <a:bodyPr lIns="0" tIns="36293" rIns="342922" bIns="171461" anchor="ctr"/>
          <a:lstStyle/>
          <a:p>
            <a:pPr algn="ctr" defTabSz="725488"/>
            <a:r>
              <a:rPr lang="en-US" altLang="zh-CN" sz="2200" b="0">
                <a:solidFill>
                  <a:schemeClr val="bg1"/>
                </a:solidFill>
                <a:latin typeface="微软雅黑" pitchFamily="34" charset="-122"/>
              </a:rPr>
              <a:t>A</a:t>
            </a:r>
            <a:endParaRPr lang="zh-CN" altLang="en-US" sz="2200" b="0">
              <a:solidFill>
                <a:schemeClr val="bg1"/>
              </a:solidFill>
              <a:latin typeface="微软雅黑" pitchFamily="34" charset="-122"/>
            </a:endParaRPr>
          </a:p>
        </p:txBody>
      </p:sp>
      <p:sp>
        <p:nvSpPr>
          <p:cNvPr id="13" name="空心弧 12"/>
          <p:cNvSpPr>
            <a:spLocks noChangeArrowheads="1"/>
          </p:cNvSpPr>
          <p:nvPr/>
        </p:nvSpPr>
        <p:spPr bwMode="auto">
          <a:xfrm flipH="1">
            <a:off x="3602038" y="1643063"/>
            <a:ext cx="2619375" cy="2587625"/>
          </a:xfrm>
          <a:custGeom>
            <a:avLst/>
            <a:gdLst>
              <a:gd name="T0" fmla="*/ 44238 w 3286125"/>
              <a:gd name="T1" fmla="*/ 242880 h 3286125"/>
              <a:gd name="T2" fmla="*/ 266320 w 3286125"/>
              <a:gd name="T3" fmla="*/ 40130 h 3286125"/>
              <a:gd name="T4" fmla="*/ 267771 w 3286125"/>
              <a:gd name="T5" fmla="*/ 24288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tx2"/>
          </a:solidFill>
          <a:ln w="12700" algn="ctr">
            <a:solidFill>
              <a:schemeClr val="bg1"/>
            </a:solidFill>
            <a:miter lim="800000"/>
            <a:headEnd/>
            <a:tailEnd/>
          </a:ln>
        </p:spPr>
        <p:txBody>
          <a:bodyPr lIns="342922" tIns="36293" rIns="0" bIns="171461" anchor="ctr"/>
          <a:lstStyle/>
          <a:p>
            <a:pPr algn="ctr" defTabSz="725488"/>
            <a:r>
              <a:rPr lang="en-US" altLang="zh-CN" sz="2200" b="0">
                <a:solidFill>
                  <a:schemeClr val="bg1"/>
                </a:solidFill>
                <a:latin typeface="微软雅黑" pitchFamily="34" charset="-122"/>
              </a:rPr>
              <a:t>       B</a:t>
            </a:r>
            <a:endParaRPr lang="zh-CN" altLang="en-US" sz="2200" b="0">
              <a:solidFill>
                <a:schemeClr val="bg1"/>
              </a:solidFill>
              <a:latin typeface="微软雅黑" pitchFamily="34" charset="-122"/>
            </a:endParaRPr>
          </a:p>
        </p:txBody>
      </p:sp>
      <p:sp>
        <p:nvSpPr>
          <p:cNvPr id="14" name="空心弧 13"/>
          <p:cNvSpPr>
            <a:spLocks noChangeArrowheads="1"/>
          </p:cNvSpPr>
          <p:nvPr/>
        </p:nvSpPr>
        <p:spPr bwMode="auto">
          <a:xfrm>
            <a:off x="3602038" y="1643063"/>
            <a:ext cx="2619375" cy="2587625"/>
          </a:xfrm>
          <a:custGeom>
            <a:avLst/>
            <a:gdLst>
              <a:gd name="T0" fmla="*/ 268426 w 3286125"/>
              <a:gd name="T1" fmla="*/ 445112 h 3286125"/>
              <a:gd name="T2" fmla="*/ 44834 w 3286125"/>
              <a:gd name="T3" fmla="*/ 245523 h 3286125"/>
              <a:gd name="T4" fmla="*/ 267771 w 3286125"/>
              <a:gd name="T5" fmla="*/ 24288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bg2"/>
          </a:solidFill>
          <a:ln w="12700" algn="ctr">
            <a:solidFill>
              <a:schemeClr val="bg1"/>
            </a:solidFill>
            <a:miter lim="800000"/>
            <a:headEnd/>
            <a:tailEnd/>
          </a:ln>
        </p:spPr>
        <p:txBody>
          <a:bodyPr lIns="0" tIns="171461" rIns="342922" bIns="0" anchor="ctr"/>
          <a:lstStyle/>
          <a:p>
            <a:pPr algn="ctr" defTabSz="725488"/>
            <a:r>
              <a:rPr lang="en-US" altLang="zh-CN" sz="2200" b="0">
                <a:solidFill>
                  <a:schemeClr val="bg1"/>
                </a:solidFill>
                <a:latin typeface="微软雅黑" pitchFamily="34" charset="-122"/>
              </a:rPr>
              <a:t>C</a:t>
            </a:r>
            <a:endParaRPr lang="zh-CN" altLang="en-US" sz="2200" b="0">
              <a:solidFill>
                <a:schemeClr val="bg1"/>
              </a:solidFill>
              <a:latin typeface="微软雅黑" pitchFamily="34" charset="-122"/>
            </a:endParaRPr>
          </a:p>
        </p:txBody>
      </p:sp>
      <p:sp>
        <p:nvSpPr>
          <p:cNvPr id="15" name="空心弧 14"/>
          <p:cNvSpPr>
            <a:spLocks noChangeArrowheads="1"/>
          </p:cNvSpPr>
          <p:nvPr/>
        </p:nvSpPr>
        <p:spPr bwMode="auto">
          <a:xfrm flipH="1">
            <a:off x="3613150" y="1643063"/>
            <a:ext cx="2619375" cy="2587625"/>
          </a:xfrm>
          <a:custGeom>
            <a:avLst/>
            <a:gdLst>
              <a:gd name="T0" fmla="*/ 268426 w 3286125"/>
              <a:gd name="T1" fmla="*/ 445112 h 3286125"/>
              <a:gd name="T2" fmla="*/ 44834 w 3286125"/>
              <a:gd name="T3" fmla="*/ 245523 h 3286125"/>
              <a:gd name="T4" fmla="*/ 267771 w 3286125"/>
              <a:gd name="T5" fmla="*/ 24288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tx2"/>
          </a:solidFill>
          <a:ln w="12700" algn="ctr">
            <a:solidFill>
              <a:schemeClr val="bg1"/>
            </a:solidFill>
            <a:miter lim="800000"/>
            <a:headEnd/>
            <a:tailEnd/>
          </a:ln>
        </p:spPr>
        <p:txBody>
          <a:bodyPr lIns="342922" tIns="171461" rIns="0" bIns="0" anchor="ctr"/>
          <a:lstStyle/>
          <a:p>
            <a:pPr algn="ctr" defTabSz="725488"/>
            <a:r>
              <a:rPr lang="en-US" altLang="zh-CN" sz="2200" b="0">
                <a:solidFill>
                  <a:schemeClr val="bg1"/>
                </a:solidFill>
                <a:latin typeface="微软雅黑" pitchFamily="34" charset="-122"/>
              </a:rPr>
              <a:t>        D</a:t>
            </a:r>
            <a:endParaRPr lang="zh-CN" altLang="en-US" sz="2200" b="0">
              <a:solidFill>
                <a:schemeClr val="bg1"/>
              </a:solidFill>
              <a:latin typeface="微软雅黑" pitchFamily="34" charset="-122"/>
            </a:endParaRPr>
          </a:p>
        </p:txBody>
      </p:sp>
      <p:sp>
        <p:nvSpPr>
          <p:cNvPr id="16" name="等腰三角形 15"/>
          <p:cNvSpPr>
            <a:spLocks noChangeArrowheads="1"/>
          </p:cNvSpPr>
          <p:nvPr/>
        </p:nvSpPr>
        <p:spPr bwMode="auto">
          <a:xfrm rot="-2700000">
            <a:off x="3778250" y="1911350"/>
            <a:ext cx="261938" cy="222250"/>
          </a:xfrm>
          <a:prstGeom prst="triangle">
            <a:avLst>
              <a:gd name="adj" fmla="val 50000"/>
            </a:avLst>
          </a:prstGeom>
          <a:solidFill>
            <a:schemeClr val="bg2"/>
          </a:solidFill>
          <a:ln w="12700" algn="ctr">
            <a:noFill/>
            <a:miter lim="800000"/>
            <a:headEnd/>
            <a:tailEnd/>
          </a:ln>
        </p:spPr>
        <p:txBody>
          <a:bodyPr lIns="72585" tIns="36293" rIns="72585" bIns="36293" anchor="ctr"/>
          <a:lstStyle/>
          <a:p>
            <a:pPr algn="ctr" defTabSz="725488"/>
            <a:endParaRPr lang="zh-CN" altLang="en-US" sz="1400" b="0">
              <a:solidFill>
                <a:srgbClr val="FFFFFF"/>
              </a:solidFill>
              <a:latin typeface="微软雅黑" pitchFamily="34" charset="-122"/>
            </a:endParaRPr>
          </a:p>
        </p:txBody>
      </p:sp>
      <p:sp>
        <p:nvSpPr>
          <p:cNvPr id="17" name="等腰三角形 16"/>
          <p:cNvSpPr>
            <a:spLocks noChangeArrowheads="1"/>
          </p:cNvSpPr>
          <p:nvPr/>
        </p:nvSpPr>
        <p:spPr bwMode="auto">
          <a:xfrm rot="2700000" flipV="1">
            <a:off x="3778250" y="3732213"/>
            <a:ext cx="261938" cy="223837"/>
          </a:xfrm>
          <a:prstGeom prst="triangle">
            <a:avLst>
              <a:gd name="adj" fmla="val 50000"/>
            </a:avLst>
          </a:prstGeom>
          <a:solidFill>
            <a:schemeClr val="bg2"/>
          </a:solidFill>
          <a:ln w="12700" algn="ctr">
            <a:noFill/>
            <a:miter lim="800000"/>
            <a:headEnd/>
            <a:tailEnd/>
          </a:ln>
        </p:spPr>
        <p:txBody>
          <a:bodyPr rot="10800000" lIns="72585" tIns="36293" rIns="72585" bIns="36293" anchor="ctr"/>
          <a:lstStyle/>
          <a:p>
            <a:pPr algn="ctr" defTabSz="725488"/>
            <a:endParaRPr lang="zh-CN" altLang="en-US" sz="1400" b="0">
              <a:solidFill>
                <a:srgbClr val="FFFFFF"/>
              </a:solidFill>
              <a:latin typeface="微软雅黑" pitchFamily="34" charset="-122"/>
            </a:endParaRPr>
          </a:p>
        </p:txBody>
      </p:sp>
      <p:sp>
        <p:nvSpPr>
          <p:cNvPr id="18" name="等腰三角形 17"/>
          <p:cNvSpPr>
            <a:spLocks noChangeArrowheads="1"/>
          </p:cNvSpPr>
          <p:nvPr/>
        </p:nvSpPr>
        <p:spPr bwMode="auto">
          <a:xfrm rot="2700000" flipH="1">
            <a:off x="5783263" y="1911350"/>
            <a:ext cx="261937" cy="222250"/>
          </a:xfrm>
          <a:prstGeom prst="triangle">
            <a:avLst>
              <a:gd name="adj" fmla="val 50000"/>
            </a:avLst>
          </a:prstGeom>
          <a:solidFill>
            <a:schemeClr val="tx2"/>
          </a:solidFill>
          <a:ln w="12700" algn="ctr">
            <a:noFill/>
            <a:miter lim="800000"/>
            <a:headEnd/>
            <a:tailEnd/>
          </a:ln>
        </p:spPr>
        <p:txBody>
          <a:bodyPr lIns="72585" tIns="36293" rIns="72585" bIns="36293" anchor="ctr"/>
          <a:lstStyle/>
          <a:p>
            <a:pPr algn="ctr" defTabSz="725488"/>
            <a:endParaRPr lang="zh-CN" altLang="en-US" sz="1400" b="0">
              <a:solidFill>
                <a:srgbClr val="FFFFFF"/>
              </a:solidFill>
              <a:latin typeface="微软雅黑" pitchFamily="34" charset="-122"/>
            </a:endParaRPr>
          </a:p>
        </p:txBody>
      </p:sp>
      <p:sp>
        <p:nvSpPr>
          <p:cNvPr id="21" name="等腰三角形 20"/>
          <p:cNvSpPr>
            <a:spLocks noChangeArrowheads="1"/>
          </p:cNvSpPr>
          <p:nvPr/>
        </p:nvSpPr>
        <p:spPr bwMode="auto">
          <a:xfrm rot="-2700000" flipH="1" flipV="1">
            <a:off x="5783263" y="3732213"/>
            <a:ext cx="261937" cy="223837"/>
          </a:xfrm>
          <a:prstGeom prst="triangle">
            <a:avLst>
              <a:gd name="adj" fmla="val 50000"/>
            </a:avLst>
          </a:prstGeom>
          <a:solidFill>
            <a:schemeClr val="tx2"/>
          </a:solidFill>
          <a:ln w="12700" algn="ctr">
            <a:noFill/>
            <a:miter lim="800000"/>
            <a:headEnd/>
            <a:tailEnd/>
          </a:ln>
        </p:spPr>
        <p:txBody>
          <a:bodyPr rot="10800000" lIns="72585" tIns="36293" rIns="72585" bIns="36293" anchor="ctr"/>
          <a:lstStyle/>
          <a:p>
            <a:pPr algn="ctr" defTabSz="725488"/>
            <a:endParaRPr lang="zh-CN" altLang="en-US" sz="1400" b="0">
              <a:solidFill>
                <a:srgbClr val="FFFFFF"/>
              </a:solidFill>
              <a:latin typeface="微软雅黑" pitchFamily="34" charset="-122"/>
            </a:endParaRPr>
          </a:p>
        </p:txBody>
      </p:sp>
      <p:sp>
        <p:nvSpPr>
          <p:cNvPr id="23" name="椭圆 22"/>
          <p:cNvSpPr>
            <a:spLocks noChangeArrowheads="1"/>
          </p:cNvSpPr>
          <p:nvPr/>
        </p:nvSpPr>
        <p:spPr bwMode="auto">
          <a:xfrm>
            <a:off x="3340100" y="1384300"/>
            <a:ext cx="3143250" cy="3105150"/>
          </a:xfrm>
          <a:prstGeom prst="ellipse">
            <a:avLst/>
          </a:prstGeom>
          <a:noFill/>
          <a:ln w="12700" algn="ctr">
            <a:solidFill>
              <a:srgbClr val="7F7F7F"/>
            </a:solidFill>
            <a:prstDash val="dash"/>
            <a:miter lim="800000"/>
            <a:headEnd/>
            <a:tailEnd/>
          </a:ln>
        </p:spPr>
        <p:txBody>
          <a:bodyPr lIns="72585" tIns="36293" rIns="72585" bIns="36293" anchor="ctr"/>
          <a:lstStyle/>
          <a:p>
            <a:pPr algn="ctr" defTabSz="725488"/>
            <a:endParaRPr lang="zh-CN" altLang="en-US" sz="1400" b="0">
              <a:solidFill>
                <a:srgbClr val="FFFFFF"/>
              </a:solidFill>
              <a:latin typeface="微软雅黑" pitchFamily="34" charset="-122"/>
            </a:endParaRPr>
          </a:p>
        </p:txBody>
      </p:sp>
      <p:sp>
        <p:nvSpPr>
          <p:cNvPr id="24" name="文本框 23"/>
          <p:cNvSpPr txBox="1">
            <a:spLocks noChangeArrowheads="1"/>
          </p:cNvSpPr>
          <p:nvPr/>
        </p:nvSpPr>
        <p:spPr bwMode="auto">
          <a:xfrm>
            <a:off x="4132263" y="2652713"/>
            <a:ext cx="1560512" cy="803275"/>
          </a:xfrm>
          <a:prstGeom prst="rect">
            <a:avLst/>
          </a:prstGeom>
          <a:noFill/>
          <a:ln w="9525">
            <a:noFill/>
            <a:miter lim="800000"/>
            <a:headEnd/>
            <a:tailEnd/>
          </a:ln>
        </p:spPr>
        <p:txBody>
          <a:bodyPr lIns="72585" tIns="36293" rIns="72585" bIns="36293">
            <a:spAutoFit/>
          </a:bodyPr>
          <a:lstStyle/>
          <a:p>
            <a:pPr algn="ctr" defTabSz="725488"/>
            <a:r>
              <a:rPr lang="zh-CN" altLang="en-US" sz="2400">
                <a:solidFill>
                  <a:srgbClr val="808080"/>
                </a:solidFill>
                <a:latin typeface="微软雅黑" pitchFamily="34" charset="-122"/>
              </a:rPr>
              <a:t>标题</a:t>
            </a:r>
          </a:p>
          <a:p>
            <a:pPr algn="ctr" defTabSz="725488"/>
            <a:r>
              <a:rPr lang="zh-CN" altLang="en-US" sz="2400">
                <a:solidFill>
                  <a:srgbClr val="808080"/>
                </a:solidFill>
                <a:latin typeface="微软雅黑" pitchFamily="34" charset="-122"/>
              </a:rPr>
              <a:t>内容</a:t>
            </a:r>
          </a:p>
        </p:txBody>
      </p:sp>
      <p:sp>
        <p:nvSpPr>
          <p:cNvPr id="28" name="文本框 27"/>
          <p:cNvSpPr txBox="1">
            <a:spLocks noChangeArrowheads="1"/>
          </p:cNvSpPr>
          <p:nvPr/>
        </p:nvSpPr>
        <p:spPr bwMode="auto">
          <a:xfrm>
            <a:off x="331788" y="1597025"/>
            <a:ext cx="2973387" cy="620713"/>
          </a:xfrm>
          <a:prstGeom prst="rect">
            <a:avLst/>
          </a:prstGeom>
          <a:noFill/>
          <a:ln w="9525">
            <a:noFill/>
            <a:miter lim="800000"/>
            <a:headEnd/>
            <a:tailEnd/>
          </a:ln>
        </p:spPr>
        <p:txBody>
          <a:bodyPr lIns="72585" tIns="36293" rIns="72585" bIns="36293">
            <a:spAutoFit/>
          </a:bodyPr>
          <a:lstStyle/>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p:txBody>
      </p:sp>
      <p:sp>
        <p:nvSpPr>
          <p:cNvPr id="2" name="文本框 27"/>
          <p:cNvSpPr txBox="1">
            <a:spLocks noChangeArrowheads="1"/>
          </p:cNvSpPr>
          <p:nvPr/>
        </p:nvSpPr>
        <p:spPr bwMode="auto">
          <a:xfrm>
            <a:off x="323850" y="3760788"/>
            <a:ext cx="2973388" cy="620712"/>
          </a:xfrm>
          <a:prstGeom prst="rect">
            <a:avLst/>
          </a:prstGeom>
          <a:noFill/>
          <a:ln w="9525">
            <a:noFill/>
            <a:miter lim="800000"/>
            <a:headEnd/>
            <a:tailEnd/>
          </a:ln>
        </p:spPr>
        <p:txBody>
          <a:bodyPr lIns="72585" tIns="36293" rIns="72585" bIns="36293">
            <a:spAutoFit/>
          </a:bodyPr>
          <a:lstStyle/>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p:txBody>
      </p:sp>
      <p:sp>
        <p:nvSpPr>
          <p:cNvPr id="3" name="文本框 27"/>
          <p:cNvSpPr txBox="1">
            <a:spLocks noChangeArrowheads="1"/>
          </p:cNvSpPr>
          <p:nvPr/>
        </p:nvSpPr>
        <p:spPr bwMode="auto">
          <a:xfrm>
            <a:off x="5940425" y="3760788"/>
            <a:ext cx="2973388" cy="620712"/>
          </a:xfrm>
          <a:prstGeom prst="rect">
            <a:avLst/>
          </a:prstGeom>
          <a:noFill/>
          <a:ln w="9525">
            <a:noFill/>
            <a:miter lim="800000"/>
            <a:headEnd/>
            <a:tailEnd/>
          </a:ln>
        </p:spPr>
        <p:txBody>
          <a:bodyPr lIns="72585" tIns="36293" rIns="72585" bIns="36293">
            <a:spAutoFit/>
          </a:bodyPr>
          <a:lstStyle/>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p:txBody>
      </p:sp>
      <p:sp>
        <p:nvSpPr>
          <p:cNvPr id="4" name="文本框 27"/>
          <p:cNvSpPr txBox="1">
            <a:spLocks noChangeArrowheads="1"/>
          </p:cNvSpPr>
          <p:nvPr/>
        </p:nvSpPr>
        <p:spPr bwMode="auto">
          <a:xfrm>
            <a:off x="5940425" y="1600200"/>
            <a:ext cx="2973388" cy="620713"/>
          </a:xfrm>
          <a:prstGeom prst="rect">
            <a:avLst/>
          </a:prstGeom>
          <a:noFill/>
          <a:ln w="9525">
            <a:noFill/>
            <a:miter lim="800000"/>
            <a:headEnd/>
            <a:tailEnd/>
          </a:ln>
        </p:spPr>
        <p:txBody>
          <a:bodyPr lIns="72585" tIns="36293" rIns="72585" bIns="36293">
            <a:spAutoFit/>
          </a:bodyPr>
          <a:lstStyle/>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p:txBody>
      </p:sp>
    </p:spTree>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Horizontal)">
                                      <p:cBhvr>
                                        <p:cTn id="7" dur="750"/>
                                        <p:tgtEl>
                                          <p:spTgt spid="24"/>
                                        </p:tgtEl>
                                      </p:cBhvr>
                                    </p:animEffect>
                                  </p:childTnLst>
                                </p:cTn>
                              </p:par>
                            </p:childTnLst>
                          </p:cTn>
                        </p:par>
                        <p:par>
                          <p:cTn id="8" fill="hold">
                            <p:stCondLst>
                              <p:cond delay="75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750"/>
                                        <p:tgtEl>
                                          <p:spTgt spid="12"/>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left)">
                                      <p:cBhvr>
                                        <p:cTn id="15" dur="750"/>
                                        <p:tgtEl>
                                          <p:spTgt spid="13"/>
                                        </p:tgtEl>
                                      </p:cBhvr>
                                    </p:animEffect>
                                  </p:childTnLst>
                                </p:cTn>
                              </p:par>
                            </p:childTnLst>
                          </p:cTn>
                        </p:par>
                        <p:par>
                          <p:cTn id="16" fill="hold">
                            <p:stCondLst>
                              <p:cond delay="2250"/>
                            </p:stCondLst>
                            <p:childTnLst>
                              <p:par>
                                <p:cTn id="17" presetID="22" presetClass="entr" presetSubtype="1"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up)">
                                      <p:cBhvr>
                                        <p:cTn id="19" dur="750"/>
                                        <p:tgtEl>
                                          <p:spTgt spid="15"/>
                                        </p:tgtEl>
                                      </p:cBhvr>
                                    </p:animEffect>
                                  </p:childTnLst>
                                </p:cTn>
                              </p:par>
                            </p:childTnLst>
                          </p:cTn>
                        </p:par>
                        <p:par>
                          <p:cTn id="20" fill="hold">
                            <p:stCondLst>
                              <p:cond delay="3000"/>
                            </p:stCondLst>
                            <p:childTnLst>
                              <p:par>
                                <p:cTn id="21" presetID="22" presetClass="entr" presetSubtype="2"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right)">
                                      <p:cBhvr>
                                        <p:cTn id="23" dur="750"/>
                                        <p:tgtEl>
                                          <p:spTgt spid="14"/>
                                        </p:tgtEl>
                                      </p:cBhvr>
                                    </p:animEffect>
                                  </p:childTnLst>
                                </p:cTn>
                              </p:par>
                            </p:childTnLst>
                          </p:cTn>
                        </p:par>
                        <p:par>
                          <p:cTn id="24" fill="hold">
                            <p:stCondLst>
                              <p:cond delay="3750"/>
                            </p:stCondLst>
                            <p:childTnLst>
                              <p:par>
                                <p:cTn id="25" presetID="21" presetClass="entr" presetSubtype="1"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heel(1)">
                                      <p:cBhvr>
                                        <p:cTn id="27" dur="1000"/>
                                        <p:tgtEl>
                                          <p:spTgt spid="23"/>
                                        </p:tgtEl>
                                      </p:cBhvr>
                                    </p:animEffect>
                                  </p:childTnLst>
                                </p:cTn>
                              </p:par>
                            </p:childTnLst>
                          </p:cTn>
                        </p:par>
                        <p:par>
                          <p:cTn id="28" fill="hold">
                            <p:stCondLst>
                              <p:cond delay="4750"/>
                            </p:stCondLst>
                            <p:childTnLst>
                              <p:par>
                                <p:cTn id="29" presetID="22" presetClass="entr" presetSubtype="2"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right)">
                                      <p:cBhvr>
                                        <p:cTn id="31" dur="500"/>
                                        <p:tgtEl>
                                          <p:spTgt spid="16"/>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750"/>
                                        <p:tgtEl>
                                          <p:spTgt spid="28"/>
                                        </p:tgtEl>
                                      </p:cBhvr>
                                    </p:animEffect>
                                  </p:childTnLst>
                                </p:cTn>
                              </p:par>
                            </p:childTnLst>
                          </p:cTn>
                        </p:par>
                        <p:par>
                          <p:cTn id="36" fill="hold">
                            <p:stCondLst>
                              <p:cond delay="6000"/>
                            </p:stCondLst>
                            <p:childTnLst>
                              <p:par>
                                <p:cTn id="37" presetID="2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750"/>
                                        <p:tgtEl>
                                          <p:spTgt spid="4"/>
                                        </p:tgtEl>
                                      </p:cBhvr>
                                    </p:animEffect>
                                  </p:childTnLst>
                                </p:cTn>
                              </p:par>
                            </p:childTnLst>
                          </p:cTn>
                        </p:par>
                        <p:par>
                          <p:cTn id="44" fill="hold">
                            <p:stCondLst>
                              <p:cond delay="7250"/>
                            </p:stCondLst>
                            <p:childTnLst>
                              <p:par>
                                <p:cTn id="45" presetID="22" presetClass="entr" presetSubtype="2" fill="hold" grpId="0"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wipe(right)">
                                      <p:cBhvr>
                                        <p:cTn id="47" dur="500"/>
                                        <p:tgtEl>
                                          <p:spTgt spid="17"/>
                                        </p:tgtEl>
                                      </p:cBhvr>
                                    </p:animEffect>
                                  </p:childTnLst>
                                </p:cTn>
                              </p:par>
                            </p:childTnLst>
                          </p:cTn>
                        </p:par>
                        <p:par>
                          <p:cTn id="48" fill="hold">
                            <p:stCondLst>
                              <p:cond delay="7750"/>
                            </p:stCondLst>
                            <p:childTnLst>
                              <p:par>
                                <p:cTn id="49" presetID="10" presetClass="entr" presetSubtype="0" fill="hold" grpId="0" nodeType="after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fade">
                                      <p:cBhvr>
                                        <p:cTn id="51" dur="750"/>
                                        <p:tgtEl>
                                          <p:spTgt spid="2"/>
                                        </p:tgtEl>
                                      </p:cBhvr>
                                    </p:animEffect>
                                  </p:childTnLst>
                                </p:cTn>
                              </p:par>
                            </p:childTnLst>
                          </p:cTn>
                        </p:par>
                        <p:par>
                          <p:cTn id="52" fill="hold">
                            <p:stCondLst>
                              <p:cond delay="8500"/>
                            </p:stCondLst>
                            <p:childTnLst>
                              <p:par>
                                <p:cTn id="53" presetID="22" presetClass="entr" presetSubtype="8"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left)">
                                      <p:cBhvr>
                                        <p:cTn id="55" dur="500"/>
                                        <p:tgtEl>
                                          <p:spTgt spid="21"/>
                                        </p:tgtEl>
                                      </p:cBhvr>
                                    </p:animEffect>
                                  </p:childTnLst>
                                </p:cTn>
                              </p:par>
                            </p:childTnLst>
                          </p:cTn>
                        </p:par>
                        <p:par>
                          <p:cTn id="56" fill="hold">
                            <p:stCondLst>
                              <p:cond delay="9000"/>
                            </p:stCondLst>
                            <p:childTnLst>
                              <p:par>
                                <p:cTn id="57" presetID="10" presetClass="entr" presetSubtype="0" fill="hold" grpId="0" nodeType="afterEffect">
                                  <p:stCondLst>
                                    <p:cond delay="0"/>
                                  </p:stCondLst>
                                  <p:childTnLst>
                                    <p:set>
                                      <p:cBhvr>
                                        <p:cTn id="58" dur="1" fill="hold">
                                          <p:stCondLst>
                                            <p:cond delay="0"/>
                                          </p:stCondLst>
                                        </p:cTn>
                                        <p:tgtEl>
                                          <p:spTgt spid="3"/>
                                        </p:tgtEl>
                                        <p:attrNameLst>
                                          <p:attrName>style.visibility</p:attrName>
                                        </p:attrNameLst>
                                      </p:cBhvr>
                                      <p:to>
                                        <p:strVal val="visible"/>
                                      </p:to>
                                    </p:set>
                                    <p:animEffect transition="in" filter="fade">
                                      <p:cBhvr>
                                        <p:cTn id="59"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21" grpId="0" animBg="1"/>
      <p:bldP spid="23" grpId="0" animBg="1"/>
      <p:bldP spid="24" grpId="0"/>
      <p:bldP spid="28" grpId="0"/>
      <p:bldP spid="2" grpId="0"/>
      <p:bldP spid="3"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Oval 17"/>
          <p:cNvSpPr>
            <a:spLocks noChangeArrowheads="1"/>
          </p:cNvSpPr>
          <p:nvPr/>
        </p:nvSpPr>
        <p:spPr bwMode="auto">
          <a:xfrm>
            <a:off x="1116013" y="3017838"/>
            <a:ext cx="593725" cy="595312"/>
          </a:xfrm>
          <a:prstGeom prst="ellipse">
            <a:avLst/>
          </a:prstGeom>
          <a:solidFill>
            <a:schemeClr val="tx2"/>
          </a:solidFill>
          <a:ln w="9525">
            <a:noFill/>
            <a:round/>
            <a:headEnd/>
            <a:tailEnd/>
          </a:ln>
        </p:spPr>
        <p:txBody>
          <a:bodyPr wrap="none" anchor="ctr"/>
          <a:lstStyle/>
          <a:p>
            <a:endParaRPr lang="zh-CN" altLang="en-US" b="0">
              <a:ea typeface="宋体" charset="-122"/>
            </a:endParaRPr>
          </a:p>
        </p:txBody>
      </p:sp>
      <p:sp>
        <p:nvSpPr>
          <p:cNvPr id="43011" name="Oval 18"/>
          <p:cNvSpPr>
            <a:spLocks noChangeArrowheads="1"/>
          </p:cNvSpPr>
          <p:nvPr/>
        </p:nvSpPr>
        <p:spPr bwMode="auto">
          <a:xfrm>
            <a:off x="3890963" y="1498600"/>
            <a:ext cx="528637" cy="528638"/>
          </a:xfrm>
          <a:prstGeom prst="ellipse">
            <a:avLst/>
          </a:prstGeom>
          <a:solidFill>
            <a:schemeClr val="bg2"/>
          </a:solidFill>
          <a:ln w="9525">
            <a:noFill/>
            <a:round/>
            <a:headEnd/>
            <a:tailEnd/>
          </a:ln>
        </p:spPr>
        <p:txBody>
          <a:bodyPr wrap="none" anchor="ctr"/>
          <a:lstStyle/>
          <a:p>
            <a:endParaRPr lang="zh-CN" altLang="en-US" b="0">
              <a:ea typeface="宋体" charset="-122"/>
            </a:endParaRPr>
          </a:p>
        </p:txBody>
      </p:sp>
      <p:sp>
        <p:nvSpPr>
          <p:cNvPr id="43012" name="Oval 19"/>
          <p:cNvSpPr>
            <a:spLocks noChangeArrowheads="1"/>
          </p:cNvSpPr>
          <p:nvPr/>
        </p:nvSpPr>
        <p:spPr bwMode="auto">
          <a:xfrm>
            <a:off x="5411788" y="4471988"/>
            <a:ext cx="460375" cy="461962"/>
          </a:xfrm>
          <a:prstGeom prst="ellipse">
            <a:avLst/>
          </a:prstGeom>
          <a:solidFill>
            <a:schemeClr val="bg2"/>
          </a:solidFill>
          <a:ln w="9525">
            <a:noFill/>
            <a:round/>
            <a:headEnd/>
            <a:tailEnd/>
          </a:ln>
        </p:spPr>
        <p:txBody>
          <a:bodyPr wrap="none" anchor="ctr"/>
          <a:lstStyle/>
          <a:p>
            <a:endParaRPr lang="zh-CN" altLang="en-US" b="0">
              <a:ea typeface="宋体" charset="-122"/>
            </a:endParaRPr>
          </a:p>
        </p:txBody>
      </p:sp>
      <p:sp>
        <p:nvSpPr>
          <p:cNvPr id="43013" name="Oval 20"/>
          <p:cNvSpPr>
            <a:spLocks noChangeArrowheads="1"/>
          </p:cNvSpPr>
          <p:nvPr/>
        </p:nvSpPr>
        <p:spPr bwMode="auto">
          <a:xfrm>
            <a:off x="7920038" y="3678238"/>
            <a:ext cx="396875" cy="396875"/>
          </a:xfrm>
          <a:prstGeom prst="ellipse">
            <a:avLst/>
          </a:prstGeom>
          <a:solidFill>
            <a:schemeClr val="tx2"/>
          </a:solidFill>
          <a:ln w="9525">
            <a:noFill/>
            <a:round/>
            <a:headEnd/>
            <a:tailEnd/>
          </a:ln>
        </p:spPr>
        <p:txBody>
          <a:bodyPr wrap="none" anchor="ctr"/>
          <a:lstStyle/>
          <a:p>
            <a:endParaRPr lang="zh-CN" altLang="en-US" b="0">
              <a:ea typeface="宋体" charset="-122"/>
            </a:endParaRPr>
          </a:p>
        </p:txBody>
      </p:sp>
      <p:sp>
        <p:nvSpPr>
          <p:cNvPr id="43014" name="Oval 21"/>
          <p:cNvSpPr>
            <a:spLocks noChangeArrowheads="1"/>
          </p:cNvSpPr>
          <p:nvPr/>
        </p:nvSpPr>
        <p:spPr bwMode="auto">
          <a:xfrm>
            <a:off x="7259638" y="1827213"/>
            <a:ext cx="595312" cy="595312"/>
          </a:xfrm>
          <a:prstGeom prst="ellipse">
            <a:avLst/>
          </a:prstGeom>
          <a:solidFill>
            <a:schemeClr val="bg2"/>
          </a:solidFill>
          <a:ln w="9525">
            <a:noFill/>
            <a:round/>
            <a:headEnd/>
            <a:tailEnd/>
          </a:ln>
        </p:spPr>
        <p:txBody>
          <a:bodyPr wrap="none" anchor="ctr"/>
          <a:lstStyle/>
          <a:p>
            <a:endParaRPr lang="zh-CN" altLang="en-US" b="0">
              <a:ea typeface="宋体" charset="-122"/>
            </a:endParaRPr>
          </a:p>
        </p:txBody>
      </p:sp>
      <p:grpSp>
        <p:nvGrpSpPr>
          <p:cNvPr id="43035" name="Group 27"/>
          <p:cNvGrpSpPr>
            <a:grpSpLocks/>
          </p:cNvGrpSpPr>
          <p:nvPr/>
        </p:nvGrpSpPr>
        <p:grpSpPr bwMode="auto">
          <a:xfrm>
            <a:off x="2041525" y="1630363"/>
            <a:ext cx="1522413" cy="1189037"/>
            <a:chOff x="1286" y="1027"/>
            <a:chExt cx="959" cy="749"/>
          </a:xfrm>
        </p:grpSpPr>
        <p:sp>
          <p:nvSpPr>
            <p:cNvPr id="50205" name="Oval 16"/>
            <p:cNvSpPr>
              <a:spLocks noChangeArrowheads="1"/>
            </p:cNvSpPr>
            <p:nvPr/>
          </p:nvSpPr>
          <p:spPr bwMode="auto">
            <a:xfrm>
              <a:off x="1286" y="1027"/>
              <a:ext cx="748" cy="749"/>
            </a:xfrm>
            <a:prstGeom prst="ellipse">
              <a:avLst/>
            </a:prstGeom>
            <a:solidFill>
              <a:schemeClr val="bg2"/>
            </a:solidFill>
            <a:ln w="9525">
              <a:noFill/>
              <a:round/>
              <a:headEnd/>
              <a:tailEnd/>
            </a:ln>
          </p:spPr>
          <p:txBody>
            <a:bodyPr wrap="none" anchor="ctr"/>
            <a:lstStyle/>
            <a:p>
              <a:endParaRPr lang="zh-CN" altLang="en-US" b="0">
                <a:ea typeface="方正大黑简体" pitchFamily="2" charset="-122"/>
              </a:endParaRPr>
            </a:p>
          </p:txBody>
        </p:sp>
        <p:sp>
          <p:nvSpPr>
            <p:cNvPr id="50206" name="Text Box 27"/>
            <p:cNvSpPr txBox="1">
              <a:spLocks noChangeArrowheads="1"/>
            </p:cNvSpPr>
            <p:nvPr/>
          </p:nvSpPr>
          <p:spPr bwMode="auto">
            <a:xfrm>
              <a:off x="1293" y="1293"/>
              <a:ext cx="952" cy="240"/>
            </a:xfrm>
            <a:prstGeom prst="rect">
              <a:avLst/>
            </a:prstGeom>
            <a:noFill/>
            <a:ln w="9525">
              <a:noFill/>
              <a:miter lim="800000"/>
              <a:headEnd/>
              <a:tailEnd/>
            </a:ln>
          </p:spPr>
          <p:txBody>
            <a:bodyPr>
              <a:spAutoFit/>
            </a:bodyPr>
            <a:lstStyle/>
            <a:p>
              <a:pPr defTabSz="914400">
                <a:spcBef>
                  <a:spcPct val="50000"/>
                </a:spcBef>
              </a:pPr>
              <a:r>
                <a:rPr lang="zh-CN" altLang="en-US" b="0">
                  <a:solidFill>
                    <a:schemeClr val="bg1"/>
                  </a:solidFill>
                  <a:ea typeface="方正大黑简体" pitchFamily="2" charset="-122"/>
                </a:rPr>
                <a:t>添加标题</a:t>
              </a:r>
            </a:p>
          </p:txBody>
        </p:sp>
      </p:grpSp>
      <p:grpSp>
        <p:nvGrpSpPr>
          <p:cNvPr id="43036" name="Group 28"/>
          <p:cNvGrpSpPr>
            <a:grpSpLocks/>
          </p:cNvGrpSpPr>
          <p:nvPr/>
        </p:nvGrpSpPr>
        <p:grpSpPr bwMode="auto">
          <a:xfrm>
            <a:off x="5343525" y="1366838"/>
            <a:ext cx="1604963" cy="1385887"/>
            <a:chOff x="3366" y="861"/>
            <a:chExt cx="1011" cy="873"/>
          </a:xfrm>
        </p:grpSpPr>
        <p:sp>
          <p:nvSpPr>
            <p:cNvPr id="50203" name="Oval 22"/>
            <p:cNvSpPr>
              <a:spLocks noChangeArrowheads="1"/>
            </p:cNvSpPr>
            <p:nvPr/>
          </p:nvSpPr>
          <p:spPr bwMode="auto">
            <a:xfrm>
              <a:off x="3366" y="861"/>
              <a:ext cx="874" cy="873"/>
            </a:xfrm>
            <a:prstGeom prst="ellipse">
              <a:avLst/>
            </a:prstGeom>
            <a:solidFill>
              <a:schemeClr val="tx2"/>
            </a:solidFill>
            <a:ln w="9525">
              <a:noFill/>
              <a:round/>
              <a:headEnd/>
              <a:tailEnd/>
            </a:ln>
          </p:spPr>
          <p:txBody>
            <a:bodyPr wrap="none" anchor="ctr"/>
            <a:lstStyle/>
            <a:p>
              <a:endParaRPr lang="zh-CN" altLang="en-US" b="0">
                <a:ea typeface="方正大黑简体" pitchFamily="2" charset="-122"/>
              </a:endParaRPr>
            </a:p>
          </p:txBody>
        </p:sp>
        <p:sp>
          <p:nvSpPr>
            <p:cNvPr id="50204" name="Text Box 28"/>
            <p:cNvSpPr txBox="1">
              <a:spLocks noChangeArrowheads="1"/>
            </p:cNvSpPr>
            <p:nvPr/>
          </p:nvSpPr>
          <p:spPr bwMode="auto">
            <a:xfrm>
              <a:off x="3425" y="1189"/>
              <a:ext cx="952" cy="240"/>
            </a:xfrm>
            <a:prstGeom prst="rect">
              <a:avLst/>
            </a:prstGeom>
            <a:noFill/>
            <a:ln w="9525">
              <a:noFill/>
              <a:miter lim="800000"/>
              <a:headEnd/>
              <a:tailEnd/>
            </a:ln>
          </p:spPr>
          <p:txBody>
            <a:bodyPr>
              <a:spAutoFit/>
            </a:bodyPr>
            <a:lstStyle/>
            <a:p>
              <a:pPr defTabSz="914400">
                <a:spcBef>
                  <a:spcPct val="50000"/>
                </a:spcBef>
              </a:pPr>
              <a:r>
                <a:rPr lang="zh-CN" altLang="en-US" b="0">
                  <a:solidFill>
                    <a:schemeClr val="bg1"/>
                  </a:solidFill>
                  <a:ea typeface="方正大黑简体" pitchFamily="2" charset="-122"/>
                </a:rPr>
                <a:t>添加标题</a:t>
              </a:r>
            </a:p>
          </p:txBody>
        </p:sp>
      </p:grpSp>
      <p:grpSp>
        <p:nvGrpSpPr>
          <p:cNvPr id="43038" name="Group 30"/>
          <p:cNvGrpSpPr>
            <a:grpSpLocks/>
          </p:cNvGrpSpPr>
          <p:nvPr/>
        </p:nvGrpSpPr>
        <p:grpSpPr bwMode="auto">
          <a:xfrm>
            <a:off x="1974850" y="3479800"/>
            <a:ext cx="1589088" cy="1255713"/>
            <a:chOff x="1244" y="2192"/>
            <a:chExt cx="1001" cy="791"/>
          </a:xfrm>
        </p:grpSpPr>
        <p:sp>
          <p:nvSpPr>
            <p:cNvPr id="50201" name="Oval 23"/>
            <p:cNvSpPr>
              <a:spLocks noChangeArrowheads="1"/>
            </p:cNvSpPr>
            <p:nvPr/>
          </p:nvSpPr>
          <p:spPr bwMode="auto">
            <a:xfrm>
              <a:off x="1244" y="2192"/>
              <a:ext cx="791" cy="791"/>
            </a:xfrm>
            <a:prstGeom prst="ellipse">
              <a:avLst/>
            </a:prstGeom>
            <a:solidFill>
              <a:schemeClr val="tx2"/>
            </a:solidFill>
            <a:ln w="9525">
              <a:noFill/>
              <a:round/>
              <a:headEnd/>
              <a:tailEnd/>
            </a:ln>
          </p:spPr>
          <p:txBody>
            <a:bodyPr wrap="none" anchor="ctr"/>
            <a:lstStyle/>
            <a:p>
              <a:endParaRPr lang="zh-CN" altLang="en-US" b="0">
                <a:ea typeface="方正大黑简体" pitchFamily="2" charset="-122"/>
              </a:endParaRPr>
            </a:p>
          </p:txBody>
        </p:sp>
        <p:sp>
          <p:nvSpPr>
            <p:cNvPr id="50202" name="Text Box 29"/>
            <p:cNvSpPr txBox="1">
              <a:spLocks noChangeArrowheads="1"/>
            </p:cNvSpPr>
            <p:nvPr/>
          </p:nvSpPr>
          <p:spPr bwMode="auto">
            <a:xfrm>
              <a:off x="1293" y="2472"/>
              <a:ext cx="952" cy="240"/>
            </a:xfrm>
            <a:prstGeom prst="rect">
              <a:avLst/>
            </a:prstGeom>
            <a:noFill/>
            <a:ln w="9525">
              <a:noFill/>
              <a:miter lim="800000"/>
              <a:headEnd/>
              <a:tailEnd/>
            </a:ln>
          </p:spPr>
          <p:txBody>
            <a:bodyPr>
              <a:spAutoFit/>
            </a:bodyPr>
            <a:lstStyle/>
            <a:p>
              <a:pPr defTabSz="914400">
                <a:spcBef>
                  <a:spcPct val="50000"/>
                </a:spcBef>
              </a:pPr>
              <a:r>
                <a:rPr lang="zh-CN" altLang="en-US" b="0">
                  <a:solidFill>
                    <a:schemeClr val="bg1"/>
                  </a:solidFill>
                  <a:ea typeface="方正大黑简体" pitchFamily="2" charset="-122"/>
                </a:rPr>
                <a:t>添加标题</a:t>
              </a:r>
            </a:p>
          </p:txBody>
        </p:sp>
      </p:grpSp>
      <p:grpSp>
        <p:nvGrpSpPr>
          <p:cNvPr id="43039" name="Group 31"/>
          <p:cNvGrpSpPr>
            <a:grpSpLocks/>
          </p:cNvGrpSpPr>
          <p:nvPr/>
        </p:nvGrpSpPr>
        <p:grpSpPr bwMode="auto">
          <a:xfrm>
            <a:off x="6137275" y="3414713"/>
            <a:ext cx="1603375" cy="1387475"/>
            <a:chOff x="3866" y="2151"/>
            <a:chExt cx="1010" cy="874"/>
          </a:xfrm>
        </p:grpSpPr>
        <p:sp>
          <p:nvSpPr>
            <p:cNvPr id="50199" name="Oval 24"/>
            <p:cNvSpPr>
              <a:spLocks noChangeArrowheads="1"/>
            </p:cNvSpPr>
            <p:nvPr/>
          </p:nvSpPr>
          <p:spPr bwMode="auto">
            <a:xfrm>
              <a:off x="3866" y="2151"/>
              <a:ext cx="874" cy="874"/>
            </a:xfrm>
            <a:prstGeom prst="ellipse">
              <a:avLst/>
            </a:prstGeom>
            <a:solidFill>
              <a:schemeClr val="bg2"/>
            </a:solidFill>
            <a:ln w="9525">
              <a:noFill/>
              <a:round/>
              <a:headEnd/>
              <a:tailEnd/>
            </a:ln>
          </p:spPr>
          <p:txBody>
            <a:bodyPr wrap="none" anchor="ctr"/>
            <a:lstStyle/>
            <a:p>
              <a:endParaRPr lang="zh-CN" altLang="en-US" b="0">
                <a:ea typeface="方正大黑简体" pitchFamily="2" charset="-122"/>
              </a:endParaRPr>
            </a:p>
          </p:txBody>
        </p:sp>
        <p:sp>
          <p:nvSpPr>
            <p:cNvPr id="50200" name="Text Box 30"/>
            <p:cNvSpPr txBox="1">
              <a:spLocks noChangeArrowheads="1"/>
            </p:cNvSpPr>
            <p:nvPr/>
          </p:nvSpPr>
          <p:spPr bwMode="auto">
            <a:xfrm>
              <a:off x="3924" y="2472"/>
              <a:ext cx="952" cy="240"/>
            </a:xfrm>
            <a:prstGeom prst="rect">
              <a:avLst/>
            </a:prstGeom>
            <a:noFill/>
            <a:ln w="9525">
              <a:noFill/>
              <a:miter lim="800000"/>
              <a:headEnd/>
              <a:tailEnd/>
            </a:ln>
          </p:spPr>
          <p:txBody>
            <a:bodyPr>
              <a:spAutoFit/>
            </a:bodyPr>
            <a:lstStyle/>
            <a:p>
              <a:pPr defTabSz="914400">
                <a:spcBef>
                  <a:spcPct val="50000"/>
                </a:spcBef>
              </a:pPr>
              <a:r>
                <a:rPr lang="zh-CN" altLang="en-US" b="0">
                  <a:solidFill>
                    <a:schemeClr val="bg1"/>
                  </a:solidFill>
                  <a:ea typeface="方正大黑简体" pitchFamily="2" charset="-122"/>
                </a:rPr>
                <a:t>添加标题</a:t>
              </a:r>
            </a:p>
          </p:txBody>
        </p:sp>
      </p:grpSp>
      <p:grpSp>
        <p:nvGrpSpPr>
          <p:cNvPr id="43037" name="Group 29"/>
          <p:cNvGrpSpPr>
            <a:grpSpLocks/>
          </p:cNvGrpSpPr>
          <p:nvPr/>
        </p:nvGrpSpPr>
        <p:grpSpPr bwMode="auto">
          <a:xfrm>
            <a:off x="3759200" y="2555875"/>
            <a:ext cx="1849438" cy="1849438"/>
            <a:chOff x="2368" y="1610"/>
            <a:chExt cx="1165" cy="1165"/>
          </a:xfrm>
        </p:grpSpPr>
        <p:sp>
          <p:nvSpPr>
            <p:cNvPr id="50197" name="Oval 25"/>
            <p:cNvSpPr>
              <a:spLocks noChangeArrowheads="1"/>
            </p:cNvSpPr>
            <p:nvPr/>
          </p:nvSpPr>
          <p:spPr bwMode="auto">
            <a:xfrm>
              <a:off x="2368" y="1610"/>
              <a:ext cx="1165" cy="1165"/>
            </a:xfrm>
            <a:prstGeom prst="ellipse">
              <a:avLst/>
            </a:prstGeom>
            <a:solidFill>
              <a:schemeClr val="bg2"/>
            </a:solidFill>
            <a:ln w="9525">
              <a:noFill/>
              <a:round/>
              <a:headEnd/>
              <a:tailEnd/>
            </a:ln>
          </p:spPr>
          <p:txBody>
            <a:bodyPr wrap="none" anchor="ctr"/>
            <a:lstStyle/>
            <a:p>
              <a:endParaRPr lang="zh-CN" altLang="en-US" b="0">
                <a:ea typeface="方正大黑简体" pitchFamily="2" charset="-122"/>
              </a:endParaRPr>
            </a:p>
          </p:txBody>
        </p:sp>
        <p:sp>
          <p:nvSpPr>
            <p:cNvPr id="50198" name="Text Box 31"/>
            <p:cNvSpPr txBox="1">
              <a:spLocks noChangeArrowheads="1"/>
            </p:cNvSpPr>
            <p:nvPr/>
          </p:nvSpPr>
          <p:spPr bwMode="auto">
            <a:xfrm>
              <a:off x="2472" y="1928"/>
              <a:ext cx="952" cy="672"/>
            </a:xfrm>
            <a:prstGeom prst="rect">
              <a:avLst/>
            </a:prstGeom>
            <a:noFill/>
            <a:ln w="9525">
              <a:noFill/>
              <a:miter lim="800000"/>
              <a:headEnd/>
              <a:tailEnd/>
            </a:ln>
          </p:spPr>
          <p:txBody>
            <a:bodyPr>
              <a:spAutoFit/>
            </a:bodyPr>
            <a:lstStyle/>
            <a:p>
              <a:pPr algn="ctr" defTabSz="914400">
                <a:spcBef>
                  <a:spcPct val="50000"/>
                </a:spcBef>
              </a:pPr>
              <a:r>
                <a:rPr lang="zh-CN" altLang="en-US" sz="3200" b="0">
                  <a:solidFill>
                    <a:schemeClr val="bg1"/>
                  </a:solidFill>
                  <a:ea typeface="方正大黑简体" pitchFamily="2" charset="-122"/>
                </a:rPr>
                <a:t>添加标题</a:t>
              </a:r>
            </a:p>
          </p:txBody>
        </p:sp>
      </p:grpSp>
      <p:sp>
        <p:nvSpPr>
          <p:cNvPr id="43024" name="Line 32"/>
          <p:cNvSpPr>
            <a:spLocks noChangeShapeType="1"/>
          </p:cNvSpPr>
          <p:nvPr/>
        </p:nvSpPr>
        <p:spPr bwMode="auto">
          <a:xfrm flipV="1">
            <a:off x="1620838" y="2628900"/>
            <a:ext cx="503237" cy="431800"/>
          </a:xfrm>
          <a:prstGeom prst="line">
            <a:avLst/>
          </a:prstGeom>
          <a:noFill/>
          <a:ln w="9525">
            <a:solidFill>
              <a:schemeClr val="tx2"/>
            </a:solidFill>
            <a:prstDash val="dash"/>
            <a:round/>
            <a:headEnd/>
            <a:tailEnd/>
          </a:ln>
        </p:spPr>
        <p:txBody>
          <a:bodyPr/>
          <a:lstStyle/>
          <a:p>
            <a:endParaRPr lang="zh-CN" altLang="en-US"/>
          </a:p>
        </p:txBody>
      </p:sp>
      <p:sp>
        <p:nvSpPr>
          <p:cNvPr id="43025" name="Line 33"/>
          <p:cNvSpPr>
            <a:spLocks noChangeShapeType="1"/>
          </p:cNvSpPr>
          <p:nvPr/>
        </p:nvSpPr>
        <p:spPr bwMode="auto">
          <a:xfrm flipV="1">
            <a:off x="3276600" y="1908175"/>
            <a:ext cx="576263" cy="144463"/>
          </a:xfrm>
          <a:prstGeom prst="line">
            <a:avLst/>
          </a:prstGeom>
          <a:noFill/>
          <a:ln w="9525">
            <a:solidFill>
              <a:schemeClr val="tx2"/>
            </a:solidFill>
            <a:prstDash val="dash"/>
            <a:round/>
            <a:headEnd/>
            <a:tailEnd/>
          </a:ln>
        </p:spPr>
        <p:txBody>
          <a:bodyPr/>
          <a:lstStyle/>
          <a:p>
            <a:endParaRPr lang="zh-CN" altLang="en-US"/>
          </a:p>
        </p:txBody>
      </p:sp>
      <p:sp>
        <p:nvSpPr>
          <p:cNvPr id="43026" name="Line 34"/>
          <p:cNvSpPr>
            <a:spLocks noChangeShapeType="1"/>
          </p:cNvSpPr>
          <p:nvPr/>
        </p:nvSpPr>
        <p:spPr bwMode="auto">
          <a:xfrm>
            <a:off x="4500563" y="1763713"/>
            <a:ext cx="792162" cy="142875"/>
          </a:xfrm>
          <a:prstGeom prst="line">
            <a:avLst/>
          </a:prstGeom>
          <a:noFill/>
          <a:ln w="9525">
            <a:solidFill>
              <a:schemeClr val="tx2"/>
            </a:solidFill>
            <a:prstDash val="dash"/>
            <a:round/>
            <a:headEnd/>
            <a:tailEnd/>
          </a:ln>
        </p:spPr>
        <p:txBody>
          <a:bodyPr/>
          <a:lstStyle/>
          <a:p>
            <a:endParaRPr lang="zh-CN" altLang="en-US"/>
          </a:p>
        </p:txBody>
      </p:sp>
      <p:sp>
        <p:nvSpPr>
          <p:cNvPr id="43027" name="Line 35"/>
          <p:cNvSpPr>
            <a:spLocks noChangeShapeType="1"/>
          </p:cNvSpPr>
          <p:nvPr/>
        </p:nvSpPr>
        <p:spPr bwMode="auto">
          <a:xfrm>
            <a:off x="6734175" y="1979613"/>
            <a:ext cx="431800" cy="77787"/>
          </a:xfrm>
          <a:prstGeom prst="line">
            <a:avLst/>
          </a:prstGeom>
          <a:noFill/>
          <a:ln w="9525">
            <a:solidFill>
              <a:schemeClr val="tx2"/>
            </a:solidFill>
            <a:prstDash val="dash"/>
            <a:round/>
            <a:headEnd/>
            <a:tailEnd/>
          </a:ln>
        </p:spPr>
        <p:txBody>
          <a:bodyPr/>
          <a:lstStyle/>
          <a:p>
            <a:endParaRPr lang="zh-CN" altLang="en-US"/>
          </a:p>
        </p:txBody>
      </p:sp>
      <p:sp>
        <p:nvSpPr>
          <p:cNvPr id="43028" name="Line 36"/>
          <p:cNvSpPr>
            <a:spLocks noChangeShapeType="1"/>
          </p:cNvSpPr>
          <p:nvPr/>
        </p:nvSpPr>
        <p:spPr bwMode="auto">
          <a:xfrm>
            <a:off x="7669213" y="2484438"/>
            <a:ext cx="431800" cy="1152525"/>
          </a:xfrm>
          <a:prstGeom prst="line">
            <a:avLst/>
          </a:prstGeom>
          <a:noFill/>
          <a:ln w="9525">
            <a:solidFill>
              <a:schemeClr val="tx2"/>
            </a:solidFill>
            <a:prstDash val="dash"/>
            <a:round/>
            <a:headEnd/>
            <a:tailEnd/>
          </a:ln>
        </p:spPr>
        <p:txBody>
          <a:bodyPr/>
          <a:lstStyle/>
          <a:p>
            <a:endParaRPr lang="zh-CN" altLang="en-US"/>
          </a:p>
        </p:txBody>
      </p:sp>
      <p:sp>
        <p:nvSpPr>
          <p:cNvPr id="43029" name="Line 37"/>
          <p:cNvSpPr>
            <a:spLocks noChangeShapeType="1"/>
          </p:cNvSpPr>
          <p:nvPr/>
        </p:nvSpPr>
        <p:spPr bwMode="auto">
          <a:xfrm flipH="1">
            <a:off x="7597775" y="3995738"/>
            <a:ext cx="287338" cy="73025"/>
          </a:xfrm>
          <a:prstGeom prst="line">
            <a:avLst/>
          </a:prstGeom>
          <a:noFill/>
          <a:ln w="9525">
            <a:solidFill>
              <a:schemeClr val="tx2"/>
            </a:solidFill>
            <a:prstDash val="dash"/>
            <a:round/>
            <a:headEnd/>
            <a:tailEnd/>
          </a:ln>
        </p:spPr>
        <p:txBody>
          <a:bodyPr/>
          <a:lstStyle/>
          <a:p>
            <a:endParaRPr lang="zh-CN" altLang="en-US"/>
          </a:p>
        </p:txBody>
      </p:sp>
      <p:sp>
        <p:nvSpPr>
          <p:cNvPr id="43030" name="Line 38"/>
          <p:cNvSpPr>
            <a:spLocks noChangeShapeType="1"/>
          </p:cNvSpPr>
          <p:nvPr/>
        </p:nvSpPr>
        <p:spPr bwMode="auto">
          <a:xfrm flipH="1">
            <a:off x="5868988" y="4572000"/>
            <a:ext cx="360362" cy="73025"/>
          </a:xfrm>
          <a:prstGeom prst="line">
            <a:avLst/>
          </a:prstGeom>
          <a:noFill/>
          <a:ln w="9525">
            <a:solidFill>
              <a:schemeClr val="tx2"/>
            </a:solidFill>
            <a:prstDash val="dash"/>
            <a:round/>
            <a:headEnd/>
            <a:tailEnd/>
          </a:ln>
        </p:spPr>
        <p:txBody>
          <a:bodyPr/>
          <a:lstStyle/>
          <a:p>
            <a:endParaRPr lang="zh-CN" altLang="en-US"/>
          </a:p>
        </p:txBody>
      </p:sp>
      <p:sp>
        <p:nvSpPr>
          <p:cNvPr id="43031" name="Line 39"/>
          <p:cNvSpPr>
            <a:spLocks noChangeShapeType="1"/>
          </p:cNvSpPr>
          <p:nvPr/>
        </p:nvSpPr>
        <p:spPr bwMode="auto">
          <a:xfrm flipH="1" flipV="1">
            <a:off x="5365750" y="4213225"/>
            <a:ext cx="142875" cy="215900"/>
          </a:xfrm>
          <a:prstGeom prst="line">
            <a:avLst/>
          </a:prstGeom>
          <a:noFill/>
          <a:ln w="9525">
            <a:solidFill>
              <a:schemeClr val="tx2"/>
            </a:solidFill>
            <a:prstDash val="dash"/>
            <a:round/>
            <a:headEnd/>
            <a:tailEnd/>
          </a:ln>
        </p:spPr>
        <p:txBody>
          <a:bodyPr/>
          <a:lstStyle/>
          <a:p>
            <a:endParaRPr lang="zh-CN" altLang="en-US"/>
          </a:p>
        </p:txBody>
      </p:sp>
      <p:sp>
        <p:nvSpPr>
          <p:cNvPr id="43032" name="Line 40"/>
          <p:cNvSpPr>
            <a:spLocks noChangeShapeType="1"/>
          </p:cNvSpPr>
          <p:nvPr/>
        </p:nvSpPr>
        <p:spPr bwMode="auto">
          <a:xfrm flipH="1">
            <a:off x="3276600" y="3852863"/>
            <a:ext cx="504825" cy="71437"/>
          </a:xfrm>
          <a:prstGeom prst="line">
            <a:avLst/>
          </a:prstGeom>
          <a:noFill/>
          <a:ln w="9525">
            <a:solidFill>
              <a:schemeClr val="tx2"/>
            </a:solidFill>
            <a:prstDash val="dash"/>
            <a:round/>
            <a:headEnd/>
            <a:tailEnd/>
          </a:ln>
        </p:spPr>
        <p:txBody>
          <a:bodyPr/>
          <a:lstStyle/>
          <a:p>
            <a:endParaRPr lang="zh-CN" altLang="en-US"/>
          </a:p>
        </p:txBody>
      </p:sp>
      <p:sp>
        <p:nvSpPr>
          <p:cNvPr id="43033" name="Line 41"/>
          <p:cNvSpPr>
            <a:spLocks noChangeShapeType="1"/>
          </p:cNvSpPr>
          <p:nvPr/>
        </p:nvSpPr>
        <p:spPr bwMode="auto">
          <a:xfrm flipH="1" flipV="1">
            <a:off x="1763713" y="3492500"/>
            <a:ext cx="288925" cy="215900"/>
          </a:xfrm>
          <a:prstGeom prst="line">
            <a:avLst/>
          </a:prstGeom>
          <a:noFill/>
          <a:ln w="9525">
            <a:solidFill>
              <a:schemeClr val="tx2"/>
            </a:solidFill>
            <a:prstDash val="dash"/>
            <a:round/>
            <a:headEnd/>
            <a:tailEnd/>
          </a:ln>
        </p:spPr>
        <p:txBody>
          <a:bodyPr/>
          <a:lstStyle/>
          <a:p>
            <a:endParaRPr lang="zh-CN" altLang="en-US"/>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43010"/>
                                        </p:tgtEl>
                                        <p:attrNameLst>
                                          <p:attrName>style.visibility</p:attrName>
                                        </p:attrNameLst>
                                      </p:cBhvr>
                                      <p:to>
                                        <p:strVal val="visible"/>
                                      </p:to>
                                    </p:set>
                                    <p:anim calcmode="lin" valueType="num">
                                      <p:cBhvr>
                                        <p:cTn id="7" dur="500" fill="hold"/>
                                        <p:tgtEl>
                                          <p:spTgt spid="43010"/>
                                        </p:tgtEl>
                                        <p:attrNameLst>
                                          <p:attrName>ppt_w</p:attrName>
                                        </p:attrNameLst>
                                      </p:cBhvr>
                                      <p:tavLst>
                                        <p:tav tm="0">
                                          <p:val>
                                            <p:fltVal val="0"/>
                                          </p:val>
                                        </p:tav>
                                        <p:tav tm="100000">
                                          <p:val>
                                            <p:strVal val="#ppt_w"/>
                                          </p:val>
                                        </p:tav>
                                      </p:tavLst>
                                    </p:anim>
                                    <p:anim calcmode="lin" valueType="num">
                                      <p:cBhvr>
                                        <p:cTn id="8" dur="500" fill="hold"/>
                                        <p:tgtEl>
                                          <p:spTgt spid="43010"/>
                                        </p:tgtEl>
                                        <p:attrNameLst>
                                          <p:attrName>ppt_h</p:attrName>
                                        </p:attrNameLst>
                                      </p:cBhvr>
                                      <p:tavLst>
                                        <p:tav tm="0">
                                          <p:val>
                                            <p:fltVal val="0"/>
                                          </p:val>
                                        </p:tav>
                                        <p:tav tm="100000">
                                          <p:val>
                                            <p:strVal val="#ppt_h"/>
                                          </p:val>
                                        </p:tav>
                                      </p:tavLst>
                                    </p:anim>
                                    <p:animEffect transition="in" filter="fade">
                                      <p:cBhvr>
                                        <p:cTn id="9" dur="500"/>
                                        <p:tgtEl>
                                          <p:spTgt spid="43010"/>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43011"/>
                                        </p:tgtEl>
                                        <p:attrNameLst>
                                          <p:attrName>style.visibility</p:attrName>
                                        </p:attrNameLst>
                                      </p:cBhvr>
                                      <p:to>
                                        <p:strVal val="visible"/>
                                      </p:to>
                                    </p:set>
                                    <p:anim calcmode="lin" valueType="num">
                                      <p:cBhvr>
                                        <p:cTn id="12" dur="500" fill="hold"/>
                                        <p:tgtEl>
                                          <p:spTgt spid="43011"/>
                                        </p:tgtEl>
                                        <p:attrNameLst>
                                          <p:attrName>ppt_w</p:attrName>
                                        </p:attrNameLst>
                                      </p:cBhvr>
                                      <p:tavLst>
                                        <p:tav tm="0">
                                          <p:val>
                                            <p:fltVal val="0"/>
                                          </p:val>
                                        </p:tav>
                                        <p:tav tm="100000">
                                          <p:val>
                                            <p:strVal val="#ppt_w"/>
                                          </p:val>
                                        </p:tav>
                                      </p:tavLst>
                                    </p:anim>
                                    <p:anim calcmode="lin" valueType="num">
                                      <p:cBhvr>
                                        <p:cTn id="13" dur="500" fill="hold"/>
                                        <p:tgtEl>
                                          <p:spTgt spid="43011"/>
                                        </p:tgtEl>
                                        <p:attrNameLst>
                                          <p:attrName>ppt_h</p:attrName>
                                        </p:attrNameLst>
                                      </p:cBhvr>
                                      <p:tavLst>
                                        <p:tav tm="0">
                                          <p:val>
                                            <p:fltVal val="0"/>
                                          </p:val>
                                        </p:tav>
                                        <p:tav tm="100000">
                                          <p:val>
                                            <p:strVal val="#ppt_h"/>
                                          </p:val>
                                        </p:tav>
                                      </p:tavLst>
                                    </p:anim>
                                    <p:animEffect transition="in" filter="fade">
                                      <p:cBhvr>
                                        <p:cTn id="14" dur="500"/>
                                        <p:tgtEl>
                                          <p:spTgt spid="43011"/>
                                        </p:tgtEl>
                                      </p:cBhvr>
                                    </p:animEffect>
                                  </p:childTnLst>
                                </p:cTn>
                              </p:par>
                              <p:par>
                                <p:cTn id="15" presetID="53" presetClass="entr" presetSubtype="0" fill="hold" grpId="0" nodeType="withEffect">
                                  <p:stCondLst>
                                    <p:cond delay="0"/>
                                  </p:stCondLst>
                                  <p:childTnLst>
                                    <p:set>
                                      <p:cBhvr>
                                        <p:cTn id="16" dur="1" fill="hold">
                                          <p:stCondLst>
                                            <p:cond delay="0"/>
                                          </p:stCondLst>
                                        </p:cTn>
                                        <p:tgtEl>
                                          <p:spTgt spid="43014"/>
                                        </p:tgtEl>
                                        <p:attrNameLst>
                                          <p:attrName>style.visibility</p:attrName>
                                        </p:attrNameLst>
                                      </p:cBhvr>
                                      <p:to>
                                        <p:strVal val="visible"/>
                                      </p:to>
                                    </p:set>
                                    <p:anim calcmode="lin" valueType="num">
                                      <p:cBhvr>
                                        <p:cTn id="17" dur="500" fill="hold"/>
                                        <p:tgtEl>
                                          <p:spTgt spid="43014"/>
                                        </p:tgtEl>
                                        <p:attrNameLst>
                                          <p:attrName>ppt_w</p:attrName>
                                        </p:attrNameLst>
                                      </p:cBhvr>
                                      <p:tavLst>
                                        <p:tav tm="0">
                                          <p:val>
                                            <p:fltVal val="0"/>
                                          </p:val>
                                        </p:tav>
                                        <p:tav tm="100000">
                                          <p:val>
                                            <p:strVal val="#ppt_w"/>
                                          </p:val>
                                        </p:tav>
                                      </p:tavLst>
                                    </p:anim>
                                    <p:anim calcmode="lin" valueType="num">
                                      <p:cBhvr>
                                        <p:cTn id="18" dur="500" fill="hold"/>
                                        <p:tgtEl>
                                          <p:spTgt spid="43014"/>
                                        </p:tgtEl>
                                        <p:attrNameLst>
                                          <p:attrName>ppt_h</p:attrName>
                                        </p:attrNameLst>
                                      </p:cBhvr>
                                      <p:tavLst>
                                        <p:tav tm="0">
                                          <p:val>
                                            <p:fltVal val="0"/>
                                          </p:val>
                                        </p:tav>
                                        <p:tav tm="100000">
                                          <p:val>
                                            <p:strVal val="#ppt_h"/>
                                          </p:val>
                                        </p:tav>
                                      </p:tavLst>
                                    </p:anim>
                                    <p:animEffect transition="in" filter="fade">
                                      <p:cBhvr>
                                        <p:cTn id="19" dur="500"/>
                                        <p:tgtEl>
                                          <p:spTgt spid="43014"/>
                                        </p:tgtEl>
                                      </p:cBhvr>
                                    </p:animEffect>
                                  </p:childTnLst>
                                </p:cTn>
                              </p:par>
                              <p:par>
                                <p:cTn id="20" presetID="53" presetClass="entr" presetSubtype="0" fill="hold" grpId="0" nodeType="withEffect">
                                  <p:stCondLst>
                                    <p:cond delay="0"/>
                                  </p:stCondLst>
                                  <p:childTnLst>
                                    <p:set>
                                      <p:cBhvr>
                                        <p:cTn id="21" dur="1" fill="hold">
                                          <p:stCondLst>
                                            <p:cond delay="0"/>
                                          </p:stCondLst>
                                        </p:cTn>
                                        <p:tgtEl>
                                          <p:spTgt spid="43013"/>
                                        </p:tgtEl>
                                        <p:attrNameLst>
                                          <p:attrName>style.visibility</p:attrName>
                                        </p:attrNameLst>
                                      </p:cBhvr>
                                      <p:to>
                                        <p:strVal val="visible"/>
                                      </p:to>
                                    </p:set>
                                    <p:anim calcmode="lin" valueType="num">
                                      <p:cBhvr>
                                        <p:cTn id="22" dur="500" fill="hold"/>
                                        <p:tgtEl>
                                          <p:spTgt spid="43013"/>
                                        </p:tgtEl>
                                        <p:attrNameLst>
                                          <p:attrName>ppt_w</p:attrName>
                                        </p:attrNameLst>
                                      </p:cBhvr>
                                      <p:tavLst>
                                        <p:tav tm="0">
                                          <p:val>
                                            <p:fltVal val="0"/>
                                          </p:val>
                                        </p:tav>
                                        <p:tav tm="100000">
                                          <p:val>
                                            <p:strVal val="#ppt_w"/>
                                          </p:val>
                                        </p:tav>
                                      </p:tavLst>
                                    </p:anim>
                                    <p:anim calcmode="lin" valueType="num">
                                      <p:cBhvr>
                                        <p:cTn id="23" dur="500" fill="hold"/>
                                        <p:tgtEl>
                                          <p:spTgt spid="43013"/>
                                        </p:tgtEl>
                                        <p:attrNameLst>
                                          <p:attrName>ppt_h</p:attrName>
                                        </p:attrNameLst>
                                      </p:cBhvr>
                                      <p:tavLst>
                                        <p:tav tm="0">
                                          <p:val>
                                            <p:fltVal val="0"/>
                                          </p:val>
                                        </p:tav>
                                        <p:tav tm="100000">
                                          <p:val>
                                            <p:strVal val="#ppt_h"/>
                                          </p:val>
                                        </p:tav>
                                      </p:tavLst>
                                    </p:anim>
                                    <p:animEffect transition="in" filter="fade">
                                      <p:cBhvr>
                                        <p:cTn id="24" dur="500"/>
                                        <p:tgtEl>
                                          <p:spTgt spid="43013"/>
                                        </p:tgtEl>
                                      </p:cBhvr>
                                    </p:animEffect>
                                  </p:childTnLst>
                                </p:cTn>
                              </p:par>
                              <p:par>
                                <p:cTn id="25" presetID="53" presetClass="entr" presetSubtype="0" fill="hold" grpId="0" nodeType="withEffect">
                                  <p:stCondLst>
                                    <p:cond delay="0"/>
                                  </p:stCondLst>
                                  <p:childTnLst>
                                    <p:set>
                                      <p:cBhvr>
                                        <p:cTn id="26" dur="1" fill="hold">
                                          <p:stCondLst>
                                            <p:cond delay="0"/>
                                          </p:stCondLst>
                                        </p:cTn>
                                        <p:tgtEl>
                                          <p:spTgt spid="43012"/>
                                        </p:tgtEl>
                                        <p:attrNameLst>
                                          <p:attrName>style.visibility</p:attrName>
                                        </p:attrNameLst>
                                      </p:cBhvr>
                                      <p:to>
                                        <p:strVal val="visible"/>
                                      </p:to>
                                    </p:set>
                                    <p:anim calcmode="lin" valueType="num">
                                      <p:cBhvr>
                                        <p:cTn id="27" dur="500" fill="hold"/>
                                        <p:tgtEl>
                                          <p:spTgt spid="43012"/>
                                        </p:tgtEl>
                                        <p:attrNameLst>
                                          <p:attrName>ppt_w</p:attrName>
                                        </p:attrNameLst>
                                      </p:cBhvr>
                                      <p:tavLst>
                                        <p:tav tm="0">
                                          <p:val>
                                            <p:fltVal val="0"/>
                                          </p:val>
                                        </p:tav>
                                        <p:tav tm="100000">
                                          <p:val>
                                            <p:strVal val="#ppt_w"/>
                                          </p:val>
                                        </p:tav>
                                      </p:tavLst>
                                    </p:anim>
                                    <p:anim calcmode="lin" valueType="num">
                                      <p:cBhvr>
                                        <p:cTn id="28" dur="500" fill="hold"/>
                                        <p:tgtEl>
                                          <p:spTgt spid="43012"/>
                                        </p:tgtEl>
                                        <p:attrNameLst>
                                          <p:attrName>ppt_h</p:attrName>
                                        </p:attrNameLst>
                                      </p:cBhvr>
                                      <p:tavLst>
                                        <p:tav tm="0">
                                          <p:val>
                                            <p:fltVal val="0"/>
                                          </p:val>
                                        </p:tav>
                                        <p:tav tm="100000">
                                          <p:val>
                                            <p:strVal val="#ppt_h"/>
                                          </p:val>
                                        </p:tav>
                                      </p:tavLst>
                                    </p:anim>
                                    <p:animEffect transition="in" filter="fade">
                                      <p:cBhvr>
                                        <p:cTn id="29" dur="500"/>
                                        <p:tgtEl>
                                          <p:spTgt spid="43012"/>
                                        </p:tgtEl>
                                      </p:cBhvr>
                                    </p:animEffect>
                                  </p:childTnLst>
                                </p:cTn>
                              </p:par>
                            </p:childTnLst>
                          </p:cTn>
                        </p:par>
                        <p:par>
                          <p:cTn id="30" fill="hold">
                            <p:stCondLst>
                              <p:cond delay="500"/>
                            </p:stCondLst>
                            <p:childTnLst>
                              <p:par>
                                <p:cTn id="31" presetID="53" presetClass="entr" presetSubtype="0" fill="hold" nodeType="afterEffect">
                                  <p:stCondLst>
                                    <p:cond delay="0"/>
                                  </p:stCondLst>
                                  <p:childTnLst>
                                    <p:set>
                                      <p:cBhvr>
                                        <p:cTn id="32" dur="1" fill="hold">
                                          <p:stCondLst>
                                            <p:cond delay="0"/>
                                          </p:stCondLst>
                                        </p:cTn>
                                        <p:tgtEl>
                                          <p:spTgt spid="43035"/>
                                        </p:tgtEl>
                                        <p:attrNameLst>
                                          <p:attrName>style.visibility</p:attrName>
                                        </p:attrNameLst>
                                      </p:cBhvr>
                                      <p:to>
                                        <p:strVal val="visible"/>
                                      </p:to>
                                    </p:set>
                                    <p:anim calcmode="lin" valueType="num">
                                      <p:cBhvr>
                                        <p:cTn id="33" dur="500" fill="hold"/>
                                        <p:tgtEl>
                                          <p:spTgt spid="43035"/>
                                        </p:tgtEl>
                                        <p:attrNameLst>
                                          <p:attrName>ppt_w</p:attrName>
                                        </p:attrNameLst>
                                      </p:cBhvr>
                                      <p:tavLst>
                                        <p:tav tm="0">
                                          <p:val>
                                            <p:fltVal val="0"/>
                                          </p:val>
                                        </p:tav>
                                        <p:tav tm="100000">
                                          <p:val>
                                            <p:strVal val="#ppt_w"/>
                                          </p:val>
                                        </p:tav>
                                      </p:tavLst>
                                    </p:anim>
                                    <p:anim calcmode="lin" valueType="num">
                                      <p:cBhvr>
                                        <p:cTn id="34" dur="500" fill="hold"/>
                                        <p:tgtEl>
                                          <p:spTgt spid="43035"/>
                                        </p:tgtEl>
                                        <p:attrNameLst>
                                          <p:attrName>ppt_h</p:attrName>
                                        </p:attrNameLst>
                                      </p:cBhvr>
                                      <p:tavLst>
                                        <p:tav tm="0">
                                          <p:val>
                                            <p:fltVal val="0"/>
                                          </p:val>
                                        </p:tav>
                                        <p:tav tm="100000">
                                          <p:val>
                                            <p:strVal val="#ppt_h"/>
                                          </p:val>
                                        </p:tav>
                                      </p:tavLst>
                                    </p:anim>
                                    <p:animEffect transition="in" filter="fade">
                                      <p:cBhvr>
                                        <p:cTn id="35" dur="500"/>
                                        <p:tgtEl>
                                          <p:spTgt spid="43035"/>
                                        </p:tgtEl>
                                      </p:cBhvr>
                                    </p:animEffect>
                                  </p:childTnLst>
                                </p:cTn>
                              </p:par>
                              <p:par>
                                <p:cTn id="36" presetID="53" presetClass="entr" presetSubtype="0" fill="hold" nodeType="withEffect">
                                  <p:stCondLst>
                                    <p:cond delay="0"/>
                                  </p:stCondLst>
                                  <p:childTnLst>
                                    <p:set>
                                      <p:cBhvr>
                                        <p:cTn id="37" dur="1" fill="hold">
                                          <p:stCondLst>
                                            <p:cond delay="0"/>
                                          </p:stCondLst>
                                        </p:cTn>
                                        <p:tgtEl>
                                          <p:spTgt spid="43036"/>
                                        </p:tgtEl>
                                        <p:attrNameLst>
                                          <p:attrName>style.visibility</p:attrName>
                                        </p:attrNameLst>
                                      </p:cBhvr>
                                      <p:to>
                                        <p:strVal val="visible"/>
                                      </p:to>
                                    </p:set>
                                    <p:anim calcmode="lin" valueType="num">
                                      <p:cBhvr>
                                        <p:cTn id="38" dur="500" fill="hold"/>
                                        <p:tgtEl>
                                          <p:spTgt spid="43036"/>
                                        </p:tgtEl>
                                        <p:attrNameLst>
                                          <p:attrName>ppt_w</p:attrName>
                                        </p:attrNameLst>
                                      </p:cBhvr>
                                      <p:tavLst>
                                        <p:tav tm="0">
                                          <p:val>
                                            <p:fltVal val="0"/>
                                          </p:val>
                                        </p:tav>
                                        <p:tav tm="100000">
                                          <p:val>
                                            <p:strVal val="#ppt_w"/>
                                          </p:val>
                                        </p:tav>
                                      </p:tavLst>
                                    </p:anim>
                                    <p:anim calcmode="lin" valueType="num">
                                      <p:cBhvr>
                                        <p:cTn id="39" dur="500" fill="hold"/>
                                        <p:tgtEl>
                                          <p:spTgt spid="43036"/>
                                        </p:tgtEl>
                                        <p:attrNameLst>
                                          <p:attrName>ppt_h</p:attrName>
                                        </p:attrNameLst>
                                      </p:cBhvr>
                                      <p:tavLst>
                                        <p:tav tm="0">
                                          <p:val>
                                            <p:fltVal val="0"/>
                                          </p:val>
                                        </p:tav>
                                        <p:tav tm="100000">
                                          <p:val>
                                            <p:strVal val="#ppt_h"/>
                                          </p:val>
                                        </p:tav>
                                      </p:tavLst>
                                    </p:anim>
                                    <p:animEffect transition="in" filter="fade">
                                      <p:cBhvr>
                                        <p:cTn id="40" dur="500"/>
                                        <p:tgtEl>
                                          <p:spTgt spid="43036"/>
                                        </p:tgtEl>
                                      </p:cBhvr>
                                    </p:animEffect>
                                  </p:childTnLst>
                                </p:cTn>
                              </p:par>
                              <p:par>
                                <p:cTn id="41" presetID="53" presetClass="entr" presetSubtype="0" fill="hold" nodeType="withEffect">
                                  <p:stCondLst>
                                    <p:cond delay="0"/>
                                  </p:stCondLst>
                                  <p:childTnLst>
                                    <p:set>
                                      <p:cBhvr>
                                        <p:cTn id="42" dur="1" fill="hold">
                                          <p:stCondLst>
                                            <p:cond delay="0"/>
                                          </p:stCondLst>
                                        </p:cTn>
                                        <p:tgtEl>
                                          <p:spTgt spid="43038"/>
                                        </p:tgtEl>
                                        <p:attrNameLst>
                                          <p:attrName>style.visibility</p:attrName>
                                        </p:attrNameLst>
                                      </p:cBhvr>
                                      <p:to>
                                        <p:strVal val="visible"/>
                                      </p:to>
                                    </p:set>
                                    <p:anim calcmode="lin" valueType="num">
                                      <p:cBhvr>
                                        <p:cTn id="43" dur="500" fill="hold"/>
                                        <p:tgtEl>
                                          <p:spTgt spid="43038"/>
                                        </p:tgtEl>
                                        <p:attrNameLst>
                                          <p:attrName>ppt_w</p:attrName>
                                        </p:attrNameLst>
                                      </p:cBhvr>
                                      <p:tavLst>
                                        <p:tav tm="0">
                                          <p:val>
                                            <p:fltVal val="0"/>
                                          </p:val>
                                        </p:tav>
                                        <p:tav tm="100000">
                                          <p:val>
                                            <p:strVal val="#ppt_w"/>
                                          </p:val>
                                        </p:tav>
                                      </p:tavLst>
                                    </p:anim>
                                    <p:anim calcmode="lin" valueType="num">
                                      <p:cBhvr>
                                        <p:cTn id="44" dur="500" fill="hold"/>
                                        <p:tgtEl>
                                          <p:spTgt spid="43038"/>
                                        </p:tgtEl>
                                        <p:attrNameLst>
                                          <p:attrName>ppt_h</p:attrName>
                                        </p:attrNameLst>
                                      </p:cBhvr>
                                      <p:tavLst>
                                        <p:tav tm="0">
                                          <p:val>
                                            <p:fltVal val="0"/>
                                          </p:val>
                                        </p:tav>
                                        <p:tav tm="100000">
                                          <p:val>
                                            <p:strVal val="#ppt_h"/>
                                          </p:val>
                                        </p:tav>
                                      </p:tavLst>
                                    </p:anim>
                                    <p:animEffect transition="in" filter="fade">
                                      <p:cBhvr>
                                        <p:cTn id="45" dur="500"/>
                                        <p:tgtEl>
                                          <p:spTgt spid="43038"/>
                                        </p:tgtEl>
                                      </p:cBhvr>
                                    </p:animEffect>
                                  </p:childTnLst>
                                </p:cTn>
                              </p:par>
                              <p:par>
                                <p:cTn id="46" presetID="53" presetClass="entr" presetSubtype="0" fill="hold" nodeType="withEffect">
                                  <p:stCondLst>
                                    <p:cond delay="0"/>
                                  </p:stCondLst>
                                  <p:childTnLst>
                                    <p:set>
                                      <p:cBhvr>
                                        <p:cTn id="47" dur="1" fill="hold">
                                          <p:stCondLst>
                                            <p:cond delay="0"/>
                                          </p:stCondLst>
                                        </p:cTn>
                                        <p:tgtEl>
                                          <p:spTgt spid="43039"/>
                                        </p:tgtEl>
                                        <p:attrNameLst>
                                          <p:attrName>style.visibility</p:attrName>
                                        </p:attrNameLst>
                                      </p:cBhvr>
                                      <p:to>
                                        <p:strVal val="visible"/>
                                      </p:to>
                                    </p:set>
                                    <p:anim calcmode="lin" valueType="num">
                                      <p:cBhvr>
                                        <p:cTn id="48" dur="500" fill="hold"/>
                                        <p:tgtEl>
                                          <p:spTgt spid="43039"/>
                                        </p:tgtEl>
                                        <p:attrNameLst>
                                          <p:attrName>ppt_w</p:attrName>
                                        </p:attrNameLst>
                                      </p:cBhvr>
                                      <p:tavLst>
                                        <p:tav tm="0">
                                          <p:val>
                                            <p:fltVal val="0"/>
                                          </p:val>
                                        </p:tav>
                                        <p:tav tm="100000">
                                          <p:val>
                                            <p:strVal val="#ppt_w"/>
                                          </p:val>
                                        </p:tav>
                                      </p:tavLst>
                                    </p:anim>
                                    <p:anim calcmode="lin" valueType="num">
                                      <p:cBhvr>
                                        <p:cTn id="49" dur="500" fill="hold"/>
                                        <p:tgtEl>
                                          <p:spTgt spid="43039"/>
                                        </p:tgtEl>
                                        <p:attrNameLst>
                                          <p:attrName>ppt_h</p:attrName>
                                        </p:attrNameLst>
                                      </p:cBhvr>
                                      <p:tavLst>
                                        <p:tav tm="0">
                                          <p:val>
                                            <p:fltVal val="0"/>
                                          </p:val>
                                        </p:tav>
                                        <p:tav tm="100000">
                                          <p:val>
                                            <p:strVal val="#ppt_h"/>
                                          </p:val>
                                        </p:tav>
                                      </p:tavLst>
                                    </p:anim>
                                    <p:animEffect transition="in" filter="fade">
                                      <p:cBhvr>
                                        <p:cTn id="50" dur="500"/>
                                        <p:tgtEl>
                                          <p:spTgt spid="43039"/>
                                        </p:tgtEl>
                                      </p:cBhvr>
                                    </p:animEffect>
                                  </p:childTnLst>
                                </p:cTn>
                              </p:par>
                              <p:par>
                                <p:cTn id="51" presetID="53" presetClass="entr" presetSubtype="0" fill="hold" nodeType="withEffect">
                                  <p:stCondLst>
                                    <p:cond delay="0"/>
                                  </p:stCondLst>
                                  <p:childTnLst>
                                    <p:set>
                                      <p:cBhvr>
                                        <p:cTn id="52" dur="1" fill="hold">
                                          <p:stCondLst>
                                            <p:cond delay="0"/>
                                          </p:stCondLst>
                                        </p:cTn>
                                        <p:tgtEl>
                                          <p:spTgt spid="43037"/>
                                        </p:tgtEl>
                                        <p:attrNameLst>
                                          <p:attrName>style.visibility</p:attrName>
                                        </p:attrNameLst>
                                      </p:cBhvr>
                                      <p:to>
                                        <p:strVal val="visible"/>
                                      </p:to>
                                    </p:set>
                                    <p:anim calcmode="lin" valueType="num">
                                      <p:cBhvr>
                                        <p:cTn id="53" dur="500" fill="hold"/>
                                        <p:tgtEl>
                                          <p:spTgt spid="43037"/>
                                        </p:tgtEl>
                                        <p:attrNameLst>
                                          <p:attrName>ppt_w</p:attrName>
                                        </p:attrNameLst>
                                      </p:cBhvr>
                                      <p:tavLst>
                                        <p:tav tm="0">
                                          <p:val>
                                            <p:fltVal val="0"/>
                                          </p:val>
                                        </p:tav>
                                        <p:tav tm="100000">
                                          <p:val>
                                            <p:strVal val="#ppt_w"/>
                                          </p:val>
                                        </p:tav>
                                      </p:tavLst>
                                    </p:anim>
                                    <p:anim calcmode="lin" valueType="num">
                                      <p:cBhvr>
                                        <p:cTn id="54" dur="500" fill="hold"/>
                                        <p:tgtEl>
                                          <p:spTgt spid="43037"/>
                                        </p:tgtEl>
                                        <p:attrNameLst>
                                          <p:attrName>ppt_h</p:attrName>
                                        </p:attrNameLst>
                                      </p:cBhvr>
                                      <p:tavLst>
                                        <p:tav tm="0">
                                          <p:val>
                                            <p:fltVal val="0"/>
                                          </p:val>
                                        </p:tav>
                                        <p:tav tm="100000">
                                          <p:val>
                                            <p:strVal val="#ppt_h"/>
                                          </p:val>
                                        </p:tav>
                                      </p:tavLst>
                                    </p:anim>
                                    <p:animEffect transition="in" filter="fade">
                                      <p:cBhvr>
                                        <p:cTn id="55" dur="500"/>
                                        <p:tgtEl>
                                          <p:spTgt spid="43037"/>
                                        </p:tgtEl>
                                      </p:cBhvr>
                                    </p:animEffect>
                                  </p:childTnLst>
                                </p:cTn>
                              </p:par>
                            </p:childTnLst>
                          </p:cTn>
                        </p:par>
                        <p:par>
                          <p:cTn id="56" fill="hold">
                            <p:stCondLst>
                              <p:cond delay="1000"/>
                            </p:stCondLst>
                            <p:childTnLst>
                              <p:par>
                                <p:cTn id="57" presetID="22" presetClass="entr" presetSubtype="4" fill="hold" grpId="0" nodeType="afterEffect">
                                  <p:stCondLst>
                                    <p:cond delay="0"/>
                                  </p:stCondLst>
                                  <p:childTnLst>
                                    <p:set>
                                      <p:cBhvr>
                                        <p:cTn id="58" dur="1" fill="hold">
                                          <p:stCondLst>
                                            <p:cond delay="0"/>
                                          </p:stCondLst>
                                        </p:cTn>
                                        <p:tgtEl>
                                          <p:spTgt spid="43024"/>
                                        </p:tgtEl>
                                        <p:attrNameLst>
                                          <p:attrName>style.visibility</p:attrName>
                                        </p:attrNameLst>
                                      </p:cBhvr>
                                      <p:to>
                                        <p:strVal val="visible"/>
                                      </p:to>
                                    </p:set>
                                    <p:animEffect transition="in" filter="wipe(down)">
                                      <p:cBhvr>
                                        <p:cTn id="59" dur="500"/>
                                        <p:tgtEl>
                                          <p:spTgt spid="43024"/>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43025"/>
                                        </p:tgtEl>
                                        <p:attrNameLst>
                                          <p:attrName>style.visibility</p:attrName>
                                        </p:attrNameLst>
                                      </p:cBhvr>
                                      <p:to>
                                        <p:strVal val="visible"/>
                                      </p:to>
                                    </p:set>
                                    <p:animEffect transition="in" filter="wipe(down)">
                                      <p:cBhvr>
                                        <p:cTn id="62" dur="500"/>
                                        <p:tgtEl>
                                          <p:spTgt spid="43025"/>
                                        </p:tgtEl>
                                      </p:cBhvr>
                                    </p:animEffect>
                                  </p:childTnLst>
                                </p:cTn>
                              </p:par>
                              <p:par>
                                <p:cTn id="63" presetID="22" presetClass="entr" presetSubtype="4" fill="hold" grpId="0" nodeType="withEffect">
                                  <p:stCondLst>
                                    <p:cond delay="0"/>
                                  </p:stCondLst>
                                  <p:childTnLst>
                                    <p:set>
                                      <p:cBhvr>
                                        <p:cTn id="64" dur="1" fill="hold">
                                          <p:stCondLst>
                                            <p:cond delay="0"/>
                                          </p:stCondLst>
                                        </p:cTn>
                                        <p:tgtEl>
                                          <p:spTgt spid="43026"/>
                                        </p:tgtEl>
                                        <p:attrNameLst>
                                          <p:attrName>style.visibility</p:attrName>
                                        </p:attrNameLst>
                                      </p:cBhvr>
                                      <p:to>
                                        <p:strVal val="visible"/>
                                      </p:to>
                                    </p:set>
                                    <p:animEffect transition="in" filter="wipe(down)">
                                      <p:cBhvr>
                                        <p:cTn id="65" dur="500"/>
                                        <p:tgtEl>
                                          <p:spTgt spid="43026"/>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43027"/>
                                        </p:tgtEl>
                                        <p:attrNameLst>
                                          <p:attrName>style.visibility</p:attrName>
                                        </p:attrNameLst>
                                      </p:cBhvr>
                                      <p:to>
                                        <p:strVal val="visible"/>
                                      </p:to>
                                    </p:set>
                                    <p:animEffect transition="in" filter="wipe(down)">
                                      <p:cBhvr>
                                        <p:cTn id="68" dur="500"/>
                                        <p:tgtEl>
                                          <p:spTgt spid="43027"/>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43028"/>
                                        </p:tgtEl>
                                        <p:attrNameLst>
                                          <p:attrName>style.visibility</p:attrName>
                                        </p:attrNameLst>
                                      </p:cBhvr>
                                      <p:to>
                                        <p:strVal val="visible"/>
                                      </p:to>
                                    </p:set>
                                    <p:animEffect transition="in" filter="wipe(down)">
                                      <p:cBhvr>
                                        <p:cTn id="71" dur="500"/>
                                        <p:tgtEl>
                                          <p:spTgt spid="43028"/>
                                        </p:tgtEl>
                                      </p:cBhvr>
                                    </p:animEffect>
                                  </p:childTnLst>
                                </p:cTn>
                              </p:par>
                              <p:par>
                                <p:cTn id="72" presetID="22" presetClass="entr" presetSubtype="4" fill="hold" grpId="0" nodeType="withEffect">
                                  <p:stCondLst>
                                    <p:cond delay="0"/>
                                  </p:stCondLst>
                                  <p:childTnLst>
                                    <p:set>
                                      <p:cBhvr>
                                        <p:cTn id="73" dur="1" fill="hold">
                                          <p:stCondLst>
                                            <p:cond delay="0"/>
                                          </p:stCondLst>
                                        </p:cTn>
                                        <p:tgtEl>
                                          <p:spTgt spid="43029"/>
                                        </p:tgtEl>
                                        <p:attrNameLst>
                                          <p:attrName>style.visibility</p:attrName>
                                        </p:attrNameLst>
                                      </p:cBhvr>
                                      <p:to>
                                        <p:strVal val="visible"/>
                                      </p:to>
                                    </p:set>
                                    <p:animEffect transition="in" filter="wipe(down)">
                                      <p:cBhvr>
                                        <p:cTn id="74" dur="500"/>
                                        <p:tgtEl>
                                          <p:spTgt spid="43029"/>
                                        </p:tgtEl>
                                      </p:cBhvr>
                                    </p:animEffect>
                                  </p:childTnLst>
                                </p:cTn>
                              </p:par>
                              <p:par>
                                <p:cTn id="75" presetID="22" presetClass="entr" presetSubtype="4" fill="hold" grpId="0" nodeType="withEffect">
                                  <p:stCondLst>
                                    <p:cond delay="0"/>
                                  </p:stCondLst>
                                  <p:childTnLst>
                                    <p:set>
                                      <p:cBhvr>
                                        <p:cTn id="76" dur="1" fill="hold">
                                          <p:stCondLst>
                                            <p:cond delay="0"/>
                                          </p:stCondLst>
                                        </p:cTn>
                                        <p:tgtEl>
                                          <p:spTgt spid="43030"/>
                                        </p:tgtEl>
                                        <p:attrNameLst>
                                          <p:attrName>style.visibility</p:attrName>
                                        </p:attrNameLst>
                                      </p:cBhvr>
                                      <p:to>
                                        <p:strVal val="visible"/>
                                      </p:to>
                                    </p:set>
                                    <p:animEffect transition="in" filter="wipe(down)">
                                      <p:cBhvr>
                                        <p:cTn id="77" dur="500"/>
                                        <p:tgtEl>
                                          <p:spTgt spid="43030"/>
                                        </p:tgtEl>
                                      </p:cBhvr>
                                    </p:animEffect>
                                  </p:childTnLst>
                                </p:cTn>
                              </p:par>
                              <p:par>
                                <p:cTn id="78" presetID="22" presetClass="entr" presetSubtype="4" fill="hold" grpId="0" nodeType="withEffect">
                                  <p:stCondLst>
                                    <p:cond delay="0"/>
                                  </p:stCondLst>
                                  <p:childTnLst>
                                    <p:set>
                                      <p:cBhvr>
                                        <p:cTn id="79" dur="1" fill="hold">
                                          <p:stCondLst>
                                            <p:cond delay="0"/>
                                          </p:stCondLst>
                                        </p:cTn>
                                        <p:tgtEl>
                                          <p:spTgt spid="43031"/>
                                        </p:tgtEl>
                                        <p:attrNameLst>
                                          <p:attrName>style.visibility</p:attrName>
                                        </p:attrNameLst>
                                      </p:cBhvr>
                                      <p:to>
                                        <p:strVal val="visible"/>
                                      </p:to>
                                    </p:set>
                                    <p:animEffect transition="in" filter="wipe(down)">
                                      <p:cBhvr>
                                        <p:cTn id="80" dur="500"/>
                                        <p:tgtEl>
                                          <p:spTgt spid="43031"/>
                                        </p:tgtEl>
                                      </p:cBhvr>
                                    </p:animEffect>
                                  </p:childTnLst>
                                </p:cTn>
                              </p:par>
                              <p:par>
                                <p:cTn id="81" presetID="22" presetClass="entr" presetSubtype="4" fill="hold" grpId="0" nodeType="withEffect">
                                  <p:stCondLst>
                                    <p:cond delay="0"/>
                                  </p:stCondLst>
                                  <p:childTnLst>
                                    <p:set>
                                      <p:cBhvr>
                                        <p:cTn id="82" dur="1" fill="hold">
                                          <p:stCondLst>
                                            <p:cond delay="0"/>
                                          </p:stCondLst>
                                        </p:cTn>
                                        <p:tgtEl>
                                          <p:spTgt spid="43032"/>
                                        </p:tgtEl>
                                        <p:attrNameLst>
                                          <p:attrName>style.visibility</p:attrName>
                                        </p:attrNameLst>
                                      </p:cBhvr>
                                      <p:to>
                                        <p:strVal val="visible"/>
                                      </p:to>
                                    </p:set>
                                    <p:animEffect transition="in" filter="wipe(down)">
                                      <p:cBhvr>
                                        <p:cTn id="83" dur="500"/>
                                        <p:tgtEl>
                                          <p:spTgt spid="43032"/>
                                        </p:tgtEl>
                                      </p:cBhvr>
                                    </p:animEffect>
                                  </p:childTnLst>
                                </p:cTn>
                              </p:par>
                              <p:par>
                                <p:cTn id="84" presetID="22" presetClass="entr" presetSubtype="4" fill="hold" grpId="0" nodeType="withEffect">
                                  <p:stCondLst>
                                    <p:cond delay="0"/>
                                  </p:stCondLst>
                                  <p:childTnLst>
                                    <p:set>
                                      <p:cBhvr>
                                        <p:cTn id="85" dur="1" fill="hold">
                                          <p:stCondLst>
                                            <p:cond delay="0"/>
                                          </p:stCondLst>
                                        </p:cTn>
                                        <p:tgtEl>
                                          <p:spTgt spid="43033"/>
                                        </p:tgtEl>
                                        <p:attrNameLst>
                                          <p:attrName>style.visibility</p:attrName>
                                        </p:attrNameLst>
                                      </p:cBhvr>
                                      <p:to>
                                        <p:strVal val="visible"/>
                                      </p:to>
                                    </p:set>
                                    <p:animEffect transition="in" filter="wipe(down)">
                                      <p:cBhvr>
                                        <p:cTn id="86" dur="500"/>
                                        <p:tgtEl>
                                          <p:spTgt spid="430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animBg="1"/>
      <p:bldP spid="43011" grpId="0" animBg="1"/>
      <p:bldP spid="43012" grpId="0" animBg="1"/>
      <p:bldP spid="43013" grpId="0" animBg="1"/>
      <p:bldP spid="43014" grpId="0" animBg="1"/>
      <p:bldP spid="43024" grpId="0" animBg="1"/>
      <p:bldP spid="43025" grpId="0" animBg="1"/>
      <p:bldP spid="43026" grpId="0" animBg="1"/>
      <p:bldP spid="43027" grpId="0" animBg="1"/>
      <p:bldP spid="43028" grpId="0" animBg="1"/>
      <p:bldP spid="43029" grpId="0" animBg="1"/>
      <p:bldP spid="43030" grpId="0" animBg="1"/>
      <p:bldP spid="43031" grpId="0" animBg="1"/>
      <p:bldP spid="43032" grpId="0" animBg="1"/>
      <p:bldP spid="4303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Box 38"/>
          <p:cNvSpPr txBox="1">
            <a:spLocks noChangeArrowheads="1"/>
          </p:cNvSpPr>
          <p:nvPr/>
        </p:nvSpPr>
        <p:spPr bwMode="auto">
          <a:xfrm>
            <a:off x="5621338" y="1863725"/>
            <a:ext cx="3470275" cy="355600"/>
          </a:xfrm>
          <a:prstGeom prst="rect">
            <a:avLst/>
          </a:prstGeom>
          <a:noFill/>
          <a:ln w="9525">
            <a:noFill/>
            <a:miter lim="800000"/>
            <a:headEnd/>
            <a:tailEnd/>
          </a:ln>
        </p:spPr>
        <p:txBody>
          <a:bodyPr lIns="0" tIns="0" rIns="0" bIns="0">
            <a:spAutoFit/>
          </a:bodyPr>
          <a:lstStyle/>
          <a:p>
            <a:pPr algn="just">
              <a:lnSpc>
                <a:spcPts val="1400"/>
              </a:lnSpc>
            </a:pPr>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sp>
        <p:nvSpPr>
          <p:cNvPr id="40" name="TextBox 39"/>
          <p:cNvSpPr txBox="1">
            <a:spLocks noChangeArrowheads="1"/>
          </p:cNvSpPr>
          <p:nvPr/>
        </p:nvSpPr>
        <p:spPr bwMode="auto">
          <a:xfrm>
            <a:off x="4346575" y="1852613"/>
            <a:ext cx="998538" cy="384175"/>
          </a:xfrm>
          <a:prstGeom prst="rect">
            <a:avLst/>
          </a:prstGeom>
          <a:noFill/>
          <a:ln w="9525">
            <a:noFill/>
            <a:miter lim="800000"/>
            <a:headEnd/>
            <a:tailEnd/>
          </a:ln>
        </p:spPr>
        <p:txBody>
          <a:bodyPr>
            <a:spAutoFit/>
          </a:bodyPr>
          <a:lstStyle/>
          <a:p>
            <a:pPr algn="ctr"/>
            <a:r>
              <a:rPr lang="zh-CN" altLang="en-US">
                <a:solidFill>
                  <a:schemeClr val="bg2"/>
                </a:solidFill>
                <a:latin typeface="微软雅黑" pitchFamily="34" charset="-122"/>
              </a:rPr>
              <a:t>标题</a:t>
            </a:r>
          </a:p>
        </p:txBody>
      </p:sp>
      <p:cxnSp>
        <p:nvCxnSpPr>
          <p:cNvPr id="41" name="直接连接符 40"/>
          <p:cNvCxnSpPr/>
          <p:nvPr/>
        </p:nvCxnSpPr>
        <p:spPr>
          <a:xfrm>
            <a:off x="5467350" y="1827213"/>
            <a:ext cx="0" cy="398462"/>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2" name="TextBox 41"/>
          <p:cNvSpPr txBox="1">
            <a:spLocks noChangeArrowheads="1"/>
          </p:cNvSpPr>
          <p:nvPr/>
        </p:nvSpPr>
        <p:spPr bwMode="auto">
          <a:xfrm>
            <a:off x="4991100" y="2528888"/>
            <a:ext cx="3470275" cy="355600"/>
          </a:xfrm>
          <a:prstGeom prst="rect">
            <a:avLst/>
          </a:prstGeom>
          <a:noFill/>
          <a:ln w="9525">
            <a:noFill/>
            <a:miter lim="800000"/>
            <a:headEnd/>
            <a:tailEnd/>
          </a:ln>
        </p:spPr>
        <p:txBody>
          <a:bodyPr lIns="0" tIns="0" rIns="0" bIns="0">
            <a:spAutoFit/>
          </a:bodyPr>
          <a:lstStyle/>
          <a:p>
            <a:pPr algn="just">
              <a:lnSpc>
                <a:spcPts val="1400"/>
              </a:lnSpc>
            </a:pPr>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sp>
        <p:nvSpPr>
          <p:cNvPr id="43" name="TextBox 42"/>
          <p:cNvSpPr txBox="1">
            <a:spLocks noChangeArrowheads="1"/>
          </p:cNvSpPr>
          <p:nvPr/>
        </p:nvSpPr>
        <p:spPr bwMode="auto">
          <a:xfrm>
            <a:off x="3716338" y="2517775"/>
            <a:ext cx="998537" cy="381000"/>
          </a:xfrm>
          <a:prstGeom prst="rect">
            <a:avLst/>
          </a:prstGeom>
          <a:noFill/>
          <a:ln w="9525">
            <a:noFill/>
            <a:miter lim="800000"/>
            <a:headEnd/>
            <a:tailEnd/>
          </a:ln>
        </p:spPr>
        <p:txBody>
          <a:bodyPr>
            <a:spAutoFit/>
          </a:bodyPr>
          <a:lstStyle/>
          <a:p>
            <a:pPr algn="ctr"/>
            <a:r>
              <a:rPr lang="zh-CN" altLang="en-US">
                <a:solidFill>
                  <a:schemeClr val="bg2"/>
                </a:solidFill>
                <a:latin typeface="微软雅黑" pitchFamily="34" charset="-122"/>
              </a:rPr>
              <a:t>标题</a:t>
            </a:r>
          </a:p>
        </p:txBody>
      </p:sp>
      <p:cxnSp>
        <p:nvCxnSpPr>
          <p:cNvPr id="44" name="直接连接符 43"/>
          <p:cNvCxnSpPr/>
          <p:nvPr/>
        </p:nvCxnSpPr>
        <p:spPr>
          <a:xfrm>
            <a:off x="4838700" y="2492375"/>
            <a:ext cx="0" cy="40005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5" name="TextBox 44"/>
          <p:cNvSpPr txBox="1">
            <a:spLocks noChangeArrowheads="1"/>
          </p:cNvSpPr>
          <p:nvPr/>
        </p:nvSpPr>
        <p:spPr bwMode="auto">
          <a:xfrm>
            <a:off x="4198938" y="3246438"/>
            <a:ext cx="3470275" cy="355600"/>
          </a:xfrm>
          <a:prstGeom prst="rect">
            <a:avLst/>
          </a:prstGeom>
          <a:noFill/>
          <a:ln w="9525">
            <a:noFill/>
            <a:miter lim="800000"/>
            <a:headEnd/>
            <a:tailEnd/>
          </a:ln>
        </p:spPr>
        <p:txBody>
          <a:bodyPr lIns="0" tIns="0" rIns="0" bIns="0">
            <a:spAutoFit/>
          </a:bodyPr>
          <a:lstStyle/>
          <a:p>
            <a:pPr algn="just">
              <a:lnSpc>
                <a:spcPts val="1400"/>
              </a:lnSpc>
            </a:pPr>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sp>
        <p:nvSpPr>
          <p:cNvPr id="46" name="TextBox 45"/>
          <p:cNvSpPr txBox="1">
            <a:spLocks noChangeArrowheads="1"/>
          </p:cNvSpPr>
          <p:nvPr/>
        </p:nvSpPr>
        <p:spPr bwMode="auto">
          <a:xfrm>
            <a:off x="2924175" y="3233738"/>
            <a:ext cx="998538" cy="381000"/>
          </a:xfrm>
          <a:prstGeom prst="rect">
            <a:avLst/>
          </a:prstGeom>
          <a:noFill/>
          <a:ln w="9525">
            <a:noFill/>
            <a:miter lim="800000"/>
            <a:headEnd/>
            <a:tailEnd/>
          </a:ln>
        </p:spPr>
        <p:txBody>
          <a:bodyPr>
            <a:spAutoFit/>
          </a:bodyPr>
          <a:lstStyle/>
          <a:p>
            <a:pPr algn="ctr"/>
            <a:r>
              <a:rPr lang="zh-CN" altLang="en-US">
                <a:solidFill>
                  <a:schemeClr val="bg2"/>
                </a:solidFill>
                <a:latin typeface="微软雅黑" pitchFamily="34" charset="-122"/>
              </a:rPr>
              <a:t>标题</a:t>
            </a:r>
          </a:p>
        </p:txBody>
      </p:sp>
      <p:cxnSp>
        <p:nvCxnSpPr>
          <p:cNvPr id="47" name="直接连接符 46"/>
          <p:cNvCxnSpPr/>
          <p:nvPr/>
        </p:nvCxnSpPr>
        <p:spPr>
          <a:xfrm>
            <a:off x="4044950" y="3209925"/>
            <a:ext cx="0" cy="398463"/>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8" name="TextBox 47"/>
          <p:cNvSpPr txBox="1">
            <a:spLocks noChangeArrowheads="1"/>
          </p:cNvSpPr>
          <p:nvPr/>
        </p:nvSpPr>
        <p:spPr bwMode="auto">
          <a:xfrm>
            <a:off x="3533775" y="3916363"/>
            <a:ext cx="3470275" cy="355600"/>
          </a:xfrm>
          <a:prstGeom prst="rect">
            <a:avLst/>
          </a:prstGeom>
          <a:noFill/>
          <a:ln w="9525">
            <a:noFill/>
            <a:miter lim="800000"/>
            <a:headEnd/>
            <a:tailEnd/>
          </a:ln>
        </p:spPr>
        <p:txBody>
          <a:bodyPr lIns="0" tIns="0" rIns="0" bIns="0">
            <a:spAutoFit/>
          </a:bodyPr>
          <a:lstStyle/>
          <a:p>
            <a:pPr algn="just">
              <a:lnSpc>
                <a:spcPts val="1400"/>
              </a:lnSpc>
            </a:pPr>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sp>
        <p:nvSpPr>
          <p:cNvPr id="49" name="TextBox 48"/>
          <p:cNvSpPr txBox="1">
            <a:spLocks noChangeArrowheads="1"/>
          </p:cNvSpPr>
          <p:nvPr/>
        </p:nvSpPr>
        <p:spPr bwMode="auto">
          <a:xfrm>
            <a:off x="2259013" y="3903663"/>
            <a:ext cx="998537" cy="381000"/>
          </a:xfrm>
          <a:prstGeom prst="rect">
            <a:avLst/>
          </a:prstGeom>
          <a:noFill/>
          <a:ln w="9525">
            <a:noFill/>
            <a:miter lim="800000"/>
            <a:headEnd/>
            <a:tailEnd/>
          </a:ln>
        </p:spPr>
        <p:txBody>
          <a:bodyPr>
            <a:spAutoFit/>
          </a:bodyPr>
          <a:lstStyle/>
          <a:p>
            <a:pPr algn="ctr"/>
            <a:r>
              <a:rPr lang="zh-CN" altLang="en-US">
                <a:solidFill>
                  <a:schemeClr val="bg2"/>
                </a:solidFill>
                <a:latin typeface="微软雅黑" pitchFamily="34" charset="-122"/>
              </a:rPr>
              <a:t>标题</a:t>
            </a:r>
          </a:p>
        </p:txBody>
      </p:sp>
      <p:cxnSp>
        <p:nvCxnSpPr>
          <p:cNvPr id="50" name="直接连接符 49"/>
          <p:cNvCxnSpPr/>
          <p:nvPr/>
        </p:nvCxnSpPr>
        <p:spPr>
          <a:xfrm>
            <a:off x="3381375" y="3879850"/>
            <a:ext cx="0" cy="398463"/>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0189" name="AutoShape 18"/>
          <p:cNvSpPr>
            <a:spLocks noChangeArrowheads="1"/>
          </p:cNvSpPr>
          <p:nvPr/>
        </p:nvSpPr>
        <p:spPr bwMode="auto">
          <a:xfrm>
            <a:off x="971550" y="1692275"/>
            <a:ext cx="3384550" cy="585788"/>
          </a:xfrm>
          <a:prstGeom prst="homePlate">
            <a:avLst>
              <a:gd name="adj" fmla="val 69842"/>
            </a:avLst>
          </a:prstGeom>
          <a:solidFill>
            <a:schemeClr val="tx2"/>
          </a:solidFill>
          <a:ln w="9525">
            <a:noFill/>
            <a:miter lim="800000"/>
            <a:headEnd/>
            <a:tailEnd/>
          </a:ln>
        </p:spPr>
        <p:txBody>
          <a:bodyPr wrap="none" anchor="ctr"/>
          <a:lstStyle/>
          <a:p>
            <a:endParaRPr lang="zh-CN" altLang="en-US" b="0">
              <a:ea typeface="宋体" charset="-122"/>
            </a:endParaRPr>
          </a:p>
        </p:txBody>
      </p:sp>
      <p:sp>
        <p:nvSpPr>
          <p:cNvPr id="50190" name="AutoShape 19"/>
          <p:cNvSpPr>
            <a:spLocks noChangeArrowheads="1"/>
          </p:cNvSpPr>
          <p:nvPr/>
        </p:nvSpPr>
        <p:spPr bwMode="auto">
          <a:xfrm>
            <a:off x="971550" y="2425700"/>
            <a:ext cx="2663825" cy="561975"/>
          </a:xfrm>
          <a:prstGeom prst="homePlate">
            <a:avLst>
              <a:gd name="adj" fmla="val 70904"/>
            </a:avLst>
          </a:prstGeom>
          <a:solidFill>
            <a:schemeClr val="bg2"/>
          </a:solidFill>
          <a:ln w="9525">
            <a:noFill/>
            <a:miter lim="800000"/>
            <a:headEnd/>
            <a:tailEnd/>
          </a:ln>
        </p:spPr>
        <p:txBody>
          <a:bodyPr wrap="none" anchor="ctr"/>
          <a:lstStyle/>
          <a:p>
            <a:endParaRPr lang="zh-CN" altLang="en-US" b="0">
              <a:ea typeface="宋体" charset="-122"/>
            </a:endParaRPr>
          </a:p>
        </p:txBody>
      </p:sp>
      <p:sp>
        <p:nvSpPr>
          <p:cNvPr id="50191" name="AutoShape 20"/>
          <p:cNvSpPr>
            <a:spLocks noChangeArrowheads="1"/>
          </p:cNvSpPr>
          <p:nvPr/>
        </p:nvSpPr>
        <p:spPr bwMode="auto">
          <a:xfrm>
            <a:off x="971550" y="3132138"/>
            <a:ext cx="1944688" cy="561975"/>
          </a:xfrm>
          <a:prstGeom prst="homePlate">
            <a:avLst>
              <a:gd name="adj" fmla="val 66662"/>
            </a:avLst>
          </a:prstGeom>
          <a:solidFill>
            <a:schemeClr val="tx2"/>
          </a:solidFill>
          <a:ln w="9525">
            <a:noFill/>
            <a:miter lim="800000"/>
            <a:headEnd/>
            <a:tailEnd/>
          </a:ln>
        </p:spPr>
        <p:txBody>
          <a:bodyPr wrap="none" anchor="ctr"/>
          <a:lstStyle/>
          <a:p>
            <a:endParaRPr lang="zh-CN" altLang="en-US" b="0">
              <a:ea typeface="宋体" charset="-122"/>
            </a:endParaRPr>
          </a:p>
        </p:txBody>
      </p:sp>
      <p:sp>
        <p:nvSpPr>
          <p:cNvPr id="50192" name="AutoShape 21"/>
          <p:cNvSpPr>
            <a:spLocks noChangeArrowheads="1"/>
          </p:cNvSpPr>
          <p:nvPr/>
        </p:nvSpPr>
        <p:spPr bwMode="auto">
          <a:xfrm>
            <a:off x="971550" y="3794125"/>
            <a:ext cx="1295400" cy="561975"/>
          </a:xfrm>
          <a:prstGeom prst="homePlate">
            <a:avLst>
              <a:gd name="adj" fmla="val 48300"/>
            </a:avLst>
          </a:prstGeom>
          <a:solidFill>
            <a:schemeClr val="bg2"/>
          </a:solidFill>
          <a:ln w="9525">
            <a:noFill/>
            <a:miter lim="800000"/>
            <a:headEnd/>
            <a:tailEnd/>
          </a:ln>
        </p:spPr>
        <p:txBody>
          <a:bodyPr wrap="none" anchor="ctr"/>
          <a:lstStyle/>
          <a:p>
            <a:endParaRPr lang="zh-CN" altLang="en-US" b="0">
              <a:ea typeface="宋体" charset="-122"/>
            </a:endParaRPr>
          </a:p>
        </p:txBody>
      </p:sp>
    </p:spTree>
  </p:cSld>
  <p:clrMapOvr>
    <a:masterClrMapping/>
  </p:clrMapOvr>
  <p:transition spd="slow" advClick="0" advTm="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0189"/>
                                        </p:tgtEl>
                                        <p:attrNameLst>
                                          <p:attrName>style.visibility</p:attrName>
                                        </p:attrNameLst>
                                      </p:cBhvr>
                                      <p:to>
                                        <p:strVal val="visible"/>
                                      </p:to>
                                    </p:set>
                                    <p:anim calcmode="lin" valueType="num">
                                      <p:cBhvr additive="base">
                                        <p:cTn id="7" dur="500" fill="hold"/>
                                        <p:tgtEl>
                                          <p:spTgt spid="50189"/>
                                        </p:tgtEl>
                                        <p:attrNameLst>
                                          <p:attrName>ppt_x</p:attrName>
                                        </p:attrNameLst>
                                      </p:cBhvr>
                                      <p:tavLst>
                                        <p:tav tm="0">
                                          <p:val>
                                            <p:strVal val="0-#ppt_w/2"/>
                                          </p:val>
                                        </p:tav>
                                        <p:tav tm="100000">
                                          <p:val>
                                            <p:strVal val="#ppt_x"/>
                                          </p:val>
                                        </p:tav>
                                      </p:tavLst>
                                    </p:anim>
                                    <p:anim calcmode="lin" valueType="num">
                                      <p:cBhvr additive="base">
                                        <p:cTn id="8" dur="500" fill="hold"/>
                                        <p:tgtEl>
                                          <p:spTgt spid="5018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0190"/>
                                        </p:tgtEl>
                                        <p:attrNameLst>
                                          <p:attrName>style.visibility</p:attrName>
                                        </p:attrNameLst>
                                      </p:cBhvr>
                                      <p:to>
                                        <p:strVal val="visible"/>
                                      </p:to>
                                    </p:set>
                                    <p:anim calcmode="lin" valueType="num">
                                      <p:cBhvr additive="base">
                                        <p:cTn id="11" dur="500" fill="hold"/>
                                        <p:tgtEl>
                                          <p:spTgt spid="50190"/>
                                        </p:tgtEl>
                                        <p:attrNameLst>
                                          <p:attrName>ppt_x</p:attrName>
                                        </p:attrNameLst>
                                      </p:cBhvr>
                                      <p:tavLst>
                                        <p:tav tm="0">
                                          <p:val>
                                            <p:strVal val="0-#ppt_w/2"/>
                                          </p:val>
                                        </p:tav>
                                        <p:tav tm="100000">
                                          <p:val>
                                            <p:strVal val="#ppt_x"/>
                                          </p:val>
                                        </p:tav>
                                      </p:tavLst>
                                    </p:anim>
                                    <p:anim calcmode="lin" valueType="num">
                                      <p:cBhvr additive="base">
                                        <p:cTn id="12" dur="500" fill="hold"/>
                                        <p:tgtEl>
                                          <p:spTgt spid="50190"/>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0191"/>
                                        </p:tgtEl>
                                        <p:attrNameLst>
                                          <p:attrName>style.visibility</p:attrName>
                                        </p:attrNameLst>
                                      </p:cBhvr>
                                      <p:to>
                                        <p:strVal val="visible"/>
                                      </p:to>
                                    </p:set>
                                    <p:anim calcmode="lin" valueType="num">
                                      <p:cBhvr additive="base">
                                        <p:cTn id="15" dur="500" fill="hold"/>
                                        <p:tgtEl>
                                          <p:spTgt spid="50191"/>
                                        </p:tgtEl>
                                        <p:attrNameLst>
                                          <p:attrName>ppt_x</p:attrName>
                                        </p:attrNameLst>
                                      </p:cBhvr>
                                      <p:tavLst>
                                        <p:tav tm="0">
                                          <p:val>
                                            <p:strVal val="0-#ppt_w/2"/>
                                          </p:val>
                                        </p:tav>
                                        <p:tav tm="100000">
                                          <p:val>
                                            <p:strVal val="#ppt_x"/>
                                          </p:val>
                                        </p:tav>
                                      </p:tavLst>
                                    </p:anim>
                                    <p:anim calcmode="lin" valueType="num">
                                      <p:cBhvr additive="base">
                                        <p:cTn id="16" dur="500" fill="hold"/>
                                        <p:tgtEl>
                                          <p:spTgt spid="50191"/>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0192"/>
                                        </p:tgtEl>
                                        <p:attrNameLst>
                                          <p:attrName>style.visibility</p:attrName>
                                        </p:attrNameLst>
                                      </p:cBhvr>
                                      <p:to>
                                        <p:strVal val="visible"/>
                                      </p:to>
                                    </p:set>
                                    <p:anim calcmode="lin" valueType="num">
                                      <p:cBhvr additive="base">
                                        <p:cTn id="19" dur="500" fill="hold"/>
                                        <p:tgtEl>
                                          <p:spTgt spid="50192"/>
                                        </p:tgtEl>
                                        <p:attrNameLst>
                                          <p:attrName>ppt_x</p:attrName>
                                        </p:attrNameLst>
                                      </p:cBhvr>
                                      <p:tavLst>
                                        <p:tav tm="0">
                                          <p:val>
                                            <p:strVal val="0-#ppt_w/2"/>
                                          </p:val>
                                        </p:tav>
                                        <p:tav tm="100000">
                                          <p:val>
                                            <p:strVal val="#ppt_x"/>
                                          </p:val>
                                        </p:tav>
                                      </p:tavLst>
                                    </p:anim>
                                    <p:anim calcmode="lin" valueType="num">
                                      <p:cBhvr additive="base">
                                        <p:cTn id="20" dur="500" fill="hold"/>
                                        <p:tgtEl>
                                          <p:spTgt spid="50192"/>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fade">
                                      <p:cBhvr>
                                        <p:cTn id="24" dur="500"/>
                                        <p:tgtEl>
                                          <p:spTgt spid="4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childTnLst>
                          </p:cTn>
                        </p:par>
                        <p:par>
                          <p:cTn id="28" fill="hold">
                            <p:stCondLst>
                              <p:cond delay="1000"/>
                            </p:stCondLst>
                            <p:childTnLst>
                              <p:par>
                                <p:cTn id="29" presetID="16" presetClass="entr" presetSubtype="42" fill="hold" nodeType="after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barn(outHorizontal)">
                                      <p:cBhvr>
                                        <p:cTn id="31" dur="500"/>
                                        <p:tgtEl>
                                          <p:spTgt spid="41"/>
                                        </p:tgtEl>
                                      </p:cBhvr>
                                    </p:animEffect>
                                  </p:childTnLst>
                                </p:cTn>
                              </p:par>
                            </p:childTnLst>
                          </p:cTn>
                        </p:par>
                        <p:par>
                          <p:cTn id="32" fill="hold">
                            <p:stCondLst>
                              <p:cond delay="1500"/>
                            </p:stCondLst>
                            <p:childTnLst>
                              <p:par>
                                <p:cTn id="33" presetID="1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fade">
                                      <p:cBhvr>
                                        <p:cTn id="35" dur="500"/>
                                        <p:tgtEl>
                                          <p:spTgt spid="4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fade">
                                      <p:cBhvr>
                                        <p:cTn id="38" dur="500"/>
                                        <p:tgtEl>
                                          <p:spTgt spid="42"/>
                                        </p:tgtEl>
                                      </p:cBhvr>
                                    </p:animEffect>
                                  </p:childTnLst>
                                </p:cTn>
                              </p:par>
                            </p:childTnLst>
                          </p:cTn>
                        </p:par>
                        <p:par>
                          <p:cTn id="39" fill="hold">
                            <p:stCondLst>
                              <p:cond delay="2000"/>
                            </p:stCondLst>
                            <p:childTnLst>
                              <p:par>
                                <p:cTn id="40" presetID="16" presetClass="entr" presetSubtype="42" fill="hold" nodeType="after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barn(outHorizontal)">
                                      <p:cBhvr>
                                        <p:cTn id="42" dur="500"/>
                                        <p:tgtEl>
                                          <p:spTgt spid="44"/>
                                        </p:tgtEl>
                                      </p:cBhvr>
                                    </p:animEffect>
                                  </p:childTnLst>
                                </p:cTn>
                              </p:par>
                            </p:childTnLst>
                          </p:cTn>
                        </p:par>
                        <p:par>
                          <p:cTn id="43" fill="hold">
                            <p:stCondLst>
                              <p:cond delay="2500"/>
                            </p:stCondLst>
                            <p:childTnLst>
                              <p:par>
                                <p:cTn id="44" presetID="10" presetClass="entr" presetSubtype="0" fill="hold" grpId="0" nodeType="afterEffect">
                                  <p:stCondLst>
                                    <p:cond delay="0"/>
                                  </p:stCondLst>
                                  <p:childTnLst>
                                    <p:set>
                                      <p:cBhvr>
                                        <p:cTn id="45" dur="1" fill="hold">
                                          <p:stCondLst>
                                            <p:cond delay="0"/>
                                          </p:stCondLst>
                                        </p:cTn>
                                        <p:tgtEl>
                                          <p:spTgt spid="46"/>
                                        </p:tgtEl>
                                        <p:attrNameLst>
                                          <p:attrName>style.visibility</p:attrName>
                                        </p:attrNameLst>
                                      </p:cBhvr>
                                      <p:to>
                                        <p:strVal val="visible"/>
                                      </p:to>
                                    </p:set>
                                    <p:animEffect transition="in" filter="fade">
                                      <p:cBhvr>
                                        <p:cTn id="46" dur="500"/>
                                        <p:tgtEl>
                                          <p:spTgt spid="4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45"/>
                                        </p:tgtEl>
                                        <p:attrNameLst>
                                          <p:attrName>style.visibility</p:attrName>
                                        </p:attrNameLst>
                                      </p:cBhvr>
                                      <p:to>
                                        <p:strVal val="visible"/>
                                      </p:to>
                                    </p:set>
                                    <p:animEffect transition="in" filter="fade">
                                      <p:cBhvr>
                                        <p:cTn id="49" dur="500"/>
                                        <p:tgtEl>
                                          <p:spTgt spid="45"/>
                                        </p:tgtEl>
                                      </p:cBhvr>
                                    </p:animEffect>
                                  </p:childTnLst>
                                </p:cTn>
                              </p:par>
                            </p:childTnLst>
                          </p:cTn>
                        </p:par>
                        <p:par>
                          <p:cTn id="50" fill="hold">
                            <p:stCondLst>
                              <p:cond delay="3000"/>
                            </p:stCondLst>
                            <p:childTnLst>
                              <p:par>
                                <p:cTn id="51" presetID="16" presetClass="entr" presetSubtype="42" fill="hold" nodeType="afterEffect">
                                  <p:stCondLst>
                                    <p:cond delay="0"/>
                                  </p:stCondLst>
                                  <p:childTnLst>
                                    <p:set>
                                      <p:cBhvr>
                                        <p:cTn id="52" dur="1" fill="hold">
                                          <p:stCondLst>
                                            <p:cond delay="0"/>
                                          </p:stCondLst>
                                        </p:cTn>
                                        <p:tgtEl>
                                          <p:spTgt spid="47"/>
                                        </p:tgtEl>
                                        <p:attrNameLst>
                                          <p:attrName>style.visibility</p:attrName>
                                        </p:attrNameLst>
                                      </p:cBhvr>
                                      <p:to>
                                        <p:strVal val="visible"/>
                                      </p:to>
                                    </p:set>
                                    <p:animEffect transition="in" filter="barn(outHorizontal)">
                                      <p:cBhvr>
                                        <p:cTn id="53" dur="500"/>
                                        <p:tgtEl>
                                          <p:spTgt spid="47"/>
                                        </p:tgtEl>
                                      </p:cBhvr>
                                    </p:animEffect>
                                  </p:childTnLst>
                                </p:cTn>
                              </p:par>
                            </p:childTnLst>
                          </p:cTn>
                        </p:par>
                        <p:par>
                          <p:cTn id="54" fill="hold">
                            <p:stCondLst>
                              <p:cond delay="3500"/>
                            </p:stCondLst>
                            <p:childTnLst>
                              <p:par>
                                <p:cTn id="55" presetID="10" presetClass="entr" presetSubtype="0"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500"/>
                                        <p:tgtEl>
                                          <p:spTgt spid="49"/>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48"/>
                                        </p:tgtEl>
                                        <p:attrNameLst>
                                          <p:attrName>style.visibility</p:attrName>
                                        </p:attrNameLst>
                                      </p:cBhvr>
                                      <p:to>
                                        <p:strVal val="visible"/>
                                      </p:to>
                                    </p:set>
                                    <p:animEffect transition="in" filter="fade">
                                      <p:cBhvr>
                                        <p:cTn id="60" dur="500"/>
                                        <p:tgtEl>
                                          <p:spTgt spid="48"/>
                                        </p:tgtEl>
                                      </p:cBhvr>
                                    </p:animEffect>
                                  </p:childTnLst>
                                </p:cTn>
                              </p:par>
                            </p:childTnLst>
                          </p:cTn>
                        </p:par>
                        <p:par>
                          <p:cTn id="61" fill="hold">
                            <p:stCondLst>
                              <p:cond delay="4000"/>
                            </p:stCondLst>
                            <p:childTnLst>
                              <p:par>
                                <p:cTn id="62" presetID="16" presetClass="entr" presetSubtype="42" fill="hold" nodeType="afterEffect">
                                  <p:stCondLst>
                                    <p:cond delay="0"/>
                                  </p:stCondLst>
                                  <p:childTnLst>
                                    <p:set>
                                      <p:cBhvr>
                                        <p:cTn id="63" dur="1" fill="hold">
                                          <p:stCondLst>
                                            <p:cond delay="0"/>
                                          </p:stCondLst>
                                        </p:cTn>
                                        <p:tgtEl>
                                          <p:spTgt spid="50"/>
                                        </p:tgtEl>
                                        <p:attrNameLst>
                                          <p:attrName>style.visibility</p:attrName>
                                        </p:attrNameLst>
                                      </p:cBhvr>
                                      <p:to>
                                        <p:strVal val="visible"/>
                                      </p:to>
                                    </p:set>
                                    <p:animEffect transition="in" filter="barn(outHorizontal)">
                                      <p:cBhvr>
                                        <p:cTn id="64"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2" grpId="0"/>
      <p:bldP spid="43" grpId="0"/>
      <p:bldP spid="45" grpId="0"/>
      <p:bldP spid="46" grpId="0"/>
      <p:bldP spid="48" grpId="0"/>
      <p:bldP spid="49" grpId="0"/>
      <p:bldP spid="50189" grpId="0" animBg="1"/>
      <p:bldP spid="50190" grpId="0" animBg="1"/>
      <p:bldP spid="50191" grpId="0" animBg="1"/>
      <p:bldP spid="5019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8" name="Group 11"/>
          <p:cNvGrpSpPr>
            <a:grpSpLocks/>
          </p:cNvGrpSpPr>
          <p:nvPr/>
        </p:nvGrpSpPr>
        <p:grpSpPr bwMode="auto">
          <a:xfrm>
            <a:off x="1189038" y="3414713"/>
            <a:ext cx="7345362" cy="441325"/>
            <a:chOff x="0" y="0"/>
            <a:chExt cx="4354" cy="809"/>
          </a:xfrm>
        </p:grpSpPr>
        <p:sp>
          <p:nvSpPr>
            <p:cNvPr id="54304" name="Rectangle 12"/>
            <p:cNvSpPr>
              <a:spLocks noChangeArrowheads="1"/>
            </p:cNvSpPr>
            <p:nvPr/>
          </p:nvSpPr>
          <p:spPr bwMode="auto">
            <a:xfrm>
              <a:off x="0" y="0"/>
              <a:ext cx="4354" cy="809"/>
            </a:xfrm>
            <a:prstGeom prst="rect">
              <a:avLst/>
            </a:prstGeom>
            <a:solidFill>
              <a:schemeClr val="bg2"/>
            </a:solidFill>
            <a:ln w="3175">
              <a:solidFill>
                <a:srgbClr val="C0C0C0"/>
              </a:solidFill>
              <a:miter lim="800000"/>
              <a:headEnd/>
              <a:tailEnd/>
            </a:ln>
          </p:spPr>
          <p:txBody>
            <a:bodyPr wrap="none" lIns="72585" tIns="36293" rIns="72585" bIns="36293" anchor="ctr"/>
            <a:lstStyle/>
            <a:p>
              <a:pPr defTabSz="725488">
                <a:buFont typeface="Arial" charset="0"/>
                <a:buNone/>
              </a:pPr>
              <a:endParaRPr lang="zh-CN" altLang="en-US" sz="1400" i="1">
                <a:solidFill>
                  <a:srgbClr val="646464"/>
                </a:solidFill>
                <a:latin typeface="微软雅黑" pitchFamily="34" charset="-122"/>
                <a:sym typeface="微软雅黑" pitchFamily="34" charset="-122"/>
              </a:endParaRPr>
            </a:p>
          </p:txBody>
        </p:sp>
        <p:sp>
          <p:nvSpPr>
            <p:cNvPr id="54305" name="Line 13"/>
            <p:cNvSpPr>
              <a:spLocks noChangeShapeType="1"/>
            </p:cNvSpPr>
            <p:nvPr/>
          </p:nvSpPr>
          <p:spPr bwMode="auto">
            <a:xfrm>
              <a:off x="0" y="809"/>
              <a:ext cx="4354" cy="1"/>
            </a:xfrm>
            <a:prstGeom prst="line">
              <a:avLst/>
            </a:prstGeom>
            <a:noFill/>
            <a:ln w="19050">
              <a:solidFill>
                <a:srgbClr val="FFFFFF"/>
              </a:solidFill>
              <a:bevel/>
              <a:headEnd/>
              <a:tailEnd/>
            </a:ln>
          </p:spPr>
          <p:txBody>
            <a:bodyPr/>
            <a:lstStyle/>
            <a:p>
              <a:endParaRPr lang="zh-CN" altLang="en-US"/>
            </a:p>
          </p:txBody>
        </p:sp>
      </p:grpSp>
      <p:grpSp>
        <p:nvGrpSpPr>
          <p:cNvPr id="52229" name="Group 15"/>
          <p:cNvGrpSpPr>
            <a:grpSpLocks/>
          </p:cNvGrpSpPr>
          <p:nvPr/>
        </p:nvGrpSpPr>
        <p:grpSpPr bwMode="auto">
          <a:xfrm>
            <a:off x="1189038" y="3954463"/>
            <a:ext cx="7345362" cy="439737"/>
            <a:chOff x="0" y="0"/>
            <a:chExt cx="4354" cy="809"/>
          </a:xfrm>
        </p:grpSpPr>
        <p:sp>
          <p:nvSpPr>
            <p:cNvPr id="54302" name="Rectangle 16"/>
            <p:cNvSpPr>
              <a:spLocks noChangeArrowheads="1"/>
            </p:cNvSpPr>
            <p:nvPr/>
          </p:nvSpPr>
          <p:spPr bwMode="auto">
            <a:xfrm>
              <a:off x="0" y="0"/>
              <a:ext cx="4354" cy="809"/>
            </a:xfrm>
            <a:prstGeom prst="rect">
              <a:avLst/>
            </a:prstGeom>
            <a:solidFill>
              <a:schemeClr val="bg2"/>
            </a:solidFill>
            <a:ln w="3175">
              <a:solidFill>
                <a:srgbClr val="C0C0C0"/>
              </a:solidFill>
              <a:miter lim="800000"/>
              <a:headEnd/>
              <a:tailEnd/>
            </a:ln>
          </p:spPr>
          <p:txBody>
            <a:bodyPr wrap="none" lIns="72585" tIns="36293" rIns="72585" bIns="36293" anchor="ctr"/>
            <a:lstStyle/>
            <a:p>
              <a:pPr defTabSz="725488">
                <a:buFont typeface="Arial" charset="0"/>
                <a:buNone/>
              </a:pPr>
              <a:endParaRPr lang="zh-CN" altLang="en-US" sz="1400" i="1">
                <a:solidFill>
                  <a:srgbClr val="000000"/>
                </a:solidFill>
                <a:latin typeface="微软雅黑" pitchFamily="34" charset="-122"/>
                <a:sym typeface="微软雅黑" pitchFamily="34" charset="-122"/>
              </a:endParaRPr>
            </a:p>
          </p:txBody>
        </p:sp>
        <p:sp>
          <p:nvSpPr>
            <p:cNvPr id="54303" name="Line 17"/>
            <p:cNvSpPr>
              <a:spLocks noChangeShapeType="1"/>
            </p:cNvSpPr>
            <p:nvPr/>
          </p:nvSpPr>
          <p:spPr bwMode="auto">
            <a:xfrm>
              <a:off x="0" y="809"/>
              <a:ext cx="4354" cy="1"/>
            </a:xfrm>
            <a:prstGeom prst="line">
              <a:avLst/>
            </a:prstGeom>
            <a:noFill/>
            <a:ln w="19050">
              <a:solidFill>
                <a:srgbClr val="FFFFFF"/>
              </a:solidFill>
              <a:bevel/>
              <a:headEnd/>
              <a:tailEnd/>
            </a:ln>
          </p:spPr>
          <p:txBody>
            <a:bodyPr/>
            <a:lstStyle/>
            <a:p>
              <a:endParaRPr lang="zh-CN" altLang="en-US"/>
            </a:p>
          </p:txBody>
        </p:sp>
      </p:grpSp>
      <p:grpSp>
        <p:nvGrpSpPr>
          <p:cNvPr id="52230" name="Group 15"/>
          <p:cNvGrpSpPr>
            <a:grpSpLocks/>
          </p:cNvGrpSpPr>
          <p:nvPr/>
        </p:nvGrpSpPr>
        <p:grpSpPr bwMode="auto">
          <a:xfrm>
            <a:off x="1189038" y="4492625"/>
            <a:ext cx="7345362" cy="439738"/>
            <a:chOff x="0" y="0"/>
            <a:chExt cx="4354" cy="809"/>
          </a:xfrm>
        </p:grpSpPr>
        <p:sp>
          <p:nvSpPr>
            <p:cNvPr id="54300" name="Rectangle 16"/>
            <p:cNvSpPr>
              <a:spLocks noChangeArrowheads="1"/>
            </p:cNvSpPr>
            <p:nvPr/>
          </p:nvSpPr>
          <p:spPr bwMode="auto">
            <a:xfrm>
              <a:off x="0" y="0"/>
              <a:ext cx="4354" cy="809"/>
            </a:xfrm>
            <a:prstGeom prst="rect">
              <a:avLst/>
            </a:prstGeom>
            <a:solidFill>
              <a:schemeClr val="bg2"/>
            </a:solidFill>
            <a:ln w="3175">
              <a:solidFill>
                <a:srgbClr val="C0C0C0"/>
              </a:solidFill>
              <a:miter lim="800000"/>
              <a:headEnd/>
              <a:tailEnd/>
            </a:ln>
          </p:spPr>
          <p:txBody>
            <a:bodyPr wrap="none" lIns="72585" tIns="36293" rIns="72585" bIns="36293" anchor="ctr"/>
            <a:lstStyle/>
            <a:p>
              <a:pPr defTabSz="725488">
                <a:buFont typeface="Arial" charset="0"/>
                <a:buNone/>
              </a:pPr>
              <a:endParaRPr lang="zh-CN" altLang="en-US" sz="1400" i="1">
                <a:solidFill>
                  <a:srgbClr val="000000"/>
                </a:solidFill>
                <a:latin typeface="微软雅黑" pitchFamily="34" charset="-122"/>
                <a:sym typeface="微软雅黑" pitchFamily="34" charset="-122"/>
              </a:endParaRPr>
            </a:p>
          </p:txBody>
        </p:sp>
        <p:sp>
          <p:nvSpPr>
            <p:cNvPr id="54301" name="Line 17"/>
            <p:cNvSpPr>
              <a:spLocks noChangeShapeType="1"/>
            </p:cNvSpPr>
            <p:nvPr/>
          </p:nvSpPr>
          <p:spPr bwMode="auto">
            <a:xfrm>
              <a:off x="0" y="809"/>
              <a:ext cx="4354" cy="1"/>
            </a:xfrm>
            <a:prstGeom prst="line">
              <a:avLst/>
            </a:prstGeom>
            <a:noFill/>
            <a:ln w="19050">
              <a:solidFill>
                <a:srgbClr val="FFFFFF"/>
              </a:solidFill>
              <a:bevel/>
              <a:headEnd/>
              <a:tailEnd/>
            </a:ln>
          </p:spPr>
          <p:txBody>
            <a:bodyPr/>
            <a:lstStyle/>
            <a:p>
              <a:endParaRPr lang="zh-CN" altLang="en-US"/>
            </a:p>
          </p:txBody>
        </p:sp>
      </p:grpSp>
      <p:grpSp>
        <p:nvGrpSpPr>
          <p:cNvPr id="52257" name="Group 33"/>
          <p:cNvGrpSpPr>
            <a:grpSpLocks/>
          </p:cNvGrpSpPr>
          <p:nvPr/>
        </p:nvGrpSpPr>
        <p:grpSpPr bwMode="auto">
          <a:xfrm>
            <a:off x="1189038" y="1587500"/>
            <a:ext cx="2957512" cy="1362075"/>
            <a:chOff x="749" y="1000"/>
            <a:chExt cx="1863" cy="858"/>
          </a:xfrm>
        </p:grpSpPr>
        <p:sp>
          <p:nvSpPr>
            <p:cNvPr id="54295" name="AutoShape 3"/>
            <p:cNvSpPr>
              <a:spLocks noChangeArrowheads="1"/>
            </p:cNvSpPr>
            <p:nvPr/>
          </p:nvSpPr>
          <p:spPr bwMode="auto">
            <a:xfrm rot="5400000">
              <a:off x="1252" y="497"/>
              <a:ext cx="858" cy="1863"/>
            </a:xfrm>
            <a:prstGeom prst="upArrowCallout">
              <a:avLst>
                <a:gd name="adj1" fmla="val 33824"/>
                <a:gd name="adj2" fmla="val 25000"/>
                <a:gd name="adj3" fmla="val 29806"/>
                <a:gd name="adj4" fmla="val 86269"/>
              </a:avLst>
            </a:prstGeom>
            <a:solidFill>
              <a:schemeClr val="tx2"/>
            </a:solidFill>
            <a:ln w="9525">
              <a:noFill/>
              <a:bevel/>
              <a:headEnd/>
              <a:tailEnd/>
            </a:ln>
          </p:spPr>
          <p:txBody>
            <a:bodyPr rot="10800000" vert="eaVert" wrap="none" lIns="72585" tIns="36293" rIns="72585" bIns="36293" anchor="ctr"/>
            <a:lstStyle/>
            <a:p>
              <a:pPr defTabSz="725488">
                <a:buFont typeface="Arial" charset="0"/>
                <a:buNone/>
              </a:pPr>
              <a:endParaRPr lang="zh-CN" altLang="en-US" sz="1400" i="1">
                <a:solidFill>
                  <a:srgbClr val="000000"/>
                </a:solidFill>
                <a:latin typeface="微软雅黑" pitchFamily="34" charset="-122"/>
                <a:sym typeface="微软雅黑" pitchFamily="34" charset="-122"/>
              </a:endParaRPr>
            </a:p>
          </p:txBody>
        </p:sp>
        <p:sp>
          <p:nvSpPr>
            <p:cNvPr id="54296" name="文本框 26"/>
            <p:cNvSpPr>
              <a:spLocks noChangeArrowheads="1"/>
            </p:cNvSpPr>
            <p:nvPr/>
          </p:nvSpPr>
          <p:spPr bwMode="auto">
            <a:xfrm>
              <a:off x="976" y="1111"/>
              <a:ext cx="1263" cy="161"/>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b="0">
                  <a:solidFill>
                    <a:schemeClr val="bg1"/>
                  </a:solidFill>
                  <a:latin typeface="微软雅黑" pitchFamily="34" charset="-122"/>
                  <a:sym typeface="造字工房悦黑体验版常规体" pitchFamily="50" charset="-122"/>
                </a:rPr>
                <a:t>请输入您想要的文字内容</a:t>
              </a:r>
            </a:p>
          </p:txBody>
        </p:sp>
        <p:sp>
          <p:nvSpPr>
            <p:cNvPr id="54297" name="文本框 27"/>
            <p:cNvSpPr>
              <a:spLocks noChangeArrowheads="1"/>
            </p:cNvSpPr>
            <p:nvPr/>
          </p:nvSpPr>
          <p:spPr bwMode="auto">
            <a:xfrm>
              <a:off x="976" y="1271"/>
              <a:ext cx="1263" cy="161"/>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b="0">
                  <a:solidFill>
                    <a:schemeClr val="bg1"/>
                  </a:solidFill>
                  <a:latin typeface="微软雅黑" pitchFamily="34" charset="-122"/>
                  <a:sym typeface="造字工房悦黑体验版常规体" pitchFamily="50" charset="-122"/>
                </a:rPr>
                <a:t>请输入您想要的文字内容</a:t>
              </a:r>
            </a:p>
          </p:txBody>
        </p:sp>
        <p:sp>
          <p:nvSpPr>
            <p:cNvPr id="54298" name="文本框 28"/>
            <p:cNvSpPr>
              <a:spLocks noChangeArrowheads="1"/>
            </p:cNvSpPr>
            <p:nvPr/>
          </p:nvSpPr>
          <p:spPr bwMode="auto">
            <a:xfrm>
              <a:off x="976" y="1443"/>
              <a:ext cx="1263" cy="161"/>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b="0">
                  <a:solidFill>
                    <a:schemeClr val="bg1"/>
                  </a:solidFill>
                  <a:latin typeface="微软雅黑" pitchFamily="34" charset="-122"/>
                  <a:sym typeface="造字工房悦黑体验版常规体" pitchFamily="50" charset="-122"/>
                </a:rPr>
                <a:t>请输入您想要的文字内容</a:t>
              </a:r>
            </a:p>
          </p:txBody>
        </p:sp>
        <p:sp>
          <p:nvSpPr>
            <p:cNvPr id="54299" name="文本框 29"/>
            <p:cNvSpPr>
              <a:spLocks noChangeArrowheads="1"/>
            </p:cNvSpPr>
            <p:nvPr/>
          </p:nvSpPr>
          <p:spPr bwMode="auto">
            <a:xfrm>
              <a:off x="976" y="1601"/>
              <a:ext cx="1263" cy="161"/>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b="0">
                  <a:solidFill>
                    <a:schemeClr val="bg1"/>
                  </a:solidFill>
                  <a:latin typeface="微软雅黑" pitchFamily="34" charset="-122"/>
                  <a:sym typeface="造字工房悦黑体验版常规体" pitchFamily="50" charset="-122"/>
                </a:rPr>
                <a:t>请输入您想要的文字内容</a:t>
              </a:r>
            </a:p>
          </p:txBody>
        </p:sp>
      </p:grpSp>
      <p:grpSp>
        <p:nvGrpSpPr>
          <p:cNvPr id="52258" name="Group 34"/>
          <p:cNvGrpSpPr>
            <a:grpSpLocks/>
          </p:cNvGrpSpPr>
          <p:nvPr/>
        </p:nvGrpSpPr>
        <p:grpSpPr bwMode="auto">
          <a:xfrm>
            <a:off x="5592763" y="1587500"/>
            <a:ext cx="2941637" cy="1362075"/>
            <a:chOff x="3523" y="1000"/>
            <a:chExt cx="1853" cy="858"/>
          </a:xfrm>
        </p:grpSpPr>
        <p:sp>
          <p:nvSpPr>
            <p:cNvPr id="54290" name="AutoShape 5"/>
            <p:cNvSpPr>
              <a:spLocks noChangeArrowheads="1"/>
            </p:cNvSpPr>
            <p:nvPr/>
          </p:nvSpPr>
          <p:spPr bwMode="auto">
            <a:xfrm rot="-5400000">
              <a:off x="4021" y="502"/>
              <a:ext cx="858" cy="1853"/>
            </a:xfrm>
            <a:prstGeom prst="upArrowCallout">
              <a:avLst>
                <a:gd name="adj1" fmla="val 33824"/>
                <a:gd name="adj2" fmla="val 25000"/>
                <a:gd name="adj3" fmla="val 29646"/>
                <a:gd name="adj4" fmla="val 86269"/>
              </a:avLst>
            </a:prstGeom>
            <a:solidFill>
              <a:schemeClr val="tx2"/>
            </a:solidFill>
            <a:ln w="9525">
              <a:noFill/>
              <a:bevel/>
              <a:headEnd/>
              <a:tailEnd/>
            </a:ln>
          </p:spPr>
          <p:txBody>
            <a:bodyPr vert="eaVert" wrap="none" lIns="72585" tIns="36293" rIns="72585" bIns="36293" anchor="ctr"/>
            <a:lstStyle/>
            <a:p>
              <a:pPr defTabSz="725488">
                <a:buFont typeface="Arial" charset="0"/>
                <a:buNone/>
              </a:pPr>
              <a:endParaRPr lang="zh-CN" altLang="en-US" sz="1400" i="1">
                <a:solidFill>
                  <a:srgbClr val="000000"/>
                </a:solidFill>
                <a:latin typeface="微软雅黑" pitchFamily="34" charset="-122"/>
                <a:sym typeface="微软雅黑" pitchFamily="34" charset="-122"/>
              </a:endParaRPr>
            </a:p>
          </p:txBody>
        </p:sp>
        <p:sp>
          <p:nvSpPr>
            <p:cNvPr id="54291" name="文本框 30"/>
            <p:cNvSpPr>
              <a:spLocks noChangeArrowheads="1"/>
            </p:cNvSpPr>
            <p:nvPr/>
          </p:nvSpPr>
          <p:spPr bwMode="auto">
            <a:xfrm>
              <a:off x="4022" y="1111"/>
              <a:ext cx="1263" cy="161"/>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b="0">
                  <a:solidFill>
                    <a:schemeClr val="bg1"/>
                  </a:solidFill>
                  <a:latin typeface="微软雅黑" pitchFamily="34" charset="-122"/>
                  <a:sym typeface="造字工房悦黑体验版常规体" pitchFamily="50" charset="-122"/>
                </a:rPr>
                <a:t>请输入您想要的文字内容</a:t>
              </a:r>
              <a:endParaRPr lang="en-US" altLang="zh-CN" sz="1200" b="0">
                <a:solidFill>
                  <a:schemeClr val="bg1"/>
                </a:solidFill>
                <a:latin typeface="微软雅黑" pitchFamily="34" charset="-122"/>
                <a:sym typeface="造字工房悦黑体验版常规体" pitchFamily="50" charset="-122"/>
              </a:endParaRPr>
            </a:p>
          </p:txBody>
        </p:sp>
        <p:sp>
          <p:nvSpPr>
            <p:cNvPr id="54292" name="文本框 31"/>
            <p:cNvSpPr>
              <a:spLocks noChangeArrowheads="1"/>
            </p:cNvSpPr>
            <p:nvPr/>
          </p:nvSpPr>
          <p:spPr bwMode="auto">
            <a:xfrm>
              <a:off x="4022" y="1271"/>
              <a:ext cx="1263" cy="161"/>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b="0">
                  <a:solidFill>
                    <a:schemeClr val="bg1"/>
                  </a:solidFill>
                  <a:latin typeface="微软雅黑" pitchFamily="34" charset="-122"/>
                  <a:sym typeface="造字工房悦黑体验版常规体" pitchFamily="50" charset="-122"/>
                </a:rPr>
                <a:t>请输入您想要的文字内容</a:t>
              </a:r>
            </a:p>
          </p:txBody>
        </p:sp>
        <p:sp>
          <p:nvSpPr>
            <p:cNvPr id="54293" name="文本框 32"/>
            <p:cNvSpPr>
              <a:spLocks noChangeArrowheads="1"/>
            </p:cNvSpPr>
            <p:nvPr/>
          </p:nvSpPr>
          <p:spPr bwMode="auto">
            <a:xfrm>
              <a:off x="4022" y="1443"/>
              <a:ext cx="1263" cy="161"/>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b="0">
                  <a:solidFill>
                    <a:schemeClr val="bg1"/>
                  </a:solidFill>
                  <a:latin typeface="微软雅黑" pitchFamily="34" charset="-122"/>
                  <a:sym typeface="造字工房悦黑体验版常规体" pitchFamily="50" charset="-122"/>
                </a:rPr>
                <a:t>请输入您想要的文字内容</a:t>
              </a:r>
            </a:p>
          </p:txBody>
        </p:sp>
        <p:sp>
          <p:nvSpPr>
            <p:cNvPr id="54294" name="文本框 33"/>
            <p:cNvSpPr>
              <a:spLocks noChangeArrowheads="1"/>
            </p:cNvSpPr>
            <p:nvPr/>
          </p:nvSpPr>
          <p:spPr bwMode="auto">
            <a:xfrm>
              <a:off x="4022" y="1601"/>
              <a:ext cx="1263" cy="161"/>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b="0">
                  <a:solidFill>
                    <a:schemeClr val="bg1"/>
                  </a:solidFill>
                  <a:latin typeface="微软雅黑" pitchFamily="34" charset="-122"/>
                  <a:sym typeface="造字工房悦黑体验版常规体" pitchFamily="50" charset="-122"/>
                </a:rPr>
                <a:t>请输入您想要的文字内容</a:t>
              </a:r>
            </a:p>
          </p:txBody>
        </p:sp>
      </p:grpSp>
      <p:grpSp>
        <p:nvGrpSpPr>
          <p:cNvPr id="52256" name="Group 32"/>
          <p:cNvGrpSpPr>
            <a:grpSpLocks/>
          </p:cNvGrpSpPr>
          <p:nvPr/>
        </p:nvGrpSpPr>
        <p:grpSpPr bwMode="auto">
          <a:xfrm>
            <a:off x="4157663" y="1587500"/>
            <a:ext cx="1406525" cy="1587500"/>
            <a:chOff x="2619" y="1000"/>
            <a:chExt cx="886" cy="1000"/>
          </a:xfrm>
        </p:grpSpPr>
        <p:sp>
          <p:nvSpPr>
            <p:cNvPr id="54288" name="AutoShape 4"/>
            <p:cNvSpPr>
              <a:spLocks noChangeArrowheads="1"/>
            </p:cNvSpPr>
            <p:nvPr/>
          </p:nvSpPr>
          <p:spPr bwMode="auto">
            <a:xfrm rot="10800000">
              <a:off x="2619" y="1000"/>
              <a:ext cx="886" cy="1000"/>
            </a:xfrm>
            <a:prstGeom prst="upArrowCallout">
              <a:avLst>
                <a:gd name="adj1" fmla="val 33824"/>
                <a:gd name="adj2" fmla="val 25000"/>
                <a:gd name="adj3" fmla="val 15498"/>
                <a:gd name="adj4" fmla="val 86269"/>
              </a:avLst>
            </a:prstGeom>
            <a:solidFill>
              <a:schemeClr val="bg2"/>
            </a:solidFill>
            <a:ln w="9525">
              <a:noFill/>
              <a:bevel/>
              <a:headEnd/>
              <a:tailEnd/>
            </a:ln>
          </p:spPr>
          <p:txBody>
            <a:bodyPr rot="10800000" wrap="none" lIns="72585" tIns="36293" rIns="72585" bIns="36293" anchor="ctr"/>
            <a:lstStyle/>
            <a:p>
              <a:pPr defTabSz="725488">
                <a:buFont typeface="Arial" charset="0"/>
                <a:buNone/>
              </a:pPr>
              <a:endParaRPr lang="zh-CN" altLang="en-US" sz="1400" i="1">
                <a:solidFill>
                  <a:srgbClr val="000000"/>
                </a:solidFill>
                <a:latin typeface="微软雅黑" pitchFamily="34" charset="-122"/>
                <a:sym typeface="微软雅黑" pitchFamily="34" charset="-122"/>
              </a:endParaRPr>
            </a:p>
          </p:txBody>
        </p:sp>
        <p:sp>
          <p:nvSpPr>
            <p:cNvPr id="54289" name="文本框 34"/>
            <p:cNvSpPr>
              <a:spLocks noChangeArrowheads="1"/>
            </p:cNvSpPr>
            <p:nvPr/>
          </p:nvSpPr>
          <p:spPr bwMode="auto">
            <a:xfrm>
              <a:off x="2784" y="1154"/>
              <a:ext cx="551" cy="584"/>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2800" b="0">
                  <a:solidFill>
                    <a:schemeClr val="bg1"/>
                  </a:solidFill>
                  <a:latin typeface="微软雅黑" pitchFamily="34" charset="-122"/>
                  <a:sym typeface="造字工房悦黑体验版常规体" pitchFamily="50" charset="-122"/>
                </a:rPr>
                <a:t>标题</a:t>
              </a:r>
            </a:p>
            <a:p>
              <a:pPr defTabSz="725488">
                <a:buFont typeface="Arial" charset="0"/>
                <a:buNone/>
              </a:pPr>
              <a:r>
                <a:rPr lang="zh-CN" altLang="en-US" sz="2800" b="0">
                  <a:solidFill>
                    <a:schemeClr val="bg1"/>
                  </a:solidFill>
                  <a:latin typeface="微软雅黑" pitchFamily="34" charset="-122"/>
                  <a:sym typeface="造字工房悦黑体验版常规体" pitchFamily="50" charset="-122"/>
                </a:rPr>
                <a:t>内容</a:t>
              </a:r>
            </a:p>
          </p:txBody>
        </p:sp>
      </p:grpSp>
      <p:sp>
        <p:nvSpPr>
          <p:cNvPr id="52240" name="文本框 35"/>
          <p:cNvSpPr>
            <a:spLocks noChangeArrowheads="1"/>
          </p:cNvSpPr>
          <p:nvPr/>
        </p:nvSpPr>
        <p:spPr bwMode="auto">
          <a:xfrm>
            <a:off x="1479550" y="3502025"/>
            <a:ext cx="2176463" cy="285750"/>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400" b="0">
                <a:solidFill>
                  <a:schemeClr val="bg1"/>
                </a:solidFill>
                <a:latin typeface="微软雅黑" pitchFamily="34" charset="-122"/>
                <a:sym typeface="造字工房悦黑体验版常规体" pitchFamily="50" charset="-122"/>
              </a:rPr>
              <a:t>请输入您想要的文字内容</a:t>
            </a:r>
          </a:p>
        </p:txBody>
      </p:sp>
      <p:sp>
        <p:nvSpPr>
          <p:cNvPr id="52241" name="文本框 36"/>
          <p:cNvSpPr>
            <a:spLocks noChangeArrowheads="1"/>
          </p:cNvSpPr>
          <p:nvPr/>
        </p:nvSpPr>
        <p:spPr bwMode="auto">
          <a:xfrm>
            <a:off x="3814763" y="3502025"/>
            <a:ext cx="2198687" cy="285750"/>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400" b="0">
                <a:solidFill>
                  <a:schemeClr val="bg1"/>
                </a:solidFill>
                <a:latin typeface="微软雅黑" pitchFamily="34" charset="-122"/>
                <a:sym typeface="造字工房悦黑体验版常规体" pitchFamily="50" charset="-122"/>
              </a:rPr>
              <a:t>请输入您想要的文字内容</a:t>
            </a:r>
            <a:endParaRPr lang="en-US" altLang="zh-CN" sz="1400" b="0">
              <a:solidFill>
                <a:schemeClr val="bg1"/>
              </a:solidFill>
              <a:latin typeface="微软雅黑" pitchFamily="34" charset="-122"/>
              <a:sym typeface="造字工房悦黑体验版常规体" pitchFamily="50" charset="-122"/>
            </a:endParaRPr>
          </a:p>
        </p:txBody>
      </p:sp>
      <p:sp>
        <p:nvSpPr>
          <p:cNvPr id="52242" name="文本框 37"/>
          <p:cNvSpPr>
            <a:spLocks noChangeArrowheads="1"/>
          </p:cNvSpPr>
          <p:nvPr/>
        </p:nvSpPr>
        <p:spPr bwMode="auto">
          <a:xfrm>
            <a:off x="6162675" y="3502025"/>
            <a:ext cx="2208213" cy="285750"/>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400" b="0">
                <a:solidFill>
                  <a:schemeClr val="bg1"/>
                </a:solidFill>
                <a:latin typeface="微软雅黑" pitchFamily="34" charset="-122"/>
                <a:sym typeface="造字工房悦黑体验版常规体" pitchFamily="50" charset="-122"/>
              </a:rPr>
              <a:t>请输入您想要的文字内容</a:t>
            </a:r>
          </a:p>
        </p:txBody>
      </p:sp>
      <p:sp>
        <p:nvSpPr>
          <p:cNvPr id="52243" name="文本框 38"/>
          <p:cNvSpPr>
            <a:spLocks noChangeArrowheads="1"/>
          </p:cNvSpPr>
          <p:nvPr/>
        </p:nvSpPr>
        <p:spPr bwMode="auto">
          <a:xfrm>
            <a:off x="1476375" y="4038600"/>
            <a:ext cx="2176463" cy="285750"/>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400" b="0">
                <a:solidFill>
                  <a:schemeClr val="bg1"/>
                </a:solidFill>
                <a:latin typeface="微软雅黑" pitchFamily="34" charset="-122"/>
                <a:sym typeface="造字工房悦黑体验版常规体" pitchFamily="50" charset="-122"/>
              </a:rPr>
              <a:t>请输入您想要的文字内容</a:t>
            </a:r>
          </a:p>
        </p:txBody>
      </p:sp>
      <p:sp>
        <p:nvSpPr>
          <p:cNvPr id="52244" name="文本框 39"/>
          <p:cNvSpPr>
            <a:spLocks noChangeArrowheads="1"/>
          </p:cNvSpPr>
          <p:nvPr/>
        </p:nvSpPr>
        <p:spPr bwMode="auto">
          <a:xfrm>
            <a:off x="3810000" y="4037013"/>
            <a:ext cx="2197100" cy="285750"/>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400" b="0">
                <a:solidFill>
                  <a:schemeClr val="bg1"/>
                </a:solidFill>
                <a:latin typeface="微软雅黑" pitchFamily="34" charset="-122"/>
                <a:sym typeface="造字工房悦黑体验版常规体" pitchFamily="50" charset="-122"/>
              </a:rPr>
              <a:t>请输入您想要的文字内容</a:t>
            </a:r>
          </a:p>
        </p:txBody>
      </p:sp>
      <p:sp>
        <p:nvSpPr>
          <p:cNvPr id="52245" name="文本框 40"/>
          <p:cNvSpPr>
            <a:spLocks noChangeArrowheads="1"/>
          </p:cNvSpPr>
          <p:nvPr/>
        </p:nvSpPr>
        <p:spPr bwMode="auto">
          <a:xfrm>
            <a:off x="6157913" y="4037013"/>
            <a:ext cx="2208212" cy="285750"/>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400" b="0">
                <a:solidFill>
                  <a:schemeClr val="bg1"/>
                </a:solidFill>
                <a:latin typeface="微软雅黑" pitchFamily="34" charset="-122"/>
                <a:sym typeface="造字工房悦黑体验版常规体" pitchFamily="50" charset="-122"/>
              </a:rPr>
              <a:t>请输入您想要的文字内容</a:t>
            </a:r>
          </a:p>
        </p:txBody>
      </p:sp>
      <p:sp>
        <p:nvSpPr>
          <p:cNvPr id="52246" name="文本框 41"/>
          <p:cNvSpPr>
            <a:spLocks noChangeArrowheads="1"/>
          </p:cNvSpPr>
          <p:nvPr/>
        </p:nvSpPr>
        <p:spPr bwMode="auto">
          <a:xfrm>
            <a:off x="1476375" y="4568825"/>
            <a:ext cx="2176463" cy="285750"/>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400" b="0">
                <a:solidFill>
                  <a:schemeClr val="bg1"/>
                </a:solidFill>
                <a:latin typeface="微软雅黑" pitchFamily="34" charset="-122"/>
                <a:sym typeface="造字工房悦黑体验版常规体" pitchFamily="50" charset="-122"/>
              </a:rPr>
              <a:t>请输入您想要的文字内容</a:t>
            </a:r>
          </a:p>
        </p:txBody>
      </p:sp>
      <p:sp>
        <p:nvSpPr>
          <p:cNvPr id="52247" name="文本框 42"/>
          <p:cNvSpPr>
            <a:spLocks noChangeArrowheads="1"/>
          </p:cNvSpPr>
          <p:nvPr/>
        </p:nvSpPr>
        <p:spPr bwMode="auto">
          <a:xfrm>
            <a:off x="3810000" y="4567238"/>
            <a:ext cx="2197100" cy="285750"/>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400" b="0">
                <a:solidFill>
                  <a:schemeClr val="bg1"/>
                </a:solidFill>
                <a:latin typeface="微软雅黑" pitchFamily="34" charset="-122"/>
                <a:sym typeface="造字工房悦黑体验版常规体" pitchFamily="50" charset="-122"/>
              </a:rPr>
              <a:t>请输入您想要的文字内容</a:t>
            </a:r>
          </a:p>
        </p:txBody>
      </p:sp>
      <p:sp>
        <p:nvSpPr>
          <p:cNvPr id="52248" name="文本框 43"/>
          <p:cNvSpPr>
            <a:spLocks noChangeArrowheads="1"/>
          </p:cNvSpPr>
          <p:nvPr/>
        </p:nvSpPr>
        <p:spPr bwMode="auto">
          <a:xfrm>
            <a:off x="6157913" y="4567238"/>
            <a:ext cx="2208212" cy="285750"/>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400" b="0">
                <a:solidFill>
                  <a:schemeClr val="bg1"/>
                </a:solidFill>
                <a:latin typeface="微软雅黑" pitchFamily="34" charset="-122"/>
                <a:sym typeface="造字工房悦黑体验版常规体" pitchFamily="50" charset="-122"/>
              </a:rPr>
              <a:t>请输入您想要的文字内容</a:t>
            </a:r>
          </a:p>
        </p:txBody>
      </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52256"/>
                                        </p:tgtEl>
                                        <p:attrNameLst>
                                          <p:attrName>style.visibility</p:attrName>
                                        </p:attrNameLst>
                                      </p:cBhvr>
                                      <p:to>
                                        <p:strVal val="visible"/>
                                      </p:to>
                                    </p:set>
                                    <p:animEffect transition="in" filter="fade">
                                      <p:cBhvr>
                                        <p:cTn id="7" dur="1000"/>
                                        <p:tgtEl>
                                          <p:spTgt spid="52256"/>
                                        </p:tgtEl>
                                      </p:cBhvr>
                                    </p:animEffect>
                                    <p:anim calcmode="lin" valueType="num">
                                      <p:cBhvr>
                                        <p:cTn id="8" dur="1000" fill="hold"/>
                                        <p:tgtEl>
                                          <p:spTgt spid="52256"/>
                                        </p:tgtEl>
                                        <p:attrNameLst>
                                          <p:attrName>ppt_x</p:attrName>
                                        </p:attrNameLst>
                                      </p:cBhvr>
                                      <p:tavLst>
                                        <p:tav tm="0">
                                          <p:val>
                                            <p:strVal val="#ppt_x"/>
                                          </p:val>
                                        </p:tav>
                                        <p:tav tm="100000">
                                          <p:val>
                                            <p:strVal val="#ppt_x"/>
                                          </p:val>
                                        </p:tav>
                                      </p:tavLst>
                                    </p:anim>
                                    <p:anim calcmode="lin" valueType="num">
                                      <p:cBhvr>
                                        <p:cTn id="9" dur="1000" fill="hold"/>
                                        <p:tgtEl>
                                          <p:spTgt spid="5225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52257"/>
                                        </p:tgtEl>
                                        <p:attrNameLst>
                                          <p:attrName>style.visibility</p:attrName>
                                        </p:attrNameLst>
                                      </p:cBhvr>
                                      <p:to>
                                        <p:strVal val="visible"/>
                                      </p:to>
                                    </p:set>
                                    <p:anim calcmode="lin" valueType="num">
                                      <p:cBhvr additive="base">
                                        <p:cTn id="13" dur="500" fill="hold"/>
                                        <p:tgtEl>
                                          <p:spTgt spid="52257"/>
                                        </p:tgtEl>
                                        <p:attrNameLst>
                                          <p:attrName>ppt_x</p:attrName>
                                        </p:attrNameLst>
                                      </p:cBhvr>
                                      <p:tavLst>
                                        <p:tav tm="0">
                                          <p:val>
                                            <p:strVal val="0-#ppt_w/2"/>
                                          </p:val>
                                        </p:tav>
                                        <p:tav tm="100000">
                                          <p:val>
                                            <p:strVal val="#ppt_x"/>
                                          </p:val>
                                        </p:tav>
                                      </p:tavLst>
                                    </p:anim>
                                    <p:anim calcmode="lin" valueType="num">
                                      <p:cBhvr additive="base">
                                        <p:cTn id="14" dur="500" fill="hold"/>
                                        <p:tgtEl>
                                          <p:spTgt spid="52257"/>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2258"/>
                                        </p:tgtEl>
                                        <p:attrNameLst>
                                          <p:attrName>style.visibility</p:attrName>
                                        </p:attrNameLst>
                                      </p:cBhvr>
                                      <p:to>
                                        <p:strVal val="visible"/>
                                      </p:to>
                                    </p:set>
                                    <p:anim calcmode="lin" valueType="num">
                                      <p:cBhvr additive="base">
                                        <p:cTn id="17" dur="500" fill="hold"/>
                                        <p:tgtEl>
                                          <p:spTgt spid="52258"/>
                                        </p:tgtEl>
                                        <p:attrNameLst>
                                          <p:attrName>ppt_x</p:attrName>
                                        </p:attrNameLst>
                                      </p:cBhvr>
                                      <p:tavLst>
                                        <p:tav tm="0">
                                          <p:val>
                                            <p:strVal val="1+#ppt_w/2"/>
                                          </p:val>
                                        </p:tav>
                                        <p:tav tm="100000">
                                          <p:val>
                                            <p:strVal val="#ppt_x"/>
                                          </p:val>
                                        </p:tav>
                                      </p:tavLst>
                                    </p:anim>
                                    <p:anim calcmode="lin" valueType="num">
                                      <p:cBhvr additive="base">
                                        <p:cTn id="18" dur="500" fill="hold"/>
                                        <p:tgtEl>
                                          <p:spTgt spid="5225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47" presetClass="entr" presetSubtype="0" fill="hold" nodeType="afterEffect">
                                  <p:stCondLst>
                                    <p:cond delay="0"/>
                                  </p:stCondLst>
                                  <p:childTnLst>
                                    <p:set>
                                      <p:cBhvr>
                                        <p:cTn id="21" dur="1" fill="hold">
                                          <p:stCondLst>
                                            <p:cond delay="0"/>
                                          </p:stCondLst>
                                        </p:cTn>
                                        <p:tgtEl>
                                          <p:spTgt spid="52228"/>
                                        </p:tgtEl>
                                        <p:attrNameLst>
                                          <p:attrName>style.visibility</p:attrName>
                                        </p:attrNameLst>
                                      </p:cBhvr>
                                      <p:to>
                                        <p:strVal val="visible"/>
                                      </p:to>
                                    </p:set>
                                    <p:animEffect transition="in" filter="fade">
                                      <p:cBhvr>
                                        <p:cTn id="22" dur="1000"/>
                                        <p:tgtEl>
                                          <p:spTgt spid="52228"/>
                                        </p:tgtEl>
                                      </p:cBhvr>
                                    </p:animEffect>
                                    <p:anim calcmode="lin" valueType="num">
                                      <p:cBhvr>
                                        <p:cTn id="23" dur="1000" fill="hold"/>
                                        <p:tgtEl>
                                          <p:spTgt spid="52228"/>
                                        </p:tgtEl>
                                        <p:attrNameLst>
                                          <p:attrName>ppt_x</p:attrName>
                                        </p:attrNameLst>
                                      </p:cBhvr>
                                      <p:tavLst>
                                        <p:tav tm="0">
                                          <p:val>
                                            <p:strVal val="#ppt_x"/>
                                          </p:val>
                                        </p:tav>
                                        <p:tav tm="100000">
                                          <p:val>
                                            <p:strVal val="#ppt_x"/>
                                          </p:val>
                                        </p:tav>
                                      </p:tavLst>
                                    </p:anim>
                                    <p:anim calcmode="lin" valueType="num">
                                      <p:cBhvr>
                                        <p:cTn id="24" dur="1000" fill="hold"/>
                                        <p:tgtEl>
                                          <p:spTgt spid="52228"/>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52229"/>
                                        </p:tgtEl>
                                        <p:attrNameLst>
                                          <p:attrName>style.visibility</p:attrName>
                                        </p:attrNameLst>
                                      </p:cBhvr>
                                      <p:to>
                                        <p:strVal val="visible"/>
                                      </p:to>
                                    </p:set>
                                    <p:animEffect transition="in" filter="fade">
                                      <p:cBhvr>
                                        <p:cTn id="27" dur="1000"/>
                                        <p:tgtEl>
                                          <p:spTgt spid="52229"/>
                                        </p:tgtEl>
                                      </p:cBhvr>
                                    </p:animEffect>
                                    <p:anim calcmode="lin" valueType="num">
                                      <p:cBhvr>
                                        <p:cTn id="28" dur="1000" fill="hold"/>
                                        <p:tgtEl>
                                          <p:spTgt spid="52229"/>
                                        </p:tgtEl>
                                        <p:attrNameLst>
                                          <p:attrName>ppt_x</p:attrName>
                                        </p:attrNameLst>
                                      </p:cBhvr>
                                      <p:tavLst>
                                        <p:tav tm="0">
                                          <p:val>
                                            <p:strVal val="#ppt_x"/>
                                          </p:val>
                                        </p:tav>
                                        <p:tav tm="100000">
                                          <p:val>
                                            <p:strVal val="#ppt_x"/>
                                          </p:val>
                                        </p:tav>
                                      </p:tavLst>
                                    </p:anim>
                                    <p:anim calcmode="lin" valueType="num">
                                      <p:cBhvr>
                                        <p:cTn id="29" dur="1000" fill="hold"/>
                                        <p:tgtEl>
                                          <p:spTgt spid="52229"/>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52230"/>
                                        </p:tgtEl>
                                        <p:attrNameLst>
                                          <p:attrName>style.visibility</p:attrName>
                                        </p:attrNameLst>
                                      </p:cBhvr>
                                      <p:to>
                                        <p:strVal val="visible"/>
                                      </p:to>
                                    </p:set>
                                    <p:animEffect transition="in" filter="fade">
                                      <p:cBhvr>
                                        <p:cTn id="32" dur="1000"/>
                                        <p:tgtEl>
                                          <p:spTgt spid="52230"/>
                                        </p:tgtEl>
                                      </p:cBhvr>
                                    </p:animEffect>
                                    <p:anim calcmode="lin" valueType="num">
                                      <p:cBhvr>
                                        <p:cTn id="33" dur="1000" fill="hold"/>
                                        <p:tgtEl>
                                          <p:spTgt spid="52230"/>
                                        </p:tgtEl>
                                        <p:attrNameLst>
                                          <p:attrName>ppt_x</p:attrName>
                                        </p:attrNameLst>
                                      </p:cBhvr>
                                      <p:tavLst>
                                        <p:tav tm="0">
                                          <p:val>
                                            <p:strVal val="#ppt_x"/>
                                          </p:val>
                                        </p:tav>
                                        <p:tav tm="100000">
                                          <p:val>
                                            <p:strVal val="#ppt_x"/>
                                          </p:val>
                                        </p:tav>
                                      </p:tavLst>
                                    </p:anim>
                                    <p:anim calcmode="lin" valueType="num">
                                      <p:cBhvr>
                                        <p:cTn id="34" dur="1000" fill="hold"/>
                                        <p:tgtEl>
                                          <p:spTgt spid="52230"/>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29" presetClass="entr" presetSubtype="0" fill="hold" grpId="0" nodeType="afterEffect">
                                  <p:stCondLst>
                                    <p:cond delay="0"/>
                                  </p:stCondLst>
                                  <p:childTnLst>
                                    <p:set>
                                      <p:cBhvr>
                                        <p:cTn id="37" dur="1" fill="hold">
                                          <p:stCondLst>
                                            <p:cond delay="0"/>
                                          </p:stCondLst>
                                        </p:cTn>
                                        <p:tgtEl>
                                          <p:spTgt spid="52240"/>
                                        </p:tgtEl>
                                        <p:attrNameLst>
                                          <p:attrName>style.visibility</p:attrName>
                                        </p:attrNameLst>
                                      </p:cBhvr>
                                      <p:to>
                                        <p:strVal val="visible"/>
                                      </p:to>
                                    </p:set>
                                    <p:anim calcmode="lin" valueType="num">
                                      <p:cBhvr>
                                        <p:cTn id="38" dur="1000" fill="hold"/>
                                        <p:tgtEl>
                                          <p:spTgt spid="52240"/>
                                        </p:tgtEl>
                                        <p:attrNameLst>
                                          <p:attrName>ppt_x</p:attrName>
                                        </p:attrNameLst>
                                      </p:cBhvr>
                                      <p:tavLst>
                                        <p:tav tm="0">
                                          <p:val>
                                            <p:strVal val="#ppt_x-.2"/>
                                          </p:val>
                                        </p:tav>
                                        <p:tav tm="100000">
                                          <p:val>
                                            <p:strVal val="#ppt_x"/>
                                          </p:val>
                                        </p:tav>
                                      </p:tavLst>
                                    </p:anim>
                                    <p:anim calcmode="lin" valueType="num">
                                      <p:cBhvr>
                                        <p:cTn id="39" dur="1000" fill="hold"/>
                                        <p:tgtEl>
                                          <p:spTgt spid="52240"/>
                                        </p:tgtEl>
                                        <p:attrNameLst>
                                          <p:attrName>ppt_y</p:attrName>
                                        </p:attrNameLst>
                                      </p:cBhvr>
                                      <p:tavLst>
                                        <p:tav tm="0">
                                          <p:val>
                                            <p:strVal val="#ppt_y"/>
                                          </p:val>
                                        </p:tav>
                                        <p:tav tm="100000">
                                          <p:val>
                                            <p:strVal val="#ppt_y"/>
                                          </p:val>
                                        </p:tav>
                                      </p:tavLst>
                                    </p:anim>
                                    <p:animEffect transition="in" filter="wipe(right)" prLst="gradientSize: 0.1">
                                      <p:cBhvr>
                                        <p:cTn id="40" dur="1000"/>
                                        <p:tgtEl>
                                          <p:spTgt spid="52240"/>
                                        </p:tgtEl>
                                      </p:cBhvr>
                                    </p:animEffect>
                                  </p:childTnLst>
                                </p:cTn>
                              </p:par>
                              <p:par>
                                <p:cTn id="41" presetID="29" presetClass="entr" presetSubtype="0" fill="hold" grpId="0" nodeType="withEffect">
                                  <p:stCondLst>
                                    <p:cond delay="0"/>
                                  </p:stCondLst>
                                  <p:childTnLst>
                                    <p:set>
                                      <p:cBhvr>
                                        <p:cTn id="42" dur="1" fill="hold">
                                          <p:stCondLst>
                                            <p:cond delay="0"/>
                                          </p:stCondLst>
                                        </p:cTn>
                                        <p:tgtEl>
                                          <p:spTgt spid="52241"/>
                                        </p:tgtEl>
                                        <p:attrNameLst>
                                          <p:attrName>style.visibility</p:attrName>
                                        </p:attrNameLst>
                                      </p:cBhvr>
                                      <p:to>
                                        <p:strVal val="visible"/>
                                      </p:to>
                                    </p:set>
                                    <p:anim calcmode="lin" valueType="num">
                                      <p:cBhvr>
                                        <p:cTn id="43" dur="1000" fill="hold"/>
                                        <p:tgtEl>
                                          <p:spTgt spid="52241"/>
                                        </p:tgtEl>
                                        <p:attrNameLst>
                                          <p:attrName>ppt_x</p:attrName>
                                        </p:attrNameLst>
                                      </p:cBhvr>
                                      <p:tavLst>
                                        <p:tav tm="0">
                                          <p:val>
                                            <p:strVal val="#ppt_x-.2"/>
                                          </p:val>
                                        </p:tav>
                                        <p:tav tm="100000">
                                          <p:val>
                                            <p:strVal val="#ppt_x"/>
                                          </p:val>
                                        </p:tav>
                                      </p:tavLst>
                                    </p:anim>
                                    <p:anim calcmode="lin" valueType="num">
                                      <p:cBhvr>
                                        <p:cTn id="44" dur="1000" fill="hold"/>
                                        <p:tgtEl>
                                          <p:spTgt spid="52241"/>
                                        </p:tgtEl>
                                        <p:attrNameLst>
                                          <p:attrName>ppt_y</p:attrName>
                                        </p:attrNameLst>
                                      </p:cBhvr>
                                      <p:tavLst>
                                        <p:tav tm="0">
                                          <p:val>
                                            <p:strVal val="#ppt_y"/>
                                          </p:val>
                                        </p:tav>
                                        <p:tav tm="100000">
                                          <p:val>
                                            <p:strVal val="#ppt_y"/>
                                          </p:val>
                                        </p:tav>
                                      </p:tavLst>
                                    </p:anim>
                                    <p:animEffect transition="in" filter="wipe(right)" prLst="gradientSize: 0.1">
                                      <p:cBhvr>
                                        <p:cTn id="45" dur="1000"/>
                                        <p:tgtEl>
                                          <p:spTgt spid="52241"/>
                                        </p:tgtEl>
                                      </p:cBhvr>
                                    </p:animEffect>
                                  </p:childTnLst>
                                </p:cTn>
                              </p:par>
                              <p:par>
                                <p:cTn id="46" presetID="29" presetClass="entr" presetSubtype="0" fill="hold" grpId="0" nodeType="withEffect">
                                  <p:stCondLst>
                                    <p:cond delay="0"/>
                                  </p:stCondLst>
                                  <p:childTnLst>
                                    <p:set>
                                      <p:cBhvr>
                                        <p:cTn id="47" dur="1" fill="hold">
                                          <p:stCondLst>
                                            <p:cond delay="0"/>
                                          </p:stCondLst>
                                        </p:cTn>
                                        <p:tgtEl>
                                          <p:spTgt spid="52242"/>
                                        </p:tgtEl>
                                        <p:attrNameLst>
                                          <p:attrName>style.visibility</p:attrName>
                                        </p:attrNameLst>
                                      </p:cBhvr>
                                      <p:to>
                                        <p:strVal val="visible"/>
                                      </p:to>
                                    </p:set>
                                    <p:anim calcmode="lin" valueType="num">
                                      <p:cBhvr>
                                        <p:cTn id="48" dur="1000" fill="hold"/>
                                        <p:tgtEl>
                                          <p:spTgt spid="52242"/>
                                        </p:tgtEl>
                                        <p:attrNameLst>
                                          <p:attrName>ppt_x</p:attrName>
                                        </p:attrNameLst>
                                      </p:cBhvr>
                                      <p:tavLst>
                                        <p:tav tm="0">
                                          <p:val>
                                            <p:strVal val="#ppt_x-.2"/>
                                          </p:val>
                                        </p:tav>
                                        <p:tav tm="100000">
                                          <p:val>
                                            <p:strVal val="#ppt_x"/>
                                          </p:val>
                                        </p:tav>
                                      </p:tavLst>
                                    </p:anim>
                                    <p:anim calcmode="lin" valueType="num">
                                      <p:cBhvr>
                                        <p:cTn id="49" dur="1000" fill="hold"/>
                                        <p:tgtEl>
                                          <p:spTgt spid="52242"/>
                                        </p:tgtEl>
                                        <p:attrNameLst>
                                          <p:attrName>ppt_y</p:attrName>
                                        </p:attrNameLst>
                                      </p:cBhvr>
                                      <p:tavLst>
                                        <p:tav tm="0">
                                          <p:val>
                                            <p:strVal val="#ppt_y"/>
                                          </p:val>
                                        </p:tav>
                                        <p:tav tm="100000">
                                          <p:val>
                                            <p:strVal val="#ppt_y"/>
                                          </p:val>
                                        </p:tav>
                                      </p:tavLst>
                                    </p:anim>
                                    <p:animEffect transition="in" filter="wipe(right)" prLst="gradientSize: 0.1">
                                      <p:cBhvr>
                                        <p:cTn id="50" dur="1000"/>
                                        <p:tgtEl>
                                          <p:spTgt spid="52242"/>
                                        </p:tgtEl>
                                      </p:cBhvr>
                                    </p:animEffect>
                                  </p:childTnLst>
                                </p:cTn>
                              </p:par>
                              <p:par>
                                <p:cTn id="51" presetID="29" presetClass="entr" presetSubtype="0" fill="hold" grpId="0" nodeType="withEffect">
                                  <p:stCondLst>
                                    <p:cond delay="0"/>
                                  </p:stCondLst>
                                  <p:childTnLst>
                                    <p:set>
                                      <p:cBhvr>
                                        <p:cTn id="52" dur="1" fill="hold">
                                          <p:stCondLst>
                                            <p:cond delay="0"/>
                                          </p:stCondLst>
                                        </p:cTn>
                                        <p:tgtEl>
                                          <p:spTgt spid="52243"/>
                                        </p:tgtEl>
                                        <p:attrNameLst>
                                          <p:attrName>style.visibility</p:attrName>
                                        </p:attrNameLst>
                                      </p:cBhvr>
                                      <p:to>
                                        <p:strVal val="visible"/>
                                      </p:to>
                                    </p:set>
                                    <p:anim calcmode="lin" valueType="num">
                                      <p:cBhvr>
                                        <p:cTn id="53" dur="1000" fill="hold"/>
                                        <p:tgtEl>
                                          <p:spTgt spid="52243"/>
                                        </p:tgtEl>
                                        <p:attrNameLst>
                                          <p:attrName>ppt_x</p:attrName>
                                        </p:attrNameLst>
                                      </p:cBhvr>
                                      <p:tavLst>
                                        <p:tav tm="0">
                                          <p:val>
                                            <p:strVal val="#ppt_x-.2"/>
                                          </p:val>
                                        </p:tav>
                                        <p:tav tm="100000">
                                          <p:val>
                                            <p:strVal val="#ppt_x"/>
                                          </p:val>
                                        </p:tav>
                                      </p:tavLst>
                                    </p:anim>
                                    <p:anim calcmode="lin" valueType="num">
                                      <p:cBhvr>
                                        <p:cTn id="54" dur="1000" fill="hold"/>
                                        <p:tgtEl>
                                          <p:spTgt spid="52243"/>
                                        </p:tgtEl>
                                        <p:attrNameLst>
                                          <p:attrName>ppt_y</p:attrName>
                                        </p:attrNameLst>
                                      </p:cBhvr>
                                      <p:tavLst>
                                        <p:tav tm="0">
                                          <p:val>
                                            <p:strVal val="#ppt_y"/>
                                          </p:val>
                                        </p:tav>
                                        <p:tav tm="100000">
                                          <p:val>
                                            <p:strVal val="#ppt_y"/>
                                          </p:val>
                                        </p:tav>
                                      </p:tavLst>
                                    </p:anim>
                                    <p:animEffect transition="in" filter="wipe(right)" prLst="gradientSize: 0.1">
                                      <p:cBhvr>
                                        <p:cTn id="55" dur="1000"/>
                                        <p:tgtEl>
                                          <p:spTgt spid="52243"/>
                                        </p:tgtEl>
                                      </p:cBhvr>
                                    </p:animEffect>
                                  </p:childTnLst>
                                </p:cTn>
                              </p:par>
                              <p:par>
                                <p:cTn id="56" presetID="29" presetClass="entr" presetSubtype="0" fill="hold" grpId="0" nodeType="withEffect">
                                  <p:stCondLst>
                                    <p:cond delay="0"/>
                                  </p:stCondLst>
                                  <p:childTnLst>
                                    <p:set>
                                      <p:cBhvr>
                                        <p:cTn id="57" dur="1" fill="hold">
                                          <p:stCondLst>
                                            <p:cond delay="0"/>
                                          </p:stCondLst>
                                        </p:cTn>
                                        <p:tgtEl>
                                          <p:spTgt spid="52244"/>
                                        </p:tgtEl>
                                        <p:attrNameLst>
                                          <p:attrName>style.visibility</p:attrName>
                                        </p:attrNameLst>
                                      </p:cBhvr>
                                      <p:to>
                                        <p:strVal val="visible"/>
                                      </p:to>
                                    </p:set>
                                    <p:anim calcmode="lin" valueType="num">
                                      <p:cBhvr>
                                        <p:cTn id="58" dur="1000" fill="hold"/>
                                        <p:tgtEl>
                                          <p:spTgt spid="52244"/>
                                        </p:tgtEl>
                                        <p:attrNameLst>
                                          <p:attrName>ppt_x</p:attrName>
                                        </p:attrNameLst>
                                      </p:cBhvr>
                                      <p:tavLst>
                                        <p:tav tm="0">
                                          <p:val>
                                            <p:strVal val="#ppt_x-.2"/>
                                          </p:val>
                                        </p:tav>
                                        <p:tav tm="100000">
                                          <p:val>
                                            <p:strVal val="#ppt_x"/>
                                          </p:val>
                                        </p:tav>
                                      </p:tavLst>
                                    </p:anim>
                                    <p:anim calcmode="lin" valueType="num">
                                      <p:cBhvr>
                                        <p:cTn id="59" dur="1000" fill="hold"/>
                                        <p:tgtEl>
                                          <p:spTgt spid="52244"/>
                                        </p:tgtEl>
                                        <p:attrNameLst>
                                          <p:attrName>ppt_y</p:attrName>
                                        </p:attrNameLst>
                                      </p:cBhvr>
                                      <p:tavLst>
                                        <p:tav tm="0">
                                          <p:val>
                                            <p:strVal val="#ppt_y"/>
                                          </p:val>
                                        </p:tav>
                                        <p:tav tm="100000">
                                          <p:val>
                                            <p:strVal val="#ppt_y"/>
                                          </p:val>
                                        </p:tav>
                                      </p:tavLst>
                                    </p:anim>
                                    <p:animEffect transition="in" filter="wipe(right)" prLst="gradientSize: 0.1">
                                      <p:cBhvr>
                                        <p:cTn id="60" dur="1000"/>
                                        <p:tgtEl>
                                          <p:spTgt spid="52244"/>
                                        </p:tgtEl>
                                      </p:cBhvr>
                                    </p:animEffect>
                                  </p:childTnLst>
                                </p:cTn>
                              </p:par>
                              <p:par>
                                <p:cTn id="61" presetID="29" presetClass="entr" presetSubtype="0" fill="hold" grpId="0" nodeType="withEffect">
                                  <p:stCondLst>
                                    <p:cond delay="0"/>
                                  </p:stCondLst>
                                  <p:childTnLst>
                                    <p:set>
                                      <p:cBhvr>
                                        <p:cTn id="62" dur="1" fill="hold">
                                          <p:stCondLst>
                                            <p:cond delay="0"/>
                                          </p:stCondLst>
                                        </p:cTn>
                                        <p:tgtEl>
                                          <p:spTgt spid="52245"/>
                                        </p:tgtEl>
                                        <p:attrNameLst>
                                          <p:attrName>style.visibility</p:attrName>
                                        </p:attrNameLst>
                                      </p:cBhvr>
                                      <p:to>
                                        <p:strVal val="visible"/>
                                      </p:to>
                                    </p:set>
                                    <p:anim calcmode="lin" valueType="num">
                                      <p:cBhvr>
                                        <p:cTn id="63" dur="1000" fill="hold"/>
                                        <p:tgtEl>
                                          <p:spTgt spid="52245"/>
                                        </p:tgtEl>
                                        <p:attrNameLst>
                                          <p:attrName>ppt_x</p:attrName>
                                        </p:attrNameLst>
                                      </p:cBhvr>
                                      <p:tavLst>
                                        <p:tav tm="0">
                                          <p:val>
                                            <p:strVal val="#ppt_x-.2"/>
                                          </p:val>
                                        </p:tav>
                                        <p:tav tm="100000">
                                          <p:val>
                                            <p:strVal val="#ppt_x"/>
                                          </p:val>
                                        </p:tav>
                                      </p:tavLst>
                                    </p:anim>
                                    <p:anim calcmode="lin" valueType="num">
                                      <p:cBhvr>
                                        <p:cTn id="64" dur="1000" fill="hold"/>
                                        <p:tgtEl>
                                          <p:spTgt spid="52245"/>
                                        </p:tgtEl>
                                        <p:attrNameLst>
                                          <p:attrName>ppt_y</p:attrName>
                                        </p:attrNameLst>
                                      </p:cBhvr>
                                      <p:tavLst>
                                        <p:tav tm="0">
                                          <p:val>
                                            <p:strVal val="#ppt_y"/>
                                          </p:val>
                                        </p:tav>
                                        <p:tav tm="100000">
                                          <p:val>
                                            <p:strVal val="#ppt_y"/>
                                          </p:val>
                                        </p:tav>
                                      </p:tavLst>
                                    </p:anim>
                                    <p:animEffect transition="in" filter="wipe(right)" prLst="gradientSize: 0.1">
                                      <p:cBhvr>
                                        <p:cTn id="65" dur="1000"/>
                                        <p:tgtEl>
                                          <p:spTgt spid="52245"/>
                                        </p:tgtEl>
                                      </p:cBhvr>
                                    </p:animEffect>
                                  </p:childTnLst>
                                </p:cTn>
                              </p:par>
                              <p:par>
                                <p:cTn id="66" presetID="29" presetClass="entr" presetSubtype="0" fill="hold" grpId="0" nodeType="withEffect">
                                  <p:stCondLst>
                                    <p:cond delay="0"/>
                                  </p:stCondLst>
                                  <p:childTnLst>
                                    <p:set>
                                      <p:cBhvr>
                                        <p:cTn id="67" dur="1" fill="hold">
                                          <p:stCondLst>
                                            <p:cond delay="0"/>
                                          </p:stCondLst>
                                        </p:cTn>
                                        <p:tgtEl>
                                          <p:spTgt spid="52246"/>
                                        </p:tgtEl>
                                        <p:attrNameLst>
                                          <p:attrName>style.visibility</p:attrName>
                                        </p:attrNameLst>
                                      </p:cBhvr>
                                      <p:to>
                                        <p:strVal val="visible"/>
                                      </p:to>
                                    </p:set>
                                    <p:anim calcmode="lin" valueType="num">
                                      <p:cBhvr>
                                        <p:cTn id="68" dur="1000" fill="hold"/>
                                        <p:tgtEl>
                                          <p:spTgt spid="52246"/>
                                        </p:tgtEl>
                                        <p:attrNameLst>
                                          <p:attrName>ppt_x</p:attrName>
                                        </p:attrNameLst>
                                      </p:cBhvr>
                                      <p:tavLst>
                                        <p:tav tm="0">
                                          <p:val>
                                            <p:strVal val="#ppt_x-.2"/>
                                          </p:val>
                                        </p:tav>
                                        <p:tav tm="100000">
                                          <p:val>
                                            <p:strVal val="#ppt_x"/>
                                          </p:val>
                                        </p:tav>
                                      </p:tavLst>
                                    </p:anim>
                                    <p:anim calcmode="lin" valueType="num">
                                      <p:cBhvr>
                                        <p:cTn id="69" dur="1000" fill="hold"/>
                                        <p:tgtEl>
                                          <p:spTgt spid="52246"/>
                                        </p:tgtEl>
                                        <p:attrNameLst>
                                          <p:attrName>ppt_y</p:attrName>
                                        </p:attrNameLst>
                                      </p:cBhvr>
                                      <p:tavLst>
                                        <p:tav tm="0">
                                          <p:val>
                                            <p:strVal val="#ppt_y"/>
                                          </p:val>
                                        </p:tav>
                                        <p:tav tm="100000">
                                          <p:val>
                                            <p:strVal val="#ppt_y"/>
                                          </p:val>
                                        </p:tav>
                                      </p:tavLst>
                                    </p:anim>
                                    <p:animEffect transition="in" filter="wipe(right)" prLst="gradientSize: 0.1">
                                      <p:cBhvr>
                                        <p:cTn id="70" dur="1000"/>
                                        <p:tgtEl>
                                          <p:spTgt spid="52246"/>
                                        </p:tgtEl>
                                      </p:cBhvr>
                                    </p:animEffect>
                                  </p:childTnLst>
                                </p:cTn>
                              </p:par>
                              <p:par>
                                <p:cTn id="71" presetID="29" presetClass="entr" presetSubtype="0" fill="hold" grpId="0" nodeType="withEffect">
                                  <p:stCondLst>
                                    <p:cond delay="0"/>
                                  </p:stCondLst>
                                  <p:childTnLst>
                                    <p:set>
                                      <p:cBhvr>
                                        <p:cTn id="72" dur="1" fill="hold">
                                          <p:stCondLst>
                                            <p:cond delay="0"/>
                                          </p:stCondLst>
                                        </p:cTn>
                                        <p:tgtEl>
                                          <p:spTgt spid="52247"/>
                                        </p:tgtEl>
                                        <p:attrNameLst>
                                          <p:attrName>style.visibility</p:attrName>
                                        </p:attrNameLst>
                                      </p:cBhvr>
                                      <p:to>
                                        <p:strVal val="visible"/>
                                      </p:to>
                                    </p:set>
                                    <p:anim calcmode="lin" valueType="num">
                                      <p:cBhvr>
                                        <p:cTn id="73" dur="1000" fill="hold"/>
                                        <p:tgtEl>
                                          <p:spTgt spid="52247"/>
                                        </p:tgtEl>
                                        <p:attrNameLst>
                                          <p:attrName>ppt_x</p:attrName>
                                        </p:attrNameLst>
                                      </p:cBhvr>
                                      <p:tavLst>
                                        <p:tav tm="0">
                                          <p:val>
                                            <p:strVal val="#ppt_x-.2"/>
                                          </p:val>
                                        </p:tav>
                                        <p:tav tm="100000">
                                          <p:val>
                                            <p:strVal val="#ppt_x"/>
                                          </p:val>
                                        </p:tav>
                                      </p:tavLst>
                                    </p:anim>
                                    <p:anim calcmode="lin" valueType="num">
                                      <p:cBhvr>
                                        <p:cTn id="74" dur="1000" fill="hold"/>
                                        <p:tgtEl>
                                          <p:spTgt spid="52247"/>
                                        </p:tgtEl>
                                        <p:attrNameLst>
                                          <p:attrName>ppt_y</p:attrName>
                                        </p:attrNameLst>
                                      </p:cBhvr>
                                      <p:tavLst>
                                        <p:tav tm="0">
                                          <p:val>
                                            <p:strVal val="#ppt_y"/>
                                          </p:val>
                                        </p:tav>
                                        <p:tav tm="100000">
                                          <p:val>
                                            <p:strVal val="#ppt_y"/>
                                          </p:val>
                                        </p:tav>
                                      </p:tavLst>
                                    </p:anim>
                                    <p:animEffect transition="in" filter="wipe(right)" prLst="gradientSize: 0.1">
                                      <p:cBhvr>
                                        <p:cTn id="75" dur="1000"/>
                                        <p:tgtEl>
                                          <p:spTgt spid="52247"/>
                                        </p:tgtEl>
                                      </p:cBhvr>
                                    </p:animEffect>
                                  </p:childTnLst>
                                </p:cTn>
                              </p:par>
                              <p:par>
                                <p:cTn id="76" presetID="29" presetClass="entr" presetSubtype="0" fill="hold" grpId="0" nodeType="withEffect">
                                  <p:stCondLst>
                                    <p:cond delay="0"/>
                                  </p:stCondLst>
                                  <p:childTnLst>
                                    <p:set>
                                      <p:cBhvr>
                                        <p:cTn id="77" dur="1" fill="hold">
                                          <p:stCondLst>
                                            <p:cond delay="0"/>
                                          </p:stCondLst>
                                        </p:cTn>
                                        <p:tgtEl>
                                          <p:spTgt spid="52248"/>
                                        </p:tgtEl>
                                        <p:attrNameLst>
                                          <p:attrName>style.visibility</p:attrName>
                                        </p:attrNameLst>
                                      </p:cBhvr>
                                      <p:to>
                                        <p:strVal val="visible"/>
                                      </p:to>
                                    </p:set>
                                    <p:anim calcmode="lin" valueType="num">
                                      <p:cBhvr>
                                        <p:cTn id="78" dur="1000" fill="hold"/>
                                        <p:tgtEl>
                                          <p:spTgt spid="52248"/>
                                        </p:tgtEl>
                                        <p:attrNameLst>
                                          <p:attrName>ppt_x</p:attrName>
                                        </p:attrNameLst>
                                      </p:cBhvr>
                                      <p:tavLst>
                                        <p:tav tm="0">
                                          <p:val>
                                            <p:strVal val="#ppt_x-.2"/>
                                          </p:val>
                                        </p:tav>
                                        <p:tav tm="100000">
                                          <p:val>
                                            <p:strVal val="#ppt_x"/>
                                          </p:val>
                                        </p:tav>
                                      </p:tavLst>
                                    </p:anim>
                                    <p:anim calcmode="lin" valueType="num">
                                      <p:cBhvr>
                                        <p:cTn id="79" dur="1000" fill="hold"/>
                                        <p:tgtEl>
                                          <p:spTgt spid="52248"/>
                                        </p:tgtEl>
                                        <p:attrNameLst>
                                          <p:attrName>ppt_y</p:attrName>
                                        </p:attrNameLst>
                                      </p:cBhvr>
                                      <p:tavLst>
                                        <p:tav tm="0">
                                          <p:val>
                                            <p:strVal val="#ppt_y"/>
                                          </p:val>
                                        </p:tav>
                                        <p:tav tm="100000">
                                          <p:val>
                                            <p:strVal val="#ppt_y"/>
                                          </p:val>
                                        </p:tav>
                                      </p:tavLst>
                                    </p:anim>
                                    <p:animEffect transition="in" filter="wipe(right)" prLst="gradientSize: 0.1">
                                      <p:cBhvr>
                                        <p:cTn id="80" dur="1000"/>
                                        <p:tgtEl>
                                          <p:spTgt spid="522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40" grpId="0"/>
      <p:bldP spid="52241" grpId="0"/>
      <p:bldP spid="52242" grpId="0"/>
      <p:bldP spid="52243" grpId="0"/>
      <p:bldP spid="52244" grpId="0"/>
      <p:bldP spid="52245" grpId="0"/>
      <p:bldP spid="52246" grpId="0"/>
      <p:bldP spid="52247" grpId="0"/>
      <p:bldP spid="5224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椭圆 11"/>
          <p:cNvSpPr>
            <a:spLocks noChangeArrowheads="1"/>
          </p:cNvSpPr>
          <p:nvPr/>
        </p:nvSpPr>
        <p:spPr bwMode="auto">
          <a:xfrm>
            <a:off x="512763" y="1519238"/>
            <a:ext cx="1427162" cy="1409700"/>
          </a:xfrm>
          <a:prstGeom prst="ellipse">
            <a:avLst/>
          </a:prstGeom>
          <a:solidFill>
            <a:schemeClr val="tx2"/>
          </a:solidFill>
          <a:ln w="9525" algn="ctr">
            <a:noFill/>
            <a:miter lim="800000"/>
            <a:headEnd/>
            <a:tailEnd/>
          </a:ln>
        </p:spPr>
        <p:txBody>
          <a:bodyPr lIns="72585" tIns="36293" rIns="72585" bIns="36293" anchor="ctr"/>
          <a:lstStyle/>
          <a:p>
            <a:pPr algn="ctr" defTabSz="725488"/>
            <a:r>
              <a:rPr lang="en-US" altLang="zh-CN" sz="3200">
                <a:solidFill>
                  <a:schemeClr val="bg1"/>
                </a:solidFill>
                <a:latin typeface="微软雅黑" pitchFamily="34" charset="-122"/>
              </a:rPr>
              <a:t>01</a:t>
            </a:r>
          </a:p>
          <a:p>
            <a:pPr algn="ctr" defTabSz="725488"/>
            <a:r>
              <a:rPr lang="zh-CN" altLang="en-US" sz="1000" b="0">
                <a:solidFill>
                  <a:schemeClr val="bg1"/>
                </a:solidFill>
                <a:latin typeface="微软雅黑" pitchFamily="34" charset="-122"/>
                <a:sym typeface="造字工房悦黑体验版常规体" pitchFamily="50" charset="-122"/>
              </a:rPr>
              <a:t>请输入您想要的文字内容</a:t>
            </a:r>
            <a:endParaRPr lang="zh-CN" altLang="zh-CN" sz="1000" b="0">
              <a:solidFill>
                <a:schemeClr val="bg1"/>
              </a:solidFill>
              <a:latin typeface="微软雅黑" pitchFamily="34" charset="-122"/>
              <a:sym typeface="造字工房悦黑体验版常规体" pitchFamily="50" charset="-122"/>
            </a:endParaRPr>
          </a:p>
        </p:txBody>
      </p:sp>
      <p:sp>
        <p:nvSpPr>
          <p:cNvPr id="13" name="AutoShape 50"/>
          <p:cNvSpPr>
            <a:spLocks noChangeArrowheads="1"/>
          </p:cNvSpPr>
          <p:nvPr/>
        </p:nvSpPr>
        <p:spPr bwMode="gray">
          <a:xfrm>
            <a:off x="4719638" y="2014538"/>
            <a:ext cx="369887" cy="419100"/>
          </a:xfrm>
          <a:prstGeom prst="chevron">
            <a:avLst>
              <a:gd name="adj" fmla="val 52514"/>
            </a:avLst>
          </a:prstGeom>
          <a:solidFill>
            <a:schemeClr val="bg2"/>
          </a:solidFill>
          <a:ln w="9525">
            <a:noFill/>
            <a:miter lim="800000"/>
            <a:headEnd/>
            <a:tailEnd/>
          </a:ln>
        </p:spPr>
        <p:txBody>
          <a:bodyPr wrap="none" lIns="72585" tIns="36293" rIns="72585" bIns="36293" anchor="ctr"/>
          <a:lstStyle/>
          <a:p>
            <a:pPr defTabSz="725488"/>
            <a:endParaRPr lang="zh-CN" altLang="en-US" sz="1400" b="0">
              <a:latin typeface="微软雅黑" pitchFamily="34" charset="-122"/>
            </a:endParaRPr>
          </a:p>
        </p:txBody>
      </p:sp>
      <p:sp>
        <p:nvSpPr>
          <p:cNvPr id="14" name="AutoShape 51"/>
          <p:cNvSpPr>
            <a:spLocks noChangeArrowheads="1"/>
          </p:cNvSpPr>
          <p:nvPr/>
        </p:nvSpPr>
        <p:spPr bwMode="gray">
          <a:xfrm>
            <a:off x="2266950" y="2014538"/>
            <a:ext cx="371475" cy="419100"/>
          </a:xfrm>
          <a:prstGeom prst="chevron">
            <a:avLst>
              <a:gd name="adj" fmla="val 52514"/>
            </a:avLst>
          </a:prstGeom>
          <a:solidFill>
            <a:schemeClr val="bg2"/>
          </a:solidFill>
          <a:ln w="9525">
            <a:noFill/>
            <a:miter lim="800000"/>
            <a:headEnd/>
            <a:tailEnd/>
          </a:ln>
        </p:spPr>
        <p:txBody>
          <a:bodyPr wrap="none" lIns="72585" tIns="36293" rIns="72585" bIns="36293" anchor="ctr"/>
          <a:lstStyle/>
          <a:p>
            <a:pPr defTabSz="725488"/>
            <a:endParaRPr lang="zh-CN" altLang="en-US" sz="1400" b="0">
              <a:latin typeface="微软雅黑" pitchFamily="34" charset="-122"/>
            </a:endParaRPr>
          </a:p>
        </p:txBody>
      </p:sp>
      <p:sp>
        <p:nvSpPr>
          <p:cNvPr id="18" name="椭圆 17"/>
          <p:cNvSpPr>
            <a:spLocks noChangeArrowheads="1"/>
          </p:cNvSpPr>
          <p:nvPr/>
        </p:nvSpPr>
        <p:spPr bwMode="auto">
          <a:xfrm>
            <a:off x="2965450" y="1519238"/>
            <a:ext cx="1425575" cy="1409700"/>
          </a:xfrm>
          <a:prstGeom prst="ellipse">
            <a:avLst/>
          </a:prstGeom>
          <a:solidFill>
            <a:schemeClr val="bg2"/>
          </a:solidFill>
          <a:ln w="9525" algn="ctr">
            <a:noFill/>
            <a:miter lim="800000"/>
            <a:headEnd/>
            <a:tailEnd/>
          </a:ln>
        </p:spPr>
        <p:txBody>
          <a:bodyPr lIns="72585" tIns="36293" rIns="72585" bIns="36293" anchor="ctr"/>
          <a:lstStyle/>
          <a:p>
            <a:pPr algn="ctr" defTabSz="725488"/>
            <a:r>
              <a:rPr lang="en-US" altLang="zh-CN" sz="3200">
                <a:solidFill>
                  <a:schemeClr val="bg1"/>
                </a:solidFill>
                <a:latin typeface="微软雅黑" pitchFamily="34" charset="-122"/>
              </a:rPr>
              <a:t>02</a:t>
            </a:r>
          </a:p>
          <a:p>
            <a:pPr algn="ctr" defTabSz="725488"/>
            <a:r>
              <a:rPr lang="zh-CN" altLang="en-US" sz="1000" b="0">
                <a:solidFill>
                  <a:schemeClr val="bg1"/>
                </a:solidFill>
                <a:latin typeface="微软雅黑" pitchFamily="34" charset="-122"/>
                <a:sym typeface="造字工房悦黑体验版常规体" pitchFamily="50" charset="-122"/>
              </a:rPr>
              <a:t>请输入您想要的文字内容</a:t>
            </a:r>
            <a:endParaRPr lang="zh-CN" altLang="zh-CN" sz="1000" b="0">
              <a:solidFill>
                <a:schemeClr val="bg1"/>
              </a:solidFill>
              <a:latin typeface="微软雅黑" pitchFamily="34" charset="-122"/>
              <a:sym typeface="造字工房悦黑体验版常规体" pitchFamily="50" charset="-122"/>
            </a:endParaRPr>
          </a:p>
          <a:p>
            <a:pPr algn="ctr" defTabSz="725488"/>
            <a:endParaRPr lang="zh-CN" altLang="zh-CN" sz="1000" b="0">
              <a:solidFill>
                <a:srgbClr val="404040"/>
              </a:solidFill>
              <a:latin typeface="微软雅黑" pitchFamily="34" charset="-122"/>
            </a:endParaRPr>
          </a:p>
        </p:txBody>
      </p:sp>
      <p:sp>
        <p:nvSpPr>
          <p:cNvPr id="21" name="椭圆 20"/>
          <p:cNvSpPr>
            <a:spLocks noChangeArrowheads="1"/>
          </p:cNvSpPr>
          <p:nvPr/>
        </p:nvSpPr>
        <p:spPr bwMode="auto">
          <a:xfrm>
            <a:off x="5416550" y="1519238"/>
            <a:ext cx="1428750" cy="1409700"/>
          </a:xfrm>
          <a:prstGeom prst="ellipse">
            <a:avLst/>
          </a:prstGeom>
          <a:solidFill>
            <a:schemeClr val="tx2"/>
          </a:solidFill>
          <a:ln w="9525" algn="ctr">
            <a:noFill/>
            <a:miter lim="800000"/>
            <a:headEnd/>
            <a:tailEnd/>
          </a:ln>
        </p:spPr>
        <p:txBody>
          <a:bodyPr lIns="72585" tIns="36293" rIns="72585" bIns="36293" anchor="ctr"/>
          <a:lstStyle/>
          <a:p>
            <a:pPr algn="ctr" defTabSz="725488"/>
            <a:r>
              <a:rPr lang="en-US" altLang="zh-CN" sz="3200">
                <a:solidFill>
                  <a:schemeClr val="bg1"/>
                </a:solidFill>
                <a:latin typeface="微软雅黑" pitchFamily="34" charset="-122"/>
              </a:rPr>
              <a:t>03</a:t>
            </a:r>
          </a:p>
          <a:p>
            <a:pPr algn="ctr" defTabSz="725488"/>
            <a:r>
              <a:rPr lang="zh-CN" altLang="en-US" sz="1000" b="0">
                <a:solidFill>
                  <a:schemeClr val="bg1"/>
                </a:solidFill>
                <a:latin typeface="微软雅黑" pitchFamily="34" charset="-122"/>
                <a:sym typeface="造字工房悦黑体验版常规体" pitchFamily="50" charset="-122"/>
              </a:rPr>
              <a:t>请输入您想要的文字内容</a:t>
            </a:r>
            <a:endParaRPr lang="zh-CN" altLang="zh-CN" sz="1000" b="0">
              <a:solidFill>
                <a:schemeClr val="bg1"/>
              </a:solidFill>
              <a:latin typeface="微软雅黑" pitchFamily="34" charset="-122"/>
              <a:sym typeface="造字工房悦黑体验版常规体" pitchFamily="50" charset="-122"/>
            </a:endParaRPr>
          </a:p>
          <a:p>
            <a:pPr algn="ctr" defTabSz="725488"/>
            <a:endParaRPr lang="zh-CN" altLang="zh-CN" sz="1000" b="0">
              <a:solidFill>
                <a:srgbClr val="404040"/>
              </a:solidFill>
              <a:latin typeface="微软雅黑" pitchFamily="34" charset="-122"/>
            </a:endParaRPr>
          </a:p>
        </p:txBody>
      </p:sp>
      <p:sp>
        <p:nvSpPr>
          <p:cNvPr id="23" name="AutoShape 50"/>
          <p:cNvSpPr>
            <a:spLocks noChangeArrowheads="1"/>
          </p:cNvSpPr>
          <p:nvPr/>
        </p:nvSpPr>
        <p:spPr bwMode="gray">
          <a:xfrm>
            <a:off x="7170738" y="2014538"/>
            <a:ext cx="371475" cy="419100"/>
          </a:xfrm>
          <a:prstGeom prst="chevron">
            <a:avLst>
              <a:gd name="adj" fmla="val 52514"/>
            </a:avLst>
          </a:prstGeom>
          <a:solidFill>
            <a:schemeClr val="bg2"/>
          </a:solidFill>
          <a:ln w="9525">
            <a:noFill/>
            <a:miter lim="800000"/>
            <a:headEnd/>
            <a:tailEnd/>
          </a:ln>
        </p:spPr>
        <p:txBody>
          <a:bodyPr wrap="none" lIns="72585" tIns="36293" rIns="72585" bIns="36293" anchor="ctr"/>
          <a:lstStyle/>
          <a:p>
            <a:pPr defTabSz="725488"/>
            <a:endParaRPr lang="zh-CN" altLang="en-US" sz="1400" b="0">
              <a:latin typeface="微软雅黑" pitchFamily="34" charset="-122"/>
            </a:endParaRPr>
          </a:p>
        </p:txBody>
      </p:sp>
      <p:sp>
        <p:nvSpPr>
          <p:cNvPr id="25" name="椭圆 24"/>
          <p:cNvSpPr>
            <a:spLocks noChangeArrowheads="1"/>
          </p:cNvSpPr>
          <p:nvPr/>
        </p:nvSpPr>
        <p:spPr bwMode="auto">
          <a:xfrm>
            <a:off x="7869238" y="1519238"/>
            <a:ext cx="1427162" cy="1409700"/>
          </a:xfrm>
          <a:prstGeom prst="ellipse">
            <a:avLst/>
          </a:prstGeom>
          <a:solidFill>
            <a:schemeClr val="bg2"/>
          </a:solidFill>
          <a:ln w="9525" algn="ctr">
            <a:noFill/>
            <a:miter lim="800000"/>
            <a:headEnd/>
            <a:tailEnd/>
          </a:ln>
        </p:spPr>
        <p:txBody>
          <a:bodyPr lIns="72585" tIns="36293" rIns="72585" bIns="36293" anchor="ctr"/>
          <a:lstStyle/>
          <a:p>
            <a:pPr algn="ctr" defTabSz="725488"/>
            <a:r>
              <a:rPr lang="en-US" altLang="zh-CN" sz="3200">
                <a:solidFill>
                  <a:schemeClr val="bg1"/>
                </a:solidFill>
                <a:latin typeface="微软雅黑" pitchFamily="34" charset="-122"/>
              </a:rPr>
              <a:t>04</a:t>
            </a:r>
          </a:p>
          <a:p>
            <a:pPr algn="ctr" defTabSz="725488"/>
            <a:r>
              <a:rPr lang="zh-CN" altLang="en-US" sz="1000" b="0">
                <a:solidFill>
                  <a:schemeClr val="bg1"/>
                </a:solidFill>
                <a:latin typeface="微软雅黑" pitchFamily="34" charset="-122"/>
                <a:sym typeface="造字工房悦黑体验版常规体" pitchFamily="50" charset="-122"/>
              </a:rPr>
              <a:t>请输入您想要的文字内容</a:t>
            </a:r>
            <a:endParaRPr lang="zh-CN" altLang="zh-CN" sz="1000" b="0">
              <a:solidFill>
                <a:schemeClr val="bg1"/>
              </a:solidFill>
              <a:latin typeface="微软雅黑" pitchFamily="34" charset="-122"/>
              <a:sym typeface="造字工房悦黑体验版常规体" pitchFamily="50" charset="-122"/>
            </a:endParaRPr>
          </a:p>
        </p:txBody>
      </p:sp>
      <p:sp>
        <p:nvSpPr>
          <p:cNvPr id="4" name="TextBox 3"/>
          <p:cNvSpPr txBox="1">
            <a:spLocks noChangeArrowheads="1"/>
          </p:cNvSpPr>
          <p:nvPr/>
        </p:nvSpPr>
        <p:spPr bwMode="auto">
          <a:xfrm>
            <a:off x="312738" y="3971925"/>
            <a:ext cx="1884362" cy="1371600"/>
          </a:xfrm>
          <a:prstGeom prst="rect">
            <a:avLst/>
          </a:prstGeom>
          <a:noFill/>
          <a:ln w="9525">
            <a:noFill/>
            <a:miter lim="800000"/>
            <a:headEnd/>
            <a:tailEnd/>
          </a:ln>
        </p:spPr>
        <p:txBody>
          <a:bodyPr lIns="0" tIns="0" rIns="0" bIns="0">
            <a:spAutoFit/>
          </a:bodyPr>
          <a:lstStyle/>
          <a:p>
            <a:r>
              <a:rPr lang="zh-CN" altLang="en-US" sz="1000" b="0">
                <a:solidFill>
                  <a:srgbClr val="808080"/>
                </a:solidFill>
              </a:rPr>
              <a:t>请在此处添加您需要的文字内容请在此处添加您需要的文字内容请在此处添加您需要的文字内容请在此处添加您需要的文字内容</a:t>
            </a:r>
            <a:endParaRPr lang="en-US" altLang="zh-CN" sz="1000" b="0">
              <a:solidFill>
                <a:srgbClr val="808080"/>
              </a:solidFill>
            </a:endParaRPr>
          </a:p>
          <a:p>
            <a:r>
              <a:rPr lang="zh-CN" altLang="en-US" sz="1000" b="0">
                <a:solidFill>
                  <a:srgbClr val="808080"/>
                </a:solidFill>
              </a:rPr>
              <a:t>请在此处添加您需要的文字内容</a:t>
            </a:r>
            <a:endParaRPr lang="en-US" altLang="zh-CN" sz="1000" b="0">
              <a:solidFill>
                <a:srgbClr val="808080"/>
              </a:solidFill>
            </a:endParaRPr>
          </a:p>
          <a:p>
            <a:r>
              <a:rPr lang="zh-CN" altLang="en-US" sz="1000" b="0">
                <a:solidFill>
                  <a:srgbClr val="808080"/>
                </a:solidFill>
              </a:rPr>
              <a:t>请在此处添加您需要的文字内容</a:t>
            </a:r>
            <a:endParaRPr lang="en-US" altLang="zh-CN" sz="1000" b="0">
              <a:solidFill>
                <a:srgbClr val="808080"/>
              </a:solidFill>
            </a:endParaRPr>
          </a:p>
          <a:p>
            <a:endParaRPr lang="en-US" altLang="zh-CN" sz="1000" b="0">
              <a:solidFill>
                <a:srgbClr val="808080"/>
              </a:solidFill>
            </a:endParaRPr>
          </a:p>
          <a:p>
            <a:endParaRPr lang="en-US" altLang="zh-CN" sz="1000" b="0">
              <a:solidFill>
                <a:srgbClr val="808080"/>
              </a:solidFill>
            </a:endParaRPr>
          </a:p>
          <a:p>
            <a:endParaRPr lang="en-US" altLang="zh-CN" sz="1000" b="0">
              <a:solidFill>
                <a:srgbClr val="808080"/>
              </a:solidFill>
            </a:endParaRPr>
          </a:p>
        </p:txBody>
      </p:sp>
      <p:cxnSp>
        <p:nvCxnSpPr>
          <p:cNvPr id="6" name="直接连接符 5"/>
          <p:cNvCxnSpPr/>
          <p:nvPr/>
        </p:nvCxnSpPr>
        <p:spPr>
          <a:xfrm>
            <a:off x="312738" y="3763963"/>
            <a:ext cx="1884362"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 name="TextBox 6"/>
          <p:cNvSpPr txBox="1">
            <a:spLocks noChangeArrowheads="1"/>
          </p:cNvSpPr>
          <p:nvPr/>
        </p:nvSpPr>
        <p:spPr bwMode="auto">
          <a:xfrm>
            <a:off x="271463" y="3257550"/>
            <a:ext cx="1925637" cy="381000"/>
          </a:xfrm>
          <a:prstGeom prst="rect">
            <a:avLst/>
          </a:prstGeom>
          <a:noFill/>
          <a:ln w="9525">
            <a:noFill/>
            <a:miter lim="800000"/>
            <a:headEnd/>
            <a:tailEnd/>
          </a:ln>
        </p:spPr>
        <p:txBody>
          <a:bodyPr>
            <a:spAutoFit/>
          </a:bodyPr>
          <a:lstStyle/>
          <a:p>
            <a:pPr algn="ctr"/>
            <a:r>
              <a:rPr lang="zh-CN" altLang="en-US">
                <a:solidFill>
                  <a:schemeClr val="tx2"/>
                </a:solidFill>
                <a:latin typeface="微软雅黑" pitchFamily="34" charset="-122"/>
              </a:rPr>
              <a:t>标题内容</a:t>
            </a:r>
          </a:p>
        </p:txBody>
      </p:sp>
      <p:sp>
        <p:nvSpPr>
          <p:cNvPr id="10" name="TextBox 9"/>
          <p:cNvSpPr txBox="1">
            <a:spLocks noChangeArrowheads="1"/>
          </p:cNvSpPr>
          <p:nvPr/>
        </p:nvSpPr>
        <p:spPr bwMode="auto">
          <a:xfrm>
            <a:off x="2759075" y="3971925"/>
            <a:ext cx="1885950" cy="1066800"/>
          </a:xfrm>
          <a:prstGeom prst="rect">
            <a:avLst/>
          </a:prstGeom>
          <a:noFill/>
          <a:ln w="9525">
            <a:noFill/>
            <a:miter lim="800000"/>
            <a:headEnd/>
            <a:tailEnd/>
          </a:ln>
        </p:spPr>
        <p:txBody>
          <a:bodyPr lIns="0" tIns="0" rIns="0" bIns="0">
            <a:spAutoFit/>
          </a:bodyPr>
          <a:lstStyle/>
          <a:p>
            <a:r>
              <a:rPr lang="zh-CN" altLang="en-US" sz="1000" b="0">
                <a:solidFill>
                  <a:srgbClr val="808080"/>
                </a:solidFill>
              </a:rPr>
              <a:t>请在此处添加您需要的文字内容请在此处添加您需要的文字内容请在此处添加您需要的文字内容请在此处添加您需要的文字内容</a:t>
            </a:r>
            <a:endParaRPr lang="en-US" altLang="zh-CN" sz="1000" b="0">
              <a:solidFill>
                <a:srgbClr val="808080"/>
              </a:solidFill>
            </a:endParaRPr>
          </a:p>
          <a:p>
            <a:r>
              <a:rPr lang="zh-CN" altLang="en-US" sz="1000" b="0">
                <a:solidFill>
                  <a:srgbClr val="808080"/>
                </a:solidFill>
              </a:rPr>
              <a:t>请在此处添加您需要的文字内容</a:t>
            </a:r>
            <a:endParaRPr lang="en-US" altLang="zh-CN" sz="1000" b="0">
              <a:solidFill>
                <a:srgbClr val="808080"/>
              </a:solidFill>
            </a:endParaRPr>
          </a:p>
          <a:p>
            <a:r>
              <a:rPr lang="zh-CN" altLang="en-US" sz="1000" b="0">
                <a:solidFill>
                  <a:srgbClr val="808080"/>
                </a:solidFill>
              </a:rPr>
              <a:t>请在此处添加您需要的文字内容</a:t>
            </a:r>
            <a:endParaRPr lang="en-US" altLang="zh-CN" sz="1000" b="0">
              <a:solidFill>
                <a:srgbClr val="808080"/>
              </a:solidFill>
            </a:endParaRPr>
          </a:p>
          <a:p>
            <a:endParaRPr lang="en-US" altLang="zh-CN" sz="1000" b="0">
              <a:solidFill>
                <a:srgbClr val="808080"/>
              </a:solidFill>
            </a:endParaRPr>
          </a:p>
        </p:txBody>
      </p:sp>
      <p:cxnSp>
        <p:nvCxnSpPr>
          <p:cNvPr id="2" name="直接连接符 11"/>
          <p:cNvCxnSpPr/>
          <p:nvPr/>
        </p:nvCxnSpPr>
        <p:spPr>
          <a:xfrm>
            <a:off x="2759075" y="3763963"/>
            <a:ext cx="1885950"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 name="TextBox 12"/>
          <p:cNvSpPr txBox="1">
            <a:spLocks noChangeArrowheads="1"/>
          </p:cNvSpPr>
          <p:nvPr/>
        </p:nvSpPr>
        <p:spPr bwMode="auto">
          <a:xfrm>
            <a:off x="2717800" y="3257550"/>
            <a:ext cx="1927225" cy="381000"/>
          </a:xfrm>
          <a:prstGeom prst="rect">
            <a:avLst/>
          </a:prstGeom>
          <a:noFill/>
          <a:ln w="9525">
            <a:noFill/>
            <a:miter lim="800000"/>
            <a:headEnd/>
            <a:tailEnd/>
          </a:ln>
        </p:spPr>
        <p:txBody>
          <a:bodyPr>
            <a:spAutoFit/>
          </a:bodyPr>
          <a:lstStyle/>
          <a:p>
            <a:pPr algn="ctr"/>
            <a:r>
              <a:rPr lang="zh-CN" altLang="en-US">
                <a:solidFill>
                  <a:schemeClr val="bg2"/>
                </a:solidFill>
                <a:latin typeface="微软雅黑" pitchFamily="34" charset="-122"/>
              </a:rPr>
              <a:t>标题内容</a:t>
            </a:r>
          </a:p>
        </p:txBody>
      </p:sp>
      <p:sp>
        <p:nvSpPr>
          <p:cNvPr id="16" name="TextBox 15"/>
          <p:cNvSpPr txBox="1">
            <a:spLocks noChangeArrowheads="1"/>
          </p:cNvSpPr>
          <p:nvPr/>
        </p:nvSpPr>
        <p:spPr bwMode="auto">
          <a:xfrm>
            <a:off x="5264150" y="3971925"/>
            <a:ext cx="1884363" cy="1066800"/>
          </a:xfrm>
          <a:prstGeom prst="rect">
            <a:avLst/>
          </a:prstGeom>
          <a:noFill/>
          <a:ln w="9525">
            <a:noFill/>
            <a:miter lim="800000"/>
            <a:headEnd/>
            <a:tailEnd/>
          </a:ln>
        </p:spPr>
        <p:txBody>
          <a:bodyPr lIns="0" tIns="0" rIns="0" bIns="0">
            <a:spAutoFit/>
          </a:bodyPr>
          <a:lstStyle/>
          <a:p>
            <a:r>
              <a:rPr lang="zh-CN" altLang="en-US" sz="1000" b="0">
                <a:solidFill>
                  <a:srgbClr val="808080"/>
                </a:solidFill>
              </a:rPr>
              <a:t>请在此处添加您需要的文字内容请在此处添加您需要的文字内容请在此处添加您需要的文字内容请在此处添加您需要的文字内容</a:t>
            </a:r>
            <a:endParaRPr lang="en-US" altLang="zh-CN" sz="1000" b="0">
              <a:solidFill>
                <a:srgbClr val="808080"/>
              </a:solidFill>
            </a:endParaRPr>
          </a:p>
          <a:p>
            <a:r>
              <a:rPr lang="zh-CN" altLang="en-US" sz="1000" b="0">
                <a:solidFill>
                  <a:srgbClr val="808080"/>
                </a:solidFill>
              </a:rPr>
              <a:t>请在此处添加您需要的文字内容</a:t>
            </a:r>
            <a:endParaRPr lang="en-US" altLang="zh-CN" sz="1000" b="0">
              <a:solidFill>
                <a:srgbClr val="808080"/>
              </a:solidFill>
            </a:endParaRPr>
          </a:p>
          <a:p>
            <a:r>
              <a:rPr lang="zh-CN" altLang="en-US" sz="1000" b="0">
                <a:solidFill>
                  <a:srgbClr val="808080"/>
                </a:solidFill>
              </a:rPr>
              <a:t>请在此处添加您需要的文字内容</a:t>
            </a:r>
            <a:endParaRPr lang="en-US" altLang="zh-CN" sz="1000" b="0">
              <a:solidFill>
                <a:srgbClr val="808080"/>
              </a:solidFill>
            </a:endParaRPr>
          </a:p>
          <a:p>
            <a:endParaRPr lang="en-US" altLang="zh-CN" sz="1000" b="0">
              <a:solidFill>
                <a:srgbClr val="808080"/>
              </a:solidFill>
            </a:endParaRPr>
          </a:p>
        </p:txBody>
      </p:sp>
      <p:cxnSp>
        <p:nvCxnSpPr>
          <p:cNvPr id="5" name="直接连接符 17"/>
          <p:cNvCxnSpPr/>
          <p:nvPr/>
        </p:nvCxnSpPr>
        <p:spPr>
          <a:xfrm>
            <a:off x="5264150" y="3763963"/>
            <a:ext cx="1884363"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TextBox 18"/>
          <p:cNvSpPr txBox="1">
            <a:spLocks noChangeArrowheads="1"/>
          </p:cNvSpPr>
          <p:nvPr/>
        </p:nvSpPr>
        <p:spPr bwMode="auto">
          <a:xfrm>
            <a:off x="5221288" y="3257550"/>
            <a:ext cx="1927225" cy="381000"/>
          </a:xfrm>
          <a:prstGeom prst="rect">
            <a:avLst/>
          </a:prstGeom>
          <a:noFill/>
          <a:ln w="9525">
            <a:noFill/>
            <a:miter lim="800000"/>
            <a:headEnd/>
            <a:tailEnd/>
          </a:ln>
        </p:spPr>
        <p:txBody>
          <a:bodyPr>
            <a:spAutoFit/>
          </a:bodyPr>
          <a:lstStyle/>
          <a:p>
            <a:pPr algn="ctr"/>
            <a:r>
              <a:rPr lang="zh-CN" altLang="en-US">
                <a:solidFill>
                  <a:schemeClr val="tx2"/>
                </a:solidFill>
                <a:latin typeface="微软雅黑" pitchFamily="34" charset="-122"/>
              </a:rPr>
              <a:t>标题内容</a:t>
            </a:r>
          </a:p>
        </p:txBody>
      </p:sp>
      <p:sp>
        <p:nvSpPr>
          <p:cNvPr id="22" name="TextBox 21"/>
          <p:cNvSpPr txBox="1">
            <a:spLocks noChangeArrowheads="1"/>
          </p:cNvSpPr>
          <p:nvPr/>
        </p:nvSpPr>
        <p:spPr bwMode="auto">
          <a:xfrm>
            <a:off x="7656513" y="3971925"/>
            <a:ext cx="1884362" cy="1066800"/>
          </a:xfrm>
          <a:prstGeom prst="rect">
            <a:avLst/>
          </a:prstGeom>
          <a:noFill/>
          <a:ln w="9525">
            <a:noFill/>
            <a:miter lim="800000"/>
            <a:headEnd/>
            <a:tailEnd/>
          </a:ln>
        </p:spPr>
        <p:txBody>
          <a:bodyPr lIns="0" tIns="0" rIns="0" bIns="0">
            <a:spAutoFit/>
          </a:bodyPr>
          <a:lstStyle/>
          <a:p>
            <a:r>
              <a:rPr lang="zh-CN" altLang="en-US" sz="1000" b="0">
                <a:solidFill>
                  <a:srgbClr val="808080"/>
                </a:solidFill>
              </a:rPr>
              <a:t>请在此处添加您需要的文字内容请在此处添加您需要的文字内容请在此处添加您需要的文字内容请在此处添加您需要的文字内容</a:t>
            </a:r>
            <a:endParaRPr lang="en-US" altLang="zh-CN" sz="1000" b="0">
              <a:solidFill>
                <a:srgbClr val="808080"/>
              </a:solidFill>
            </a:endParaRPr>
          </a:p>
          <a:p>
            <a:r>
              <a:rPr lang="zh-CN" altLang="en-US" sz="1000" b="0">
                <a:solidFill>
                  <a:srgbClr val="808080"/>
                </a:solidFill>
              </a:rPr>
              <a:t>请在此处添加您需要的文字内容</a:t>
            </a:r>
            <a:endParaRPr lang="en-US" altLang="zh-CN" sz="1000" b="0">
              <a:solidFill>
                <a:srgbClr val="808080"/>
              </a:solidFill>
            </a:endParaRPr>
          </a:p>
          <a:p>
            <a:r>
              <a:rPr lang="zh-CN" altLang="en-US" sz="1000" b="0">
                <a:solidFill>
                  <a:srgbClr val="808080"/>
                </a:solidFill>
              </a:rPr>
              <a:t>请在此处添加您需要的文字内容</a:t>
            </a:r>
            <a:endParaRPr lang="en-US" altLang="zh-CN" sz="1000" b="0">
              <a:solidFill>
                <a:srgbClr val="808080"/>
              </a:solidFill>
            </a:endParaRPr>
          </a:p>
          <a:p>
            <a:endParaRPr lang="en-US" altLang="zh-CN" sz="1000" b="0">
              <a:solidFill>
                <a:srgbClr val="808080"/>
              </a:solidFill>
            </a:endParaRPr>
          </a:p>
        </p:txBody>
      </p:sp>
      <p:cxnSp>
        <p:nvCxnSpPr>
          <p:cNvPr id="24" name="直接连接符 23"/>
          <p:cNvCxnSpPr/>
          <p:nvPr/>
        </p:nvCxnSpPr>
        <p:spPr>
          <a:xfrm>
            <a:off x="7656513" y="3763963"/>
            <a:ext cx="1884362"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8" name="TextBox 24"/>
          <p:cNvSpPr txBox="1">
            <a:spLocks noChangeArrowheads="1"/>
          </p:cNvSpPr>
          <p:nvPr/>
        </p:nvSpPr>
        <p:spPr bwMode="auto">
          <a:xfrm>
            <a:off x="7615238" y="3257550"/>
            <a:ext cx="1925637" cy="381000"/>
          </a:xfrm>
          <a:prstGeom prst="rect">
            <a:avLst/>
          </a:prstGeom>
          <a:noFill/>
          <a:ln w="9525">
            <a:noFill/>
            <a:miter lim="800000"/>
            <a:headEnd/>
            <a:tailEnd/>
          </a:ln>
        </p:spPr>
        <p:txBody>
          <a:bodyPr>
            <a:spAutoFit/>
          </a:bodyPr>
          <a:lstStyle/>
          <a:p>
            <a:pPr algn="ctr"/>
            <a:r>
              <a:rPr lang="zh-CN" altLang="en-US">
                <a:solidFill>
                  <a:schemeClr val="bg2"/>
                </a:solidFill>
                <a:latin typeface="微软雅黑" pitchFamily="34" charset="-122"/>
              </a:rPr>
              <a:t>标题内容</a:t>
            </a:r>
          </a:p>
        </p:txBody>
      </p:sp>
      <p:cxnSp>
        <p:nvCxnSpPr>
          <p:cNvPr id="27" name="直接连接符 26"/>
          <p:cNvCxnSpPr/>
          <p:nvPr/>
        </p:nvCxnSpPr>
        <p:spPr>
          <a:xfrm>
            <a:off x="312738" y="3763963"/>
            <a:ext cx="377825"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2759075" y="3763963"/>
            <a:ext cx="377825"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5264150" y="3763963"/>
            <a:ext cx="377825"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7656513" y="3763963"/>
            <a:ext cx="377825"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500"/>
                                        <p:tgtEl>
                                          <p:spTgt spid="18"/>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childTnLst>
                          </p:cTn>
                        </p:par>
                        <p:par>
                          <p:cTn id="36" fill="hold">
                            <p:stCondLst>
                              <p:cond delay="2500"/>
                            </p:stCondLst>
                            <p:childTnLst>
                              <p:par>
                                <p:cTn id="37" presetID="16" presetClass="entr" presetSubtype="37"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barn(outVertical)">
                                      <p:cBhvr>
                                        <p:cTn id="39" dur="500"/>
                                        <p:tgtEl>
                                          <p:spTgt spid="6"/>
                                        </p:tgtEl>
                                      </p:cBhvr>
                                    </p:animEffect>
                                  </p:childTnLst>
                                </p:cTn>
                              </p:par>
                            </p:childTnLst>
                          </p:cTn>
                        </p:par>
                        <p:par>
                          <p:cTn id="40" fill="hold">
                            <p:stCondLst>
                              <p:cond delay="3000"/>
                            </p:stCondLst>
                            <p:childTnLst>
                              <p:par>
                                <p:cTn id="41" presetID="22" presetClass="entr" presetSubtype="8"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left)">
                                      <p:cBhvr>
                                        <p:cTn id="43" dur="500"/>
                                        <p:tgtEl>
                                          <p:spTgt spid="27"/>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fade">
                                      <p:cBhvr>
                                        <p:cTn id="47" dur="500"/>
                                        <p:tgtEl>
                                          <p:spTgt spid="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childTnLst>
                          </p:cTn>
                        </p:par>
                        <p:par>
                          <p:cTn id="51" fill="hold">
                            <p:stCondLst>
                              <p:cond delay="4000"/>
                            </p:stCondLst>
                            <p:childTnLst>
                              <p:par>
                                <p:cTn id="52" presetID="16" presetClass="entr" presetSubtype="37" fill="hold" nodeType="after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barn(outVertical)">
                                      <p:cBhvr>
                                        <p:cTn id="54" dur="500"/>
                                        <p:tgtEl>
                                          <p:spTgt spid="2"/>
                                        </p:tgtEl>
                                      </p:cBhvr>
                                    </p:animEffect>
                                  </p:childTnLst>
                                </p:cTn>
                              </p:par>
                            </p:childTnLst>
                          </p:cTn>
                        </p:par>
                        <p:par>
                          <p:cTn id="55" fill="hold">
                            <p:stCondLst>
                              <p:cond delay="4500"/>
                            </p:stCondLst>
                            <p:childTnLst>
                              <p:par>
                                <p:cTn id="56" presetID="22" presetClass="entr" presetSubtype="8" fill="hold" nodeType="after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wipe(left)">
                                      <p:cBhvr>
                                        <p:cTn id="58" dur="500"/>
                                        <p:tgtEl>
                                          <p:spTgt spid="28"/>
                                        </p:tgtEl>
                                      </p:cBhvr>
                                    </p:animEffect>
                                  </p:childTnLst>
                                </p:cTn>
                              </p:par>
                            </p:childTnLst>
                          </p:cTn>
                        </p:par>
                        <p:par>
                          <p:cTn id="59" fill="hold">
                            <p:stCondLst>
                              <p:cond delay="5000"/>
                            </p:stCondLst>
                            <p:childTnLst>
                              <p:par>
                                <p:cTn id="60" presetID="10" presetClass="entr" presetSubtype="0"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fade">
                                      <p:cBhvr>
                                        <p:cTn id="65" dur="500"/>
                                        <p:tgtEl>
                                          <p:spTgt spid="16"/>
                                        </p:tgtEl>
                                      </p:cBhvr>
                                    </p:animEffect>
                                  </p:childTnLst>
                                </p:cTn>
                              </p:par>
                            </p:childTnLst>
                          </p:cTn>
                        </p:par>
                        <p:par>
                          <p:cTn id="66" fill="hold">
                            <p:stCondLst>
                              <p:cond delay="5500"/>
                            </p:stCondLst>
                            <p:childTnLst>
                              <p:par>
                                <p:cTn id="67" presetID="16" presetClass="entr" presetSubtype="37" fill="hold" nodeType="after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barn(outVertical)">
                                      <p:cBhvr>
                                        <p:cTn id="69" dur="500"/>
                                        <p:tgtEl>
                                          <p:spTgt spid="5"/>
                                        </p:tgtEl>
                                      </p:cBhvr>
                                    </p:animEffect>
                                  </p:childTnLst>
                                </p:cTn>
                              </p:par>
                            </p:childTnLst>
                          </p:cTn>
                        </p:par>
                        <p:par>
                          <p:cTn id="70" fill="hold">
                            <p:stCondLst>
                              <p:cond delay="6000"/>
                            </p:stCondLst>
                            <p:childTnLst>
                              <p:par>
                                <p:cTn id="71" presetID="22" presetClass="entr" presetSubtype="8" fill="hold" nodeType="afterEffect">
                                  <p:stCondLst>
                                    <p:cond delay="0"/>
                                  </p:stCondLst>
                                  <p:childTnLst>
                                    <p:set>
                                      <p:cBhvr>
                                        <p:cTn id="72" dur="1" fill="hold">
                                          <p:stCondLst>
                                            <p:cond delay="0"/>
                                          </p:stCondLst>
                                        </p:cTn>
                                        <p:tgtEl>
                                          <p:spTgt spid="29"/>
                                        </p:tgtEl>
                                        <p:attrNameLst>
                                          <p:attrName>style.visibility</p:attrName>
                                        </p:attrNameLst>
                                      </p:cBhvr>
                                      <p:to>
                                        <p:strVal val="visible"/>
                                      </p:to>
                                    </p:set>
                                    <p:animEffect transition="in" filter="wipe(left)">
                                      <p:cBhvr>
                                        <p:cTn id="73" dur="500"/>
                                        <p:tgtEl>
                                          <p:spTgt spid="29"/>
                                        </p:tgtEl>
                                      </p:cBhvr>
                                    </p:animEffect>
                                  </p:childTnLst>
                                </p:cTn>
                              </p:par>
                            </p:childTnLst>
                          </p:cTn>
                        </p:par>
                        <p:par>
                          <p:cTn id="74" fill="hold">
                            <p:stCondLst>
                              <p:cond delay="6500"/>
                            </p:stCondLst>
                            <p:childTnLst>
                              <p:par>
                                <p:cTn id="75" presetID="10" presetClass="entr" presetSubtype="0" fill="hold" grpId="0" nodeType="after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fade">
                                      <p:cBhvr>
                                        <p:cTn id="77" dur="500"/>
                                        <p:tgtEl>
                                          <p:spTgt spid="8"/>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fade">
                                      <p:cBhvr>
                                        <p:cTn id="80" dur="500"/>
                                        <p:tgtEl>
                                          <p:spTgt spid="22"/>
                                        </p:tgtEl>
                                      </p:cBhvr>
                                    </p:animEffect>
                                  </p:childTnLst>
                                </p:cTn>
                              </p:par>
                            </p:childTnLst>
                          </p:cTn>
                        </p:par>
                        <p:par>
                          <p:cTn id="81" fill="hold">
                            <p:stCondLst>
                              <p:cond delay="7000"/>
                            </p:stCondLst>
                            <p:childTnLst>
                              <p:par>
                                <p:cTn id="82" presetID="16" presetClass="entr" presetSubtype="37"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barn(outVertical)">
                                      <p:cBhvr>
                                        <p:cTn id="84" dur="500"/>
                                        <p:tgtEl>
                                          <p:spTgt spid="24"/>
                                        </p:tgtEl>
                                      </p:cBhvr>
                                    </p:animEffect>
                                  </p:childTnLst>
                                </p:cTn>
                              </p:par>
                            </p:childTnLst>
                          </p:cTn>
                        </p:par>
                        <p:par>
                          <p:cTn id="85" fill="hold">
                            <p:stCondLst>
                              <p:cond delay="7500"/>
                            </p:stCondLst>
                            <p:childTnLst>
                              <p:par>
                                <p:cTn id="86" presetID="22" presetClass="entr" presetSubtype="8" fill="hold" nodeType="afterEffect">
                                  <p:stCondLst>
                                    <p:cond delay="0"/>
                                  </p:stCondLst>
                                  <p:childTnLst>
                                    <p:set>
                                      <p:cBhvr>
                                        <p:cTn id="87" dur="1" fill="hold">
                                          <p:stCondLst>
                                            <p:cond delay="0"/>
                                          </p:stCondLst>
                                        </p:cTn>
                                        <p:tgtEl>
                                          <p:spTgt spid="30"/>
                                        </p:tgtEl>
                                        <p:attrNameLst>
                                          <p:attrName>style.visibility</p:attrName>
                                        </p:attrNameLst>
                                      </p:cBhvr>
                                      <p:to>
                                        <p:strVal val="visible"/>
                                      </p:to>
                                    </p:set>
                                    <p:animEffect transition="in" filter="wipe(left)">
                                      <p:cBhvr>
                                        <p:cTn id="8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8" grpId="0" animBg="1"/>
      <p:bldP spid="21" grpId="0" animBg="1"/>
      <p:bldP spid="23" grpId="0" animBg="1"/>
      <p:bldP spid="25" grpId="0" animBg="1"/>
      <p:bldP spid="4" grpId="0"/>
      <p:bldP spid="7" grpId="0"/>
      <p:bldP spid="10" grpId="0"/>
      <p:bldP spid="3" grpId="0"/>
      <p:bldP spid="16" grpId="0"/>
      <p:bldP spid="19" grpId="0"/>
      <p:bldP spid="22"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直接连接符 13"/>
          <p:cNvSpPr>
            <a:spLocks noChangeShapeType="1"/>
          </p:cNvSpPr>
          <p:nvPr/>
        </p:nvSpPr>
        <p:spPr bwMode="auto">
          <a:xfrm>
            <a:off x="4248150" y="2687638"/>
            <a:ext cx="1157288" cy="0"/>
          </a:xfrm>
          <a:prstGeom prst="line">
            <a:avLst/>
          </a:prstGeom>
          <a:noFill/>
          <a:ln w="9525">
            <a:solidFill>
              <a:schemeClr val="bg2"/>
            </a:solidFill>
            <a:bevel/>
            <a:headEnd/>
            <a:tailEnd/>
          </a:ln>
        </p:spPr>
        <p:txBody>
          <a:bodyPr/>
          <a:lstStyle/>
          <a:p>
            <a:endParaRPr lang="zh-CN" altLang="en-US"/>
          </a:p>
        </p:txBody>
      </p:sp>
      <p:sp>
        <p:nvSpPr>
          <p:cNvPr id="55299" name="直接连接符 14"/>
          <p:cNvSpPr>
            <a:spLocks noChangeShapeType="1"/>
          </p:cNvSpPr>
          <p:nvPr/>
        </p:nvSpPr>
        <p:spPr bwMode="auto">
          <a:xfrm>
            <a:off x="4248150" y="3219450"/>
            <a:ext cx="1157288" cy="0"/>
          </a:xfrm>
          <a:prstGeom prst="line">
            <a:avLst/>
          </a:prstGeom>
          <a:noFill/>
          <a:ln w="9525">
            <a:solidFill>
              <a:schemeClr val="tx2"/>
            </a:solidFill>
            <a:bevel/>
            <a:headEnd/>
            <a:tailEnd/>
          </a:ln>
        </p:spPr>
        <p:txBody>
          <a:bodyPr/>
          <a:lstStyle/>
          <a:p>
            <a:endParaRPr lang="zh-CN" altLang="en-US"/>
          </a:p>
        </p:txBody>
      </p:sp>
      <p:sp>
        <p:nvSpPr>
          <p:cNvPr id="55300" name="矩形 15"/>
          <p:cNvSpPr>
            <a:spLocks noChangeArrowheads="1"/>
          </p:cNvSpPr>
          <p:nvPr/>
        </p:nvSpPr>
        <p:spPr bwMode="auto">
          <a:xfrm>
            <a:off x="827088" y="1460500"/>
            <a:ext cx="2571750" cy="255588"/>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a:solidFill>
                  <a:srgbClr val="808080"/>
                </a:solidFill>
                <a:cs typeface="Arial" charset="0"/>
                <a:sym typeface="Arial" charset="0"/>
              </a:rPr>
              <a:t>单击此处添加标题内容</a:t>
            </a:r>
            <a:endParaRPr lang="zh-CN" altLang="en-US" sz="1200">
              <a:solidFill>
                <a:srgbClr val="808080"/>
              </a:solidFill>
              <a:cs typeface="Arial" charset="0"/>
              <a:sym typeface="微软雅黑" pitchFamily="34" charset="-122"/>
            </a:endParaRPr>
          </a:p>
        </p:txBody>
      </p:sp>
      <p:sp>
        <p:nvSpPr>
          <p:cNvPr id="55301" name="TextBox 16"/>
          <p:cNvSpPr>
            <a:spLocks noChangeArrowheads="1"/>
          </p:cNvSpPr>
          <p:nvPr/>
        </p:nvSpPr>
        <p:spPr bwMode="auto">
          <a:xfrm>
            <a:off x="827088" y="1824038"/>
            <a:ext cx="2174875" cy="866775"/>
          </a:xfrm>
          <a:prstGeom prst="rect">
            <a:avLst/>
          </a:prstGeom>
          <a:noFill/>
          <a:ln w="9525">
            <a:noFill/>
            <a:miter lim="800000"/>
            <a:headEnd/>
            <a:tailEnd/>
          </a:ln>
        </p:spPr>
        <p:txBody>
          <a:bodyPr lIns="72585" tIns="36293" rIns="72585" bIns="36293">
            <a:spAutoFit/>
          </a:bodyPr>
          <a:lstStyle/>
          <a:p>
            <a:pPr defTabSz="725488">
              <a:lnSpc>
                <a:spcPct val="130000"/>
              </a:lnSpc>
              <a:spcBef>
                <a:spcPts val="475"/>
              </a:spcBef>
              <a:buFont typeface="Arial" charset="0"/>
              <a:buNone/>
            </a:pPr>
            <a:r>
              <a:rPr lang="zh-CN" altLang="en-US" sz="1000" b="0">
                <a:solidFill>
                  <a:srgbClr val="808080"/>
                </a:solidFill>
              </a:rPr>
              <a:t>请在此处添加您需要的文字内容请在此处添加您需要的文字内容请在此处添加您需要的文字内容请在此处添加您需要的文字内容</a:t>
            </a:r>
          </a:p>
        </p:txBody>
      </p:sp>
      <p:grpSp>
        <p:nvGrpSpPr>
          <p:cNvPr id="55302" name="组合 17"/>
          <p:cNvGrpSpPr>
            <a:grpSpLocks/>
          </p:cNvGrpSpPr>
          <p:nvPr/>
        </p:nvGrpSpPr>
        <p:grpSpPr bwMode="auto">
          <a:xfrm>
            <a:off x="752475" y="1808163"/>
            <a:ext cx="3309938" cy="2290762"/>
            <a:chOff x="0" y="0"/>
            <a:chExt cx="2880320" cy="2019710"/>
          </a:xfrm>
        </p:grpSpPr>
        <p:grpSp>
          <p:nvGrpSpPr>
            <p:cNvPr id="58394" name="组合 18"/>
            <p:cNvGrpSpPr>
              <a:grpSpLocks/>
            </p:cNvGrpSpPr>
            <p:nvPr/>
          </p:nvGrpSpPr>
          <p:grpSpPr bwMode="auto">
            <a:xfrm>
              <a:off x="0" y="0"/>
              <a:ext cx="2880320" cy="775829"/>
              <a:chOff x="0" y="0"/>
              <a:chExt cx="2880320" cy="360040"/>
            </a:xfrm>
          </p:grpSpPr>
          <p:sp>
            <p:nvSpPr>
              <p:cNvPr id="58398" name="直接连接符 25"/>
              <p:cNvSpPr>
                <a:spLocks noChangeShapeType="1"/>
              </p:cNvSpPr>
              <p:nvPr/>
            </p:nvSpPr>
            <p:spPr bwMode="auto">
              <a:xfrm>
                <a:off x="0" y="0"/>
                <a:ext cx="1957772" cy="1"/>
              </a:xfrm>
              <a:prstGeom prst="line">
                <a:avLst/>
              </a:prstGeom>
              <a:noFill/>
              <a:ln w="9525">
                <a:solidFill>
                  <a:schemeClr val="bg2"/>
                </a:solidFill>
                <a:bevel/>
                <a:headEnd type="oval" w="med" len="med"/>
                <a:tailEnd/>
              </a:ln>
            </p:spPr>
            <p:txBody>
              <a:bodyPr/>
              <a:lstStyle/>
              <a:p>
                <a:endParaRPr lang="zh-CN" altLang="en-US"/>
              </a:p>
            </p:txBody>
          </p:sp>
          <p:sp>
            <p:nvSpPr>
              <p:cNvPr id="58399" name="直接连接符 26"/>
              <p:cNvSpPr>
                <a:spLocks noChangeShapeType="1"/>
              </p:cNvSpPr>
              <p:nvPr/>
            </p:nvSpPr>
            <p:spPr bwMode="auto">
              <a:xfrm>
                <a:off x="1957772" y="0"/>
                <a:ext cx="922548" cy="360040"/>
              </a:xfrm>
              <a:prstGeom prst="line">
                <a:avLst/>
              </a:prstGeom>
              <a:noFill/>
              <a:ln w="9525">
                <a:solidFill>
                  <a:schemeClr val="bg2"/>
                </a:solidFill>
                <a:bevel/>
                <a:headEnd/>
                <a:tailEnd/>
              </a:ln>
            </p:spPr>
            <p:txBody>
              <a:bodyPr/>
              <a:lstStyle/>
              <a:p>
                <a:endParaRPr lang="zh-CN" altLang="en-US"/>
              </a:p>
            </p:txBody>
          </p:sp>
        </p:grpSp>
        <p:grpSp>
          <p:nvGrpSpPr>
            <p:cNvPr id="58395" name="组合 22"/>
            <p:cNvGrpSpPr>
              <a:grpSpLocks/>
            </p:cNvGrpSpPr>
            <p:nvPr/>
          </p:nvGrpSpPr>
          <p:grpSpPr bwMode="auto">
            <a:xfrm flipV="1">
              <a:off x="0" y="1243881"/>
              <a:ext cx="2880320" cy="775829"/>
              <a:chOff x="0" y="0"/>
              <a:chExt cx="2880320" cy="360040"/>
            </a:xfrm>
          </p:grpSpPr>
          <p:sp>
            <p:nvSpPr>
              <p:cNvPr id="58396" name="直接连接符 23"/>
              <p:cNvSpPr>
                <a:spLocks noChangeShapeType="1"/>
              </p:cNvSpPr>
              <p:nvPr/>
            </p:nvSpPr>
            <p:spPr bwMode="auto">
              <a:xfrm>
                <a:off x="0" y="0"/>
                <a:ext cx="1957772" cy="1"/>
              </a:xfrm>
              <a:prstGeom prst="line">
                <a:avLst/>
              </a:prstGeom>
              <a:noFill/>
              <a:ln w="9525">
                <a:solidFill>
                  <a:schemeClr val="bg2"/>
                </a:solidFill>
                <a:bevel/>
                <a:headEnd type="oval" w="med" len="med"/>
                <a:tailEnd/>
              </a:ln>
            </p:spPr>
            <p:txBody>
              <a:bodyPr/>
              <a:lstStyle/>
              <a:p>
                <a:endParaRPr lang="zh-CN" altLang="en-US"/>
              </a:p>
            </p:txBody>
          </p:sp>
          <p:sp>
            <p:nvSpPr>
              <p:cNvPr id="58397" name="直接连接符 24"/>
              <p:cNvSpPr>
                <a:spLocks noChangeShapeType="1"/>
              </p:cNvSpPr>
              <p:nvPr/>
            </p:nvSpPr>
            <p:spPr bwMode="auto">
              <a:xfrm>
                <a:off x="1957772" y="0"/>
                <a:ext cx="922548" cy="360040"/>
              </a:xfrm>
              <a:prstGeom prst="line">
                <a:avLst/>
              </a:prstGeom>
              <a:noFill/>
              <a:ln w="9525">
                <a:solidFill>
                  <a:schemeClr val="bg2"/>
                </a:solidFill>
                <a:bevel/>
                <a:headEnd/>
                <a:tailEnd/>
              </a:ln>
            </p:spPr>
            <p:txBody>
              <a:bodyPr/>
              <a:lstStyle/>
              <a:p>
                <a:endParaRPr lang="zh-CN" altLang="en-US"/>
              </a:p>
            </p:txBody>
          </p:sp>
        </p:grpSp>
      </p:grpSp>
      <p:sp>
        <p:nvSpPr>
          <p:cNvPr id="55303" name="矩形 27"/>
          <p:cNvSpPr>
            <a:spLocks noChangeArrowheads="1"/>
          </p:cNvSpPr>
          <p:nvPr/>
        </p:nvSpPr>
        <p:spPr bwMode="auto">
          <a:xfrm>
            <a:off x="835025" y="4117975"/>
            <a:ext cx="2573338" cy="255588"/>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a:solidFill>
                  <a:srgbClr val="808080"/>
                </a:solidFill>
                <a:sym typeface="Arial" charset="0"/>
              </a:rPr>
              <a:t>单击此处添加标题内容</a:t>
            </a:r>
          </a:p>
        </p:txBody>
      </p:sp>
      <p:sp>
        <p:nvSpPr>
          <p:cNvPr id="55304" name="TextBox 28"/>
          <p:cNvSpPr>
            <a:spLocks noChangeArrowheads="1"/>
          </p:cNvSpPr>
          <p:nvPr/>
        </p:nvSpPr>
        <p:spPr bwMode="auto">
          <a:xfrm>
            <a:off x="835025" y="3178175"/>
            <a:ext cx="2174875" cy="866775"/>
          </a:xfrm>
          <a:prstGeom prst="rect">
            <a:avLst/>
          </a:prstGeom>
          <a:noFill/>
          <a:ln w="9525">
            <a:noFill/>
            <a:miter lim="800000"/>
            <a:headEnd/>
            <a:tailEnd/>
          </a:ln>
        </p:spPr>
        <p:txBody>
          <a:bodyPr lIns="72585" tIns="36293" rIns="72585" bIns="36293">
            <a:spAutoFit/>
          </a:bodyPr>
          <a:lstStyle/>
          <a:p>
            <a:pPr defTabSz="725488">
              <a:lnSpc>
                <a:spcPct val="130000"/>
              </a:lnSpc>
              <a:spcBef>
                <a:spcPts val="475"/>
              </a:spcBef>
              <a:buFont typeface="Arial" charset="0"/>
              <a:buNone/>
            </a:pPr>
            <a:r>
              <a:rPr lang="zh-CN" altLang="en-US" sz="1000" b="0">
                <a:solidFill>
                  <a:srgbClr val="808080"/>
                </a:solidFill>
                <a:latin typeface="微软雅黑" pitchFamily="34" charset="-122"/>
              </a:rPr>
              <a:t>请在此处添加您需要的文字内容请在此处添加您需要的文字内容请在此处添加您需要的文字内容请在此处添加您需要的文字内容</a:t>
            </a:r>
          </a:p>
        </p:txBody>
      </p:sp>
      <p:grpSp>
        <p:nvGrpSpPr>
          <p:cNvPr id="55305" name="组合 29"/>
          <p:cNvGrpSpPr>
            <a:grpSpLocks/>
          </p:cNvGrpSpPr>
          <p:nvPr/>
        </p:nvGrpSpPr>
        <p:grpSpPr bwMode="auto">
          <a:xfrm flipH="1">
            <a:off x="5549900" y="1808163"/>
            <a:ext cx="3306763" cy="2290762"/>
            <a:chOff x="0" y="0"/>
            <a:chExt cx="2880320" cy="2019710"/>
          </a:xfrm>
        </p:grpSpPr>
        <p:grpSp>
          <p:nvGrpSpPr>
            <p:cNvPr id="58388" name="组合 30"/>
            <p:cNvGrpSpPr>
              <a:grpSpLocks/>
            </p:cNvGrpSpPr>
            <p:nvPr/>
          </p:nvGrpSpPr>
          <p:grpSpPr bwMode="auto">
            <a:xfrm>
              <a:off x="0" y="0"/>
              <a:ext cx="2880320" cy="775829"/>
              <a:chOff x="0" y="0"/>
              <a:chExt cx="2880320" cy="360040"/>
            </a:xfrm>
          </p:grpSpPr>
          <p:sp>
            <p:nvSpPr>
              <p:cNvPr id="58392" name="直接连接符 34"/>
              <p:cNvSpPr>
                <a:spLocks noChangeShapeType="1"/>
              </p:cNvSpPr>
              <p:nvPr/>
            </p:nvSpPr>
            <p:spPr bwMode="auto">
              <a:xfrm>
                <a:off x="0" y="0"/>
                <a:ext cx="1957772" cy="1"/>
              </a:xfrm>
              <a:prstGeom prst="line">
                <a:avLst/>
              </a:prstGeom>
              <a:noFill/>
              <a:ln w="9525">
                <a:solidFill>
                  <a:schemeClr val="tx2"/>
                </a:solidFill>
                <a:bevel/>
                <a:headEnd type="oval" w="med" len="med"/>
                <a:tailEnd/>
              </a:ln>
            </p:spPr>
            <p:txBody>
              <a:bodyPr/>
              <a:lstStyle/>
              <a:p>
                <a:endParaRPr lang="zh-CN" altLang="en-US"/>
              </a:p>
            </p:txBody>
          </p:sp>
          <p:sp>
            <p:nvSpPr>
              <p:cNvPr id="58393" name="直接连接符 35"/>
              <p:cNvSpPr>
                <a:spLocks noChangeShapeType="1"/>
              </p:cNvSpPr>
              <p:nvPr/>
            </p:nvSpPr>
            <p:spPr bwMode="auto">
              <a:xfrm>
                <a:off x="1957772" y="0"/>
                <a:ext cx="922548" cy="360040"/>
              </a:xfrm>
              <a:prstGeom prst="line">
                <a:avLst/>
              </a:prstGeom>
              <a:noFill/>
              <a:ln w="9525">
                <a:solidFill>
                  <a:schemeClr val="tx2"/>
                </a:solidFill>
                <a:bevel/>
                <a:headEnd/>
                <a:tailEnd/>
              </a:ln>
            </p:spPr>
            <p:txBody>
              <a:bodyPr/>
              <a:lstStyle/>
              <a:p>
                <a:endParaRPr lang="zh-CN" altLang="en-US"/>
              </a:p>
            </p:txBody>
          </p:sp>
        </p:grpSp>
        <p:grpSp>
          <p:nvGrpSpPr>
            <p:cNvPr id="58389" name="组合 31"/>
            <p:cNvGrpSpPr>
              <a:grpSpLocks/>
            </p:cNvGrpSpPr>
            <p:nvPr/>
          </p:nvGrpSpPr>
          <p:grpSpPr bwMode="auto">
            <a:xfrm flipV="1">
              <a:off x="0" y="1243881"/>
              <a:ext cx="2880320" cy="775829"/>
              <a:chOff x="0" y="0"/>
              <a:chExt cx="2880320" cy="360040"/>
            </a:xfrm>
          </p:grpSpPr>
          <p:sp>
            <p:nvSpPr>
              <p:cNvPr id="58390" name="直接连接符 32"/>
              <p:cNvSpPr>
                <a:spLocks noChangeShapeType="1"/>
              </p:cNvSpPr>
              <p:nvPr/>
            </p:nvSpPr>
            <p:spPr bwMode="auto">
              <a:xfrm>
                <a:off x="0" y="0"/>
                <a:ext cx="1957772" cy="1"/>
              </a:xfrm>
              <a:prstGeom prst="line">
                <a:avLst/>
              </a:prstGeom>
              <a:noFill/>
              <a:ln w="9525">
                <a:solidFill>
                  <a:schemeClr val="tx2"/>
                </a:solidFill>
                <a:bevel/>
                <a:headEnd type="oval" w="med" len="med"/>
                <a:tailEnd/>
              </a:ln>
            </p:spPr>
            <p:txBody>
              <a:bodyPr/>
              <a:lstStyle/>
              <a:p>
                <a:endParaRPr lang="zh-CN" altLang="en-US"/>
              </a:p>
            </p:txBody>
          </p:sp>
          <p:sp>
            <p:nvSpPr>
              <p:cNvPr id="58391" name="直接连接符 33"/>
              <p:cNvSpPr>
                <a:spLocks noChangeShapeType="1"/>
              </p:cNvSpPr>
              <p:nvPr/>
            </p:nvSpPr>
            <p:spPr bwMode="auto">
              <a:xfrm>
                <a:off x="1957772" y="0"/>
                <a:ext cx="922548" cy="360040"/>
              </a:xfrm>
              <a:prstGeom prst="line">
                <a:avLst/>
              </a:prstGeom>
              <a:noFill/>
              <a:ln w="9525">
                <a:solidFill>
                  <a:schemeClr val="tx2"/>
                </a:solidFill>
                <a:bevel/>
                <a:headEnd/>
                <a:tailEnd/>
              </a:ln>
            </p:spPr>
            <p:txBody>
              <a:bodyPr/>
              <a:lstStyle/>
              <a:p>
                <a:endParaRPr lang="zh-CN" altLang="en-US"/>
              </a:p>
            </p:txBody>
          </p:sp>
        </p:grpSp>
      </p:grpSp>
      <p:sp>
        <p:nvSpPr>
          <p:cNvPr id="55306" name="矩形 36"/>
          <p:cNvSpPr>
            <a:spLocks noChangeArrowheads="1"/>
          </p:cNvSpPr>
          <p:nvPr/>
        </p:nvSpPr>
        <p:spPr bwMode="auto">
          <a:xfrm>
            <a:off x="6294438" y="1463675"/>
            <a:ext cx="2571750" cy="438150"/>
          </a:xfrm>
          <a:prstGeom prst="rect">
            <a:avLst/>
          </a:prstGeom>
          <a:noFill/>
          <a:ln w="9525">
            <a:noFill/>
            <a:miter lim="800000"/>
            <a:headEnd/>
            <a:tailEnd/>
          </a:ln>
        </p:spPr>
        <p:txBody>
          <a:bodyPr lIns="72585" tIns="36293" rIns="72585" bIns="36293">
            <a:spAutoFit/>
          </a:bodyPr>
          <a:lstStyle/>
          <a:p>
            <a:pPr algn="r" defTabSz="725488">
              <a:buFont typeface="Arial" charset="0"/>
              <a:buNone/>
            </a:pPr>
            <a:r>
              <a:rPr lang="zh-CN" altLang="en-US" sz="1200">
                <a:solidFill>
                  <a:srgbClr val="808080"/>
                </a:solidFill>
                <a:sym typeface="Arial" charset="0"/>
              </a:rPr>
              <a:t>单击此处添加标题内容</a:t>
            </a:r>
            <a:endParaRPr lang="zh-CN" altLang="en-US" sz="1200">
              <a:solidFill>
                <a:srgbClr val="808080"/>
              </a:solidFill>
              <a:sym typeface="微软雅黑" pitchFamily="34" charset="-122"/>
            </a:endParaRPr>
          </a:p>
          <a:p>
            <a:pPr algn="r" defTabSz="725488">
              <a:buFont typeface="Arial" charset="0"/>
              <a:buNone/>
            </a:pPr>
            <a:endParaRPr lang="en-US" altLang="zh-CN" sz="1200">
              <a:solidFill>
                <a:srgbClr val="808080"/>
              </a:solidFill>
              <a:cs typeface="Arial" charset="0"/>
              <a:sym typeface="微软雅黑" pitchFamily="34" charset="-122"/>
            </a:endParaRPr>
          </a:p>
        </p:txBody>
      </p:sp>
      <p:sp>
        <p:nvSpPr>
          <p:cNvPr id="55307" name="TextBox 37"/>
          <p:cNvSpPr>
            <a:spLocks noChangeArrowheads="1"/>
          </p:cNvSpPr>
          <p:nvPr/>
        </p:nvSpPr>
        <p:spPr bwMode="auto">
          <a:xfrm>
            <a:off x="6691313" y="1828800"/>
            <a:ext cx="2174875" cy="1125538"/>
          </a:xfrm>
          <a:prstGeom prst="rect">
            <a:avLst/>
          </a:prstGeom>
          <a:noFill/>
          <a:ln w="9525">
            <a:noFill/>
            <a:miter lim="800000"/>
            <a:headEnd/>
            <a:tailEnd/>
          </a:ln>
        </p:spPr>
        <p:txBody>
          <a:bodyPr lIns="72585" tIns="36293" rIns="72585" bIns="36293">
            <a:spAutoFit/>
          </a:bodyPr>
          <a:lstStyle/>
          <a:p>
            <a:pPr algn="r" defTabSz="725488">
              <a:lnSpc>
                <a:spcPct val="130000"/>
              </a:lnSpc>
              <a:spcBef>
                <a:spcPts val="475"/>
              </a:spcBef>
              <a:buFont typeface="Arial" charset="0"/>
              <a:buNone/>
            </a:pPr>
            <a:r>
              <a:rPr lang="zh-CN" altLang="en-US" sz="1000" b="0">
                <a:solidFill>
                  <a:srgbClr val="808080"/>
                </a:solidFill>
                <a:latin typeface="微软雅黑" pitchFamily="34" charset="-122"/>
              </a:rPr>
              <a:t>请在此处添加您需要的文字内容请在此处添加您需要的文字内容请在此处添加您需要的文字内容请在此处添加您需要的文字内容</a:t>
            </a:r>
          </a:p>
          <a:p>
            <a:pPr algn="r" defTabSz="725488">
              <a:lnSpc>
                <a:spcPct val="130000"/>
              </a:lnSpc>
              <a:spcBef>
                <a:spcPts val="475"/>
              </a:spcBef>
              <a:buFont typeface="Arial" charset="0"/>
              <a:buNone/>
            </a:pPr>
            <a:r>
              <a:rPr lang="en-US" altLang="zh-CN" sz="1000" b="0">
                <a:solidFill>
                  <a:srgbClr val="7F7F7F"/>
                </a:solidFill>
                <a:latin typeface="微软雅黑" pitchFamily="34" charset="-122"/>
                <a:cs typeface="Arial" charset="0"/>
                <a:sym typeface="Arial" charset="0"/>
              </a:rPr>
              <a:t>.</a:t>
            </a:r>
            <a:endParaRPr lang="zh-CN" altLang="en-US" sz="1000" b="0">
              <a:solidFill>
                <a:srgbClr val="7F7F7F"/>
              </a:solidFill>
              <a:latin typeface="微软雅黑" pitchFamily="34" charset="-122"/>
              <a:cs typeface="Arial" charset="0"/>
              <a:sym typeface="Arial" charset="0"/>
            </a:endParaRPr>
          </a:p>
        </p:txBody>
      </p:sp>
      <p:sp>
        <p:nvSpPr>
          <p:cNvPr id="55308" name="矩形 38"/>
          <p:cNvSpPr>
            <a:spLocks noChangeArrowheads="1"/>
          </p:cNvSpPr>
          <p:nvPr/>
        </p:nvSpPr>
        <p:spPr bwMode="auto">
          <a:xfrm>
            <a:off x="6294438" y="4121150"/>
            <a:ext cx="2571750" cy="438150"/>
          </a:xfrm>
          <a:prstGeom prst="rect">
            <a:avLst/>
          </a:prstGeom>
          <a:noFill/>
          <a:ln w="9525">
            <a:noFill/>
            <a:miter lim="800000"/>
            <a:headEnd/>
            <a:tailEnd/>
          </a:ln>
        </p:spPr>
        <p:txBody>
          <a:bodyPr lIns="72585" tIns="36293" rIns="72585" bIns="36293">
            <a:spAutoFit/>
          </a:bodyPr>
          <a:lstStyle/>
          <a:p>
            <a:pPr algn="r" defTabSz="725488">
              <a:buFont typeface="Arial" charset="0"/>
              <a:buNone/>
            </a:pPr>
            <a:r>
              <a:rPr lang="zh-CN" altLang="en-US" sz="1200">
                <a:solidFill>
                  <a:srgbClr val="808080"/>
                </a:solidFill>
                <a:sym typeface="Arial" charset="0"/>
              </a:rPr>
              <a:t>单击此处添加标题内容</a:t>
            </a:r>
            <a:endParaRPr lang="zh-CN" altLang="en-US" sz="1200">
              <a:solidFill>
                <a:srgbClr val="808080"/>
              </a:solidFill>
              <a:sym typeface="微软雅黑" pitchFamily="34" charset="-122"/>
            </a:endParaRPr>
          </a:p>
          <a:p>
            <a:pPr algn="r" defTabSz="725488">
              <a:buFont typeface="Arial" charset="0"/>
              <a:buNone/>
            </a:pPr>
            <a:endParaRPr lang="en-US" altLang="zh-CN" sz="1200">
              <a:solidFill>
                <a:srgbClr val="808080"/>
              </a:solidFill>
              <a:cs typeface="Arial" charset="0"/>
              <a:sym typeface="微软雅黑" pitchFamily="34" charset="-122"/>
            </a:endParaRPr>
          </a:p>
        </p:txBody>
      </p:sp>
      <p:sp>
        <p:nvSpPr>
          <p:cNvPr id="55309" name="TextBox 39"/>
          <p:cNvSpPr>
            <a:spLocks noChangeArrowheads="1"/>
          </p:cNvSpPr>
          <p:nvPr/>
        </p:nvSpPr>
        <p:spPr bwMode="auto">
          <a:xfrm>
            <a:off x="6691313" y="3181350"/>
            <a:ext cx="2174875" cy="866775"/>
          </a:xfrm>
          <a:prstGeom prst="rect">
            <a:avLst/>
          </a:prstGeom>
          <a:noFill/>
          <a:ln w="9525">
            <a:noFill/>
            <a:miter lim="800000"/>
            <a:headEnd/>
            <a:tailEnd/>
          </a:ln>
        </p:spPr>
        <p:txBody>
          <a:bodyPr lIns="72585" tIns="36293" rIns="72585" bIns="36293">
            <a:spAutoFit/>
          </a:bodyPr>
          <a:lstStyle/>
          <a:p>
            <a:pPr algn="r" defTabSz="725488">
              <a:lnSpc>
                <a:spcPct val="130000"/>
              </a:lnSpc>
              <a:spcBef>
                <a:spcPts val="475"/>
              </a:spcBef>
              <a:buFont typeface="Arial" charset="0"/>
              <a:buNone/>
            </a:pPr>
            <a:r>
              <a:rPr lang="zh-CN" altLang="en-US" sz="1000" b="0">
                <a:solidFill>
                  <a:srgbClr val="808080"/>
                </a:solidFill>
                <a:ea typeface="宋体" charset="-122"/>
              </a:rPr>
              <a:t>请在此处添加您需要的文字内容请在此处添加您需要的文字内容请在此处添加您需要的文字内容请在此处添加您需要的文字内容</a:t>
            </a:r>
          </a:p>
        </p:txBody>
      </p:sp>
      <p:sp>
        <p:nvSpPr>
          <p:cNvPr id="55310" name="矩形 40"/>
          <p:cNvSpPr>
            <a:spLocks noChangeArrowheads="1"/>
          </p:cNvSpPr>
          <p:nvPr/>
        </p:nvSpPr>
        <p:spPr bwMode="auto">
          <a:xfrm>
            <a:off x="4192588" y="2741613"/>
            <a:ext cx="1263650" cy="407987"/>
          </a:xfrm>
          <a:prstGeom prst="rect">
            <a:avLst/>
          </a:prstGeom>
          <a:noFill/>
          <a:ln w="9525">
            <a:noFill/>
            <a:miter lim="800000"/>
            <a:headEnd/>
            <a:tailEnd/>
          </a:ln>
        </p:spPr>
        <p:txBody>
          <a:bodyPr wrap="none" lIns="72585" tIns="36293" rIns="72585" bIns="36293">
            <a:spAutoFit/>
          </a:bodyPr>
          <a:lstStyle/>
          <a:p>
            <a:pPr algn="ctr" defTabSz="725488">
              <a:buFont typeface="Arial" charset="0"/>
              <a:buNone/>
            </a:pPr>
            <a:r>
              <a:rPr lang="zh-CN" altLang="en-US" sz="2200">
                <a:solidFill>
                  <a:srgbClr val="808080"/>
                </a:solidFill>
                <a:cs typeface="Arial" charset="0"/>
                <a:sym typeface="Arial" charset="0"/>
              </a:rPr>
              <a:t>添加标题</a:t>
            </a:r>
          </a:p>
        </p:txBody>
      </p:sp>
      <p:grpSp>
        <p:nvGrpSpPr>
          <p:cNvPr id="55328" name="Group 32"/>
          <p:cNvGrpSpPr>
            <a:grpSpLocks/>
          </p:cNvGrpSpPr>
          <p:nvPr/>
        </p:nvGrpSpPr>
        <p:grpSpPr bwMode="auto">
          <a:xfrm>
            <a:off x="3924300" y="1908175"/>
            <a:ext cx="1728788" cy="576263"/>
            <a:chOff x="2472" y="1202"/>
            <a:chExt cx="1089" cy="363"/>
          </a:xfrm>
        </p:grpSpPr>
        <p:sp>
          <p:nvSpPr>
            <p:cNvPr id="58386" name="AutoShape 35"/>
            <p:cNvSpPr>
              <a:spLocks noChangeArrowheads="1"/>
            </p:cNvSpPr>
            <p:nvPr/>
          </p:nvSpPr>
          <p:spPr bwMode="auto">
            <a:xfrm>
              <a:off x="2472" y="1202"/>
              <a:ext cx="1089" cy="363"/>
            </a:xfrm>
            <a:custGeom>
              <a:avLst/>
              <a:gdLst>
                <a:gd name="T0" fmla="*/ 39 w 21600"/>
                <a:gd name="T1" fmla="*/ 0 h 21600"/>
                <a:gd name="T2" fmla="*/ 23 w 21600"/>
                <a:gd name="T3" fmla="*/ 0 h 21600"/>
                <a:gd name="T4" fmla="*/ 6 w 21600"/>
                <a:gd name="T5" fmla="*/ 0 h 21600"/>
                <a:gd name="T6" fmla="*/ 23 w 21600"/>
                <a:gd name="T7" fmla="*/ 0 h 21600"/>
                <a:gd name="T8" fmla="*/ 0 60000 65536"/>
                <a:gd name="T9" fmla="*/ 0 60000 65536"/>
                <a:gd name="T10" fmla="*/ 0 60000 65536"/>
                <a:gd name="T11" fmla="*/ 0 60000 65536"/>
                <a:gd name="T12" fmla="*/ 4502 w 21600"/>
                <a:gd name="T13" fmla="*/ 4522 h 21600"/>
                <a:gd name="T14" fmla="*/ 17098 w 21600"/>
                <a:gd name="T15" fmla="*/ 17078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chemeClr val="bg2"/>
            </a:solidFill>
            <a:ln w="9525">
              <a:noFill/>
              <a:miter lim="800000"/>
              <a:headEnd/>
              <a:tailEnd/>
            </a:ln>
          </p:spPr>
          <p:txBody>
            <a:bodyPr wrap="none" anchor="ctr"/>
            <a:lstStyle/>
            <a:p>
              <a:endParaRPr lang="zh-CN" altLang="en-US"/>
            </a:p>
          </p:txBody>
        </p:sp>
        <p:sp>
          <p:nvSpPr>
            <p:cNvPr id="58387" name="Rectangle 37"/>
            <p:cNvSpPr>
              <a:spLocks noChangeArrowheads="1"/>
            </p:cNvSpPr>
            <p:nvPr/>
          </p:nvSpPr>
          <p:spPr bwMode="auto">
            <a:xfrm>
              <a:off x="2823" y="1280"/>
              <a:ext cx="420" cy="240"/>
            </a:xfrm>
            <a:prstGeom prst="rect">
              <a:avLst/>
            </a:prstGeom>
            <a:noFill/>
            <a:ln w="9525">
              <a:noFill/>
              <a:miter lim="800000"/>
              <a:headEnd/>
              <a:tailEnd/>
            </a:ln>
          </p:spPr>
          <p:txBody>
            <a:bodyPr wrap="none">
              <a:spAutoFit/>
            </a:bodyPr>
            <a:lstStyle/>
            <a:p>
              <a:pPr defTabSz="914400">
                <a:buFont typeface="Arial" charset="0"/>
                <a:buNone/>
              </a:pPr>
              <a:r>
                <a:rPr lang="zh-CN" altLang="en-US">
                  <a:solidFill>
                    <a:schemeClr val="bg1"/>
                  </a:solidFill>
                  <a:sym typeface="Arial" charset="0"/>
                </a:rPr>
                <a:t>标题</a:t>
              </a:r>
            </a:p>
          </p:txBody>
        </p:sp>
      </p:grpSp>
      <p:grpSp>
        <p:nvGrpSpPr>
          <p:cNvPr id="55329" name="Group 33"/>
          <p:cNvGrpSpPr>
            <a:grpSpLocks/>
          </p:cNvGrpSpPr>
          <p:nvPr/>
        </p:nvGrpSpPr>
        <p:grpSpPr bwMode="auto">
          <a:xfrm>
            <a:off x="3924300" y="3421063"/>
            <a:ext cx="1728788" cy="576262"/>
            <a:chOff x="2472" y="2155"/>
            <a:chExt cx="1089" cy="363"/>
          </a:xfrm>
        </p:grpSpPr>
        <p:sp>
          <p:nvSpPr>
            <p:cNvPr id="58384" name="AutoShape 36"/>
            <p:cNvSpPr>
              <a:spLocks noChangeArrowheads="1"/>
            </p:cNvSpPr>
            <p:nvPr/>
          </p:nvSpPr>
          <p:spPr bwMode="auto">
            <a:xfrm flipV="1">
              <a:off x="2472" y="2155"/>
              <a:ext cx="1089" cy="363"/>
            </a:xfrm>
            <a:custGeom>
              <a:avLst/>
              <a:gdLst>
                <a:gd name="T0" fmla="*/ 39 w 21600"/>
                <a:gd name="T1" fmla="*/ 0 h 21600"/>
                <a:gd name="T2" fmla="*/ 23 w 21600"/>
                <a:gd name="T3" fmla="*/ 0 h 21600"/>
                <a:gd name="T4" fmla="*/ 6 w 21600"/>
                <a:gd name="T5" fmla="*/ 0 h 21600"/>
                <a:gd name="T6" fmla="*/ 23 w 21600"/>
                <a:gd name="T7" fmla="*/ 0 h 21600"/>
                <a:gd name="T8" fmla="*/ 0 60000 65536"/>
                <a:gd name="T9" fmla="*/ 0 60000 65536"/>
                <a:gd name="T10" fmla="*/ 0 60000 65536"/>
                <a:gd name="T11" fmla="*/ 0 60000 65536"/>
                <a:gd name="T12" fmla="*/ 4502 w 21600"/>
                <a:gd name="T13" fmla="*/ 4522 h 21600"/>
                <a:gd name="T14" fmla="*/ 17098 w 21600"/>
                <a:gd name="T15" fmla="*/ 17078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chemeClr val="tx2"/>
            </a:solidFill>
            <a:ln w="9525">
              <a:noFill/>
              <a:miter lim="800000"/>
              <a:headEnd/>
              <a:tailEnd/>
            </a:ln>
          </p:spPr>
          <p:txBody>
            <a:bodyPr rot="10800000" wrap="none" anchor="ctr"/>
            <a:lstStyle/>
            <a:p>
              <a:endParaRPr lang="zh-CN" altLang="en-US"/>
            </a:p>
          </p:txBody>
        </p:sp>
        <p:sp>
          <p:nvSpPr>
            <p:cNvPr id="58385" name="Rectangle 38"/>
            <p:cNvSpPr>
              <a:spLocks noChangeArrowheads="1"/>
            </p:cNvSpPr>
            <p:nvPr/>
          </p:nvSpPr>
          <p:spPr bwMode="auto">
            <a:xfrm>
              <a:off x="2823" y="2232"/>
              <a:ext cx="420" cy="240"/>
            </a:xfrm>
            <a:prstGeom prst="rect">
              <a:avLst/>
            </a:prstGeom>
            <a:noFill/>
            <a:ln w="9525">
              <a:noFill/>
              <a:miter lim="800000"/>
              <a:headEnd/>
              <a:tailEnd/>
            </a:ln>
          </p:spPr>
          <p:txBody>
            <a:bodyPr wrap="none">
              <a:spAutoFit/>
            </a:bodyPr>
            <a:lstStyle/>
            <a:p>
              <a:pPr defTabSz="914400">
                <a:buFont typeface="Arial" charset="0"/>
                <a:buNone/>
              </a:pPr>
              <a:r>
                <a:rPr lang="zh-CN" altLang="en-US">
                  <a:solidFill>
                    <a:schemeClr val="bg1"/>
                  </a:solidFill>
                  <a:sym typeface="Arial" charset="0"/>
                </a:rPr>
                <a:t>标题</a:t>
              </a:r>
            </a:p>
          </p:txBody>
        </p:sp>
      </p:gr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55310"/>
                                        </p:tgtEl>
                                        <p:attrNameLst>
                                          <p:attrName>style.visibility</p:attrName>
                                        </p:attrNameLst>
                                      </p:cBhvr>
                                      <p:to>
                                        <p:strVal val="visible"/>
                                      </p:to>
                                    </p:set>
                                    <p:anim calcmode="lin" valueType="num">
                                      <p:cBhvr>
                                        <p:cTn id="7" dur="500" fill="hold"/>
                                        <p:tgtEl>
                                          <p:spTgt spid="55310"/>
                                        </p:tgtEl>
                                        <p:attrNameLst>
                                          <p:attrName>ppt_w</p:attrName>
                                        </p:attrNameLst>
                                      </p:cBhvr>
                                      <p:tavLst>
                                        <p:tav tm="0">
                                          <p:val>
                                            <p:fltVal val="0"/>
                                          </p:val>
                                        </p:tav>
                                        <p:tav tm="100000">
                                          <p:val>
                                            <p:strVal val="#ppt_w"/>
                                          </p:val>
                                        </p:tav>
                                      </p:tavLst>
                                    </p:anim>
                                    <p:anim calcmode="lin" valueType="num">
                                      <p:cBhvr>
                                        <p:cTn id="8" dur="500" fill="hold"/>
                                        <p:tgtEl>
                                          <p:spTgt spid="55310"/>
                                        </p:tgtEl>
                                        <p:attrNameLst>
                                          <p:attrName>ppt_h</p:attrName>
                                        </p:attrNameLst>
                                      </p:cBhvr>
                                      <p:tavLst>
                                        <p:tav tm="0">
                                          <p:val>
                                            <p:fltVal val="0"/>
                                          </p:val>
                                        </p:tav>
                                        <p:tav tm="100000">
                                          <p:val>
                                            <p:strVal val="#ppt_h"/>
                                          </p:val>
                                        </p:tav>
                                      </p:tavLst>
                                    </p:anim>
                                    <p:animEffect transition="in" filter="fade">
                                      <p:cBhvr>
                                        <p:cTn id="9" dur="500"/>
                                        <p:tgtEl>
                                          <p:spTgt spid="55310"/>
                                        </p:tgtEl>
                                      </p:cBhvr>
                                    </p:animEffect>
                                  </p:childTnLst>
                                </p:cTn>
                              </p:par>
                            </p:childTnLst>
                          </p:cTn>
                        </p:par>
                        <p:par>
                          <p:cTn id="10" fill="hold">
                            <p:stCondLst>
                              <p:cond delay="500"/>
                            </p:stCondLst>
                            <p:childTnLst>
                              <p:par>
                                <p:cTn id="11" presetID="17" presetClass="entr" presetSubtype="10" fill="hold" grpId="0" nodeType="afterEffect">
                                  <p:stCondLst>
                                    <p:cond delay="0"/>
                                  </p:stCondLst>
                                  <p:childTnLst>
                                    <p:set>
                                      <p:cBhvr>
                                        <p:cTn id="12" dur="1" fill="hold">
                                          <p:stCondLst>
                                            <p:cond delay="0"/>
                                          </p:stCondLst>
                                        </p:cTn>
                                        <p:tgtEl>
                                          <p:spTgt spid="55298"/>
                                        </p:tgtEl>
                                        <p:attrNameLst>
                                          <p:attrName>style.visibility</p:attrName>
                                        </p:attrNameLst>
                                      </p:cBhvr>
                                      <p:to>
                                        <p:strVal val="visible"/>
                                      </p:to>
                                    </p:set>
                                    <p:anim calcmode="lin" valueType="num">
                                      <p:cBhvr>
                                        <p:cTn id="13" dur="500" fill="hold"/>
                                        <p:tgtEl>
                                          <p:spTgt spid="55298"/>
                                        </p:tgtEl>
                                        <p:attrNameLst>
                                          <p:attrName>ppt_w</p:attrName>
                                        </p:attrNameLst>
                                      </p:cBhvr>
                                      <p:tavLst>
                                        <p:tav tm="0">
                                          <p:val>
                                            <p:fltVal val="0"/>
                                          </p:val>
                                        </p:tav>
                                        <p:tav tm="100000">
                                          <p:val>
                                            <p:strVal val="#ppt_w"/>
                                          </p:val>
                                        </p:tav>
                                      </p:tavLst>
                                    </p:anim>
                                    <p:anim calcmode="lin" valueType="num">
                                      <p:cBhvr>
                                        <p:cTn id="14" dur="500" fill="hold"/>
                                        <p:tgtEl>
                                          <p:spTgt spid="55298"/>
                                        </p:tgtEl>
                                        <p:attrNameLst>
                                          <p:attrName>ppt_h</p:attrName>
                                        </p:attrNameLst>
                                      </p:cBhvr>
                                      <p:tavLst>
                                        <p:tav tm="0">
                                          <p:val>
                                            <p:strVal val="#ppt_h"/>
                                          </p:val>
                                        </p:tav>
                                        <p:tav tm="100000">
                                          <p:val>
                                            <p:strVal val="#ppt_h"/>
                                          </p:val>
                                        </p:tav>
                                      </p:tavLst>
                                    </p:anim>
                                  </p:childTnLst>
                                </p:cTn>
                              </p:par>
                              <p:par>
                                <p:cTn id="15" presetID="17" presetClass="entr" presetSubtype="10" fill="hold" grpId="0" nodeType="withEffect">
                                  <p:stCondLst>
                                    <p:cond delay="0"/>
                                  </p:stCondLst>
                                  <p:childTnLst>
                                    <p:set>
                                      <p:cBhvr>
                                        <p:cTn id="16" dur="1" fill="hold">
                                          <p:stCondLst>
                                            <p:cond delay="0"/>
                                          </p:stCondLst>
                                        </p:cTn>
                                        <p:tgtEl>
                                          <p:spTgt spid="55299"/>
                                        </p:tgtEl>
                                        <p:attrNameLst>
                                          <p:attrName>style.visibility</p:attrName>
                                        </p:attrNameLst>
                                      </p:cBhvr>
                                      <p:to>
                                        <p:strVal val="visible"/>
                                      </p:to>
                                    </p:set>
                                    <p:anim calcmode="lin" valueType="num">
                                      <p:cBhvr>
                                        <p:cTn id="17" dur="500" fill="hold"/>
                                        <p:tgtEl>
                                          <p:spTgt spid="55299"/>
                                        </p:tgtEl>
                                        <p:attrNameLst>
                                          <p:attrName>ppt_w</p:attrName>
                                        </p:attrNameLst>
                                      </p:cBhvr>
                                      <p:tavLst>
                                        <p:tav tm="0">
                                          <p:val>
                                            <p:fltVal val="0"/>
                                          </p:val>
                                        </p:tav>
                                        <p:tav tm="100000">
                                          <p:val>
                                            <p:strVal val="#ppt_w"/>
                                          </p:val>
                                        </p:tav>
                                      </p:tavLst>
                                    </p:anim>
                                    <p:anim calcmode="lin" valueType="num">
                                      <p:cBhvr>
                                        <p:cTn id="18" dur="500" fill="hold"/>
                                        <p:tgtEl>
                                          <p:spTgt spid="55299"/>
                                        </p:tgtEl>
                                        <p:attrNameLst>
                                          <p:attrName>ppt_h</p:attrName>
                                        </p:attrNameLst>
                                      </p:cBhvr>
                                      <p:tavLst>
                                        <p:tav tm="0">
                                          <p:val>
                                            <p:strVal val="#ppt_h"/>
                                          </p:val>
                                        </p:tav>
                                        <p:tav tm="100000">
                                          <p:val>
                                            <p:strVal val="#ppt_h"/>
                                          </p:val>
                                        </p:tav>
                                      </p:tavLst>
                                    </p:anim>
                                  </p:childTnLst>
                                </p:cTn>
                              </p:par>
                            </p:childTnLst>
                          </p:cTn>
                        </p:par>
                        <p:par>
                          <p:cTn id="19" fill="hold">
                            <p:stCondLst>
                              <p:cond delay="1000"/>
                            </p:stCondLst>
                            <p:childTnLst>
                              <p:par>
                                <p:cTn id="20" presetID="47" presetClass="entr" presetSubtype="0" fill="hold" nodeType="afterEffect">
                                  <p:stCondLst>
                                    <p:cond delay="0"/>
                                  </p:stCondLst>
                                  <p:childTnLst>
                                    <p:set>
                                      <p:cBhvr>
                                        <p:cTn id="21" dur="1" fill="hold">
                                          <p:stCondLst>
                                            <p:cond delay="0"/>
                                          </p:stCondLst>
                                        </p:cTn>
                                        <p:tgtEl>
                                          <p:spTgt spid="55328"/>
                                        </p:tgtEl>
                                        <p:attrNameLst>
                                          <p:attrName>style.visibility</p:attrName>
                                        </p:attrNameLst>
                                      </p:cBhvr>
                                      <p:to>
                                        <p:strVal val="visible"/>
                                      </p:to>
                                    </p:set>
                                    <p:animEffect transition="in" filter="fade">
                                      <p:cBhvr>
                                        <p:cTn id="22" dur="1000"/>
                                        <p:tgtEl>
                                          <p:spTgt spid="55328"/>
                                        </p:tgtEl>
                                      </p:cBhvr>
                                    </p:animEffect>
                                    <p:anim calcmode="lin" valueType="num">
                                      <p:cBhvr>
                                        <p:cTn id="23" dur="1000" fill="hold"/>
                                        <p:tgtEl>
                                          <p:spTgt spid="55328"/>
                                        </p:tgtEl>
                                        <p:attrNameLst>
                                          <p:attrName>ppt_x</p:attrName>
                                        </p:attrNameLst>
                                      </p:cBhvr>
                                      <p:tavLst>
                                        <p:tav tm="0">
                                          <p:val>
                                            <p:strVal val="#ppt_x"/>
                                          </p:val>
                                        </p:tav>
                                        <p:tav tm="100000">
                                          <p:val>
                                            <p:strVal val="#ppt_x"/>
                                          </p:val>
                                        </p:tav>
                                      </p:tavLst>
                                    </p:anim>
                                    <p:anim calcmode="lin" valueType="num">
                                      <p:cBhvr>
                                        <p:cTn id="24" dur="1000" fill="hold"/>
                                        <p:tgtEl>
                                          <p:spTgt spid="5532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5329"/>
                                        </p:tgtEl>
                                        <p:attrNameLst>
                                          <p:attrName>style.visibility</p:attrName>
                                        </p:attrNameLst>
                                      </p:cBhvr>
                                      <p:to>
                                        <p:strVal val="visible"/>
                                      </p:to>
                                    </p:set>
                                    <p:animEffect transition="in" filter="fade">
                                      <p:cBhvr>
                                        <p:cTn id="27" dur="1000"/>
                                        <p:tgtEl>
                                          <p:spTgt spid="55329"/>
                                        </p:tgtEl>
                                      </p:cBhvr>
                                    </p:animEffect>
                                    <p:anim calcmode="lin" valueType="num">
                                      <p:cBhvr>
                                        <p:cTn id="28" dur="1000" fill="hold"/>
                                        <p:tgtEl>
                                          <p:spTgt spid="55329"/>
                                        </p:tgtEl>
                                        <p:attrNameLst>
                                          <p:attrName>ppt_x</p:attrName>
                                        </p:attrNameLst>
                                      </p:cBhvr>
                                      <p:tavLst>
                                        <p:tav tm="0">
                                          <p:val>
                                            <p:strVal val="#ppt_x"/>
                                          </p:val>
                                        </p:tav>
                                        <p:tav tm="100000">
                                          <p:val>
                                            <p:strVal val="#ppt_x"/>
                                          </p:val>
                                        </p:tav>
                                      </p:tavLst>
                                    </p:anim>
                                    <p:anim calcmode="lin" valueType="num">
                                      <p:cBhvr>
                                        <p:cTn id="29" dur="1000" fill="hold"/>
                                        <p:tgtEl>
                                          <p:spTgt spid="55329"/>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2" presetClass="entr" presetSubtype="4" fill="hold" nodeType="afterEffect">
                                  <p:stCondLst>
                                    <p:cond delay="0"/>
                                  </p:stCondLst>
                                  <p:childTnLst>
                                    <p:set>
                                      <p:cBhvr>
                                        <p:cTn id="32" dur="1" fill="hold">
                                          <p:stCondLst>
                                            <p:cond delay="0"/>
                                          </p:stCondLst>
                                        </p:cTn>
                                        <p:tgtEl>
                                          <p:spTgt spid="55302"/>
                                        </p:tgtEl>
                                        <p:attrNameLst>
                                          <p:attrName>style.visibility</p:attrName>
                                        </p:attrNameLst>
                                      </p:cBhvr>
                                      <p:to>
                                        <p:strVal val="visible"/>
                                      </p:to>
                                    </p:set>
                                    <p:animEffect transition="in" filter="wipe(down)">
                                      <p:cBhvr>
                                        <p:cTn id="33" dur="500"/>
                                        <p:tgtEl>
                                          <p:spTgt spid="55302"/>
                                        </p:tgtEl>
                                      </p:cBhvr>
                                    </p:animEffect>
                                  </p:childTnLst>
                                </p:cTn>
                              </p:par>
                              <p:par>
                                <p:cTn id="34" presetID="22" presetClass="entr" presetSubtype="4" fill="hold" nodeType="withEffect">
                                  <p:stCondLst>
                                    <p:cond delay="0"/>
                                  </p:stCondLst>
                                  <p:childTnLst>
                                    <p:set>
                                      <p:cBhvr>
                                        <p:cTn id="35" dur="1" fill="hold">
                                          <p:stCondLst>
                                            <p:cond delay="0"/>
                                          </p:stCondLst>
                                        </p:cTn>
                                        <p:tgtEl>
                                          <p:spTgt spid="55305"/>
                                        </p:tgtEl>
                                        <p:attrNameLst>
                                          <p:attrName>style.visibility</p:attrName>
                                        </p:attrNameLst>
                                      </p:cBhvr>
                                      <p:to>
                                        <p:strVal val="visible"/>
                                      </p:to>
                                    </p:set>
                                    <p:animEffect transition="in" filter="wipe(down)">
                                      <p:cBhvr>
                                        <p:cTn id="36" dur="500"/>
                                        <p:tgtEl>
                                          <p:spTgt spid="55305"/>
                                        </p:tgtEl>
                                      </p:cBhvr>
                                    </p:animEffect>
                                  </p:childTnLst>
                                </p:cTn>
                              </p:par>
                            </p:childTnLst>
                          </p:cTn>
                        </p:par>
                        <p:par>
                          <p:cTn id="37" fill="hold">
                            <p:stCondLst>
                              <p:cond delay="2500"/>
                            </p:stCondLst>
                            <p:childTnLst>
                              <p:par>
                                <p:cTn id="38" presetID="17" presetClass="entr" presetSubtype="10" fill="hold" grpId="0" nodeType="afterEffect">
                                  <p:stCondLst>
                                    <p:cond delay="0"/>
                                  </p:stCondLst>
                                  <p:childTnLst>
                                    <p:set>
                                      <p:cBhvr>
                                        <p:cTn id="39" dur="1" fill="hold">
                                          <p:stCondLst>
                                            <p:cond delay="0"/>
                                          </p:stCondLst>
                                        </p:cTn>
                                        <p:tgtEl>
                                          <p:spTgt spid="55300"/>
                                        </p:tgtEl>
                                        <p:attrNameLst>
                                          <p:attrName>style.visibility</p:attrName>
                                        </p:attrNameLst>
                                      </p:cBhvr>
                                      <p:to>
                                        <p:strVal val="visible"/>
                                      </p:to>
                                    </p:set>
                                    <p:anim calcmode="lin" valueType="num">
                                      <p:cBhvr>
                                        <p:cTn id="40" dur="500" fill="hold"/>
                                        <p:tgtEl>
                                          <p:spTgt spid="55300"/>
                                        </p:tgtEl>
                                        <p:attrNameLst>
                                          <p:attrName>ppt_w</p:attrName>
                                        </p:attrNameLst>
                                      </p:cBhvr>
                                      <p:tavLst>
                                        <p:tav tm="0">
                                          <p:val>
                                            <p:fltVal val="0"/>
                                          </p:val>
                                        </p:tav>
                                        <p:tav tm="100000">
                                          <p:val>
                                            <p:strVal val="#ppt_w"/>
                                          </p:val>
                                        </p:tav>
                                      </p:tavLst>
                                    </p:anim>
                                    <p:anim calcmode="lin" valueType="num">
                                      <p:cBhvr>
                                        <p:cTn id="41" dur="500" fill="hold"/>
                                        <p:tgtEl>
                                          <p:spTgt spid="55300"/>
                                        </p:tgtEl>
                                        <p:attrNameLst>
                                          <p:attrName>ppt_h</p:attrName>
                                        </p:attrNameLst>
                                      </p:cBhvr>
                                      <p:tavLst>
                                        <p:tav tm="0">
                                          <p:val>
                                            <p:strVal val="#ppt_h"/>
                                          </p:val>
                                        </p:tav>
                                        <p:tav tm="100000">
                                          <p:val>
                                            <p:strVal val="#ppt_h"/>
                                          </p:val>
                                        </p:tav>
                                      </p:tavLst>
                                    </p:anim>
                                  </p:childTnLst>
                                </p:cTn>
                              </p:par>
                              <p:par>
                                <p:cTn id="42" presetID="17" presetClass="entr" presetSubtype="10" fill="hold" grpId="0" nodeType="withEffect">
                                  <p:stCondLst>
                                    <p:cond delay="0"/>
                                  </p:stCondLst>
                                  <p:childTnLst>
                                    <p:set>
                                      <p:cBhvr>
                                        <p:cTn id="43" dur="1" fill="hold">
                                          <p:stCondLst>
                                            <p:cond delay="0"/>
                                          </p:stCondLst>
                                        </p:cTn>
                                        <p:tgtEl>
                                          <p:spTgt spid="55301"/>
                                        </p:tgtEl>
                                        <p:attrNameLst>
                                          <p:attrName>style.visibility</p:attrName>
                                        </p:attrNameLst>
                                      </p:cBhvr>
                                      <p:to>
                                        <p:strVal val="visible"/>
                                      </p:to>
                                    </p:set>
                                    <p:anim calcmode="lin" valueType="num">
                                      <p:cBhvr>
                                        <p:cTn id="44" dur="500" fill="hold"/>
                                        <p:tgtEl>
                                          <p:spTgt spid="55301"/>
                                        </p:tgtEl>
                                        <p:attrNameLst>
                                          <p:attrName>ppt_w</p:attrName>
                                        </p:attrNameLst>
                                      </p:cBhvr>
                                      <p:tavLst>
                                        <p:tav tm="0">
                                          <p:val>
                                            <p:fltVal val="0"/>
                                          </p:val>
                                        </p:tav>
                                        <p:tav tm="100000">
                                          <p:val>
                                            <p:strVal val="#ppt_w"/>
                                          </p:val>
                                        </p:tav>
                                      </p:tavLst>
                                    </p:anim>
                                    <p:anim calcmode="lin" valueType="num">
                                      <p:cBhvr>
                                        <p:cTn id="45" dur="500" fill="hold"/>
                                        <p:tgtEl>
                                          <p:spTgt spid="55301"/>
                                        </p:tgtEl>
                                        <p:attrNameLst>
                                          <p:attrName>ppt_h</p:attrName>
                                        </p:attrNameLst>
                                      </p:cBhvr>
                                      <p:tavLst>
                                        <p:tav tm="0">
                                          <p:val>
                                            <p:strVal val="#ppt_h"/>
                                          </p:val>
                                        </p:tav>
                                        <p:tav tm="100000">
                                          <p:val>
                                            <p:strVal val="#ppt_h"/>
                                          </p:val>
                                        </p:tav>
                                      </p:tavLst>
                                    </p:anim>
                                  </p:childTnLst>
                                </p:cTn>
                              </p:par>
                              <p:par>
                                <p:cTn id="46" presetID="17" presetClass="entr" presetSubtype="10" fill="hold" grpId="0" nodeType="withEffect">
                                  <p:stCondLst>
                                    <p:cond delay="0"/>
                                  </p:stCondLst>
                                  <p:childTnLst>
                                    <p:set>
                                      <p:cBhvr>
                                        <p:cTn id="47" dur="1" fill="hold">
                                          <p:stCondLst>
                                            <p:cond delay="0"/>
                                          </p:stCondLst>
                                        </p:cTn>
                                        <p:tgtEl>
                                          <p:spTgt spid="55306"/>
                                        </p:tgtEl>
                                        <p:attrNameLst>
                                          <p:attrName>style.visibility</p:attrName>
                                        </p:attrNameLst>
                                      </p:cBhvr>
                                      <p:to>
                                        <p:strVal val="visible"/>
                                      </p:to>
                                    </p:set>
                                    <p:anim calcmode="lin" valueType="num">
                                      <p:cBhvr>
                                        <p:cTn id="48" dur="500" fill="hold"/>
                                        <p:tgtEl>
                                          <p:spTgt spid="55306"/>
                                        </p:tgtEl>
                                        <p:attrNameLst>
                                          <p:attrName>ppt_w</p:attrName>
                                        </p:attrNameLst>
                                      </p:cBhvr>
                                      <p:tavLst>
                                        <p:tav tm="0">
                                          <p:val>
                                            <p:fltVal val="0"/>
                                          </p:val>
                                        </p:tav>
                                        <p:tav tm="100000">
                                          <p:val>
                                            <p:strVal val="#ppt_w"/>
                                          </p:val>
                                        </p:tav>
                                      </p:tavLst>
                                    </p:anim>
                                    <p:anim calcmode="lin" valueType="num">
                                      <p:cBhvr>
                                        <p:cTn id="49" dur="500" fill="hold"/>
                                        <p:tgtEl>
                                          <p:spTgt spid="55306"/>
                                        </p:tgtEl>
                                        <p:attrNameLst>
                                          <p:attrName>ppt_h</p:attrName>
                                        </p:attrNameLst>
                                      </p:cBhvr>
                                      <p:tavLst>
                                        <p:tav tm="0">
                                          <p:val>
                                            <p:strVal val="#ppt_h"/>
                                          </p:val>
                                        </p:tav>
                                        <p:tav tm="100000">
                                          <p:val>
                                            <p:strVal val="#ppt_h"/>
                                          </p:val>
                                        </p:tav>
                                      </p:tavLst>
                                    </p:anim>
                                  </p:childTnLst>
                                </p:cTn>
                              </p:par>
                              <p:par>
                                <p:cTn id="50" presetID="17" presetClass="entr" presetSubtype="10" fill="hold" grpId="0" nodeType="withEffect">
                                  <p:stCondLst>
                                    <p:cond delay="0"/>
                                  </p:stCondLst>
                                  <p:childTnLst>
                                    <p:set>
                                      <p:cBhvr>
                                        <p:cTn id="51" dur="1" fill="hold">
                                          <p:stCondLst>
                                            <p:cond delay="0"/>
                                          </p:stCondLst>
                                        </p:cTn>
                                        <p:tgtEl>
                                          <p:spTgt spid="55307"/>
                                        </p:tgtEl>
                                        <p:attrNameLst>
                                          <p:attrName>style.visibility</p:attrName>
                                        </p:attrNameLst>
                                      </p:cBhvr>
                                      <p:to>
                                        <p:strVal val="visible"/>
                                      </p:to>
                                    </p:set>
                                    <p:anim calcmode="lin" valueType="num">
                                      <p:cBhvr>
                                        <p:cTn id="52" dur="500" fill="hold"/>
                                        <p:tgtEl>
                                          <p:spTgt spid="55307"/>
                                        </p:tgtEl>
                                        <p:attrNameLst>
                                          <p:attrName>ppt_w</p:attrName>
                                        </p:attrNameLst>
                                      </p:cBhvr>
                                      <p:tavLst>
                                        <p:tav tm="0">
                                          <p:val>
                                            <p:fltVal val="0"/>
                                          </p:val>
                                        </p:tav>
                                        <p:tav tm="100000">
                                          <p:val>
                                            <p:strVal val="#ppt_w"/>
                                          </p:val>
                                        </p:tav>
                                      </p:tavLst>
                                    </p:anim>
                                    <p:anim calcmode="lin" valueType="num">
                                      <p:cBhvr>
                                        <p:cTn id="53" dur="500" fill="hold"/>
                                        <p:tgtEl>
                                          <p:spTgt spid="55307"/>
                                        </p:tgtEl>
                                        <p:attrNameLst>
                                          <p:attrName>ppt_h</p:attrName>
                                        </p:attrNameLst>
                                      </p:cBhvr>
                                      <p:tavLst>
                                        <p:tav tm="0">
                                          <p:val>
                                            <p:strVal val="#ppt_h"/>
                                          </p:val>
                                        </p:tav>
                                        <p:tav tm="100000">
                                          <p:val>
                                            <p:strVal val="#ppt_h"/>
                                          </p:val>
                                        </p:tav>
                                      </p:tavLst>
                                    </p:anim>
                                  </p:childTnLst>
                                </p:cTn>
                              </p:par>
                              <p:par>
                                <p:cTn id="54" presetID="17" presetClass="entr" presetSubtype="10" fill="hold" grpId="0" nodeType="withEffect">
                                  <p:stCondLst>
                                    <p:cond delay="0"/>
                                  </p:stCondLst>
                                  <p:childTnLst>
                                    <p:set>
                                      <p:cBhvr>
                                        <p:cTn id="55" dur="1" fill="hold">
                                          <p:stCondLst>
                                            <p:cond delay="0"/>
                                          </p:stCondLst>
                                        </p:cTn>
                                        <p:tgtEl>
                                          <p:spTgt spid="55303"/>
                                        </p:tgtEl>
                                        <p:attrNameLst>
                                          <p:attrName>style.visibility</p:attrName>
                                        </p:attrNameLst>
                                      </p:cBhvr>
                                      <p:to>
                                        <p:strVal val="visible"/>
                                      </p:to>
                                    </p:set>
                                    <p:anim calcmode="lin" valueType="num">
                                      <p:cBhvr>
                                        <p:cTn id="56" dur="500" fill="hold"/>
                                        <p:tgtEl>
                                          <p:spTgt spid="55303"/>
                                        </p:tgtEl>
                                        <p:attrNameLst>
                                          <p:attrName>ppt_w</p:attrName>
                                        </p:attrNameLst>
                                      </p:cBhvr>
                                      <p:tavLst>
                                        <p:tav tm="0">
                                          <p:val>
                                            <p:fltVal val="0"/>
                                          </p:val>
                                        </p:tav>
                                        <p:tav tm="100000">
                                          <p:val>
                                            <p:strVal val="#ppt_w"/>
                                          </p:val>
                                        </p:tav>
                                      </p:tavLst>
                                    </p:anim>
                                    <p:anim calcmode="lin" valueType="num">
                                      <p:cBhvr>
                                        <p:cTn id="57" dur="500" fill="hold"/>
                                        <p:tgtEl>
                                          <p:spTgt spid="55303"/>
                                        </p:tgtEl>
                                        <p:attrNameLst>
                                          <p:attrName>ppt_h</p:attrName>
                                        </p:attrNameLst>
                                      </p:cBhvr>
                                      <p:tavLst>
                                        <p:tav tm="0">
                                          <p:val>
                                            <p:strVal val="#ppt_h"/>
                                          </p:val>
                                        </p:tav>
                                        <p:tav tm="100000">
                                          <p:val>
                                            <p:strVal val="#ppt_h"/>
                                          </p:val>
                                        </p:tav>
                                      </p:tavLst>
                                    </p:anim>
                                  </p:childTnLst>
                                </p:cTn>
                              </p:par>
                              <p:par>
                                <p:cTn id="58" presetID="17" presetClass="entr" presetSubtype="10" fill="hold" grpId="0" nodeType="withEffect">
                                  <p:stCondLst>
                                    <p:cond delay="0"/>
                                  </p:stCondLst>
                                  <p:childTnLst>
                                    <p:set>
                                      <p:cBhvr>
                                        <p:cTn id="59" dur="1" fill="hold">
                                          <p:stCondLst>
                                            <p:cond delay="0"/>
                                          </p:stCondLst>
                                        </p:cTn>
                                        <p:tgtEl>
                                          <p:spTgt spid="55304"/>
                                        </p:tgtEl>
                                        <p:attrNameLst>
                                          <p:attrName>style.visibility</p:attrName>
                                        </p:attrNameLst>
                                      </p:cBhvr>
                                      <p:to>
                                        <p:strVal val="visible"/>
                                      </p:to>
                                    </p:set>
                                    <p:anim calcmode="lin" valueType="num">
                                      <p:cBhvr>
                                        <p:cTn id="60" dur="500" fill="hold"/>
                                        <p:tgtEl>
                                          <p:spTgt spid="55304"/>
                                        </p:tgtEl>
                                        <p:attrNameLst>
                                          <p:attrName>ppt_w</p:attrName>
                                        </p:attrNameLst>
                                      </p:cBhvr>
                                      <p:tavLst>
                                        <p:tav tm="0">
                                          <p:val>
                                            <p:fltVal val="0"/>
                                          </p:val>
                                        </p:tav>
                                        <p:tav tm="100000">
                                          <p:val>
                                            <p:strVal val="#ppt_w"/>
                                          </p:val>
                                        </p:tav>
                                      </p:tavLst>
                                    </p:anim>
                                    <p:anim calcmode="lin" valueType="num">
                                      <p:cBhvr>
                                        <p:cTn id="61" dur="500" fill="hold"/>
                                        <p:tgtEl>
                                          <p:spTgt spid="55304"/>
                                        </p:tgtEl>
                                        <p:attrNameLst>
                                          <p:attrName>ppt_h</p:attrName>
                                        </p:attrNameLst>
                                      </p:cBhvr>
                                      <p:tavLst>
                                        <p:tav tm="0">
                                          <p:val>
                                            <p:strVal val="#ppt_h"/>
                                          </p:val>
                                        </p:tav>
                                        <p:tav tm="100000">
                                          <p:val>
                                            <p:strVal val="#ppt_h"/>
                                          </p:val>
                                        </p:tav>
                                      </p:tavLst>
                                    </p:anim>
                                  </p:childTnLst>
                                </p:cTn>
                              </p:par>
                              <p:par>
                                <p:cTn id="62" presetID="17" presetClass="entr" presetSubtype="10" fill="hold" grpId="0" nodeType="withEffect">
                                  <p:stCondLst>
                                    <p:cond delay="0"/>
                                  </p:stCondLst>
                                  <p:childTnLst>
                                    <p:set>
                                      <p:cBhvr>
                                        <p:cTn id="63" dur="1" fill="hold">
                                          <p:stCondLst>
                                            <p:cond delay="0"/>
                                          </p:stCondLst>
                                        </p:cTn>
                                        <p:tgtEl>
                                          <p:spTgt spid="55308"/>
                                        </p:tgtEl>
                                        <p:attrNameLst>
                                          <p:attrName>style.visibility</p:attrName>
                                        </p:attrNameLst>
                                      </p:cBhvr>
                                      <p:to>
                                        <p:strVal val="visible"/>
                                      </p:to>
                                    </p:set>
                                    <p:anim calcmode="lin" valueType="num">
                                      <p:cBhvr>
                                        <p:cTn id="64" dur="500" fill="hold"/>
                                        <p:tgtEl>
                                          <p:spTgt spid="55308"/>
                                        </p:tgtEl>
                                        <p:attrNameLst>
                                          <p:attrName>ppt_w</p:attrName>
                                        </p:attrNameLst>
                                      </p:cBhvr>
                                      <p:tavLst>
                                        <p:tav tm="0">
                                          <p:val>
                                            <p:fltVal val="0"/>
                                          </p:val>
                                        </p:tav>
                                        <p:tav tm="100000">
                                          <p:val>
                                            <p:strVal val="#ppt_w"/>
                                          </p:val>
                                        </p:tav>
                                      </p:tavLst>
                                    </p:anim>
                                    <p:anim calcmode="lin" valueType="num">
                                      <p:cBhvr>
                                        <p:cTn id="65" dur="500" fill="hold"/>
                                        <p:tgtEl>
                                          <p:spTgt spid="55308"/>
                                        </p:tgtEl>
                                        <p:attrNameLst>
                                          <p:attrName>ppt_h</p:attrName>
                                        </p:attrNameLst>
                                      </p:cBhvr>
                                      <p:tavLst>
                                        <p:tav tm="0">
                                          <p:val>
                                            <p:strVal val="#ppt_h"/>
                                          </p:val>
                                        </p:tav>
                                        <p:tav tm="100000">
                                          <p:val>
                                            <p:strVal val="#ppt_h"/>
                                          </p:val>
                                        </p:tav>
                                      </p:tavLst>
                                    </p:anim>
                                  </p:childTnLst>
                                </p:cTn>
                              </p:par>
                              <p:par>
                                <p:cTn id="66" presetID="17" presetClass="entr" presetSubtype="10" fill="hold" grpId="0" nodeType="withEffect">
                                  <p:stCondLst>
                                    <p:cond delay="0"/>
                                  </p:stCondLst>
                                  <p:childTnLst>
                                    <p:set>
                                      <p:cBhvr>
                                        <p:cTn id="67" dur="1" fill="hold">
                                          <p:stCondLst>
                                            <p:cond delay="0"/>
                                          </p:stCondLst>
                                        </p:cTn>
                                        <p:tgtEl>
                                          <p:spTgt spid="55309"/>
                                        </p:tgtEl>
                                        <p:attrNameLst>
                                          <p:attrName>style.visibility</p:attrName>
                                        </p:attrNameLst>
                                      </p:cBhvr>
                                      <p:to>
                                        <p:strVal val="visible"/>
                                      </p:to>
                                    </p:set>
                                    <p:anim calcmode="lin" valueType="num">
                                      <p:cBhvr>
                                        <p:cTn id="68" dur="500" fill="hold"/>
                                        <p:tgtEl>
                                          <p:spTgt spid="55309"/>
                                        </p:tgtEl>
                                        <p:attrNameLst>
                                          <p:attrName>ppt_w</p:attrName>
                                        </p:attrNameLst>
                                      </p:cBhvr>
                                      <p:tavLst>
                                        <p:tav tm="0">
                                          <p:val>
                                            <p:fltVal val="0"/>
                                          </p:val>
                                        </p:tav>
                                        <p:tav tm="100000">
                                          <p:val>
                                            <p:strVal val="#ppt_w"/>
                                          </p:val>
                                        </p:tav>
                                      </p:tavLst>
                                    </p:anim>
                                    <p:anim calcmode="lin" valueType="num">
                                      <p:cBhvr>
                                        <p:cTn id="69" dur="500" fill="hold"/>
                                        <p:tgtEl>
                                          <p:spTgt spid="5530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animBg="1"/>
      <p:bldP spid="55299" grpId="0" animBg="1"/>
      <p:bldP spid="55300" grpId="0"/>
      <p:bldP spid="55301" grpId="0"/>
      <p:bldP spid="55303" grpId="0"/>
      <p:bldP spid="55304" grpId="0"/>
      <p:bldP spid="55306" grpId="0"/>
      <p:bldP spid="55307" grpId="0"/>
      <p:bldP spid="55308" grpId="0"/>
      <p:bldP spid="55309" grpId="0"/>
      <p:bldP spid="553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1"/>
          <p:cNvSpPr>
            <a:spLocks noChangeArrowheads="1"/>
          </p:cNvSpPr>
          <p:nvPr/>
        </p:nvSpPr>
        <p:spPr bwMode="auto">
          <a:xfrm>
            <a:off x="0" y="2259013"/>
            <a:ext cx="2278063" cy="177800"/>
          </a:xfrm>
          <a:prstGeom prst="rect">
            <a:avLst/>
          </a:prstGeom>
          <a:solidFill>
            <a:schemeClr val="bg2"/>
          </a:solidFill>
          <a:ln w="9525">
            <a:noFill/>
            <a:miter lim="800000"/>
            <a:headEnd/>
            <a:tailEnd/>
          </a:ln>
        </p:spPr>
        <p:txBody>
          <a:bodyPr/>
          <a:lstStyle/>
          <a:p>
            <a:pPr defTabSz="914400">
              <a:buFont typeface="Arial" charset="0"/>
              <a:buNone/>
            </a:pPr>
            <a:endParaRPr lang="zh-CN" altLang="en-US" sz="1800" b="0">
              <a:ea typeface="宋体" charset="-122"/>
            </a:endParaRPr>
          </a:p>
        </p:txBody>
      </p:sp>
      <p:sp>
        <p:nvSpPr>
          <p:cNvPr id="6" name="Rectangle 12"/>
          <p:cNvSpPr>
            <a:spLocks noChangeArrowheads="1"/>
          </p:cNvSpPr>
          <p:nvPr/>
        </p:nvSpPr>
        <p:spPr bwMode="auto">
          <a:xfrm>
            <a:off x="0" y="2562225"/>
            <a:ext cx="4406900" cy="177800"/>
          </a:xfrm>
          <a:prstGeom prst="rect">
            <a:avLst/>
          </a:prstGeom>
          <a:solidFill>
            <a:schemeClr val="tx2"/>
          </a:solidFill>
          <a:ln w="9525">
            <a:noFill/>
            <a:miter lim="800000"/>
            <a:headEnd/>
            <a:tailEnd/>
          </a:ln>
        </p:spPr>
        <p:txBody>
          <a:bodyPr/>
          <a:lstStyle/>
          <a:p>
            <a:pPr defTabSz="914400">
              <a:buFont typeface="Arial" charset="0"/>
              <a:buNone/>
            </a:pPr>
            <a:endParaRPr lang="zh-CN" altLang="en-US" sz="1800" b="0">
              <a:ea typeface="宋体" charset="-122"/>
            </a:endParaRPr>
          </a:p>
        </p:txBody>
      </p:sp>
      <p:sp>
        <p:nvSpPr>
          <p:cNvPr id="7" name="Rectangle 13"/>
          <p:cNvSpPr>
            <a:spLocks noChangeArrowheads="1"/>
          </p:cNvSpPr>
          <p:nvPr/>
        </p:nvSpPr>
        <p:spPr bwMode="auto">
          <a:xfrm>
            <a:off x="0" y="2879725"/>
            <a:ext cx="6894513" cy="177800"/>
          </a:xfrm>
          <a:prstGeom prst="rect">
            <a:avLst/>
          </a:prstGeom>
          <a:solidFill>
            <a:schemeClr val="bg2"/>
          </a:solidFill>
          <a:ln w="9525">
            <a:noFill/>
            <a:miter lim="800000"/>
            <a:headEnd/>
            <a:tailEnd/>
          </a:ln>
        </p:spPr>
        <p:txBody>
          <a:bodyPr/>
          <a:lstStyle/>
          <a:p>
            <a:pPr defTabSz="914400">
              <a:buFont typeface="Arial" charset="0"/>
              <a:buNone/>
            </a:pPr>
            <a:endParaRPr lang="zh-CN" altLang="en-US" sz="1800" b="0">
              <a:ea typeface="宋体" charset="-122"/>
            </a:endParaRPr>
          </a:p>
        </p:txBody>
      </p:sp>
      <p:sp>
        <p:nvSpPr>
          <p:cNvPr id="8" name="Rectangle 14"/>
          <p:cNvSpPr>
            <a:spLocks noChangeArrowheads="1"/>
          </p:cNvSpPr>
          <p:nvPr/>
        </p:nvSpPr>
        <p:spPr bwMode="auto">
          <a:xfrm>
            <a:off x="0" y="3179763"/>
            <a:ext cx="4979988" cy="176212"/>
          </a:xfrm>
          <a:prstGeom prst="rect">
            <a:avLst/>
          </a:prstGeom>
          <a:solidFill>
            <a:schemeClr val="tx2"/>
          </a:solidFill>
          <a:ln w="9525">
            <a:noFill/>
            <a:miter lim="800000"/>
            <a:headEnd/>
            <a:tailEnd/>
          </a:ln>
        </p:spPr>
        <p:txBody>
          <a:bodyPr/>
          <a:lstStyle/>
          <a:p>
            <a:pPr defTabSz="914400">
              <a:buFont typeface="Arial" charset="0"/>
              <a:buNone/>
            </a:pPr>
            <a:endParaRPr lang="zh-CN" altLang="en-US" sz="1800" b="0">
              <a:ea typeface="宋体" charset="-122"/>
            </a:endParaRPr>
          </a:p>
        </p:txBody>
      </p:sp>
      <p:sp>
        <p:nvSpPr>
          <p:cNvPr id="9" name="Rectangle 15"/>
          <p:cNvSpPr>
            <a:spLocks noChangeArrowheads="1"/>
          </p:cNvSpPr>
          <p:nvPr/>
        </p:nvSpPr>
        <p:spPr bwMode="auto">
          <a:xfrm>
            <a:off x="0" y="3502025"/>
            <a:ext cx="2825750" cy="176213"/>
          </a:xfrm>
          <a:prstGeom prst="rect">
            <a:avLst/>
          </a:prstGeom>
          <a:solidFill>
            <a:schemeClr val="bg2"/>
          </a:solidFill>
          <a:ln w="9525">
            <a:noFill/>
            <a:miter lim="800000"/>
            <a:headEnd/>
            <a:tailEnd/>
          </a:ln>
        </p:spPr>
        <p:txBody>
          <a:bodyPr/>
          <a:lstStyle/>
          <a:p>
            <a:pPr defTabSz="914400">
              <a:buFont typeface="Arial" charset="0"/>
              <a:buNone/>
            </a:pPr>
            <a:endParaRPr lang="zh-CN" altLang="en-US" sz="1800" b="0">
              <a:ea typeface="宋体" charset="-122"/>
            </a:endParaRPr>
          </a:p>
        </p:txBody>
      </p:sp>
      <p:grpSp>
        <p:nvGrpSpPr>
          <p:cNvPr id="95267" name="Group 35"/>
          <p:cNvGrpSpPr>
            <a:grpSpLocks/>
          </p:cNvGrpSpPr>
          <p:nvPr/>
        </p:nvGrpSpPr>
        <p:grpSpPr bwMode="auto">
          <a:xfrm>
            <a:off x="1690688" y="1260475"/>
            <a:ext cx="1174750" cy="1176338"/>
            <a:chOff x="1065" y="794"/>
            <a:chExt cx="740" cy="741"/>
          </a:xfrm>
        </p:grpSpPr>
        <p:sp>
          <p:nvSpPr>
            <p:cNvPr id="60443" name="Freeform 6"/>
            <p:cNvSpPr>
              <a:spLocks noEditPoints="1"/>
            </p:cNvSpPr>
            <p:nvPr/>
          </p:nvSpPr>
          <p:spPr bwMode="auto">
            <a:xfrm>
              <a:off x="1065" y="794"/>
              <a:ext cx="740" cy="741"/>
            </a:xfrm>
            <a:custGeom>
              <a:avLst/>
              <a:gdLst>
                <a:gd name="T0" fmla="*/ 383 w 2222"/>
                <a:gd name="T1" fmla="*/ 0 h 2222"/>
                <a:gd name="T2" fmla="*/ 765 w 2222"/>
                <a:gd name="T3" fmla="*/ 387 h 2222"/>
                <a:gd name="T4" fmla="*/ 383 w 2222"/>
                <a:gd name="T5" fmla="*/ 773 h 2222"/>
                <a:gd name="T6" fmla="*/ 0 w 2222"/>
                <a:gd name="T7" fmla="*/ 387 h 2222"/>
                <a:gd name="T8" fmla="*/ 383 w 2222"/>
                <a:gd name="T9" fmla="*/ 0 h 2222"/>
                <a:gd name="T10" fmla="*/ 383 w 2222"/>
                <a:gd name="T11" fmla="*/ 116 h 2222"/>
                <a:gd name="T12" fmla="*/ 650 w 2222"/>
                <a:gd name="T13" fmla="*/ 387 h 2222"/>
                <a:gd name="T14" fmla="*/ 383 w 2222"/>
                <a:gd name="T15" fmla="*/ 656 h 2222"/>
                <a:gd name="T16" fmla="*/ 115 w 2222"/>
                <a:gd name="T17" fmla="*/ 387 h 2222"/>
                <a:gd name="T18" fmla="*/ 383 w 2222"/>
                <a:gd name="T19" fmla="*/ 116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0"/>
                  </a:moveTo>
                  <a:cubicBezTo>
                    <a:pt x="1724" y="0"/>
                    <a:pt x="2222" y="497"/>
                    <a:pt x="2222" y="1111"/>
                  </a:cubicBezTo>
                  <a:cubicBezTo>
                    <a:pt x="2222" y="1724"/>
                    <a:pt x="1724" y="2222"/>
                    <a:pt x="1111" y="2222"/>
                  </a:cubicBezTo>
                  <a:cubicBezTo>
                    <a:pt x="497" y="2222"/>
                    <a:pt x="0" y="1724"/>
                    <a:pt x="0" y="1111"/>
                  </a:cubicBezTo>
                  <a:cubicBezTo>
                    <a:pt x="0" y="497"/>
                    <a:pt x="497" y="0"/>
                    <a:pt x="1111" y="0"/>
                  </a:cubicBezTo>
                  <a:close/>
                  <a:moveTo>
                    <a:pt x="1111" y="335"/>
                  </a:moveTo>
                  <a:cubicBezTo>
                    <a:pt x="1539" y="335"/>
                    <a:pt x="1886" y="683"/>
                    <a:pt x="1886" y="1111"/>
                  </a:cubicBezTo>
                  <a:cubicBezTo>
                    <a:pt x="1886" y="1539"/>
                    <a:pt x="1539" y="1887"/>
                    <a:pt x="1111" y="1887"/>
                  </a:cubicBezTo>
                  <a:cubicBezTo>
                    <a:pt x="682" y="1887"/>
                    <a:pt x="335" y="1539"/>
                    <a:pt x="335" y="1111"/>
                  </a:cubicBezTo>
                  <a:cubicBezTo>
                    <a:pt x="335" y="683"/>
                    <a:pt x="682" y="335"/>
                    <a:pt x="1111" y="335"/>
                  </a:cubicBezTo>
                  <a:close/>
                </a:path>
              </a:pathLst>
            </a:custGeom>
            <a:solidFill>
              <a:schemeClr val="bg2"/>
            </a:solidFill>
            <a:ln w="9525">
              <a:noFill/>
              <a:round/>
              <a:headEnd/>
              <a:tailEnd/>
            </a:ln>
          </p:spPr>
          <p:txBody>
            <a:bodyPr/>
            <a:lstStyle/>
            <a:p>
              <a:endParaRPr lang="zh-CN" altLang="en-US"/>
            </a:p>
          </p:txBody>
        </p:sp>
        <p:sp>
          <p:nvSpPr>
            <p:cNvPr id="60444" name="TextBox 11"/>
            <p:cNvSpPr txBox="1">
              <a:spLocks noChangeArrowheads="1"/>
            </p:cNvSpPr>
            <p:nvPr/>
          </p:nvSpPr>
          <p:spPr bwMode="auto">
            <a:xfrm>
              <a:off x="1248" y="975"/>
              <a:ext cx="388" cy="384"/>
            </a:xfrm>
            <a:prstGeom prst="rect">
              <a:avLst/>
            </a:prstGeom>
            <a:noFill/>
            <a:ln w="9525">
              <a:noFill/>
              <a:miter lim="800000"/>
              <a:headEnd/>
              <a:tailEnd/>
            </a:ln>
          </p:spPr>
          <p:txBody>
            <a:bodyPr wrap="none">
              <a:spAutoFit/>
            </a:bodyPr>
            <a:lstStyle/>
            <a:p>
              <a:pPr defTabSz="914400">
                <a:buFont typeface="Arial" charset="0"/>
                <a:buNone/>
              </a:pPr>
              <a:r>
                <a:rPr lang="zh-CN" altLang="en-US" sz="1700" b="0">
                  <a:solidFill>
                    <a:srgbClr val="808080"/>
                  </a:solidFill>
                  <a:latin typeface="微软雅黑" pitchFamily="34" charset="-122"/>
                </a:rPr>
                <a:t>标题</a:t>
              </a:r>
            </a:p>
            <a:p>
              <a:pPr defTabSz="914400">
                <a:buFont typeface="Arial" charset="0"/>
                <a:buNone/>
              </a:pPr>
              <a:r>
                <a:rPr lang="zh-CN" altLang="en-US" sz="1700" b="0">
                  <a:solidFill>
                    <a:srgbClr val="808080"/>
                  </a:solidFill>
                  <a:latin typeface="微软雅黑" pitchFamily="34" charset="-122"/>
                </a:rPr>
                <a:t>内容</a:t>
              </a:r>
            </a:p>
          </p:txBody>
        </p:sp>
      </p:grpSp>
      <p:grpSp>
        <p:nvGrpSpPr>
          <p:cNvPr id="95268" name="Group 36"/>
          <p:cNvGrpSpPr>
            <a:grpSpLocks/>
          </p:cNvGrpSpPr>
          <p:nvPr/>
        </p:nvGrpSpPr>
        <p:grpSpPr bwMode="auto">
          <a:xfrm>
            <a:off x="3806825" y="1563688"/>
            <a:ext cx="1174750" cy="1176337"/>
            <a:chOff x="2398" y="985"/>
            <a:chExt cx="740" cy="741"/>
          </a:xfrm>
        </p:grpSpPr>
        <p:sp>
          <p:nvSpPr>
            <p:cNvPr id="60441" name="Freeform 7"/>
            <p:cNvSpPr>
              <a:spLocks noEditPoints="1"/>
            </p:cNvSpPr>
            <p:nvPr/>
          </p:nvSpPr>
          <p:spPr bwMode="auto">
            <a:xfrm>
              <a:off x="2398" y="985"/>
              <a:ext cx="740" cy="741"/>
            </a:xfrm>
            <a:custGeom>
              <a:avLst/>
              <a:gdLst>
                <a:gd name="T0" fmla="*/ 383 w 2222"/>
                <a:gd name="T1" fmla="*/ 0 h 2222"/>
                <a:gd name="T2" fmla="*/ 765 w 2222"/>
                <a:gd name="T3" fmla="*/ 387 h 2222"/>
                <a:gd name="T4" fmla="*/ 383 w 2222"/>
                <a:gd name="T5" fmla="*/ 773 h 2222"/>
                <a:gd name="T6" fmla="*/ 0 w 2222"/>
                <a:gd name="T7" fmla="*/ 387 h 2222"/>
                <a:gd name="T8" fmla="*/ 383 w 2222"/>
                <a:gd name="T9" fmla="*/ 0 h 2222"/>
                <a:gd name="T10" fmla="*/ 383 w 2222"/>
                <a:gd name="T11" fmla="*/ 117 h 2222"/>
                <a:gd name="T12" fmla="*/ 650 w 2222"/>
                <a:gd name="T13" fmla="*/ 387 h 2222"/>
                <a:gd name="T14" fmla="*/ 383 w 2222"/>
                <a:gd name="T15" fmla="*/ 656 h 2222"/>
                <a:gd name="T16" fmla="*/ 116 w 2222"/>
                <a:gd name="T17" fmla="*/ 387 h 2222"/>
                <a:gd name="T18" fmla="*/ 383 w 2222"/>
                <a:gd name="T19" fmla="*/ 117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0"/>
                  </a:moveTo>
                  <a:cubicBezTo>
                    <a:pt x="1725" y="0"/>
                    <a:pt x="2222" y="498"/>
                    <a:pt x="2222" y="1111"/>
                  </a:cubicBezTo>
                  <a:cubicBezTo>
                    <a:pt x="2222" y="1725"/>
                    <a:pt x="1725" y="2222"/>
                    <a:pt x="1111" y="2222"/>
                  </a:cubicBezTo>
                  <a:cubicBezTo>
                    <a:pt x="498" y="2222"/>
                    <a:pt x="0" y="1725"/>
                    <a:pt x="0" y="1111"/>
                  </a:cubicBezTo>
                  <a:cubicBezTo>
                    <a:pt x="0" y="498"/>
                    <a:pt x="498" y="0"/>
                    <a:pt x="1111" y="0"/>
                  </a:cubicBezTo>
                  <a:close/>
                  <a:moveTo>
                    <a:pt x="1111" y="336"/>
                  </a:moveTo>
                  <a:cubicBezTo>
                    <a:pt x="1540" y="336"/>
                    <a:pt x="1887" y="683"/>
                    <a:pt x="1887" y="1111"/>
                  </a:cubicBezTo>
                  <a:cubicBezTo>
                    <a:pt x="1887" y="1540"/>
                    <a:pt x="1540" y="1887"/>
                    <a:pt x="1111" y="1887"/>
                  </a:cubicBezTo>
                  <a:cubicBezTo>
                    <a:pt x="683" y="1887"/>
                    <a:pt x="336" y="1540"/>
                    <a:pt x="336" y="1111"/>
                  </a:cubicBezTo>
                  <a:cubicBezTo>
                    <a:pt x="336" y="683"/>
                    <a:pt x="683" y="336"/>
                    <a:pt x="1111" y="336"/>
                  </a:cubicBezTo>
                  <a:close/>
                </a:path>
              </a:pathLst>
            </a:custGeom>
            <a:solidFill>
              <a:schemeClr val="tx2"/>
            </a:solidFill>
            <a:ln w="9525">
              <a:noFill/>
              <a:round/>
              <a:headEnd/>
              <a:tailEnd/>
            </a:ln>
          </p:spPr>
          <p:txBody>
            <a:bodyPr/>
            <a:lstStyle/>
            <a:p>
              <a:endParaRPr lang="zh-CN" altLang="en-US"/>
            </a:p>
          </p:txBody>
        </p:sp>
        <p:sp>
          <p:nvSpPr>
            <p:cNvPr id="60442" name="TextBox 14"/>
            <p:cNvSpPr txBox="1">
              <a:spLocks noChangeArrowheads="1"/>
            </p:cNvSpPr>
            <p:nvPr/>
          </p:nvSpPr>
          <p:spPr bwMode="auto">
            <a:xfrm>
              <a:off x="2581" y="1157"/>
              <a:ext cx="388" cy="384"/>
            </a:xfrm>
            <a:prstGeom prst="rect">
              <a:avLst/>
            </a:prstGeom>
            <a:noFill/>
            <a:ln w="9525">
              <a:noFill/>
              <a:miter lim="800000"/>
              <a:headEnd/>
              <a:tailEnd/>
            </a:ln>
          </p:spPr>
          <p:txBody>
            <a:bodyPr wrap="none">
              <a:spAutoFit/>
            </a:bodyPr>
            <a:lstStyle/>
            <a:p>
              <a:pPr algn="ctr" defTabSz="914400">
                <a:buFont typeface="Arial" charset="0"/>
                <a:buNone/>
              </a:pPr>
              <a:r>
                <a:rPr lang="zh-CN" altLang="en-US" sz="1700" b="0">
                  <a:solidFill>
                    <a:srgbClr val="808080"/>
                  </a:solidFill>
                  <a:latin typeface="微软雅黑" pitchFamily="34" charset="-122"/>
                </a:rPr>
                <a:t>标题</a:t>
              </a:r>
            </a:p>
            <a:p>
              <a:pPr algn="ctr" defTabSz="914400">
                <a:buFont typeface="Arial" charset="0"/>
                <a:buNone/>
              </a:pPr>
              <a:r>
                <a:rPr lang="zh-CN" altLang="en-US" sz="1700" b="0">
                  <a:solidFill>
                    <a:srgbClr val="808080"/>
                  </a:solidFill>
                  <a:latin typeface="微软雅黑" pitchFamily="34" charset="-122"/>
                </a:rPr>
                <a:t>内容</a:t>
              </a:r>
            </a:p>
          </p:txBody>
        </p:sp>
      </p:grpSp>
      <p:grpSp>
        <p:nvGrpSpPr>
          <p:cNvPr id="95269" name="Group 37"/>
          <p:cNvGrpSpPr>
            <a:grpSpLocks/>
          </p:cNvGrpSpPr>
          <p:nvPr/>
        </p:nvGrpSpPr>
        <p:grpSpPr bwMode="auto">
          <a:xfrm>
            <a:off x="6307138" y="1882775"/>
            <a:ext cx="1176337" cy="1174750"/>
            <a:chOff x="3973" y="1186"/>
            <a:chExt cx="741" cy="740"/>
          </a:xfrm>
        </p:grpSpPr>
        <p:sp>
          <p:nvSpPr>
            <p:cNvPr id="60439" name="Freeform 8"/>
            <p:cNvSpPr>
              <a:spLocks noEditPoints="1"/>
            </p:cNvSpPr>
            <p:nvPr/>
          </p:nvSpPr>
          <p:spPr bwMode="auto">
            <a:xfrm>
              <a:off x="3973" y="1186"/>
              <a:ext cx="741" cy="740"/>
            </a:xfrm>
            <a:custGeom>
              <a:avLst/>
              <a:gdLst>
                <a:gd name="T0" fmla="*/ 387 w 2221"/>
                <a:gd name="T1" fmla="*/ 0 h 2222"/>
                <a:gd name="T2" fmla="*/ 775 w 2221"/>
                <a:gd name="T3" fmla="*/ 382 h 2222"/>
                <a:gd name="T4" fmla="*/ 387 w 2221"/>
                <a:gd name="T5" fmla="*/ 765 h 2222"/>
                <a:gd name="T6" fmla="*/ 0 w 2221"/>
                <a:gd name="T7" fmla="*/ 382 h 2222"/>
                <a:gd name="T8" fmla="*/ 387 w 2221"/>
                <a:gd name="T9" fmla="*/ 0 h 2222"/>
                <a:gd name="T10" fmla="*/ 387 w 2221"/>
                <a:gd name="T11" fmla="*/ 115 h 2222"/>
                <a:gd name="T12" fmla="*/ 658 w 2221"/>
                <a:gd name="T13" fmla="*/ 382 h 2222"/>
                <a:gd name="T14" fmla="*/ 387 w 2221"/>
                <a:gd name="T15" fmla="*/ 649 h 2222"/>
                <a:gd name="T16" fmla="*/ 117 w 2221"/>
                <a:gd name="T17" fmla="*/ 382 h 2222"/>
                <a:gd name="T18" fmla="*/ 387 w 2221"/>
                <a:gd name="T19" fmla="*/ 115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1"/>
                <a:gd name="T31" fmla="*/ 0 h 2222"/>
                <a:gd name="T32" fmla="*/ 2221 w 2221"/>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1" h="2222">
                  <a:moveTo>
                    <a:pt x="1110" y="0"/>
                  </a:moveTo>
                  <a:cubicBezTo>
                    <a:pt x="1724" y="0"/>
                    <a:pt x="2221" y="497"/>
                    <a:pt x="2221" y="1111"/>
                  </a:cubicBezTo>
                  <a:cubicBezTo>
                    <a:pt x="2221" y="1724"/>
                    <a:pt x="1724" y="2222"/>
                    <a:pt x="1110" y="2222"/>
                  </a:cubicBezTo>
                  <a:cubicBezTo>
                    <a:pt x="497" y="2222"/>
                    <a:pt x="0" y="1724"/>
                    <a:pt x="0" y="1111"/>
                  </a:cubicBezTo>
                  <a:cubicBezTo>
                    <a:pt x="0" y="497"/>
                    <a:pt x="497" y="0"/>
                    <a:pt x="1110" y="0"/>
                  </a:cubicBezTo>
                  <a:close/>
                  <a:moveTo>
                    <a:pt x="1110" y="335"/>
                  </a:moveTo>
                  <a:cubicBezTo>
                    <a:pt x="1539" y="335"/>
                    <a:pt x="1886" y="682"/>
                    <a:pt x="1886" y="1111"/>
                  </a:cubicBezTo>
                  <a:cubicBezTo>
                    <a:pt x="1886" y="1539"/>
                    <a:pt x="1539" y="1886"/>
                    <a:pt x="1110" y="1886"/>
                  </a:cubicBezTo>
                  <a:cubicBezTo>
                    <a:pt x="682" y="1886"/>
                    <a:pt x="335" y="1539"/>
                    <a:pt x="335" y="1111"/>
                  </a:cubicBezTo>
                  <a:cubicBezTo>
                    <a:pt x="335" y="682"/>
                    <a:pt x="682" y="335"/>
                    <a:pt x="1110" y="335"/>
                  </a:cubicBezTo>
                  <a:close/>
                </a:path>
              </a:pathLst>
            </a:custGeom>
            <a:solidFill>
              <a:schemeClr val="bg2"/>
            </a:solidFill>
            <a:ln w="9525">
              <a:noFill/>
              <a:round/>
              <a:headEnd/>
              <a:tailEnd/>
            </a:ln>
          </p:spPr>
          <p:txBody>
            <a:bodyPr/>
            <a:lstStyle/>
            <a:p>
              <a:endParaRPr lang="zh-CN" altLang="en-US"/>
            </a:p>
          </p:txBody>
        </p:sp>
        <p:sp>
          <p:nvSpPr>
            <p:cNvPr id="60440" name="TextBox 17"/>
            <p:cNvSpPr txBox="1">
              <a:spLocks noChangeArrowheads="1"/>
            </p:cNvSpPr>
            <p:nvPr/>
          </p:nvSpPr>
          <p:spPr bwMode="auto">
            <a:xfrm>
              <a:off x="4152" y="1342"/>
              <a:ext cx="388" cy="384"/>
            </a:xfrm>
            <a:prstGeom prst="rect">
              <a:avLst/>
            </a:prstGeom>
            <a:noFill/>
            <a:ln w="9525">
              <a:noFill/>
              <a:miter lim="800000"/>
              <a:headEnd/>
              <a:tailEnd/>
            </a:ln>
          </p:spPr>
          <p:txBody>
            <a:bodyPr wrap="none">
              <a:spAutoFit/>
            </a:bodyPr>
            <a:lstStyle/>
            <a:p>
              <a:pPr defTabSz="914400">
                <a:buFont typeface="Arial" charset="0"/>
                <a:buNone/>
              </a:pPr>
              <a:r>
                <a:rPr lang="zh-CN" altLang="en-US" sz="1700" b="0">
                  <a:solidFill>
                    <a:srgbClr val="808080"/>
                  </a:solidFill>
                  <a:latin typeface="微软雅黑" pitchFamily="34" charset="-122"/>
                </a:rPr>
                <a:t>标题</a:t>
              </a:r>
            </a:p>
            <a:p>
              <a:pPr defTabSz="914400">
                <a:buFont typeface="Arial" charset="0"/>
                <a:buNone/>
              </a:pPr>
              <a:r>
                <a:rPr lang="zh-CN" altLang="en-US" sz="1700" b="0">
                  <a:solidFill>
                    <a:srgbClr val="808080"/>
                  </a:solidFill>
                  <a:latin typeface="微软雅黑" pitchFamily="34" charset="-122"/>
                </a:rPr>
                <a:t>内容</a:t>
              </a:r>
            </a:p>
          </p:txBody>
        </p:sp>
      </p:grpSp>
      <p:grpSp>
        <p:nvGrpSpPr>
          <p:cNvPr id="95270" name="Group 38"/>
          <p:cNvGrpSpPr>
            <a:grpSpLocks/>
          </p:cNvGrpSpPr>
          <p:nvPr/>
        </p:nvGrpSpPr>
        <p:grpSpPr bwMode="auto">
          <a:xfrm>
            <a:off x="4391025" y="3179763"/>
            <a:ext cx="1176338" cy="1176337"/>
            <a:chOff x="2766" y="2003"/>
            <a:chExt cx="741" cy="741"/>
          </a:xfrm>
        </p:grpSpPr>
        <p:sp>
          <p:nvSpPr>
            <p:cNvPr id="60437" name="Freeform 9"/>
            <p:cNvSpPr>
              <a:spLocks noEditPoints="1"/>
            </p:cNvSpPr>
            <p:nvPr/>
          </p:nvSpPr>
          <p:spPr bwMode="auto">
            <a:xfrm>
              <a:off x="2766" y="2003"/>
              <a:ext cx="741" cy="741"/>
            </a:xfrm>
            <a:custGeom>
              <a:avLst/>
              <a:gdLst>
                <a:gd name="T0" fmla="*/ 388 w 2221"/>
                <a:gd name="T1" fmla="*/ 773 h 2222"/>
                <a:gd name="T2" fmla="*/ 775 w 2221"/>
                <a:gd name="T3" fmla="*/ 387 h 2222"/>
                <a:gd name="T4" fmla="*/ 388 w 2221"/>
                <a:gd name="T5" fmla="*/ 0 h 2222"/>
                <a:gd name="T6" fmla="*/ 0 w 2221"/>
                <a:gd name="T7" fmla="*/ 387 h 2222"/>
                <a:gd name="T8" fmla="*/ 388 w 2221"/>
                <a:gd name="T9" fmla="*/ 773 h 2222"/>
                <a:gd name="T10" fmla="*/ 388 w 2221"/>
                <a:gd name="T11" fmla="*/ 656 h 2222"/>
                <a:gd name="T12" fmla="*/ 658 w 2221"/>
                <a:gd name="T13" fmla="*/ 387 h 2222"/>
                <a:gd name="T14" fmla="*/ 388 w 2221"/>
                <a:gd name="T15" fmla="*/ 116 h 2222"/>
                <a:gd name="T16" fmla="*/ 117 w 2221"/>
                <a:gd name="T17" fmla="*/ 387 h 2222"/>
                <a:gd name="T18" fmla="*/ 388 w 2221"/>
                <a:gd name="T19" fmla="*/ 656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1"/>
                <a:gd name="T31" fmla="*/ 0 h 2222"/>
                <a:gd name="T32" fmla="*/ 2221 w 2221"/>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1" h="2222">
                  <a:moveTo>
                    <a:pt x="1111" y="2222"/>
                  </a:moveTo>
                  <a:cubicBezTo>
                    <a:pt x="1724" y="2222"/>
                    <a:pt x="2221" y="1724"/>
                    <a:pt x="2221" y="1111"/>
                  </a:cubicBezTo>
                  <a:cubicBezTo>
                    <a:pt x="2221" y="497"/>
                    <a:pt x="1724" y="0"/>
                    <a:pt x="1111" y="0"/>
                  </a:cubicBezTo>
                  <a:cubicBezTo>
                    <a:pt x="497" y="0"/>
                    <a:pt x="0" y="497"/>
                    <a:pt x="0" y="1111"/>
                  </a:cubicBezTo>
                  <a:cubicBezTo>
                    <a:pt x="0" y="1724"/>
                    <a:pt x="497" y="2222"/>
                    <a:pt x="1111" y="2222"/>
                  </a:cubicBezTo>
                  <a:close/>
                  <a:moveTo>
                    <a:pt x="1111" y="1887"/>
                  </a:moveTo>
                  <a:cubicBezTo>
                    <a:pt x="1539" y="1887"/>
                    <a:pt x="1886" y="1539"/>
                    <a:pt x="1886" y="1111"/>
                  </a:cubicBezTo>
                  <a:cubicBezTo>
                    <a:pt x="1886" y="682"/>
                    <a:pt x="1539" y="335"/>
                    <a:pt x="1111" y="335"/>
                  </a:cubicBezTo>
                  <a:cubicBezTo>
                    <a:pt x="682" y="335"/>
                    <a:pt x="335" y="682"/>
                    <a:pt x="335" y="1111"/>
                  </a:cubicBezTo>
                  <a:cubicBezTo>
                    <a:pt x="335" y="1539"/>
                    <a:pt x="682" y="1887"/>
                    <a:pt x="1111" y="1887"/>
                  </a:cubicBezTo>
                  <a:close/>
                </a:path>
              </a:pathLst>
            </a:custGeom>
            <a:solidFill>
              <a:schemeClr val="tx2"/>
            </a:solidFill>
            <a:ln w="9525">
              <a:noFill/>
              <a:round/>
              <a:headEnd/>
              <a:tailEnd/>
            </a:ln>
          </p:spPr>
          <p:txBody>
            <a:bodyPr/>
            <a:lstStyle/>
            <a:p>
              <a:endParaRPr lang="zh-CN" altLang="en-US"/>
            </a:p>
          </p:txBody>
        </p:sp>
        <p:sp>
          <p:nvSpPr>
            <p:cNvPr id="60438" name="TextBox 20"/>
            <p:cNvSpPr txBox="1">
              <a:spLocks noChangeArrowheads="1"/>
            </p:cNvSpPr>
            <p:nvPr/>
          </p:nvSpPr>
          <p:spPr bwMode="auto">
            <a:xfrm>
              <a:off x="2940" y="2159"/>
              <a:ext cx="388" cy="384"/>
            </a:xfrm>
            <a:prstGeom prst="rect">
              <a:avLst/>
            </a:prstGeom>
            <a:noFill/>
            <a:ln w="9525">
              <a:noFill/>
              <a:miter lim="800000"/>
              <a:headEnd/>
              <a:tailEnd/>
            </a:ln>
          </p:spPr>
          <p:txBody>
            <a:bodyPr wrap="none">
              <a:spAutoFit/>
            </a:bodyPr>
            <a:lstStyle/>
            <a:p>
              <a:pPr defTabSz="914400">
                <a:buFont typeface="Arial" charset="0"/>
                <a:buNone/>
              </a:pPr>
              <a:r>
                <a:rPr lang="zh-CN" altLang="en-US" sz="1700" b="0">
                  <a:solidFill>
                    <a:srgbClr val="808080"/>
                  </a:solidFill>
                  <a:latin typeface="微软雅黑" pitchFamily="34" charset="-122"/>
                </a:rPr>
                <a:t>标题</a:t>
              </a:r>
            </a:p>
            <a:p>
              <a:pPr defTabSz="914400">
                <a:buFont typeface="Arial" charset="0"/>
                <a:buNone/>
              </a:pPr>
              <a:r>
                <a:rPr lang="zh-CN" altLang="en-US" sz="1700" b="0">
                  <a:solidFill>
                    <a:srgbClr val="808080"/>
                  </a:solidFill>
                  <a:latin typeface="微软雅黑" pitchFamily="34" charset="-122"/>
                </a:rPr>
                <a:t>内容</a:t>
              </a:r>
              <a:endParaRPr lang="en-US" altLang="zh-CN" sz="1700" b="0">
                <a:solidFill>
                  <a:srgbClr val="808080"/>
                </a:solidFill>
                <a:latin typeface="微软雅黑" pitchFamily="34" charset="-122"/>
              </a:endParaRPr>
            </a:p>
          </p:txBody>
        </p:sp>
      </p:grpSp>
      <p:grpSp>
        <p:nvGrpSpPr>
          <p:cNvPr id="95271" name="Group 39"/>
          <p:cNvGrpSpPr>
            <a:grpSpLocks/>
          </p:cNvGrpSpPr>
          <p:nvPr/>
        </p:nvGrpSpPr>
        <p:grpSpPr bwMode="auto">
          <a:xfrm>
            <a:off x="2239963" y="3502025"/>
            <a:ext cx="1173162" cy="1174750"/>
            <a:chOff x="1411" y="2206"/>
            <a:chExt cx="739" cy="740"/>
          </a:xfrm>
        </p:grpSpPr>
        <p:sp>
          <p:nvSpPr>
            <p:cNvPr id="60435" name="Freeform 10"/>
            <p:cNvSpPr>
              <a:spLocks noEditPoints="1"/>
            </p:cNvSpPr>
            <p:nvPr/>
          </p:nvSpPr>
          <p:spPr bwMode="auto">
            <a:xfrm>
              <a:off x="1411" y="2206"/>
              <a:ext cx="739" cy="740"/>
            </a:xfrm>
            <a:custGeom>
              <a:avLst/>
              <a:gdLst>
                <a:gd name="T0" fmla="*/ 379 w 2222"/>
                <a:gd name="T1" fmla="*/ 765 h 2222"/>
                <a:gd name="T2" fmla="*/ 757 w 2222"/>
                <a:gd name="T3" fmla="*/ 382 h 2222"/>
                <a:gd name="T4" fmla="*/ 379 w 2222"/>
                <a:gd name="T5" fmla="*/ 0 h 2222"/>
                <a:gd name="T6" fmla="*/ 0 w 2222"/>
                <a:gd name="T7" fmla="*/ 382 h 2222"/>
                <a:gd name="T8" fmla="*/ 379 w 2222"/>
                <a:gd name="T9" fmla="*/ 765 h 2222"/>
                <a:gd name="T10" fmla="*/ 379 w 2222"/>
                <a:gd name="T11" fmla="*/ 649 h 2222"/>
                <a:gd name="T12" fmla="*/ 643 w 2222"/>
                <a:gd name="T13" fmla="*/ 382 h 2222"/>
                <a:gd name="T14" fmla="*/ 379 w 2222"/>
                <a:gd name="T15" fmla="*/ 115 h 2222"/>
                <a:gd name="T16" fmla="*/ 114 w 2222"/>
                <a:gd name="T17" fmla="*/ 382 h 2222"/>
                <a:gd name="T18" fmla="*/ 379 w 2222"/>
                <a:gd name="T19" fmla="*/ 649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2222"/>
                  </a:moveTo>
                  <a:cubicBezTo>
                    <a:pt x="1724" y="2222"/>
                    <a:pt x="2222" y="1724"/>
                    <a:pt x="2222" y="1111"/>
                  </a:cubicBezTo>
                  <a:cubicBezTo>
                    <a:pt x="2222" y="497"/>
                    <a:pt x="1724" y="0"/>
                    <a:pt x="1111" y="0"/>
                  </a:cubicBezTo>
                  <a:cubicBezTo>
                    <a:pt x="497" y="0"/>
                    <a:pt x="0" y="497"/>
                    <a:pt x="0" y="1111"/>
                  </a:cubicBezTo>
                  <a:cubicBezTo>
                    <a:pt x="0" y="1724"/>
                    <a:pt x="497" y="2222"/>
                    <a:pt x="1111" y="2222"/>
                  </a:cubicBezTo>
                  <a:close/>
                  <a:moveTo>
                    <a:pt x="1111" y="1887"/>
                  </a:moveTo>
                  <a:cubicBezTo>
                    <a:pt x="1539" y="1887"/>
                    <a:pt x="1887" y="1539"/>
                    <a:pt x="1887" y="1111"/>
                  </a:cubicBezTo>
                  <a:cubicBezTo>
                    <a:pt x="1887" y="683"/>
                    <a:pt x="1539" y="335"/>
                    <a:pt x="1111" y="335"/>
                  </a:cubicBezTo>
                  <a:cubicBezTo>
                    <a:pt x="682" y="335"/>
                    <a:pt x="335" y="683"/>
                    <a:pt x="335" y="1111"/>
                  </a:cubicBezTo>
                  <a:cubicBezTo>
                    <a:pt x="335" y="1539"/>
                    <a:pt x="682" y="1887"/>
                    <a:pt x="1111" y="1887"/>
                  </a:cubicBezTo>
                  <a:close/>
                </a:path>
              </a:pathLst>
            </a:custGeom>
            <a:solidFill>
              <a:schemeClr val="bg2"/>
            </a:solidFill>
            <a:ln w="9525">
              <a:noFill/>
              <a:round/>
              <a:headEnd/>
              <a:tailEnd/>
            </a:ln>
          </p:spPr>
          <p:txBody>
            <a:bodyPr/>
            <a:lstStyle/>
            <a:p>
              <a:endParaRPr lang="zh-CN" altLang="en-US"/>
            </a:p>
          </p:txBody>
        </p:sp>
        <p:sp>
          <p:nvSpPr>
            <p:cNvPr id="60436" name="TextBox 23"/>
            <p:cNvSpPr txBox="1">
              <a:spLocks noChangeArrowheads="1"/>
            </p:cNvSpPr>
            <p:nvPr/>
          </p:nvSpPr>
          <p:spPr bwMode="auto">
            <a:xfrm>
              <a:off x="1600" y="2374"/>
              <a:ext cx="388" cy="384"/>
            </a:xfrm>
            <a:prstGeom prst="rect">
              <a:avLst/>
            </a:prstGeom>
            <a:noFill/>
            <a:ln w="9525">
              <a:noFill/>
              <a:miter lim="800000"/>
              <a:headEnd/>
              <a:tailEnd/>
            </a:ln>
          </p:spPr>
          <p:txBody>
            <a:bodyPr wrap="none">
              <a:spAutoFit/>
            </a:bodyPr>
            <a:lstStyle/>
            <a:p>
              <a:pPr defTabSz="914400">
                <a:buFont typeface="Arial" charset="0"/>
                <a:buNone/>
              </a:pPr>
              <a:r>
                <a:rPr lang="zh-CN" altLang="en-US" sz="1700" b="0">
                  <a:solidFill>
                    <a:srgbClr val="808080"/>
                  </a:solidFill>
                  <a:latin typeface="微软雅黑" pitchFamily="34" charset="-122"/>
                </a:rPr>
                <a:t>标题</a:t>
              </a:r>
            </a:p>
            <a:p>
              <a:pPr defTabSz="914400">
                <a:buFont typeface="Arial" charset="0"/>
                <a:buNone/>
              </a:pPr>
              <a:r>
                <a:rPr lang="zh-CN" altLang="en-US" sz="1700" b="0">
                  <a:solidFill>
                    <a:srgbClr val="808080"/>
                  </a:solidFill>
                  <a:latin typeface="微软雅黑" pitchFamily="34" charset="-122"/>
                </a:rPr>
                <a:t>内容</a:t>
              </a:r>
            </a:p>
          </p:txBody>
        </p:sp>
      </p:grpSp>
      <p:sp>
        <p:nvSpPr>
          <p:cNvPr id="36" name="等腰三角形 1"/>
          <p:cNvSpPr>
            <a:spLocks/>
          </p:cNvSpPr>
          <p:nvPr/>
        </p:nvSpPr>
        <p:spPr bwMode="auto">
          <a:xfrm flipV="1">
            <a:off x="3676650" y="1473200"/>
            <a:ext cx="1317625" cy="120650"/>
          </a:xfrm>
          <a:custGeom>
            <a:avLst/>
            <a:gdLst>
              <a:gd name="T0" fmla="*/ 18865 w 2313967"/>
              <a:gd name="T1" fmla="*/ 0 h 288032"/>
              <a:gd name="T2" fmla="*/ 23942 w 2313967"/>
              <a:gd name="T3" fmla="*/ 1167 h 288032"/>
              <a:gd name="T4" fmla="*/ 78880 w 2313967"/>
              <a:gd name="T5" fmla="*/ 1167 h 288032"/>
              <a:gd name="T6" fmla="*/ 78880 w 2313967"/>
              <a:gd name="T7" fmla="*/ 1556 h 288032"/>
              <a:gd name="T8" fmla="*/ 25635 w 2313967"/>
              <a:gd name="T9" fmla="*/ 1556 h 288032"/>
              <a:gd name="T10" fmla="*/ 12096 w 2313967"/>
              <a:gd name="T11" fmla="*/ 1556 h 288032"/>
              <a:gd name="T12" fmla="*/ 0 w 2313967"/>
              <a:gd name="T13" fmla="*/ 1556 h 288032"/>
              <a:gd name="T14" fmla="*/ 0 w 2313967"/>
              <a:gd name="T15" fmla="*/ 1167 h 288032"/>
              <a:gd name="T16" fmla="*/ 13788 w 2313967"/>
              <a:gd name="T17" fmla="*/ 1167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endParaRPr lang="zh-CN" altLang="en-US"/>
          </a:p>
        </p:txBody>
      </p:sp>
      <p:sp>
        <p:nvSpPr>
          <p:cNvPr id="38" name="等腰三角形 1"/>
          <p:cNvSpPr>
            <a:spLocks/>
          </p:cNvSpPr>
          <p:nvPr/>
        </p:nvSpPr>
        <p:spPr bwMode="auto">
          <a:xfrm flipV="1">
            <a:off x="6208713" y="1800225"/>
            <a:ext cx="1316037" cy="122238"/>
          </a:xfrm>
          <a:custGeom>
            <a:avLst/>
            <a:gdLst>
              <a:gd name="T0" fmla="*/ 18729 w 2313967"/>
              <a:gd name="T1" fmla="*/ 0 h 288032"/>
              <a:gd name="T2" fmla="*/ 23770 w 2313967"/>
              <a:gd name="T3" fmla="*/ 1262 h 288032"/>
              <a:gd name="T4" fmla="*/ 78311 w 2313967"/>
              <a:gd name="T5" fmla="*/ 1262 h 288032"/>
              <a:gd name="T6" fmla="*/ 78311 w 2313967"/>
              <a:gd name="T7" fmla="*/ 1683 h 288032"/>
              <a:gd name="T8" fmla="*/ 25450 w 2313967"/>
              <a:gd name="T9" fmla="*/ 1683 h 288032"/>
              <a:gd name="T10" fmla="*/ 12008 w 2313967"/>
              <a:gd name="T11" fmla="*/ 1683 h 288032"/>
              <a:gd name="T12" fmla="*/ 0 w 2313967"/>
              <a:gd name="T13" fmla="*/ 1683 h 288032"/>
              <a:gd name="T14" fmla="*/ 0 w 2313967"/>
              <a:gd name="T15" fmla="*/ 1262 h 288032"/>
              <a:gd name="T16" fmla="*/ 13688 w 2313967"/>
              <a:gd name="T17" fmla="*/ 1262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endParaRPr lang="zh-CN" altLang="en-US"/>
          </a:p>
        </p:txBody>
      </p:sp>
      <p:sp>
        <p:nvSpPr>
          <p:cNvPr id="40" name="等腰三角形 1"/>
          <p:cNvSpPr>
            <a:spLocks/>
          </p:cNvSpPr>
          <p:nvPr/>
        </p:nvSpPr>
        <p:spPr bwMode="auto">
          <a:xfrm>
            <a:off x="4332288" y="4356100"/>
            <a:ext cx="1316037" cy="122238"/>
          </a:xfrm>
          <a:custGeom>
            <a:avLst/>
            <a:gdLst>
              <a:gd name="T0" fmla="*/ 18729 w 2313967"/>
              <a:gd name="T1" fmla="*/ 0 h 288032"/>
              <a:gd name="T2" fmla="*/ 23770 w 2313967"/>
              <a:gd name="T3" fmla="*/ 1262 h 288032"/>
              <a:gd name="T4" fmla="*/ 78311 w 2313967"/>
              <a:gd name="T5" fmla="*/ 1262 h 288032"/>
              <a:gd name="T6" fmla="*/ 78311 w 2313967"/>
              <a:gd name="T7" fmla="*/ 1683 h 288032"/>
              <a:gd name="T8" fmla="*/ 25450 w 2313967"/>
              <a:gd name="T9" fmla="*/ 1683 h 288032"/>
              <a:gd name="T10" fmla="*/ 12008 w 2313967"/>
              <a:gd name="T11" fmla="*/ 1683 h 288032"/>
              <a:gd name="T12" fmla="*/ 0 w 2313967"/>
              <a:gd name="T13" fmla="*/ 1683 h 288032"/>
              <a:gd name="T14" fmla="*/ 0 w 2313967"/>
              <a:gd name="T15" fmla="*/ 1262 h 288032"/>
              <a:gd name="T16" fmla="*/ 13688 w 2313967"/>
              <a:gd name="T17" fmla="*/ 1262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endParaRPr lang="zh-CN" altLang="en-US"/>
          </a:p>
        </p:txBody>
      </p:sp>
      <p:sp>
        <p:nvSpPr>
          <p:cNvPr id="42" name="等腰三角形 1"/>
          <p:cNvSpPr>
            <a:spLocks/>
          </p:cNvSpPr>
          <p:nvPr/>
        </p:nvSpPr>
        <p:spPr bwMode="auto">
          <a:xfrm>
            <a:off x="2179638" y="4619625"/>
            <a:ext cx="1316037" cy="123825"/>
          </a:xfrm>
          <a:custGeom>
            <a:avLst/>
            <a:gdLst>
              <a:gd name="T0" fmla="*/ 18729 w 2313967"/>
              <a:gd name="T1" fmla="*/ 0 h 288032"/>
              <a:gd name="T2" fmla="*/ 23770 w 2313967"/>
              <a:gd name="T3" fmla="*/ 1364 h 288032"/>
              <a:gd name="T4" fmla="*/ 78311 w 2313967"/>
              <a:gd name="T5" fmla="*/ 1364 h 288032"/>
              <a:gd name="T6" fmla="*/ 78311 w 2313967"/>
              <a:gd name="T7" fmla="*/ 1818 h 288032"/>
              <a:gd name="T8" fmla="*/ 25450 w 2313967"/>
              <a:gd name="T9" fmla="*/ 1818 h 288032"/>
              <a:gd name="T10" fmla="*/ 12008 w 2313967"/>
              <a:gd name="T11" fmla="*/ 1818 h 288032"/>
              <a:gd name="T12" fmla="*/ 0 w 2313967"/>
              <a:gd name="T13" fmla="*/ 1818 h 288032"/>
              <a:gd name="T14" fmla="*/ 0 w 2313967"/>
              <a:gd name="T15" fmla="*/ 1364 h 288032"/>
              <a:gd name="T16" fmla="*/ 13688 w 2313967"/>
              <a:gd name="T17" fmla="*/ 1364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endParaRPr lang="zh-CN" altLang="en-US"/>
          </a:p>
        </p:txBody>
      </p:sp>
      <p:sp>
        <p:nvSpPr>
          <p:cNvPr id="95263" name="Text Box 31"/>
          <p:cNvSpPr txBox="1">
            <a:spLocks noChangeArrowheads="1"/>
          </p:cNvSpPr>
          <p:nvPr/>
        </p:nvSpPr>
        <p:spPr bwMode="auto">
          <a:xfrm>
            <a:off x="3565525" y="1044575"/>
            <a:ext cx="1511300" cy="396875"/>
          </a:xfrm>
          <a:prstGeom prst="rect">
            <a:avLst/>
          </a:prstGeom>
          <a:noFill/>
          <a:ln w="9525">
            <a:noFill/>
            <a:miter lim="800000"/>
            <a:headEnd/>
            <a:tailEnd/>
          </a:ln>
        </p:spPr>
        <p:txBody>
          <a:bodyPr>
            <a:spAutoFit/>
          </a:bodyPr>
          <a:lstStyle/>
          <a:p>
            <a:pPr defTabSz="914400">
              <a:spcBef>
                <a:spcPct val="50000"/>
              </a:spcBef>
            </a:pPr>
            <a:r>
              <a:rPr lang="zh-CN" altLang="en-US" sz="1000" b="0">
                <a:solidFill>
                  <a:srgbClr val="808080"/>
                </a:solidFill>
              </a:rPr>
              <a:t>请在此处添加文字内容请在此处添加文字内容</a:t>
            </a:r>
          </a:p>
        </p:txBody>
      </p:sp>
      <p:sp>
        <p:nvSpPr>
          <p:cNvPr id="95264" name="Text Box 32"/>
          <p:cNvSpPr txBox="1">
            <a:spLocks noChangeArrowheads="1"/>
          </p:cNvSpPr>
          <p:nvPr/>
        </p:nvSpPr>
        <p:spPr bwMode="auto">
          <a:xfrm>
            <a:off x="6086475" y="1366838"/>
            <a:ext cx="1511300" cy="396875"/>
          </a:xfrm>
          <a:prstGeom prst="rect">
            <a:avLst/>
          </a:prstGeom>
          <a:noFill/>
          <a:ln w="9525">
            <a:noFill/>
            <a:miter lim="800000"/>
            <a:headEnd/>
            <a:tailEnd/>
          </a:ln>
        </p:spPr>
        <p:txBody>
          <a:bodyPr>
            <a:spAutoFit/>
          </a:bodyPr>
          <a:lstStyle/>
          <a:p>
            <a:pPr defTabSz="914400">
              <a:spcBef>
                <a:spcPct val="50000"/>
              </a:spcBef>
            </a:pPr>
            <a:r>
              <a:rPr lang="zh-CN" altLang="en-US" sz="1000" b="0">
                <a:solidFill>
                  <a:srgbClr val="808080"/>
                </a:solidFill>
              </a:rPr>
              <a:t>请在此处添加文字内容请在此处添加文字内容</a:t>
            </a:r>
          </a:p>
        </p:txBody>
      </p:sp>
      <p:sp>
        <p:nvSpPr>
          <p:cNvPr id="95265" name="Text Box 33"/>
          <p:cNvSpPr txBox="1">
            <a:spLocks noChangeArrowheads="1"/>
          </p:cNvSpPr>
          <p:nvPr/>
        </p:nvSpPr>
        <p:spPr bwMode="auto">
          <a:xfrm>
            <a:off x="2052638" y="4751388"/>
            <a:ext cx="1511300" cy="396875"/>
          </a:xfrm>
          <a:prstGeom prst="rect">
            <a:avLst/>
          </a:prstGeom>
          <a:noFill/>
          <a:ln w="9525">
            <a:noFill/>
            <a:miter lim="800000"/>
            <a:headEnd/>
            <a:tailEnd/>
          </a:ln>
        </p:spPr>
        <p:txBody>
          <a:bodyPr>
            <a:spAutoFit/>
          </a:bodyPr>
          <a:lstStyle/>
          <a:p>
            <a:pPr defTabSz="914400">
              <a:spcBef>
                <a:spcPct val="50000"/>
              </a:spcBef>
            </a:pPr>
            <a:r>
              <a:rPr lang="zh-CN" altLang="en-US" sz="1000" b="0">
                <a:solidFill>
                  <a:srgbClr val="808080"/>
                </a:solidFill>
              </a:rPr>
              <a:t>请在此处添加文字内容请在此处添加文字内容</a:t>
            </a:r>
          </a:p>
        </p:txBody>
      </p:sp>
      <p:sp>
        <p:nvSpPr>
          <p:cNvPr id="95266" name="Text Box 34"/>
          <p:cNvSpPr txBox="1">
            <a:spLocks noChangeArrowheads="1"/>
          </p:cNvSpPr>
          <p:nvPr/>
        </p:nvSpPr>
        <p:spPr bwMode="auto">
          <a:xfrm>
            <a:off x="4213225" y="4500563"/>
            <a:ext cx="1511300" cy="396875"/>
          </a:xfrm>
          <a:prstGeom prst="rect">
            <a:avLst/>
          </a:prstGeom>
          <a:noFill/>
          <a:ln w="9525">
            <a:noFill/>
            <a:miter lim="800000"/>
            <a:headEnd/>
            <a:tailEnd/>
          </a:ln>
        </p:spPr>
        <p:txBody>
          <a:bodyPr>
            <a:spAutoFit/>
          </a:bodyPr>
          <a:lstStyle/>
          <a:p>
            <a:pPr defTabSz="914400">
              <a:spcBef>
                <a:spcPct val="50000"/>
              </a:spcBef>
            </a:pPr>
            <a:r>
              <a:rPr lang="zh-CN" altLang="en-US" sz="1000" b="0">
                <a:solidFill>
                  <a:srgbClr val="808080"/>
                </a:solidFill>
              </a:rPr>
              <a:t>请在此处添加文字内容请在此处添加文字内容</a:t>
            </a:r>
          </a:p>
        </p:txBody>
      </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95267"/>
                                        </p:tgtEl>
                                        <p:attrNameLst>
                                          <p:attrName>style.visibility</p:attrName>
                                        </p:attrNameLst>
                                      </p:cBhvr>
                                      <p:to>
                                        <p:strVal val="visible"/>
                                      </p:to>
                                    </p:set>
                                    <p:animEffect transition="in" filter="wipe(down)">
                                      <p:cBhvr>
                                        <p:cTn id="10" dur="1000"/>
                                        <p:tgtEl>
                                          <p:spTgt spid="95267"/>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1000"/>
                                        <p:tgtEl>
                                          <p:spTgt spid="6"/>
                                        </p:tgtEl>
                                      </p:cBhvr>
                                    </p:animEffect>
                                  </p:childTnLst>
                                </p:cTn>
                              </p:par>
                              <p:par>
                                <p:cTn id="14" presetID="22" presetClass="entr" presetSubtype="4" fill="hold" nodeType="withEffect">
                                  <p:stCondLst>
                                    <p:cond delay="0"/>
                                  </p:stCondLst>
                                  <p:childTnLst>
                                    <p:set>
                                      <p:cBhvr>
                                        <p:cTn id="15" dur="1" fill="hold">
                                          <p:stCondLst>
                                            <p:cond delay="0"/>
                                          </p:stCondLst>
                                        </p:cTn>
                                        <p:tgtEl>
                                          <p:spTgt spid="95268"/>
                                        </p:tgtEl>
                                        <p:attrNameLst>
                                          <p:attrName>style.visibility</p:attrName>
                                        </p:attrNameLst>
                                      </p:cBhvr>
                                      <p:to>
                                        <p:strVal val="visible"/>
                                      </p:to>
                                    </p:set>
                                    <p:animEffect transition="in" filter="wipe(down)">
                                      <p:cBhvr>
                                        <p:cTn id="16" dur="1000"/>
                                        <p:tgtEl>
                                          <p:spTgt spid="9526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1000"/>
                                        <p:tgtEl>
                                          <p:spTgt spid="7"/>
                                        </p:tgtEl>
                                      </p:cBhvr>
                                    </p:animEffect>
                                  </p:childTnLst>
                                </p:cTn>
                              </p:par>
                              <p:par>
                                <p:cTn id="20" presetID="22" presetClass="entr" presetSubtype="4" fill="hold" nodeType="withEffect">
                                  <p:stCondLst>
                                    <p:cond delay="0"/>
                                  </p:stCondLst>
                                  <p:childTnLst>
                                    <p:set>
                                      <p:cBhvr>
                                        <p:cTn id="21" dur="1" fill="hold">
                                          <p:stCondLst>
                                            <p:cond delay="0"/>
                                          </p:stCondLst>
                                        </p:cTn>
                                        <p:tgtEl>
                                          <p:spTgt spid="95269"/>
                                        </p:tgtEl>
                                        <p:attrNameLst>
                                          <p:attrName>style.visibility</p:attrName>
                                        </p:attrNameLst>
                                      </p:cBhvr>
                                      <p:to>
                                        <p:strVal val="visible"/>
                                      </p:to>
                                    </p:set>
                                    <p:animEffect transition="in" filter="wipe(down)">
                                      <p:cBhvr>
                                        <p:cTn id="22" dur="1000"/>
                                        <p:tgtEl>
                                          <p:spTgt spid="95269"/>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1000"/>
                                        <p:tgtEl>
                                          <p:spTgt spid="8"/>
                                        </p:tgtEl>
                                      </p:cBhvr>
                                    </p:animEffect>
                                  </p:childTnLst>
                                </p:cTn>
                              </p:par>
                              <p:par>
                                <p:cTn id="26" presetID="22" presetClass="entr" presetSubtype="1" fill="hold" nodeType="withEffect">
                                  <p:stCondLst>
                                    <p:cond delay="0"/>
                                  </p:stCondLst>
                                  <p:childTnLst>
                                    <p:set>
                                      <p:cBhvr>
                                        <p:cTn id="27" dur="1" fill="hold">
                                          <p:stCondLst>
                                            <p:cond delay="0"/>
                                          </p:stCondLst>
                                        </p:cTn>
                                        <p:tgtEl>
                                          <p:spTgt spid="95270"/>
                                        </p:tgtEl>
                                        <p:attrNameLst>
                                          <p:attrName>style.visibility</p:attrName>
                                        </p:attrNameLst>
                                      </p:cBhvr>
                                      <p:to>
                                        <p:strVal val="visible"/>
                                      </p:to>
                                    </p:set>
                                    <p:animEffect transition="in" filter="wipe(up)">
                                      <p:cBhvr>
                                        <p:cTn id="28" dur="1000"/>
                                        <p:tgtEl>
                                          <p:spTgt spid="95270"/>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1000"/>
                                        <p:tgtEl>
                                          <p:spTgt spid="9"/>
                                        </p:tgtEl>
                                      </p:cBhvr>
                                    </p:animEffect>
                                  </p:childTnLst>
                                </p:cTn>
                              </p:par>
                              <p:par>
                                <p:cTn id="32" presetID="22" presetClass="entr" presetSubtype="1" fill="hold" nodeType="withEffect">
                                  <p:stCondLst>
                                    <p:cond delay="0"/>
                                  </p:stCondLst>
                                  <p:childTnLst>
                                    <p:set>
                                      <p:cBhvr>
                                        <p:cTn id="33" dur="1" fill="hold">
                                          <p:stCondLst>
                                            <p:cond delay="0"/>
                                          </p:stCondLst>
                                        </p:cTn>
                                        <p:tgtEl>
                                          <p:spTgt spid="95271"/>
                                        </p:tgtEl>
                                        <p:attrNameLst>
                                          <p:attrName>style.visibility</p:attrName>
                                        </p:attrNameLst>
                                      </p:cBhvr>
                                      <p:to>
                                        <p:strVal val="visible"/>
                                      </p:to>
                                    </p:set>
                                    <p:animEffect transition="in" filter="wipe(up)">
                                      <p:cBhvr>
                                        <p:cTn id="34" dur="1000"/>
                                        <p:tgtEl>
                                          <p:spTgt spid="95271"/>
                                        </p:tgtEl>
                                      </p:cBhvr>
                                    </p:animEffect>
                                  </p:childTnLst>
                                </p:cTn>
                              </p:par>
                            </p:childTnLst>
                          </p:cTn>
                        </p:par>
                        <p:par>
                          <p:cTn id="35" fill="hold">
                            <p:stCondLst>
                              <p:cond delay="1000"/>
                            </p:stCondLst>
                            <p:childTnLst>
                              <p:par>
                                <p:cTn id="36" presetID="17" presetClass="entr" presetSubtype="10" fill="hold" grpId="0" nodeType="after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p:cTn id="38" dur="500" fill="hold"/>
                                        <p:tgtEl>
                                          <p:spTgt spid="36"/>
                                        </p:tgtEl>
                                        <p:attrNameLst>
                                          <p:attrName>ppt_w</p:attrName>
                                        </p:attrNameLst>
                                      </p:cBhvr>
                                      <p:tavLst>
                                        <p:tav tm="0">
                                          <p:val>
                                            <p:fltVal val="0"/>
                                          </p:val>
                                        </p:tav>
                                        <p:tav tm="100000">
                                          <p:val>
                                            <p:strVal val="#ppt_w"/>
                                          </p:val>
                                        </p:tav>
                                      </p:tavLst>
                                    </p:anim>
                                    <p:anim calcmode="lin" valueType="num">
                                      <p:cBhvr>
                                        <p:cTn id="39" dur="500" fill="hold"/>
                                        <p:tgtEl>
                                          <p:spTgt spid="36"/>
                                        </p:tgtEl>
                                        <p:attrNameLst>
                                          <p:attrName>ppt_h</p:attrName>
                                        </p:attrNameLst>
                                      </p:cBhvr>
                                      <p:tavLst>
                                        <p:tav tm="0">
                                          <p:val>
                                            <p:strVal val="#ppt_h"/>
                                          </p:val>
                                        </p:tav>
                                        <p:tav tm="100000">
                                          <p:val>
                                            <p:strVal val="#ppt_h"/>
                                          </p:val>
                                        </p:tav>
                                      </p:tavLst>
                                    </p:anim>
                                  </p:childTnLst>
                                </p:cTn>
                              </p:par>
                            </p:childTnLst>
                          </p:cTn>
                        </p:par>
                        <p:par>
                          <p:cTn id="40" fill="hold">
                            <p:stCondLst>
                              <p:cond delay="1500"/>
                            </p:stCondLst>
                            <p:childTnLst>
                              <p:par>
                                <p:cTn id="41" presetID="42" presetClass="entr" presetSubtype="0" fill="hold" grpId="0" nodeType="afterEffect">
                                  <p:stCondLst>
                                    <p:cond delay="0"/>
                                  </p:stCondLst>
                                  <p:childTnLst>
                                    <p:set>
                                      <p:cBhvr>
                                        <p:cTn id="42" dur="1" fill="hold">
                                          <p:stCondLst>
                                            <p:cond delay="0"/>
                                          </p:stCondLst>
                                        </p:cTn>
                                        <p:tgtEl>
                                          <p:spTgt spid="95263"/>
                                        </p:tgtEl>
                                        <p:attrNameLst>
                                          <p:attrName>style.visibility</p:attrName>
                                        </p:attrNameLst>
                                      </p:cBhvr>
                                      <p:to>
                                        <p:strVal val="visible"/>
                                      </p:to>
                                    </p:set>
                                    <p:animEffect transition="in" filter="fade">
                                      <p:cBhvr>
                                        <p:cTn id="43" dur="1000"/>
                                        <p:tgtEl>
                                          <p:spTgt spid="95263"/>
                                        </p:tgtEl>
                                      </p:cBhvr>
                                    </p:animEffect>
                                    <p:anim calcmode="lin" valueType="num">
                                      <p:cBhvr>
                                        <p:cTn id="44" dur="1000" fill="hold"/>
                                        <p:tgtEl>
                                          <p:spTgt spid="95263"/>
                                        </p:tgtEl>
                                        <p:attrNameLst>
                                          <p:attrName>ppt_x</p:attrName>
                                        </p:attrNameLst>
                                      </p:cBhvr>
                                      <p:tavLst>
                                        <p:tav tm="0">
                                          <p:val>
                                            <p:strVal val="#ppt_x"/>
                                          </p:val>
                                        </p:tav>
                                        <p:tav tm="100000">
                                          <p:val>
                                            <p:strVal val="#ppt_x"/>
                                          </p:val>
                                        </p:tav>
                                      </p:tavLst>
                                    </p:anim>
                                    <p:anim calcmode="lin" valueType="num">
                                      <p:cBhvr>
                                        <p:cTn id="45" dur="1000" fill="hold"/>
                                        <p:tgtEl>
                                          <p:spTgt spid="95263"/>
                                        </p:tgtEl>
                                        <p:attrNameLst>
                                          <p:attrName>ppt_y</p:attrName>
                                        </p:attrNameLst>
                                      </p:cBhvr>
                                      <p:tavLst>
                                        <p:tav tm="0">
                                          <p:val>
                                            <p:strVal val="#ppt_y+.1"/>
                                          </p:val>
                                        </p:tav>
                                        <p:tav tm="100000">
                                          <p:val>
                                            <p:strVal val="#ppt_y"/>
                                          </p:val>
                                        </p:tav>
                                      </p:tavLst>
                                    </p:anim>
                                  </p:childTnLst>
                                </p:cTn>
                              </p:par>
                            </p:childTnLst>
                          </p:cTn>
                        </p:par>
                        <p:par>
                          <p:cTn id="46" fill="hold">
                            <p:stCondLst>
                              <p:cond delay="2500"/>
                            </p:stCondLst>
                            <p:childTnLst>
                              <p:par>
                                <p:cTn id="47" presetID="17" presetClass="entr" presetSubtype="10" fill="hold" grpId="0"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p:cTn id="49" dur="500" fill="hold"/>
                                        <p:tgtEl>
                                          <p:spTgt spid="38"/>
                                        </p:tgtEl>
                                        <p:attrNameLst>
                                          <p:attrName>ppt_w</p:attrName>
                                        </p:attrNameLst>
                                      </p:cBhvr>
                                      <p:tavLst>
                                        <p:tav tm="0">
                                          <p:val>
                                            <p:fltVal val="0"/>
                                          </p:val>
                                        </p:tav>
                                        <p:tav tm="100000">
                                          <p:val>
                                            <p:strVal val="#ppt_w"/>
                                          </p:val>
                                        </p:tav>
                                      </p:tavLst>
                                    </p:anim>
                                    <p:anim calcmode="lin" valueType="num">
                                      <p:cBhvr>
                                        <p:cTn id="50" dur="500" fill="hold"/>
                                        <p:tgtEl>
                                          <p:spTgt spid="38"/>
                                        </p:tgtEl>
                                        <p:attrNameLst>
                                          <p:attrName>ppt_h</p:attrName>
                                        </p:attrNameLst>
                                      </p:cBhvr>
                                      <p:tavLst>
                                        <p:tav tm="0">
                                          <p:val>
                                            <p:strVal val="#ppt_h"/>
                                          </p:val>
                                        </p:tav>
                                        <p:tav tm="100000">
                                          <p:val>
                                            <p:strVal val="#ppt_h"/>
                                          </p:val>
                                        </p:tav>
                                      </p:tavLst>
                                    </p:anim>
                                  </p:childTnLst>
                                </p:cTn>
                              </p:par>
                            </p:childTnLst>
                          </p:cTn>
                        </p:par>
                        <p:par>
                          <p:cTn id="51" fill="hold">
                            <p:stCondLst>
                              <p:cond delay="3000"/>
                            </p:stCondLst>
                            <p:childTnLst>
                              <p:par>
                                <p:cTn id="52" presetID="42" presetClass="entr" presetSubtype="0" fill="hold" grpId="0" nodeType="afterEffect">
                                  <p:stCondLst>
                                    <p:cond delay="0"/>
                                  </p:stCondLst>
                                  <p:childTnLst>
                                    <p:set>
                                      <p:cBhvr>
                                        <p:cTn id="53" dur="1" fill="hold">
                                          <p:stCondLst>
                                            <p:cond delay="0"/>
                                          </p:stCondLst>
                                        </p:cTn>
                                        <p:tgtEl>
                                          <p:spTgt spid="95264"/>
                                        </p:tgtEl>
                                        <p:attrNameLst>
                                          <p:attrName>style.visibility</p:attrName>
                                        </p:attrNameLst>
                                      </p:cBhvr>
                                      <p:to>
                                        <p:strVal val="visible"/>
                                      </p:to>
                                    </p:set>
                                    <p:animEffect transition="in" filter="fade">
                                      <p:cBhvr>
                                        <p:cTn id="54" dur="1000"/>
                                        <p:tgtEl>
                                          <p:spTgt spid="95264"/>
                                        </p:tgtEl>
                                      </p:cBhvr>
                                    </p:animEffect>
                                    <p:anim calcmode="lin" valueType="num">
                                      <p:cBhvr>
                                        <p:cTn id="55" dur="1000" fill="hold"/>
                                        <p:tgtEl>
                                          <p:spTgt spid="95264"/>
                                        </p:tgtEl>
                                        <p:attrNameLst>
                                          <p:attrName>ppt_x</p:attrName>
                                        </p:attrNameLst>
                                      </p:cBhvr>
                                      <p:tavLst>
                                        <p:tav tm="0">
                                          <p:val>
                                            <p:strVal val="#ppt_x"/>
                                          </p:val>
                                        </p:tav>
                                        <p:tav tm="100000">
                                          <p:val>
                                            <p:strVal val="#ppt_x"/>
                                          </p:val>
                                        </p:tav>
                                      </p:tavLst>
                                    </p:anim>
                                    <p:anim calcmode="lin" valueType="num">
                                      <p:cBhvr>
                                        <p:cTn id="56" dur="1000" fill="hold"/>
                                        <p:tgtEl>
                                          <p:spTgt spid="95264"/>
                                        </p:tgtEl>
                                        <p:attrNameLst>
                                          <p:attrName>ppt_y</p:attrName>
                                        </p:attrNameLst>
                                      </p:cBhvr>
                                      <p:tavLst>
                                        <p:tav tm="0">
                                          <p:val>
                                            <p:strVal val="#ppt_y+.1"/>
                                          </p:val>
                                        </p:tav>
                                        <p:tav tm="100000">
                                          <p:val>
                                            <p:strVal val="#ppt_y"/>
                                          </p:val>
                                        </p:tav>
                                      </p:tavLst>
                                    </p:anim>
                                  </p:childTnLst>
                                </p:cTn>
                              </p:par>
                            </p:childTnLst>
                          </p:cTn>
                        </p:par>
                        <p:par>
                          <p:cTn id="57" fill="hold">
                            <p:stCondLst>
                              <p:cond delay="4000"/>
                            </p:stCondLst>
                            <p:childTnLst>
                              <p:par>
                                <p:cTn id="58" presetID="17" presetClass="entr" presetSubtype="10" fill="hold" grpId="0" nodeType="afterEffect">
                                  <p:stCondLst>
                                    <p:cond delay="0"/>
                                  </p:stCondLst>
                                  <p:childTnLst>
                                    <p:set>
                                      <p:cBhvr>
                                        <p:cTn id="59" dur="1" fill="hold">
                                          <p:stCondLst>
                                            <p:cond delay="0"/>
                                          </p:stCondLst>
                                        </p:cTn>
                                        <p:tgtEl>
                                          <p:spTgt spid="40"/>
                                        </p:tgtEl>
                                        <p:attrNameLst>
                                          <p:attrName>style.visibility</p:attrName>
                                        </p:attrNameLst>
                                      </p:cBhvr>
                                      <p:to>
                                        <p:strVal val="visible"/>
                                      </p:to>
                                    </p:set>
                                    <p:anim calcmode="lin" valueType="num">
                                      <p:cBhvr>
                                        <p:cTn id="60" dur="500" fill="hold"/>
                                        <p:tgtEl>
                                          <p:spTgt spid="40"/>
                                        </p:tgtEl>
                                        <p:attrNameLst>
                                          <p:attrName>ppt_w</p:attrName>
                                        </p:attrNameLst>
                                      </p:cBhvr>
                                      <p:tavLst>
                                        <p:tav tm="0">
                                          <p:val>
                                            <p:fltVal val="0"/>
                                          </p:val>
                                        </p:tav>
                                        <p:tav tm="100000">
                                          <p:val>
                                            <p:strVal val="#ppt_w"/>
                                          </p:val>
                                        </p:tav>
                                      </p:tavLst>
                                    </p:anim>
                                    <p:anim calcmode="lin" valueType="num">
                                      <p:cBhvr>
                                        <p:cTn id="61" dur="500" fill="hold"/>
                                        <p:tgtEl>
                                          <p:spTgt spid="40"/>
                                        </p:tgtEl>
                                        <p:attrNameLst>
                                          <p:attrName>ppt_h</p:attrName>
                                        </p:attrNameLst>
                                      </p:cBhvr>
                                      <p:tavLst>
                                        <p:tav tm="0">
                                          <p:val>
                                            <p:strVal val="#ppt_h"/>
                                          </p:val>
                                        </p:tav>
                                        <p:tav tm="100000">
                                          <p:val>
                                            <p:strVal val="#ppt_h"/>
                                          </p:val>
                                        </p:tav>
                                      </p:tavLst>
                                    </p:anim>
                                  </p:childTnLst>
                                </p:cTn>
                              </p:par>
                            </p:childTnLst>
                          </p:cTn>
                        </p:par>
                        <p:par>
                          <p:cTn id="62" fill="hold">
                            <p:stCondLst>
                              <p:cond delay="4500"/>
                            </p:stCondLst>
                            <p:childTnLst>
                              <p:par>
                                <p:cTn id="63" presetID="42" presetClass="entr" presetSubtype="0" fill="hold" grpId="0" nodeType="afterEffect">
                                  <p:stCondLst>
                                    <p:cond delay="0"/>
                                  </p:stCondLst>
                                  <p:childTnLst>
                                    <p:set>
                                      <p:cBhvr>
                                        <p:cTn id="64" dur="1" fill="hold">
                                          <p:stCondLst>
                                            <p:cond delay="0"/>
                                          </p:stCondLst>
                                        </p:cTn>
                                        <p:tgtEl>
                                          <p:spTgt spid="95266"/>
                                        </p:tgtEl>
                                        <p:attrNameLst>
                                          <p:attrName>style.visibility</p:attrName>
                                        </p:attrNameLst>
                                      </p:cBhvr>
                                      <p:to>
                                        <p:strVal val="visible"/>
                                      </p:to>
                                    </p:set>
                                    <p:animEffect transition="in" filter="fade">
                                      <p:cBhvr>
                                        <p:cTn id="65" dur="1000"/>
                                        <p:tgtEl>
                                          <p:spTgt spid="95266"/>
                                        </p:tgtEl>
                                      </p:cBhvr>
                                    </p:animEffect>
                                    <p:anim calcmode="lin" valueType="num">
                                      <p:cBhvr>
                                        <p:cTn id="66" dur="1000" fill="hold"/>
                                        <p:tgtEl>
                                          <p:spTgt spid="95266"/>
                                        </p:tgtEl>
                                        <p:attrNameLst>
                                          <p:attrName>ppt_x</p:attrName>
                                        </p:attrNameLst>
                                      </p:cBhvr>
                                      <p:tavLst>
                                        <p:tav tm="0">
                                          <p:val>
                                            <p:strVal val="#ppt_x"/>
                                          </p:val>
                                        </p:tav>
                                        <p:tav tm="100000">
                                          <p:val>
                                            <p:strVal val="#ppt_x"/>
                                          </p:val>
                                        </p:tav>
                                      </p:tavLst>
                                    </p:anim>
                                    <p:anim calcmode="lin" valueType="num">
                                      <p:cBhvr>
                                        <p:cTn id="67" dur="1000" fill="hold"/>
                                        <p:tgtEl>
                                          <p:spTgt spid="95266"/>
                                        </p:tgtEl>
                                        <p:attrNameLst>
                                          <p:attrName>ppt_y</p:attrName>
                                        </p:attrNameLst>
                                      </p:cBhvr>
                                      <p:tavLst>
                                        <p:tav tm="0">
                                          <p:val>
                                            <p:strVal val="#ppt_y+.1"/>
                                          </p:val>
                                        </p:tav>
                                        <p:tav tm="100000">
                                          <p:val>
                                            <p:strVal val="#ppt_y"/>
                                          </p:val>
                                        </p:tav>
                                      </p:tavLst>
                                    </p:anim>
                                  </p:childTnLst>
                                </p:cTn>
                              </p:par>
                            </p:childTnLst>
                          </p:cTn>
                        </p:par>
                        <p:par>
                          <p:cTn id="68" fill="hold">
                            <p:stCondLst>
                              <p:cond delay="5500"/>
                            </p:stCondLst>
                            <p:childTnLst>
                              <p:par>
                                <p:cTn id="69" presetID="17" presetClass="entr" presetSubtype="10" fill="hold" grpId="0" nodeType="afterEffect">
                                  <p:stCondLst>
                                    <p:cond delay="0"/>
                                  </p:stCondLst>
                                  <p:childTnLst>
                                    <p:set>
                                      <p:cBhvr>
                                        <p:cTn id="70" dur="1" fill="hold">
                                          <p:stCondLst>
                                            <p:cond delay="0"/>
                                          </p:stCondLst>
                                        </p:cTn>
                                        <p:tgtEl>
                                          <p:spTgt spid="42"/>
                                        </p:tgtEl>
                                        <p:attrNameLst>
                                          <p:attrName>style.visibility</p:attrName>
                                        </p:attrNameLst>
                                      </p:cBhvr>
                                      <p:to>
                                        <p:strVal val="visible"/>
                                      </p:to>
                                    </p:set>
                                    <p:anim calcmode="lin" valueType="num">
                                      <p:cBhvr>
                                        <p:cTn id="71" dur="500" fill="hold"/>
                                        <p:tgtEl>
                                          <p:spTgt spid="42"/>
                                        </p:tgtEl>
                                        <p:attrNameLst>
                                          <p:attrName>ppt_w</p:attrName>
                                        </p:attrNameLst>
                                      </p:cBhvr>
                                      <p:tavLst>
                                        <p:tav tm="0">
                                          <p:val>
                                            <p:fltVal val="0"/>
                                          </p:val>
                                        </p:tav>
                                        <p:tav tm="100000">
                                          <p:val>
                                            <p:strVal val="#ppt_w"/>
                                          </p:val>
                                        </p:tav>
                                      </p:tavLst>
                                    </p:anim>
                                    <p:anim calcmode="lin" valueType="num">
                                      <p:cBhvr>
                                        <p:cTn id="72" dur="500" fill="hold"/>
                                        <p:tgtEl>
                                          <p:spTgt spid="42"/>
                                        </p:tgtEl>
                                        <p:attrNameLst>
                                          <p:attrName>ppt_h</p:attrName>
                                        </p:attrNameLst>
                                      </p:cBhvr>
                                      <p:tavLst>
                                        <p:tav tm="0">
                                          <p:val>
                                            <p:strVal val="#ppt_h"/>
                                          </p:val>
                                        </p:tav>
                                        <p:tav tm="100000">
                                          <p:val>
                                            <p:strVal val="#ppt_h"/>
                                          </p:val>
                                        </p:tav>
                                      </p:tavLst>
                                    </p:anim>
                                  </p:childTnLst>
                                </p:cTn>
                              </p:par>
                            </p:childTnLst>
                          </p:cTn>
                        </p:par>
                        <p:par>
                          <p:cTn id="73" fill="hold">
                            <p:stCondLst>
                              <p:cond delay="6000"/>
                            </p:stCondLst>
                            <p:childTnLst>
                              <p:par>
                                <p:cTn id="74" presetID="42" presetClass="entr" presetSubtype="0" fill="hold" grpId="0" nodeType="afterEffect">
                                  <p:stCondLst>
                                    <p:cond delay="0"/>
                                  </p:stCondLst>
                                  <p:childTnLst>
                                    <p:set>
                                      <p:cBhvr>
                                        <p:cTn id="75" dur="1" fill="hold">
                                          <p:stCondLst>
                                            <p:cond delay="0"/>
                                          </p:stCondLst>
                                        </p:cTn>
                                        <p:tgtEl>
                                          <p:spTgt spid="95265"/>
                                        </p:tgtEl>
                                        <p:attrNameLst>
                                          <p:attrName>style.visibility</p:attrName>
                                        </p:attrNameLst>
                                      </p:cBhvr>
                                      <p:to>
                                        <p:strVal val="visible"/>
                                      </p:to>
                                    </p:set>
                                    <p:animEffect transition="in" filter="fade">
                                      <p:cBhvr>
                                        <p:cTn id="76" dur="500"/>
                                        <p:tgtEl>
                                          <p:spTgt spid="95265"/>
                                        </p:tgtEl>
                                      </p:cBhvr>
                                    </p:animEffect>
                                    <p:anim calcmode="lin" valueType="num">
                                      <p:cBhvr>
                                        <p:cTn id="77" dur="500" fill="hold"/>
                                        <p:tgtEl>
                                          <p:spTgt spid="95265"/>
                                        </p:tgtEl>
                                        <p:attrNameLst>
                                          <p:attrName>ppt_x</p:attrName>
                                        </p:attrNameLst>
                                      </p:cBhvr>
                                      <p:tavLst>
                                        <p:tav tm="0">
                                          <p:val>
                                            <p:strVal val="#ppt_x"/>
                                          </p:val>
                                        </p:tav>
                                        <p:tav tm="100000">
                                          <p:val>
                                            <p:strVal val="#ppt_x"/>
                                          </p:val>
                                        </p:tav>
                                      </p:tavLst>
                                    </p:anim>
                                    <p:anim calcmode="lin" valueType="num">
                                      <p:cBhvr>
                                        <p:cTn id="78" dur="500" fill="hold"/>
                                        <p:tgtEl>
                                          <p:spTgt spid="952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36" grpId="0" animBg="1"/>
      <p:bldP spid="38" grpId="0" animBg="1"/>
      <p:bldP spid="40" grpId="0" animBg="1"/>
      <p:bldP spid="42" grpId="0" animBg="1"/>
      <p:bldP spid="95263" grpId="0"/>
      <p:bldP spid="95264" grpId="0"/>
      <p:bldP spid="95265" grpId="0"/>
      <p:bldP spid="9526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a:spLocks noChangeArrowheads="1"/>
          </p:cNvSpPr>
          <p:nvPr/>
        </p:nvSpPr>
        <p:spPr bwMode="auto">
          <a:xfrm>
            <a:off x="1033463" y="1749425"/>
            <a:ext cx="2187575" cy="660400"/>
          </a:xfrm>
          <a:prstGeom prst="rect">
            <a:avLst/>
          </a:prstGeom>
          <a:noFill/>
          <a:ln w="9525">
            <a:noFill/>
            <a:miter lim="800000"/>
            <a:headEnd/>
            <a:tailEnd/>
          </a:ln>
        </p:spPr>
        <p:txBody>
          <a:bodyPr lIns="0" tIns="0" rIns="0" bIns="0">
            <a:spAutoFit/>
          </a:bodyPr>
          <a:lstStyle/>
          <a:p>
            <a:pPr algn="just">
              <a:lnSpc>
                <a:spcPts val="1300"/>
              </a:lnSpc>
            </a:pPr>
            <a:r>
              <a:rPr lang="zh-CN" altLang="en-US" sz="1000" b="0">
                <a:solidFill>
                  <a:srgbClr val="808080"/>
                </a:solidFill>
                <a:latin typeface="微软雅黑" pitchFamily="34" charset="-122"/>
              </a:rPr>
              <a:t>点击输入本栏文字内容，文字内容需概括精炼，无需多余的文字修饰，在不改动排版的情况下，尽量控制在四点内说明，标题将每个具体意义概括提出观点</a:t>
            </a:r>
            <a:endParaRPr lang="en-US" altLang="zh-CN" sz="1000" b="0">
              <a:solidFill>
                <a:srgbClr val="808080"/>
              </a:solidFill>
              <a:latin typeface="微软雅黑" pitchFamily="34" charset="-122"/>
            </a:endParaRPr>
          </a:p>
        </p:txBody>
      </p:sp>
      <p:sp>
        <p:nvSpPr>
          <p:cNvPr id="19" name="TextBox 18"/>
          <p:cNvSpPr txBox="1">
            <a:spLocks noChangeArrowheads="1"/>
          </p:cNvSpPr>
          <p:nvPr/>
        </p:nvSpPr>
        <p:spPr bwMode="auto">
          <a:xfrm>
            <a:off x="6469063" y="1749425"/>
            <a:ext cx="2187575" cy="660400"/>
          </a:xfrm>
          <a:prstGeom prst="rect">
            <a:avLst/>
          </a:prstGeom>
          <a:noFill/>
          <a:ln w="9525">
            <a:noFill/>
            <a:miter lim="800000"/>
            <a:headEnd/>
            <a:tailEnd/>
          </a:ln>
        </p:spPr>
        <p:txBody>
          <a:bodyPr lIns="0" tIns="0" rIns="0" bIns="0">
            <a:spAutoFit/>
          </a:bodyPr>
          <a:lstStyle/>
          <a:p>
            <a:pPr algn="just">
              <a:lnSpc>
                <a:spcPts val="1300"/>
              </a:lnSpc>
            </a:pPr>
            <a:r>
              <a:rPr lang="zh-CN" altLang="en-US" sz="1000" b="0">
                <a:solidFill>
                  <a:srgbClr val="808080"/>
                </a:solidFill>
                <a:latin typeface="微软雅黑" pitchFamily="34" charset="-122"/>
              </a:rPr>
              <a:t>点击输入本栏文字内容，文字内容需概括精炼，无需多余的文字修饰，在不改动排版的情况下，尽量控制在四点内说明，标题将每个具体意义概括提出观点</a:t>
            </a:r>
            <a:endParaRPr lang="en-US" altLang="zh-CN" sz="1000" b="0">
              <a:solidFill>
                <a:srgbClr val="808080"/>
              </a:solidFill>
              <a:latin typeface="微软雅黑" pitchFamily="34" charset="-122"/>
            </a:endParaRPr>
          </a:p>
        </p:txBody>
      </p:sp>
      <p:sp>
        <p:nvSpPr>
          <p:cNvPr id="20" name="TextBox 19"/>
          <p:cNvSpPr txBox="1">
            <a:spLocks noChangeArrowheads="1"/>
          </p:cNvSpPr>
          <p:nvPr/>
        </p:nvSpPr>
        <p:spPr bwMode="auto">
          <a:xfrm>
            <a:off x="1033463" y="3582988"/>
            <a:ext cx="2187575" cy="660400"/>
          </a:xfrm>
          <a:prstGeom prst="rect">
            <a:avLst/>
          </a:prstGeom>
          <a:noFill/>
          <a:ln w="9525">
            <a:noFill/>
            <a:miter lim="800000"/>
            <a:headEnd/>
            <a:tailEnd/>
          </a:ln>
        </p:spPr>
        <p:txBody>
          <a:bodyPr lIns="0" tIns="0" rIns="0" bIns="0">
            <a:spAutoFit/>
          </a:bodyPr>
          <a:lstStyle/>
          <a:p>
            <a:pPr algn="just">
              <a:lnSpc>
                <a:spcPts val="1300"/>
              </a:lnSpc>
            </a:pPr>
            <a:r>
              <a:rPr lang="zh-CN" altLang="en-US" sz="1000" b="0">
                <a:solidFill>
                  <a:srgbClr val="808080"/>
                </a:solidFill>
                <a:latin typeface="微软雅黑" pitchFamily="34" charset="-122"/>
              </a:rPr>
              <a:t>点击输入本栏文字内容，文字内容需概括精炼，无需多余的文字修饰，在不改动排版的情况下，尽量控制在四点内说明，标题将每个具体意义概括提出观点</a:t>
            </a:r>
            <a:endParaRPr lang="en-US" altLang="zh-CN" sz="1000" b="0">
              <a:solidFill>
                <a:srgbClr val="808080"/>
              </a:solidFill>
              <a:latin typeface="微软雅黑" pitchFamily="34" charset="-122"/>
            </a:endParaRPr>
          </a:p>
        </p:txBody>
      </p:sp>
      <p:sp>
        <p:nvSpPr>
          <p:cNvPr id="21" name="TextBox 20"/>
          <p:cNvSpPr txBox="1">
            <a:spLocks noChangeArrowheads="1"/>
          </p:cNvSpPr>
          <p:nvPr/>
        </p:nvSpPr>
        <p:spPr bwMode="auto">
          <a:xfrm>
            <a:off x="6469063" y="3582988"/>
            <a:ext cx="2187575" cy="660400"/>
          </a:xfrm>
          <a:prstGeom prst="rect">
            <a:avLst/>
          </a:prstGeom>
          <a:noFill/>
          <a:ln w="9525">
            <a:noFill/>
            <a:miter lim="800000"/>
            <a:headEnd/>
            <a:tailEnd/>
          </a:ln>
        </p:spPr>
        <p:txBody>
          <a:bodyPr lIns="0" tIns="0" rIns="0" bIns="0">
            <a:spAutoFit/>
          </a:bodyPr>
          <a:lstStyle/>
          <a:p>
            <a:pPr algn="just">
              <a:lnSpc>
                <a:spcPts val="1300"/>
              </a:lnSpc>
            </a:pPr>
            <a:r>
              <a:rPr lang="zh-CN" altLang="en-US" sz="1000" b="0">
                <a:solidFill>
                  <a:srgbClr val="808080"/>
                </a:solidFill>
                <a:latin typeface="微软雅黑" pitchFamily="34" charset="-122"/>
              </a:rPr>
              <a:t>点击输入本栏文字内容，文字内容需概括精炼，无需多余的文字修饰，在不改动排版的情况下，尽量控制在四点内说明，标题将每个具体意义概括提出观点</a:t>
            </a:r>
            <a:endParaRPr lang="en-US" altLang="zh-CN" sz="1000" b="0">
              <a:solidFill>
                <a:srgbClr val="808080"/>
              </a:solidFill>
              <a:latin typeface="微软雅黑" pitchFamily="34" charset="-122"/>
            </a:endParaRPr>
          </a:p>
        </p:txBody>
      </p:sp>
      <p:sp>
        <p:nvSpPr>
          <p:cNvPr id="25" name="TextBox 24"/>
          <p:cNvSpPr txBox="1">
            <a:spLocks noChangeArrowheads="1"/>
          </p:cNvSpPr>
          <p:nvPr/>
        </p:nvSpPr>
        <p:spPr bwMode="auto">
          <a:xfrm>
            <a:off x="1033463" y="1474788"/>
            <a:ext cx="1476375" cy="215900"/>
          </a:xfrm>
          <a:prstGeom prst="rect">
            <a:avLst/>
          </a:prstGeom>
          <a:noFill/>
          <a:ln w="9525">
            <a:noFill/>
            <a:miter lim="800000"/>
            <a:headEnd/>
            <a:tailEnd/>
          </a:ln>
        </p:spPr>
        <p:txBody>
          <a:bodyPr lIns="0" tIns="0" rIns="0" bIns="0">
            <a:spAutoFit/>
          </a:bodyPr>
          <a:lstStyle/>
          <a:p>
            <a:r>
              <a:rPr lang="zh-CN" altLang="en-US" sz="1400">
                <a:solidFill>
                  <a:schemeClr val="tx2"/>
                </a:solidFill>
                <a:latin typeface="微软雅黑" pitchFamily="34" charset="-122"/>
              </a:rPr>
              <a:t>标题关键字</a:t>
            </a:r>
          </a:p>
        </p:txBody>
      </p:sp>
      <p:sp>
        <p:nvSpPr>
          <p:cNvPr id="37" name="TextBox 36"/>
          <p:cNvSpPr txBox="1">
            <a:spLocks noChangeArrowheads="1"/>
          </p:cNvSpPr>
          <p:nvPr/>
        </p:nvSpPr>
        <p:spPr bwMode="auto">
          <a:xfrm>
            <a:off x="1033463" y="3321050"/>
            <a:ext cx="1476375" cy="215900"/>
          </a:xfrm>
          <a:prstGeom prst="rect">
            <a:avLst/>
          </a:prstGeom>
          <a:noFill/>
          <a:ln w="9525">
            <a:noFill/>
            <a:miter lim="800000"/>
            <a:headEnd/>
            <a:tailEnd/>
          </a:ln>
        </p:spPr>
        <p:txBody>
          <a:bodyPr lIns="0" tIns="0" rIns="0" bIns="0">
            <a:spAutoFit/>
          </a:bodyPr>
          <a:lstStyle/>
          <a:p>
            <a:r>
              <a:rPr lang="zh-CN" altLang="en-US" sz="1400">
                <a:solidFill>
                  <a:schemeClr val="tx2"/>
                </a:solidFill>
                <a:latin typeface="微软雅黑" pitchFamily="34" charset="-122"/>
              </a:rPr>
              <a:t>标题关键字</a:t>
            </a:r>
          </a:p>
        </p:txBody>
      </p:sp>
      <p:sp>
        <p:nvSpPr>
          <p:cNvPr id="38" name="TextBox 37"/>
          <p:cNvSpPr txBox="1">
            <a:spLocks noChangeArrowheads="1"/>
          </p:cNvSpPr>
          <p:nvPr/>
        </p:nvSpPr>
        <p:spPr bwMode="auto">
          <a:xfrm>
            <a:off x="6469063" y="1474788"/>
            <a:ext cx="1476375" cy="215900"/>
          </a:xfrm>
          <a:prstGeom prst="rect">
            <a:avLst/>
          </a:prstGeom>
          <a:noFill/>
          <a:ln w="9525">
            <a:noFill/>
            <a:miter lim="800000"/>
            <a:headEnd/>
            <a:tailEnd/>
          </a:ln>
        </p:spPr>
        <p:txBody>
          <a:bodyPr lIns="0" tIns="0" rIns="0" bIns="0">
            <a:spAutoFit/>
          </a:bodyPr>
          <a:lstStyle/>
          <a:p>
            <a:r>
              <a:rPr lang="zh-CN" altLang="en-US" sz="1400">
                <a:solidFill>
                  <a:schemeClr val="tx2"/>
                </a:solidFill>
                <a:latin typeface="微软雅黑" pitchFamily="34" charset="-122"/>
              </a:rPr>
              <a:t>标题关键字</a:t>
            </a:r>
          </a:p>
        </p:txBody>
      </p:sp>
      <p:sp>
        <p:nvSpPr>
          <p:cNvPr id="39" name="TextBox 38"/>
          <p:cNvSpPr txBox="1">
            <a:spLocks noChangeArrowheads="1"/>
          </p:cNvSpPr>
          <p:nvPr/>
        </p:nvSpPr>
        <p:spPr bwMode="auto">
          <a:xfrm>
            <a:off x="6469063" y="3321050"/>
            <a:ext cx="1476375" cy="215900"/>
          </a:xfrm>
          <a:prstGeom prst="rect">
            <a:avLst/>
          </a:prstGeom>
          <a:noFill/>
          <a:ln w="9525">
            <a:noFill/>
            <a:miter lim="800000"/>
            <a:headEnd/>
            <a:tailEnd/>
          </a:ln>
        </p:spPr>
        <p:txBody>
          <a:bodyPr lIns="0" tIns="0" rIns="0" bIns="0">
            <a:spAutoFit/>
          </a:bodyPr>
          <a:lstStyle/>
          <a:p>
            <a:r>
              <a:rPr lang="zh-CN" altLang="en-US" sz="1400">
                <a:solidFill>
                  <a:schemeClr val="tx2"/>
                </a:solidFill>
                <a:latin typeface="微软雅黑" pitchFamily="34" charset="-122"/>
              </a:rPr>
              <a:t>标题关键字</a:t>
            </a:r>
          </a:p>
        </p:txBody>
      </p:sp>
      <p:grpSp>
        <p:nvGrpSpPr>
          <p:cNvPr id="58414" name="Group 46"/>
          <p:cNvGrpSpPr>
            <a:grpSpLocks/>
          </p:cNvGrpSpPr>
          <p:nvPr/>
        </p:nvGrpSpPr>
        <p:grpSpPr bwMode="auto">
          <a:xfrm>
            <a:off x="3421063" y="1476375"/>
            <a:ext cx="2879725" cy="2879725"/>
            <a:chOff x="2155" y="930"/>
            <a:chExt cx="1814" cy="1814"/>
          </a:xfrm>
        </p:grpSpPr>
        <p:sp>
          <p:nvSpPr>
            <p:cNvPr id="62476" name="椭圆 168"/>
            <p:cNvSpPr>
              <a:spLocks noChangeArrowheads="1"/>
            </p:cNvSpPr>
            <p:nvPr/>
          </p:nvSpPr>
          <p:spPr bwMode="auto">
            <a:xfrm rot="2700000">
              <a:off x="2769" y="930"/>
              <a:ext cx="1200" cy="1200"/>
            </a:xfrm>
            <a:custGeom>
              <a:avLst/>
              <a:gdLst>
                <a:gd name="T0" fmla="*/ 0 w 2207694"/>
                <a:gd name="T1" fmla="*/ 0 h 2207694"/>
                <a:gd name="T2" fmla="*/ 0 w 2207694"/>
                <a:gd name="T3" fmla="*/ 0 h 2207694"/>
                <a:gd name="T4" fmla="*/ 0 w 2207694"/>
                <a:gd name="T5" fmla="*/ 0 h 2207694"/>
                <a:gd name="T6" fmla="*/ 0 w 2207694"/>
                <a:gd name="T7" fmla="*/ 0 h 2207694"/>
                <a:gd name="T8" fmla="*/ 0 w 2207694"/>
                <a:gd name="T9" fmla="*/ 0 h 2207694"/>
                <a:gd name="T10" fmla="*/ 0 w 2207694"/>
                <a:gd name="T11" fmla="*/ 0 h 2207694"/>
                <a:gd name="T12" fmla="*/ 0 w 2207694"/>
                <a:gd name="T13" fmla="*/ 0 h 2207694"/>
                <a:gd name="T14" fmla="*/ 0 w 2207694"/>
                <a:gd name="T15" fmla="*/ 0 h 2207694"/>
                <a:gd name="T16" fmla="*/ 0 w 2207694"/>
                <a:gd name="T17" fmla="*/ 0 h 2207694"/>
                <a:gd name="T18" fmla="*/ 0 w 2207694"/>
                <a:gd name="T19" fmla="*/ 0 h 2207694"/>
                <a:gd name="T20" fmla="*/ 0 w 2207694"/>
                <a:gd name="T21" fmla="*/ 0 h 2207694"/>
                <a:gd name="T22" fmla="*/ 0 w 2207694"/>
                <a:gd name="T23" fmla="*/ 0 h 2207694"/>
                <a:gd name="T24" fmla="*/ 0 w 2207694"/>
                <a:gd name="T25" fmla="*/ 0 h 2207694"/>
                <a:gd name="T26" fmla="*/ 0 w 2207694"/>
                <a:gd name="T27" fmla="*/ 0 h 2207694"/>
                <a:gd name="T28" fmla="*/ 0 w 2207694"/>
                <a:gd name="T29" fmla="*/ 0 h 2207694"/>
                <a:gd name="T30" fmla="*/ 0 w 2207694"/>
                <a:gd name="T31" fmla="*/ 0 h 2207694"/>
                <a:gd name="T32" fmla="*/ 0 w 2207694"/>
                <a:gd name="T33" fmla="*/ 0 h 2207694"/>
                <a:gd name="T34" fmla="*/ 0 w 2207694"/>
                <a:gd name="T35" fmla="*/ 0 h 2207694"/>
                <a:gd name="T36" fmla="*/ 0 w 2207694"/>
                <a:gd name="T37" fmla="*/ 0 h 220769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4"/>
                <a:gd name="T58" fmla="*/ 0 h 2207694"/>
                <a:gd name="T59" fmla="*/ 2207694 w 2207694"/>
                <a:gd name="T60" fmla="*/ 2207694 h 220769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4" h="2207694">
                  <a:moveTo>
                    <a:pt x="1240201" y="2198410"/>
                  </a:moveTo>
                  <a:cubicBezTo>
                    <a:pt x="1195601" y="2204855"/>
                    <a:pt x="1150057" y="2207694"/>
                    <a:pt x="1103851" y="2207694"/>
                  </a:cubicBezTo>
                  <a:lnTo>
                    <a:pt x="1240201" y="2198410"/>
                  </a:lnTo>
                  <a:close/>
                  <a:moveTo>
                    <a:pt x="1396176" y="2167304"/>
                  </a:moveTo>
                  <a:cubicBezTo>
                    <a:pt x="1355911" y="2179613"/>
                    <a:pt x="1314389" y="2188486"/>
                    <a:pt x="1271865" y="2193577"/>
                  </a:cubicBezTo>
                  <a:lnTo>
                    <a:pt x="1396176" y="2167304"/>
                  </a:lnTo>
                  <a:close/>
                  <a:moveTo>
                    <a:pt x="7872" y="976750"/>
                  </a:moveTo>
                  <a:lnTo>
                    <a:pt x="1" y="1103847"/>
                  </a:lnTo>
                  <a:cubicBezTo>
                    <a:pt x="1" y="1713485"/>
                    <a:pt x="494210" y="2207694"/>
                    <a:pt x="1103848" y="2207694"/>
                  </a:cubicBezTo>
                  <a:cubicBezTo>
                    <a:pt x="494209" y="2207694"/>
                    <a:pt x="0" y="1713485"/>
                    <a:pt x="0" y="1103847"/>
                  </a:cubicBezTo>
                  <a:cubicBezTo>
                    <a:pt x="0" y="1060839"/>
                    <a:pt x="2460" y="1018405"/>
                    <a:pt x="7872" y="976750"/>
                  </a:cubicBezTo>
                  <a:close/>
                  <a:moveTo>
                    <a:pt x="1103847" y="0"/>
                  </a:moveTo>
                  <a:cubicBezTo>
                    <a:pt x="1713485" y="0"/>
                    <a:pt x="2207694" y="494209"/>
                    <a:pt x="2207694" y="1103847"/>
                  </a:cubicBezTo>
                  <a:cubicBezTo>
                    <a:pt x="2207694" y="1612162"/>
                    <a:pt x="1864110" y="2040229"/>
                    <a:pt x="1396188" y="2167301"/>
                  </a:cubicBezTo>
                  <a:cubicBezTo>
                    <a:pt x="1418536" y="2082435"/>
                    <a:pt x="1429716" y="1993353"/>
                    <a:pt x="1429716" y="1901660"/>
                  </a:cubicBezTo>
                  <a:cubicBezTo>
                    <a:pt x="1429716" y="1292022"/>
                    <a:pt x="935507" y="797813"/>
                    <a:pt x="325869" y="797813"/>
                  </a:cubicBezTo>
                  <a:cubicBezTo>
                    <a:pt x="224547" y="797813"/>
                    <a:pt x="126413" y="811464"/>
                    <a:pt x="33529" y="838206"/>
                  </a:cubicBezTo>
                  <a:cubicBezTo>
                    <a:pt x="23934" y="874644"/>
                    <a:pt x="16397" y="911859"/>
                    <a:pt x="11973" y="949877"/>
                  </a:cubicBezTo>
                  <a:cubicBezTo>
                    <a:pt x="85667" y="413031"/>
                    <a:pt x="546523" y="0"/>
                    <a:pt x="1103847" y="0"/>
                  </a:cubicBezTo>
                  <a:close/>
                </a:path>
              </a:pathLst>
            </a:custGeom>
            <a:solidFill>
              <a:srgbClr val="DDDDDD">
                <a:alpha val="70195"/>
              </a:srgbClr>
            </a:solidFill>
            <a:ln w="9525">
              <a:noFill/>
              <a:round/>
              <a:headEnd/>
              <a:tailEnd/>
            </a:ln>
          </p:spPr>
          <p:txBody>
            <a:bodyPr anchor="ctr"/>
            <a:lstStyle/>
            <a:p>
              <a:endParaRPr lang="zh-CN" altLang="en-US"/>
            </a:p>
          </p:txBody>
        </p:sp>
        <p:sp>
          <p:nvSpPr>
            <p:cNvPr id="62477" name="椭圆 161"/>
            <p:cNvSpPr>
              <a:spLocks noChangeArrowheads="1"/>
            </p:cNvSpPr>
            <p:nvPr/>
          </p:nvSpPr>
          <p:spPr bwMode="auto">
            <a:xfrm rot="2700000">
              <a:off x="2163" y="938"/>
              <a:ext cx="1200" cy="1200"/>
            </a:xfrm>
            <a:custGeom>
              <a:avLst/>
              <a:gdLst>
                <a:gd name="T0" fmla="*/ 0 w 2207690"/>
                <a:gd name="T1" fmla="*/ 0 h 2207691"/>
                <a:gd name="T2" fmla="*/ 0 w 2207690"/>
                <a:gd name="T3" fmla="*/ 0 h 2207691"/>
                <a:gd name="T4" fmla="*/ 0 w 2207690"/>
                <a:gd name="T5" fmla="*/ 0 h 2207691"/>
                <a:gd name="T6" fmla="*/ 0 w 2207690"/>
                <a:gd name="T7" fmla="*/ 0 h 2207691"/>
                <a:gd name="T8" fmla="*/ 0 w 2207690"/>
                <a:gd name="T9" fmla="*/ 0 h 2207691"/>
                <a:gd name="T10" fmla="*/ 0 w 2207690"/>
                <a:gd name="T11" fmla="*/ 0 h 2207691"/>
                <a:gd name="T12" fmla="*/ 0 w 2207690"/>
                <a:gd name="T13" fmla="*/ 0 h 2207691"/>
                <a:gd name="T14" fmla="*/ 0 w 2207690"/>
                <a:gd name="T15" fmla="*/ 0 h 2207691"/>
                <a:gd name="T16" fmla="*/ 0 w 2207690"/>
                <a:gd name="T17" fmla="*/ 0 h 2207691"/>
                <a:gd name="T18" fmla="*/ 0 w 2207690"/>
                <a:gd name="T19" fmla="*/ 0 h 2207691"/>
                <a:gd name="T20" fmla="*/ 0 w 2207690"/>
                <a:gd name="T21" fmla="*/ 0 h 2207691"/>
                <a:gd name="T22" fmla="*/ 0 w 2207690"/>
                <a:gd name="T23" fmla="*/ 0 h 2207691"/>
                <a:gd name="T24" fmla="*/ 0 w 2207690"/>
                <a:gd name="T25" fmla="*/ 0 h 2207691"/>
                <a:gd name="T26" fmla="*/ 0 w 2207690"/>
                <a:gd name="T27" fmla="*/ 0 h 2207691"/>
                <a:gd name="T28" fmla="*/ 0 w 2207690"/>
                <a:gd name="T29" fmla="*/ 0 h 2207691"/>
                <a:gd name="T30" fmla="*/ 0 w 2207690"/>
                <a:gd name="T31" fmla="*/ 0 h 2207691"/>
                <a:gd name="T32" fmla="*/ 0 w 2207690"/>
                <a:gd name="T33" fmla="*/ 0 h 2207691"/>
                <a:gd name="T34" fmla="*/ 0 w 2207690"/>
                <a:gd name="T35" fmla="*/ 0 h 2207691"/>
                <a:gd name="T36" fmla="*/ 0 w 2207690"/>
                <a:gd name="T37" fmla="*/ 0 h 220769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0"/>
                <a:gd name="T58" fmla="*/ 0 h 2207691"/>
                <a:gd name="T59" fmla="*/ 2207690 w 2207690"/>
                <a:gd name="T60" fmla="*/ 2207691 h 220769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0" h="2207691">
                  <a:moveTo>
                    <a:pt x="967503" y="2198411"/>
                  </a:moveTo>
                  <a:lnTo>
                    <a:pt x="1103795" y="2207691"/>
                  </a:lnTo>
                  <a:cubicBezTo>
                    <a:pt x="1057608" y="2207692"/>
                    <a:pt x="1012085" y="2204853"/>
                    <a:pt x="967503" y="2198411"/>
                  </a:cubicBezTo>
                  <a:close/>
                  <a:moveTo>
                    <a:pt x="811529" y="2167307"/>
                  </a:moveTo>
                  <a:lnTo>
                    <a:pt x="935821" y="2193576"/>
                  </a:lnTo>
                  <a:cubicBezTo>
                    <a:pt x="893304" y="2188486"/>
                    <a:pt x="851788" y="2179614"/>
                    <a:pt x="811529" y="2167307"/>
                  </a:cubicBezTo>
                  <a:close/>
                  <a:moveTo>
                    <a:pt x="2199826" y="976772"/>
                  </a:moveTo>
                  <a:cubicBezTo>
                    <a:pt x="2205232" y="1018393"/>
                    <a:pt x="2207691" y="1060793"/>
                    <a:pt x="2207690" y="1103766"/>
                  </a:cubicBezTo>
                  <a:lnTo>
                    <a:pt x="2199826" y="976772"/>
                  </a:lnTo>
                  <a:close/>
                  <a:moveTo>
                    <a:pt x="2174170" y="838223"/>
                  </a:moveTo>
                  <a:cubicBezTo>
                    <a:pt x="2184491" y="874470"/>
                    <a:pt x="2191713" y="911752"/>
                    <a:pt x="2195714" y="949832"/>
                  </a:cubicBezTo>
                  <a:lnTo>
                    <a:pt x="2174170" y="838223"/>
                  </a:lnTo>
                  <a:close/>
                  <a:moveTo>
                    <a:pt x="1103847" y="0"/>
                  </a:moveTo>
                  <a:cubicBezTo>
                    <a:pt x="1621792" y="0"/>
                    <a:pt x="2056420" y="356726"/>
                    <a:pt x="2174166" y="838207"/>
                  </a:cubicBezTo>
                  <a:cubicBezTo>
                    <a:pt x="2081282" y="811466"/>
                    <a:pt x="1983150" y="797814"/>
                    <a:pt x="1881827" y="797814"/>
                  </a:cubicBezTo>
                  <a:cubicBezTo>
                    <a:pt x="1272189" y="797814"/>
                    <a:pt x="777980" y="1292023"/>
                    <a:pt x="777980" y="1901661"/>
                  </a:cubicBezTo>
                  <a:cubicBezTo>
                    <a:pt x="777980" y="1993354"/>
                    <a:pt x="789160" y="2082435"/>
                    <a:pt x="811508" y="2167301"/>
                  </a:cubicBezTo>
                  <a:cubicBezTo>
                    <a:pt x="343585" y="2040230"/>
                    <a:pt x="0" y="1612163"/>
                    <a:pt x="0" y="1103847"/>
                  </a:cubicBezTo>
                  <a:cubicBezTo>
                    <a:pt x="0" y="494209"/>
                    <a:pt x="494209" y="0"/>
                    <a:pt x="1103847" y="0"/>
                  </a:cubicBezTo>
                  <a:close/>
                </a:path>
              </a:pathLst>
            </a:custGeom>
            <a:solidFill>
              <a:schemeClr val="tx2"/>
            </a:solidFill>
            <a:ln w="9525">
              <a:noFill/>
              <a:round/>
              <a:headEnd/>
              <a:tailEnd/>
            </a:ln>
          </p:spPr>
          <p:txBody>
            <a:bodyPr anchor="ctr"/>
            <a:lstStyle/>
            <a:p>
              <a:endParaRPr lang="zh-CN" altLang="en-US"/>
            </a:p>
          </p:txBody>
        </p:sp>
        <p:sp>
          <p:nvSpPr>
            <p:cNvPr id="62478" name="椭圆 162"/>
            <p:cNvSpPr>
              <a:spLocks noChangeArrowheads="1"/>
            </p:cNvSpPr>
            <p:nvPr/>
          </p:nvSpPr>
          <p:spPr bwMode="auto">
            <a:xfrm rot="2700000">
              <a:off x="2761" y="1538"/>
              <a:ext cx="1201" cy="1200"/>
            </a:xfrm>
            <a:custGeom>
              <a:avLst/>
              <a:gdLst>
                <a:gd name="T0" fmla="*/ 0 w 2207694"/>
                <a:gd name="T1" fmla="*/ 0 h 2207694"/>
                <a:gd name="T2" fmla="*/ 0 w 2207694"/>
                <a:gd name="T3" fmla="*/ 0 h 2207694"/>
                <a:gd name="T4" fmla="*/ 0 w 2207694"/>
                <a:gd name="T5" fmla="*/ 0 h 2207694"/>
                <a:gd name="T6" fmla="*/ 0 w 2207694"/>
                <a:gd name="T7" fmla="*/ 0 h 2207694"/>
                <a:gd name="T8" fmla="*/ 0 w 2207694"/>
                <a:gd name="T9" fmla="*/ 0 h 2207694"/>
                <a:gd name="T10" fmla="*/ 0 w 2207694"/>
                <a:gd name="T11" fmla="*/ 0 h 2207694"/>
                <a:gd name="T12" fmla="*/ 0 w 2207694"/>
                <a:gd name="T13" fmla="*/ 0 h 2207694"/>
                <a:gd name="T14" fmla="*/ 0 w 2207694"/>
                <a:gd name="T15" fmla="*/ 0 h 2207694"/>
                <a:gd name="T16" fmla="*/ 0 w 2207694"/>
                <a:gd name="T17" fmla="*/ 0 h 2207694"/>
                <a:gd name="T18" fmla="*/ 0 w 2207694"/>
                <a:gd name="T19" fmla="*/ 0 h 2207694"/>
                <a:gd name="T20" fmla="*/ 0 w 2207694"/>
                <a:gd name="T21" fmla="*/ 0 h 2207694"/>
                <a:gd name="T22" fmla="*/ 0 w 2207694"/>
                <a:gd name="T23" fmla="*/ 0 h 2207694"/>
                <a:gd name="T24" fmla="*/ 0 w 2207694"/>
                <a:gd name="T25" fmla="*/ 0 h 2207694"/>
                <a:gd name="T26" fmla="*/ 0 w 2207694"/>
                <a:gd name="T27" fmla="*/ 0 h 2207694"/>
                <a:gd name="T28" fmla="*/ 0 w 2207694"/>
                <a:gd name="T29" fmla="*/ 0 h 2207694"/>
                <a:gd name="T30" fmla="*/ 0 w 2207694"/>
                <a:gd name="T31" fmla="*/ 0 h 220769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207694"/>
                <a:gd name="T49" fmla="*/ 0 h 2207694"/>
                <a:gd name="T50" fmla="*/ 2207694 w 2207694"/>
                <a:gd name="T51" fmla="*/ 2207694 h 220769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207694" h="2207694">
                  <a:moveTo>
                    <a:pt x="1269814" y="13804"/>
                  </a:moveTo>
                  <a:cubicBezTo>
                    <a:pt x="1800820" y="92567"/>
                    <a:pt x="2207694" y="550692"/>
                    <a:pt x="2207694" y="1103847"/>
                  </a:cubicBezTo>
                  <a:cubicBezTo>
                    <a:pt x="2207694" y="1713485"/>
                    <a:pt x="1713485" y="2207694"/>
                    <a:pt x="1103847" y="2207694"/>
                  </a:cubicBezTo>
                  <a:cubicBezTo>
                    <a:pt x="546709" y="2207694"/>
                    <a:pt x="85975" y="1794939"/>
                    <a:pt x="12055" y="1258354"/>
                  </a:cubicBezTo>
                  <a:lnTo>
                    <a:pt x="33789" y="1370498"/>
                  </a:lnTo>
                  <a:cubicBezTo>
                    <a:pt x="125494" y="1396610"/>
                    <a:pt x="222299" y="1409882"/>
                    <a:pt x="322205" y="1409882"/>
                  </a:cubicBezTo>
                  <a:cubicBezTo>
                    <a:pt x="931843" y="1409882"/>
                    <a:pt x="1426052" y="915673"/>
                    <a:pt x="1426052" y="306035"/>
                  </a:cubicBezTo>
                  <a:cubicBezTo>
                    <a:pt x="1426052" y="213979"/>
                    <a:pt x="1414784" y="124554"/>
                    <a:pt x="1392265" y="39385"/>
                  </a:cubicBezTo>
                  <a:cubicBezTo>
                    <a:pt x="1352416" y="28038"/>
                    <a:pt x="1311604" y="19116"/>
                    <a:pt x="1269814" y="13804"/>
                  </a:cubicBezTo>
                  <a:close/>
                  <a:moveTo>
                    <a:pt x="1103847" y="0"/>
                  </a:moveTo>
                  <a:cubicBezTo>
                    <a:pt x="1149577" y="0"/>
                    <a:pt x="1194657" y="2781"/>
                    <a:pt x="1238818" y="9073"/>
                  </a:cubicBezTo>
                  <a:lnTo>
                    <a:pt x="1103848" y="1"/>
                  </a:lnTo>
                  <a:cubicBezTo>
                    <a:pt x="494210" y="1"/>
                    <a:pt x="1" y="494210"/>
                    <a:pt x="1" y="1103848"/>
                  </a:cubicBezTo>
                  <a:cubicBezTo>
                    <a:pt x="1" y="1146981"/>
                    <a:pt x="2475" y="1189536"/>
                    <a:pt x="7924" y="1231287"/>
                  </a:cubicBezTo>
                  <a:cubicBezTo>
                    <a:pt x="2473" y="1189523"/>
                    <a:pt x="0" y="1146974"/>
                    <a:pt x="0" y="1103847"/>
                  </a:cubicBezTo>
                  <a:cubicBezTo>
                    <a:pt x="0" y="494209"/>
                    <a:pt x="494209" y="0"/>
                    <a:pt x="1103847" y="0"/>
                  </a:cubicBezTo>
                  <a:close/>
                </a:path>
              </a:pathLst>
            </a:custGeom>
            <a:solidFill>
              <a:schemeClr val="bg2"/>
            </a:solidFill>
            <a:ln w="9525">
              <a:noFill/>
              <a:round/>
              <a:headEnd/>
              <a:tailEnd/>
            </a:ln>
          </p:spPr>
          <p:txBody>
            <a:bodyPr anchor="ctr"/>
            <a:lstStyle/>
            <a:p>
              <a:endParaRPr lang="zh-CN" altLang="en-US"/>
            </a:p>
          </p:txBody>
        </p:sp>
        <p:sp>
          <p:nvSpPr>
            <p:cNvPr id="62479" name="椭圆 163"/>
            <p:cNvSpPr>
              <a:spLocks noChangeArrowheads="1"/>
            </p:cNvSpPr>
            <p:nvPr/>
          </p:nvSpPr>
          <p:spPr bwMode="auto">
            <a:xfrm rot="2700000">
              <a:off x="2155" y="1544"/>
              <a:ext cx="1200" cy="1200"/>
            </a:xfrm>
            <a:custGeom>
              <a:avLst/>
              <a:gdLst>
                <a:gd name="T0" fmla="*/ 0 w 2207690"/>
                <a:gd name="T1" fmla="*/ 0 h 2207692"/>
                <a:gd name="T2" fmla="*/ 0 w 2207690"/>
                <a:gd name="T3" fmla="*/ 0 h 2207692"/>
                <a:gd name="T4" fmla="*/ 0 w 2207690"/>
                <a:gd name="T5" fmla="*/ 0 h 2207692"/>
                <a:gd name="T6" fmla="*/ 0 w 2207690"/>
                <a:gd name="T7" fmla="*/ 0 h 2207692"/>
                <a:gd name="T8" fmla="*/ 0 w 2207690"/>
                <a:gd name="T9" fmla="*/ 0 h 2207692"/>
                <a:gd name="T10" fmla="*/ 0 w 2207690"/>
                <a:gd name="T11" fmla="*/ 0 h 2207692"/>
                <a:gd name="T12" fmla="*/ 0 w 2207690"/>
                <a:gd name="T13" fmla="*/ 0 h 2207692"/>
                <a:gd name="T14" fmla="*/ 0 w 2207690"/>
                <a:gd name="T15" fmla="*/ 0 h 2207692"/>
                <a:gd name="T16" fmla="*/ 0 w 2207690"/>
                <a:gd name="T17" fmla="*/ 0 h 2207692"/>
                <a:gd name="T18" fmla="*/ 0 w 2207690"/>
                <a:gd name="T19" fmla="*/ 0 h 2207692"/>
                <a:gd name="T20" fmla="*/ 0 w 2207690"/>
                <a:gd name="T21" fmla="*/ 0 h 2207692"/>
                <a:gd name="T22" fmla="*/ 0 w 2207690"/>
                <a:gd name="T23" fmla="*/ 0 h 2207692"/>
                <a:gd name="T24" fmla="*/ 0 w 2207690"/>
                <a:gd name="T25" fmla="*/ 0 h 2207692"/>
                <a:gd name="T26" fmla="*/ 0 w 2207690"/>
                <a:gd name="T27" fmla="*/ 0 h 2207692"/>
                <a:gd name="T28" fmla="*/ 0 w 2207690"/>
                <a:gd name="T29" fmla="*/ 0 h 2207692"/>
                <a:gd name="T30" fmla="*/ 0 w 2207690"/>
                <a:gd name="T31" fmla="*/ 0 h 2207692"/>
                <a:gd name="T32" fmla="*/ 0 w 2207690"/>
                <a:gd name="T33" fmla="*/ 0 h 2207692"/>
                <a:gd name="T34" fmla="*/ 0 w 2207690"/>
                <a:gd name="T35" fmla="*/ 0 h 2207692"/>
                <a:gd name="T36" fmla="*/ 0 w 2207690"/>
                <a:gd name="T37" fmla="*/ 0 h 22076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0"/>
                <a:gd name="T58" fmla="*/ 0 h 2207692"/>
                <a:gd name="T59" fmla="*/ 2207690 w 2207690"/>
                <a:gd name="T60" fmla="*/ 2207692 h 220769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0" h="2207692">
                  <a:moveTo>
                    <a:pt x="2195631" y="1258405"/>
                  </a:moveTo>
                  <a:cubicBezTo>
                    <a:pt x="2191595" y="1296645"/>
                    <a:pt x="2184315" y="1334081"/>
                    <a:pt x="2173913" y="1370472"/>
                  </a:cubicBezTo>
                  <a:lnTo>
                    <a:pt x="2195631" y="1258405"/>
                  </a:lnTo>
                  <a:close/>
                  <a:moveTo>
                    <a:pt x="2207690" y="1103924"/>
                  </a:moveTo>
                  <a:cubicBezTo>
                    <a:pt x="2207691" y="1147015"/>
                    <a:pt x="2205219" y="1189529"/>
                    <a:pt x="2199774" y="1231259"/>
                  </a:cubicBezTo>
                  <a:lnTo>
                    <a:pt x="2207690" y="1103924"/>
                  </a:lnTo>
                  <a:close/>
                  <a:moveTo>
                    <a:pt x="815432" y="39382"/>
                  </a:moveTo>
                  <a:cubicBezTo>
                    <a:pt x="792913" y="124550"/>
                    <a:pt x="781644" y="213975"/>
                    <a:pt x="781644" y="306031"/>
                  </a:cubicBezTo>
                  <a:cubicBezTo>
                    <a:pt x="781644" y="915669"/>
                    <a:pt x="1275853" y="1409878"/>
                    <a:pt x="1885491" y="1409878"/>
                  </a:cubicBezTo>
                  <a:cubicBezTo>
                    <a:pt x="1985397" y="1409878"/>
                    <a:pt x="2082202" y="1396606"/>
                    <a:pt x="2173907" y="1370494"/>
                  </a:cubicBezTo>
                  <a:cubicBezTo>
                    <a:pt x="2055810" y="1851467"/>
                    <a:pt x="1621429" y="2207692"/>
                    <a:pt x="1103847" y="2207692"/>
                  </a:cubicBezTo>
                  <a:cubicBezTo>
                    <a:pt x="494209" y="2207692"/>
                    <a:pt x="0" y="1713483"/>
                    <a:pt x="0" y="1103845"/>
                  </a:cubicBezTo>
                  <a:cubicBezTo>
                    <a:pt x="0" y="594112"/>
                    <a:pt x="345503" y="165076"/>
                    <a:pt x="815432" y="39382"/>
                  </a:cubicBezTo>
                  <a:close/>
                  <a:moveTo>
                    <a:pt x="937859" y="13805"/>
                  </a:moveTo>
                  <a:lnTo>
                    <a:pt x="815433" y="39382"/>
                  </a:lnTo>
                  <a:cubicBezTo>
                    <a:pt x="855095" y="27337"/>
                    <a:pt x="895991" y="18718"/>
                    <a:pt x="937859" y="13805"/>
                  </a:cubicBezTo>
                  <a:close/>
                  <a:moveTo>
                    <a:pt x="1103792" y="1"/>
                  </a:moveTo>
                  <a:lnTo>
                    <a:pt x="968896" y="9068"/>
                  </a:lnTo>
                  <a:cubicBezTo>
                    <a:pt x="1013034" y="2780"/>
                    <a:pt x="1058088" y="0"/>
                    <a:pt x="1103792" y="1"/>
                  </a:cubicBezTo>
                  <a:close/>
                </a:path>
              </a:pathLst>
            </a:custGeom>
            <a:solidFill>
              <a:srgbClr val="DDDDDD">
                <a:alpha val="70195"/>
              </a:srgbClr>
            </a:solidFill>
            <a:ln w="9525">
              <a:noFill/>
              <a:round/>
              <a:headEnd/>
              <a:tailEnd/>
            </a:ln>
          </p:spPr>
          <p:txBody>
            <a:bodyPr anchor="ctr"/>
            <a:lstStyle/>
            <a:p>
              <a:endParaRPr lang="zh-CN" altLang="en-US"/>
            </a:p>
          </p:txBody>
        </p:sp>
      </p:grpSp>
      <p:sp>
        <p:nvSpPr>
          <p:cNvPr id="58412" name="椭圆 23"/>
          <p:cNvSpPr>
            <a:spLocks noChangeArrowheads="1"/>
          </p:cNvSpPr>
          <p:nvPr/>
        </p:nvSpPr>
        <p:spPr bwMode="auto">
          <a:xfrm>
            <a:off x="4060825" y="2122488"/>
            <a:ext cx="1589088" cy="1589087"/>
          </a:xfrm>
          <a:prstGeom prst="ellipse">
            <a:avLst/>
          </a:prstGeom>
          <a:solidFill>
            <a:srgbClr val="F2F2F2"/>
          </a:solidFill>
          <a:ln w="9525">
            <a:noFill/>
            <a:round/>
            <a:headEnd/>
            <a:tailEnd/>
          </a:ln>
        </p:spPr>
        <p:txBody>
          <a:bodyPr anchor="ctr"/>
          <a:lstStyle/>
          <a:p>
            <a:pPr algn="ctr" defTabSz="914400">
              <a:buFont typeface="Arial" charset="0"/>
              <a:buNone/>
            </a:pPr>
            <a:endParaRPr lang="zh-CN" altLang="zh-CN" sz="2000" b="0">
              <a:solidFill>
                <a:srgbClr val="FFFFFF"/>
              </a:solidFill>
              <a:ea typeface="宋体" charset="-122"/>
              <a:cs typeface="Arial" charset="0"/>
            </a:endParaRPr>
          </a:p>
        </p:txBody>
      </p:sp>
      <p:sp>
        <p:nvSpPr>
          <p:cNvPr id="58401" name="Text Box 33"/>
          <p:cNvSpPr txBox="1">
            <a:spLocks noChangeArrowheads="1"/>
          </p:cNvSpPr>
          <p:nvPr/>
        </p:nvSpPr>
        <p:spPr bwMode="auto">
          <a:xfrm>
            <a:off x="4068763" y="2628900"/>
            <a:ext cx="1584325" cy="735013"/>
          </a:xfrm>
          <a:prstGeom prst="rect">
            <a:avLst/>
          </a:prstGeom>
          <a:noFill/>
          <a:ln w="9525">
            <a:noFill/>
            <a:miter lim="800000"/>
            <a:headEnd/>
            <a:tailEnd/>
          </a:ln>
        </p:spPr>
        <p:txBody>
          <a:bodyPr>
            <a:spAutoFit/>
          </a:bodyPr>
          <a:lstStyle/>
          <a:p>
            <a:pPr algn="ctr" defTabSz="914400">
              <a:lnSpc>
                <a:spcPct val="50000"/>
              </a:lnSpc>
              <a:spcBef>
                <a:spcPct val="50000"/>
              </a:spcBef>
            </a:pPr>
            <a:r>
              <a:rPr lang="zh-CN" altLang="en-US" sz="2800" b="0">
                <a:solidFill>
                  <a:srgbClr val="B2B2B2"/>
                </a:solidFill>
                <a:ea typeface="方正大黑简体" pitchFamily="2" charset="-122"/>
              </a:rPr>
              <a:t>标题</a:t>
            </a:r>
          </a:p>
          <a:p>
            <a:pPr algn="ctr" defTabSz="914400">
              <a:lnSpc>
                <a:spcPct val="50000"/>
              </a:lnSpc>
              <a:spcBef>
                <a:spcPct val="50000"/>
              </a:spcBef>
            </a:pPr>
            <a:r>
              <a:rPr lang="zh-CN" altLang="en-US" sz="2800" b="0">
                <a:solidFill>
                  <a:srgbClr val="B2B2B2"/>
                </a:solidFill>
                <a:ea typeface="方正大黑简体" pitchFamily="2" charset="-122"/>
              </a:rPr>
              <a:t>内容</a:t>
            </a:r>
          </a:p>
        </p:txBody>
      </p:sp>
    </p:spTree>
  </p:cSld>
  <p:clrMapOvr>
    <a:masterClrMapping/>
  </p:clrMapOvr>
  <p:transition spd="slow" advClick="0" advTm="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8412"/>
                                        </p:tgtEl>
                                        <p:attrNameLst>
                                          <p:attrName>style.visibility</p:attrName>
                                        </p:attrNameLst>
                                      </p:cBhvr>
                                      <p:to>
                                        <p:strVal val="visible"/>
                                      </p:to>
                                    </p:set>
                                    <p:anim calcmode="lin" valueType="num">
                                      <p:cBhvr>
                                        <p:cTn id="7" dur="500" fill="hold"/>
                                        <p:tgtEl>
                                          <p:spTgt spid="58412"/>
                                        </p:tgtEl>
                                        <p:attrNameLst>
                                          <p:attrName>ppt_w</p:attrName>
                                        </p:attrNameLst>
                                      </p:cBhvr>
                                      <p:tavLst>
                                        <p:tav tm="0">
                                          <p:val>
                                            <p:fltVal val="0"/>
                                          </p:val>
                                        </p:tav>
                                        <p:tav tm="100000">
                                          <p:val>
                                            <p:strVal val="#ppt_w"/>
                                          </p:val>
                                        </p:tav>
                                      </p:tavLst>
                                    </p:anim>
                                    <p:anim calcmode="lin" valueType="num">
                                      <p:cBhvr>
                                        <p:cTn id="8" dur="500" fill="hold"/>
                                        <p:tgtEl>
                                          <p:spTgt spid="58412"/>
                                        </p:tgtEl>
                                        <p:attrNameLst>
                                          <p:attrName>ppt_h</p:attrName>
                                        </p:attrNameLst>
                                      </p:cBhvr>
                                      <p:tavLst>
                                        <p:tav tm="0">
                                          <p:val>
                                            <p:fltVal val="0"/>
                                          </p:val>
                                        </p:tav>
                                        <p:tav tm="100000">
                                          <p:val>
                                            <p:strVal val="#ppt_h"/>
                                          </p:val>
                                        </p:tav>
                                      </p:tavLst>
                                    </p:anim>
                                    <p:anim calcmode="lin" valueType="num">
                                      <p:cBhvr>
                                        <p:cTn id="9" dur="500" fill="hold"/>
                                        <p:tgtEl>
                                          <p:spTgt spid="58412"/>
                                        </p:tgtEl>
                                        <p:attrNameLst>
                                          <p:attrName>style.rotation</p:attrName>
                                        </p:attrNameLst>
                                      </p:cBhvr>
                                      <p:tavLst>
                                        <p:tav tm="0">
                                          <p:val>
                                            <p:fltVal val="360"/>
                                          </p:val>
                                        </p:tav>
                                        <p:tav tm="100000">
                                          <p:val>
                                            <p:fltVal val="0"/>
                                          </p:val>
                                        </p:tav>
                                      </p:tavLst>
                                    </p:anim>
                                    <p:animEffect transition="in" filter="fade">
                                      <p:cBhvr>
                                        <p:cTn id="10" dur="500"/>
                                        <p:tgtEl>
                                          <p:spTgt spid="58412"/>
                                        </p:tgtEl>
                                      </p:cBhvr>
                                    </p:animEffect>
                                  </p:childTnLst>
                                </p:cTn>
                              </p:par>
                            </p:childTnLst>
                          </p:cTn>
                        </p:par>
                        <p:par>
                          <p:cTn id="11" fill="hold">
                            <p:stCondLst>
                              <p:cond delay="500"/>
                            </p:stCondLst>
                            <p:childTnLst>
                              <p:par>
                                <p:cTn id="12" presetID="53" presetClass="entr" presetSubtype="0" fill="hold" grpId="0" nodeType="afterEffect">
                                  <p:stCondLst>
                                    <p:cond delay="0"/>
                                  </p:stCondLst>
                                  <p:childTnLst>
                                    <p:set>
                                      <p:cBhvr>
                                        <p:cTn id="13" dur="1" fill="hold">
                                          <p:stCondLst>
                                            <p:cond delay="0"/>
                                          </p:stCondLst>
                                        </p:cTn>
                                        <p:tgtEl>
                                          <p:spTgt spid="58401"/>
                                        </p:tgtEl>
                                        <p:attrNameLst>
                                          <p:attrName>style.visibility</p:attrName>
                                        </p:attrNameLst>
                                      </p:cBhvr>
                                      <p:to>
                                        <p:strVal val="visible"/>
                                      </p:to>
                                    </p:set>
                                    <p:anim calcmode="lin" valueType="num">
                                      <p:cBhvr>
                                        <p:cTn id="14" dur="500" fill="hold"/>
                                        <p:tgtEl>
                                          <p:spTgt spid="58401"/>
                                        </p:tgtEl>
                                        <p:attrNameLst>
                                          <p:attrName>ppt_w</p:attrName>
                                        </p:attrNameLst>
                                      </p:cBhvr>
                                      <p:tavLst>
                                        <p:tav tm="0">
                                          <p:val>
                                            <p:fltVal val="0"/>
                                          </p:val>
                                        </p:tav>
                                        <p:tav tm="100000">
                                          <p:val>
                                            <p:strVal val="#ppt_w"/>
                                          </p:val>
                                        </p:tav>
                                      </p:tavLst>
                                    </p:anim>
                                    <p:anim calcmode="lin" valueType="num">
                                      <p:cBhvr>
                                        <p:cTn id="15" dur="500" fill="hold"/>
                                        <p:tgtEl>
                                          <p:spTgt spid="58401"/>
                                        </p:tgtEl>
                                        <p:attrNameLst>
                                          <p:attrName>ppt_h</p:attrName>
                                        </p:attrNameLst>
                                      </p:cBhvr>
                                      <p:tavLst>
                                        <p:tav tm="0">
                                          <p:val>
                                            <p:fltVal val="0"/>
                                          </p:val>
                                        </p:tav>
                                        <p:tav tm="100000">
                                          <p:val>
                                            <p:strVal val="#ppt_h"/>
                                          </p:val>
                                        </p:tav>
                                      </p:tavLst>
                                    </p:anim>
                                    <p:animEffect transition="in" filter="fade">
                                      <p:cBhvr>
                                        <p:cTn id="16" dur="500"/>
                                        <p:tgtEl>
                                          <p:spTgt spid="58401"/>
                                        </p:tgtEl>
                                      </p:cBhvr>
                                    </p:animEffect>
                                  </p:childTnLst>
                                </p:cTn>
                              </p:par>
                            </p:childTnLst>
                          </p:cTn>
                        </p:par>
                        <p:par>
                          <p:cTn id="17" fill="hold">
                            <p:stCondLst>
                              <p:cond delay="1000"/>
                            </p:stCondLst>
                            <p:childTnLst>
                              <p:par>
                                <p:cTn id="18" presetID="31" presetClass="entr" presetSubtype="0" fill="hold" nodeType="afterEffect">
                                  <p:stCondLst>
                                    <p:cond delay="0"/>
                                  </p:stCondLst>
                                  <p:iterate type="lt">
                                    <p:tmPct val="5000"/>
                                  </p:iterate>
                                  <p:childTnLst>
                                    <p:set>
                                      <p:cBhvr>
                                        <p:cTn id="19" dur="1" fill="hold">
                                          <p:stCondLst>
                                            <p:cond delay="0"/>
                                          </p:stCondLst>
                                        </p:cTn>
                                        <p:tgtEl>
                                          <p:spTgt spid="58414"/>
                                        </p:tgtEl>
                                        <p:attrNameLst>
                                          <p:attrName>style.visibility</p:attrName>
                                        </p:attrNameLst>
                                      </p:cBhvr>
                                      <p:to>
                                        <p:strVal val="visible"/>
                                      </p:to>
                                    </p:set>
                                    <p:anim calcmode="lin" valueType="num">
                                      <p:cBhvr>
                                        <p:cTn id="20" dur="1000" fill="hold"/>
                                        <p:tgtEl>
                                          <p:spTgt spid="58414"/>
                                        </p:tgtEl>
                                        <p:attrNameLst>
                                          <p:attrName>ppt_w</p:attrName>
                                        </p:attrNameLst>
                                      </p:cBhvr>
                                      <p:tavLst>
                                        <p:tav tm="0">
                                          <p:val>
                                            <p:fltVal val="0"/>
                                          </p:val>
                                        </p:tav>
                                        <p:tav tm="100000">
                                          <p:val>
                                            <p:strVal val="#ppt_w"/>
                                          </p:val>
                                        </p:tav>
                                      </p:tavLst>
                                    </p:anim>
                                    <p:anim calcmode="lin" valueType="num">
                                      <p:cBhvr>
                                        <p:cTn id="21" dur="1000" fill="hold"/>
                                        <p:tgtEl>
                                          <p:spTgt spid="58414"/>
                                        </p:tgtEl>
                                        <p:attrNameLst>
                                          <p:attrName>ppt_h</p:attrName>
                                        </p:attrNameLst>
                                      </p:cBhvr>
                                      <p:tavLst>
                                        <p:tav tm="0">
                                          <p:val>
                                            <p:fltVal val="0"/>
                                          </p:val>
                                        </p:tav>
                                        <p:tav tm="100000">
                                          <p:val>
                                            <p:strVal val="#ppt_h"/>
                                          </p:val>
                                        </p:tav>
                                      </p:tavLst>
                                    </p:anim>
                                    <p:anim calcmode="lin" valueType="num">
                                      <p:cBhvr>
                                        <p:cTn id="22" dur="1000" fill="hold"/>
                                        <p:tgtEl>
                                          <p:spTgt spid="58414"/>
                                        </p:tgtEl>
                                        <p:attrNameLst>
                                          <p:attrName>style.rotation</p:attrName>
                                        </p:attrNameLst>
                                      </p:cBhvr>
                                      <p:tavLst>
                                        <p:tav tm="0">
                                          <p:val>
                                            <p:fltVal val="90"/>
                                          </p:val>
                                        </p:tav>
                                        <p:tav tm="100000">
                                          <p:val>
                                            <p:fltVal val="0"/>
                                          </p:val>
                                        </p:tav>
                                      </p:tavLst>
                                    </p:anim>
                                    <p:animEffect transition="in" filter="fade">
                                      <p:cBhvr>
                                        <p:cTn id="23" dur="1000"/>
                                        <p:tgtEl>
                                          <p:spTgt spid="58414"/>
                                        </p:tgtEl>
                                      </p:cBhvr>
                                    </p:animEffect>
                                  </p:childTnLst>
                                </p:cTn>
                              </p:par>
                            </p:childTnLst>
                          </p:cTn>
                        </p:par>
                        <p:par>
                          <p:cTn id="24" fill="hold">
                            <p:stCondLst>
                              <p:cond delay="2000"/>
                            </p:stCondLst>
                            <p:childTnLst>
                              <p:par>
                                <p:cTn id="25" presetID="22" presetClass="entr" presetSubtype="2"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right)">
                                      <p:cBhvr>
                                        <p:cTn id="27" dur="500"/>
                                        <p:tgtEl>
                                          <p:spTgt spid="15"/>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left)">
                                      <p:cBhvr>
                                        <p:cTn id="30" dur="500"/>
                                        <p:tgtEl>
                                          <p:spTgt spid="19"/>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right)">
                                      <p:cBhvr>
                                        <p:cTn id="33" dur="500"/>
                                        <p:tgtEl>
                                          <p:spTgt spid="20"/>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wipe(left)">
                                      <p:cBhvr>
                                        <p:cTn id="36" dur="500"/>
                                        <p:tgtEl>
                                          <p:spTgt spid="21"/>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right)">
                                      <p:cBhvr>
                                        <p:cTn id="39" dur="500"/>
                                        <p:tgtEl>
                                          <p:spTgt spid="25"/>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wipe(right)">
                                      <p:cBhvr>
                                        <p:cTn id="42" dur="500"/>
                                        <p:tgtEl>
                                          <p:spTgt spid="37"/>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wipe(left)">
                                      <p:cBhvr>
                                        <p:cTn id="45" dur="500"/>
                                        <p:tgtEl>
                                          <p:spTgt spid="38"/>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39"/>
                                        </p:tgtEl>
                                        <p:attrNameLst>
                                          <p:attrName>style.visibility</p:attrName>
                                        </p:attrNameLst>
                                      </p:cBhvr>
                                      <p:to>
                                        <p:strVal val="visible"/>
                                      </p:to>
                                    </p:set>
                                    <p:animEffect transition="in" filter="wipe(left)">
                                      <p:cBhvr>
                                        <p:cTn id="4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9" grpId="0"/>
      <p:bldP spid="20" grpId="0"/>
      <p:bldP spid="21" grpId="0"/>
      <p:bldP spid="25" grpId="0"/>
      <p:bldP spid="37" grpId="0"/>
      <p:bldP spid="38" grpId="0"/>
      <p:bldP spid="39" grpId="0"/>
      <p:bldP spid="58412" grpId="0" animBg="1"/>
      <p:bldP spid="5840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445" name="Group 29"/>
          <p:cNvGrpSpPr>
            <a:grpSpLocks/>
          </p:cNvGrpSpPr>
          <p:nvPr/>
        </p:nvGrpSpPr>
        <p:grpSpPr bwMode="auto">
          <a:xfrm>
            <a:off x="1620838" y="3348038"/>
            <a:ext cx="1295400" cy="1295400"/>
            <a:chOff x="885" y="2064"/>
            <a:chExt cx="998" cy="998"/>
          </a:xfrm>
        </p:grpSpPr>
        <p:sp>
          <p:nvSpPr>
            <p:cNvPr id="2"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12274" tIns="56136" rIns="112274" bIns="56136" anchor="ctr"/>
            <a:lstStyle/>
            <a:p>
              <a:pPr algn="ctr">
                <a:defRPr/>
              </a:pPr>
              <a:endParaRPr lang="zh-CN" altLang="en-US" b="0">
                <a:solidFill>
                  <a:schemeClr val="lt1"/>
                </a:solidFill>
                <a:latin typeface="+mn-lt"/>
                <a:ea typeface="+mn-ea"/>
              </a:endParaRPr>
            </a:p>
          </p:txBody>
        </p:sp>
        <p:sp>
          <p:nvSpPr>
            <p:cNvPr id="64543" name="AutoShape 26"/>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endParaRPr lang="zh-CN" altLang="en-US"/>
            </a:p>
          </p:txBody>
        </p:sp>
      </p:grpSp>
      <p:cxnSp>
        <p:nvCxnSpPr>
          <p:cNvPr id="2048" name="直接连接符 2047"/>
          <p:cNvCxnSpPr/>
          <p:nvPr/>
        </p:nvCxnSpPr>
        <p:spPr>
          <a:xfrm flipH="1">
            <a:off x="3000375" y="4076700"/>
            <a:ext cx="1866900"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4867275" y="4076700"/>
            <a:ext cx="1866900"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rot="16200000" flipV="1">
            <a:off x="4037806" y="3247232"/>
            <a:ext cx="1658937"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rot="2700000" flipH="1">
            <a:off x="3378200" y="3490913"/>
            <a:ext cx="165893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rot="18900000">
            <a:off x="4594225" y="3490913"/>
            <a:ext cx="1866900"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a:spLocks noChangeArrowheads="1"/>
          </p:cNvSpPr>
          <p:nvPr/>
        </p:nvSpPr>
        <p:spPr bwMode="auto">
          <a:xfrm>
            <a:off x="1825625" y="3779838"/>
            <a:ext cx="947738" cy="536575"/>
          </a:xfrm>
          <a:prstGeom prst="rect">
            <a:avLst/>
          </a:prstGeom>
          <a:noFill/>
          <a:ln w="9525">
            <a:noFill/>
            <a:miter lim="800000"/>
            <a:headEnd/>
            <a:tailEnd/>
          </a:ln>
        </p:spPr>
        <p:txBody>
          <a:bodyPr lIns="112274" tIns="56136" rIns="112274" bIns="56136">
            <a:spAutoFit/>
          </a:bodyPr>
          <a:lstStyle/>
          <a:p>
            <a:pPr algn="ctr"/>
            <a:r>
              <a:rPr lang="zh-CN" altLang="en-US" sz="1400">
                <a:solidFill>
                  <a:schemeClr val="bg1"/>
                </a:solidFill>
                <a:latin typeface="微软雅黑" pitchFamily="34" charset="-122"/>
              </a:rPr>
              <a:t>标题内</a:t>
            </a:r>
          </a:p>
          <a:p>
            <a:pPr algn="ctr"/>
            <a:r>
              <a:rPr lang="zh-CN" altLang="en-US" sz="1400">
                <a:solidFill>
                  <a:schemeClr val="bg1"/>
                </a:solidFill>
                <a:latin typeface="微软雅黑" pitchFamily="34" charset="-122"/>
              </a:rPr>
              <a:t>容</a:t>
            </a:r>
          </a:p>
        </p:txBody>
      </p:sp>
      <p:grpSp>
        <p:nvGrpSpPr>
          <p:cNvPr id="60441" name="Group 25"/>
          <p:cNvGrpSpPr>
            <a:grpSpLocks/>
          </p:cNvGrpSpPr>
          <p:nvPr/>
        </p:nvGrpSpPr>
        <p:grpSpPr bwMode="auto">
          <a:xfrm>
            <a:off x="3762375" y="3563938"/>
            <a:ext cx="2106613" cy="1873250"/>
            <a:chOff x="2336" y="2245"/>
            <a:chExt cx="1498" cy="1332"/>
          </a:xfrm>
        </p:grpSpPr>
        <p:sp>
          <p:nvSpPr>
            <p:cNvPr id="8" name="椭圆 7"/>
            <p:cNvSpPr>
              <a:spLocks noChangeArrowheads="1"/>
            </p:cNvSpPr>
            <p:nvPr/>
          </p:nvSpPr>
          <p:spPr bwMode="auto">
            <a:xfrm>
              <a:off x="2455" y="2354"/>
              <a:ext cx="1254" cy="1113"/>
            </a:xfrm>
            <a:prstGeom prst="ellipse">
              <a:avLst/>
            </a:prstGeom>
            <a:solidFill>
              <a:schemeClr val="bg1"/>
            </a:solidFill>
            <a:ln w="15875" algn="ctr">
              <a:noFill/>
              <a:round/>
              <a:headEnd/>
              <a:tailEnd/>
            </a:ln>
          </p:spPr>
          <p:txBody>
            <a:bodyPr anchor="ctr"/>
            <a:lstStyle/>
            <a:p>
              <a:pPr algn="ctr">
                <a:defRPr/>
              </a:pPr>
              <a:endParaRPr lang="zh-CN" altLang="en-US" b="0">
                <a:solidFill>
                  <a:schemeClr val="lt1"/>
                </a:solidFill>
                <a:latin typeface="+mn-lt"/>
                <a:ea typeface="+mn-ea"/>
              </a:endParaRPr>
            </a:p>
          </p:txBody>
        </p:sp>
        <p:sp>
          <p:nvSpPr>
            <p:cNvPr id="5" name="椭圆 4"/>
            <p:cNvSpPr/>
            <p:nvPr/>
          </p:nvSpPr>
          <p:spPr>
            <a:xfrm>
              <a:off x="2336" y="2245"/>
              <a:ext cx="1498" cy="1332"/>
            </a:xfrm>
            <a:custGeom>
              <a:avLst/>
              <a:gdLst/>
              <a:ahLst/>
              <a:cxnLst/>
              <a:rect l="l" t="t" r="r" b="b"/>
              <a:pathLst>
                <a:path w="2473262" h="2473262">
                  <a:moveTo>
                    <a:pt x="1236631" y="235688"/>
                  </a:moveTo>
                  <a:cubicBezTo>
                    <a:pt x="683825" y="235688"/>
                    <a:pt x="235688" y="683825"/>
                    <a:pt x="235688" y="1236631"/>
                  </a:cubicBezTo>
                  <a:cubicBezTo>
                    <a:pt x="235688" y="1789437"/>
                    <a:pt x="683825" y="2237574"/>
                    <a:pt x="1236631" y="2237574"/>
                  </a:cubicBezTo>
                  <a:cubicBezTo>
                    <a:pt x="1789437" y="2237574"/>
                    <a:pt x="2237574" y="1789437"/>
                    <a:pt x="2237574" y="1236631"/>
                  </a:cubicBezTo>
                  <a:cubicBezTo>
                    <a:pt x="2237574" y="683825"/>
                    <a:pt x="1789437" y="235688"/>
                    <a:pt x="1236631" y="235688"/>
                  </a:cubicBezTo>
                  <a:close/>
                  <a:moveTo>
                    <a:pt x="1236631" y="0"/>
                  </a:moveTo>
                  <a:cubicBezTo>
                    <a:pt x="1919603" y="0"/>
                    <a:pt x="2473262" y="553659"/>
                    <a:pt x="2473262" y="1236631"/>
                  </a:cubicBezTo>
                  <a:cubicBezTo>
                    <a:pt x="2473262" y="1919603"/>
                    <a:pt x="1919603" y="2473262"/>
                    <a:pt x="1236631" y="2473262"/>
                  </a:cubicBezTo>
                  <a:cubicBezTo>
                    <a:pt x="553659" y="2473262"/>
                    <a:pt x="0" y="1919603"/>
                    <a:pt x="0" y="1236631"/>
                  </a:cubicBezTo>
                  <a:cubicBezTo>
                    <a:pt x="0" y="553659"/>
                    <a:pt x="553659" y="0"/>
                    <a:pt x="1236631"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0"/>
            </a:p>
          </p:txBody>
        </p:sp>
      </p:grpSp>
      <p:sp>
        <p:nvSpPr>
          <p:cNvPr id="29" name="Rectangle 11"/>
          <p:cNvSpPr>
            <a:spLocks noChangeArrowheads="1"/>
          </p:cNvSpPr>
          <p:nvPr/>
        </p:nvSpPr>
        <p:spPr bwMode="gray">
          <a:xfrm>
            <a:off x="4179888" y="4213225"/>
            <a:ext cx="1257300" cy="641350"/>
          </a:xfrm>
          <a:prstGeom prst="rect">
            <a:avLst/>
          </a:prstGeom>
          <a:noFill/>
          <a:ln w="9525">
            <a:noFill/>
            <a:miter lim="800000"/>
            <a:headEnd/>
            <a:tailEnd/>
          </a:ln>
        </p:spPr>
        <p:txBody>
          <a:bodyPr>
            <a:spAutoFit/>
          </a:bodyPr>
          <a:lstStyle/>
          <a:p>
            <a:pPr algn="ctr"/>
            <a:r>
              <a:rPr lang="zh-CN" altLang="en-US" sz="3600">
                <a:solidFill>
                  <a:schemeClr val="bg2"/>
                </a:solidFill>
                <a:latin typeface="微软雅黑" pitchFamily="34" charset="-122"/>
              </a:rPr>
              <a:t>标题</a:t>
            </a:r>
          </a:p>
        </p:txBody>
      </p:sp>
      <p:sp>
        <p:nvSpPr>
          <p:cNvPr id="59402" name="TextBox 59"/>
          <p:cNvSpPr txBox="1">
            <a:spLocks noChangeArrowheads="1"/>
          </p:cNvSpPr>
          <p:nvPr/>
        </p:nvSpPr>
        <p:spPr bwMode="auto">
          <a:xfrm>
            <a:off x="774700" y="1117600"/>
            <a:ext cx="2897188" cy="495300"/>
          </a:xfrm>
          <a:prstGeom prst="rect">
            <a:avLst/>
          </a:prstGeom>
          <a:noFill/>
          <a:ln w="9525">
            <a:noFill/>
            <a:miter lim="800000"/>
            <a:headEnd/>
            <a:tailEnd/>
          </a:ln>
        </p:spPr>
        <p:txBody>
          <a:bodyPr lIns="0" tIns="0" rIns="0" bIns="0">
            <a:spAutoFit/>
          </a:bodyPr>
          <a:lstStyle/>
          <a:p>
            <a:pPr algn="just">
              <a:lnSpc>
                <a:spcPts val="1300"/>
              </a:lnSpc>
            </a:pPr>
            <a:r>
              <a:rPr lang="zh-CN" altLang="en-US" sz="900" b="0">
                <a:solidFill>
                  <a:srgbClr val="808080"/>
                </a:solidFill>
              </a:rPr>
              <a:t>请在此处添加您需要的文字内容请在此处添加您需要的文字内容请在此处添加您需要的文字内容请在此处添加您需要的文字内容请在此处添加您需要的文字内容</a:t>
            </a:r>
            <a:endParaRPr lang="en-US" altLang="zh-CN" sz="900" b="0">
              <a:solidFill>
                <a:srgbClr val="808080"/>
              </a:solidFill>
            </a:endParaRPr>
          </a:p>
        </p:txBody>
      </p:sp>
      <p:sp>
        <p:nvSpPr>
          <p:cNvPr id="2049" name="矩形 2048"/>
          <p:cNvSpPr/>
          <p:nvPr/>
        </p:nvSpPr>
        <p:spPr>
          <a:xfrm>
            <a:off x="573088" y="1136650"/>
            <a:ext cx="128587" cy="1143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0"/>
          </a:p>
        </p:txBody>
      </p:sp>
      <p:grpSp>
        <p:nvGrpSpPr>
          <p:cNvPr id="60460" name="Group 44"/>
          <p:cNvGrpSpPr>
            <a:grpSpLocks/>
          </p:cNvGrpSpPr>
          <p:nvPr/>
        </p:nvGrpSpPr>
        <p:grpSpPr bwMode="auto">
          <a:xfrm>
            <a:off x="2484438" y="1763713"/>
            <a:ext cx="1295400" cy="1295400"/>
            <a:chOff x="885" y="2064"/>
            <a:chExt cx="998" cy="998"/>
          </a:xfrm>
        </p:grpSpPr>
        <p:sp>
          <p:nvSpPr>
            <p:cNvPr id="3"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12274" tIns="56136" rIns="112274" bIns="56136" anchor="ctr"/>
            <a:lstStyle/>
            <a:p>
              <a:pPr algn="ctr">
                <a:defRPr/>
              </a:pPr>
              <a:endParaRPr lang="zh-CN" altLang="en-US" b="0">
                <a:solidFill>
                  <a:schemeClr val="lt1"/>
                </a:solidFill>
                <a:latin typeface="+mn-lt"/>
                <a:ea typeface="+mn-ea"/>
              </a:endParaRPr>
            </a:p>
          </p:txBody>
        </p:sp>
        <p:sp>
          <p:nvSpPr>
            <p:cNvPr id="64539" name="AutoShape 46"/>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endParaRPr lang="zh-CN" altLang="en-US"/>
            </a:p>
          </p:txBody>
        </p:sp>
      </p:grpSp>
      <p:sp>
        <p:nvSpPr>
          <p:cNvPr id="4" name="TextBox 22"/>
          <p:cNvSpPr txBox="1">
            <a:spLocks noChangeArrowheads="1"/>
          </p:cNvSpPr>
          <p:nvPr/>
        </p:nvSpPr>
        <p:spPr bwMode="auto">
          <a:xfrm>
            <a:off x="2700338" y="2195513"/>
            <a:ext cx="947737" cy="536575"/>
          </a:xfrm>
          <a:prstGeom prst="rect">
            <a:avLst/>
          </a:prstGeom>
          <a:noFill/>
          <a:ln w="9525">
            <a:noFill/>
            <a:miter lim="800000"/>
            <a:headEnd/>
            <a:tailEnd/>
          </a:ln>
        </p:spPr>
        <p:txBody>
          <a:bodyPr lIns="112274" tIns="56136" rIns="112274" bIns="56136">
            <a:spAutoFit/>
          </a:bodyPr>
          <a:lstStyle/>
          <a:p>
            <a:pPr algn="ctr"/>
            <a:r>
              <a:rPr lang="zh-CN" altLang="en-US" sz="1400">
                <a:solidFill>
                  <a:schemeClr val="bg1"/>
                </a:solidFill>
                <a:latin typeface="微软雅黑" pitchFamily="34" charset="-122"/>
              </a:rPr>
              <a:t>标题内</a:t>
            </a:r>
          </a:p>
          <a:p>
            <a:pPr algn="ctr"/>
            <a:r>
              <a:rPr lang="zh-CN" altLang="en-US" sz="1400">
                <a:solidFill>
                  <a:schemeClr val="bg1"/>
                </a:solidFill>
                <a:latin typeface="微软雅黑" pitchFamily="34" charset="-122"/>
              </a:rPr>
              <a:t>容</a:t>
            </a:r>
          </a:p>
        </p:txBody>
      </p:sp>
      <p:grpSp>
        <p:nvGrpSpPr>
          <p:cNvPr id="60464" name="Group 48"/>
          <p:cNvGrpSpPr>
            <a:grpSpLocks/>
          </p:cNvGrpSpPr>
          <p:nvPr/>
        </p:nvGrpSpPr>
        <p:grpSpPr bwMode="auto">
          <a:xfrm>
            <a:off x="4284663" y="971550"/>
            <a:ext cx="1295400" cy="1295400"/>
            <a:chOff x="885" y="2064"/>
            <a:chExt cx="998" cy="998"/>
          </a:xfrm>
        </p:grpSpPr>
        <p:sp>
          <p:nvSpPr>
            <p:cNvPr id="6"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12274" tIns="56136" rIns="112274" bIns="56136" anchor="ctr"/>
            <a:lstStyle/>
            <a:p>
              <a:pPr algn="ctr">
                <a:defRPr/>
              </a:pPr>
              <a:endParaRPr lang="zh-CN" altLang="en-US" b="0">
                <a:solidFill>
                  <a:schemeClr val="lt1"/>
                </a:solidFill>
                <a:latin typeface="+mn-lt"/>
                <a:ea typeface="+mn-ea"/>
              </a:endParaRPr>
            </a:p>
          </p:txBody>
        </p:sp>
        <p:sp>
          <p:nvSpPr>
            <p:cNvPr id="64537" name="AutoShape 50"/>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endParaRPr lang="zh-CN" altLang="en-US"/>
            </a:p>
          </p:txBody>
        </p:sp>
      </p:grpSp>
      <p:sp>
        <p:nvSpPr>
          <p:cNvPr id="7" name="TextBox 22"/>
          <p:cNvSpPr txBox="1">
            <a:spLocks noChangeArrowheads="1"/>
          </p:cNvSpPr>
          <p:nvPr/>
        </p:nvSpPr>
        <p:spPr bwMode="auto">
          <a:xfrm>
            <a:off x="4489450" y="1403350"/>
            <a:ext cx="947738" cy="536575"/>
          </a:xfrm>
          <a:prstGeom prst="rect">
            <a:avLst/>
          </a:prstGeom>
          <a:noFill/>
          <a:ln w="9525">
            <a:noFill/>
            <a:miter lim="800000"/>
            <a:headEnd/>
            <a:tailEnd/>
          </a:ln>
        </p:spPr>
        <p:txBody>
          <a:bodyPr lIns="112274" tIns="56136" rIns="112274" bIns="56136">
            <a:spAutoFit/>
          </a:bodyPr>
          <a:lstStyle/>
          <a:p>
            <a:pPr algn="ctr"/>
            <a:r>
              <a:rPr lang="zh-CN" altLang="en-US" sz="1400">
                <a:solidFill>
                  <a:schemeClr val="bg1"/>
                </a:solidFill>
                <a:latin typeface="微软雅黑" pitchFamily="34" charset="-122"/>
              </a:rPr>
              <a:t>标题内</a:t>
            </a:r>
          </a:p>
          <a:p>
            <a:pPr algn="ctr"/>
            <a:r>
              <a:rPr lang="zh-CN" altLang="en-US" sz="1400">
                <a:solidFill>
                  <a:schemeClr val="bg1"/>
                </a:solidFill>
                <a:latin typeface="微软雅黑" pitchFamily="34" charset="-122"/>
              </a:rPr>
              <a:t>容</a:t>
            </a:r>
          </a:p>
        </p:txBody>
      </p:sp>
      <p:grpSp>
        <p:nvGrpSpPr>
          <p:cNvPr id="60468" name="Group 52"/>
          <p:cNvGrpSpPr>
            <a:grpSpLocks/>
          </p:cNvGrpSpPr>
          <p:nvPr/>
        </p:nvGrpSpPr>
        <p:grpSpPr bwMode="auto">
          <a:xfrm>
            <a:off x="6013450" y="1620838"/>
            <a:ext cx="1295400" cy="1295400"/>
            <a:chOff x="885" y="2064"/>
            <a:chExt cx="998" cy="998"/>
          </a:xfrm>
        </p:grpSpPr>
        <p:sp>
          <p:nvSpPr>
            <p:cNvPr id="9"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12274" tIns="56136" rIns="112274" bIns="56136" anchor="ctr"/>
            <a:lstStyle/>
            <a:p>
              <a:pPr algn="ctr">
                <a:defRPr/>
              </a:pPr>
              <a:endParaRPr lang="zh-CN" altLang="en-US" b="0">
                <a:solidFill>
                  <a:schemeClr val="lt1"/>
                </a:solidFill>
                <a:latin typeface="+mn-lt"/>
                <a:ea typeface="+mn-ea"/>
              </a:endParaRPr>
            </a:p>
          </p:txBody>
        </p:sp>
        <p:sp>
          <p:nvSpPr>
            <p:cNvPr id="64535" name="AutoShape 54"/>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endParaRPr lang="zh-CN" altLang="en-US"/>
            </a:p>
          </p:txBody>
        </p:sp>
      </p:grpSp>
      <p:sp>
        <p:nvSpPr>
          <p:cNvPr id="10" name="TextBox 22"/>
          <p:cNvSpPr txBox="1">
            <a:spLocks noChangeArrowheads="1"/>
          </p:cNvSpPr>
          <p:nvPr/>
        </p:nvSpPr>
        <p:spPr bwMode="auto">
          <a:xfrm>
            <a:off x="6218238" y="2052638"/>
            <a:ext cx="947737" cy="536575"/>
          </a:xfrm>
          <a:prstGeom prst="rect">
            <a:avLst/>
          </a:prstGeom>
          <a:noFill/>
          <a:ln w="9525">
            <a:noFill/>
            <a:miter lim="800000"/>
            <a:headEnd/>
            <a:tailEnd/>
          </a:ln>
        </p:spPr>
        <p:txBody>
          <a:bodyPr lIns="112274" tIns="56136" rIns="112274" bIns="56136">
            <a:spAutoFit/>
          </a:bodyPr>
          <a:lstStyle/>
          <a:p>
            <a:pPr algn="ctr"/>
            <a:r>
              <a:rPr lang="zh-CN" altLang="en-US" sz="1400">
                <a:solidFill>
                  <a:schemeClr val="bg1"/>
                </a:solidFill>
                <a:latin typeface="微软雅黑" pitchFamily="34" charset="-122"/>
              </a:rPr>
              <a:t>标题内</a:t>
            </a:r>
          </a:p>
          <a:p>
            <a:pPr algn="ctr"/>
            <a:r>
              <a:rPr lang="zh-CN" altLang="en-US" sz="1400">
                <a:solidFill>
                  <a:schemeClr val="bg1"/>
                </a:solidFill>
                <a:latin typeface="微软雅黑" pitchFamily="34" charset="-122"/>
              </a:rPr>
              <a:t>容</a:t>
            </a:r>
          </a:p>
        </p:txBody>
      </p:sp>
      <p:grpSp>
        <p:nvGrpSpPr>
          <p:cNvPr id="60472" name="Group 56"/>
          <p:cNvGrpSpPr>
            <a:grpSpLocks/>
          </p:cNvGrpSpPr>
          <p:nvPr/>
        </p:nvGrpSpPr>
        <p:grpSpPr bwMode="auto">
          <a:xfrm>
            <a:off x="6805613" y="3421063"/>
            <a:ext cx="1295400" cy="1295400"/>
            <a:chOff x="885" y="2064"/>
            <a:chExt cx="998" cy="998"/>
          </a:xfrm>
        </p:grpSpPr>
        <p:sp>
          <p:nvSpPr>
            <p:cNvPr id="13"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12274" tIns="56136" rIns="112274" bIns="56136" anchor="ctr"/>
            <a:lstStyle/>
            <a:p>
              <a:pPr algn="ctr">
                <a:defRPr/>
              </a:pPr>
              <a:endParaRPr lang="zh-CN" altLang="en-US" b="0">
                <a:solidFill>
                  <a:schemeClr val="lt1"/>
                </a:solidFill>
                <a:latin typeface="+mn-lt"/>
                <a:ea typeface="+mn-ea"/>
              </a:endParaRPr>
            </a:p>
          </p:txBody>
        </p:sp>
        <p:sp>
          <p:nvSpPr>
            <p:cNvPr id="64533" name="AutoShape 58"/>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endParaRPr lang="zh-CN" altLang="en-US"/>
            </a:p>
          </p:txBody>
        </p:sp>
      </p:grpSp>
      <p:sp>
        <p:nvSpPr>
          <p:cNvPr id="11" name="TextBox 22"/>
          <p:cNvSpPr txBox="1">
            <a:spLocks noChangeArrowheads="1"/>
          </p:cNvSpPr>
          <p:nvPr/>
        </p:nvSpPr>
        <p:spPr bwMode="auto">
          <a:xfrm>
            <a:off x="7008813" y="3852863"/>
            <a:ext cx="947737" cy="536575"/>
          </a:xfrm>
          <a:prstGeom prst="rect">
            <a:avLst/>
          </a:prstGeom>
          <a:noFill/>
          <a:ln w="9525">
            <a:noFill/>
            <a:miter lim="800000"/>
            <a:headEnd/>
            <a:tailEnd/>
          </a:ln>
        </p:spPr>
        <p:txBody>
          <a:bodyPr lIns="112274" tIns="56136" rIns="112274" bIns="56136">
            <a:spAutoFit/>
          </a:bodyPr>
          <a:lstStyle/>
          <a:p>
            <a:pPr algn="ctr"/>
            <a:r>
              <a:rPr lang="zh-CN" altLang="en-US" sz="1400">
                <a:solidFill>
                  <a:schemeClr val="bg1"/>
                </a:solidFill>
                <a:latin typeface="微软雅黑" pitchFamily="34" charset="-122"/>
              </a:rPr>
              <a:t>标题内</a:t>
            </a:r>
          </a:p>
          <a:p>
            <a:pPr algn="ctr"/>
            <a:r>
              <a:rPr lang="zh-CN" altLang="en-US" sz="1400">
                <a:solidFill>
                  <a:schemeClr val="bg1"/>
                </a:solidFill>
                <a:latin typeface="微软雅黑" pitchFamily="34" charset="-122"/>
              </a:rPr>
              <a:t>容</a:t>
            </a:r>
          </a:p>
        </p:txBody>
      </p:sp>
    </p:spTree>
  </p:cSld>
  <p:clrMapOvr>
    <a:masterClrMapping/>
  </p:clrMapOvr>
  <p:transition spd="slow" advClick="0" advTm="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049"/>
                                        </p:tgtEl>
                                        <p:attrNameLst>
                                          <p:attrName>style.visibility</p:attrName>
                                        </p:attrNameLst>
                                      </p:cBhvr>
                                      <p:to>
                                        <p:strVal val="visible"/>
                                      </p:to>
                                    </p:set>
                                    <p:animEffect transition="in" filter="wipe(left)">
                                      <p:cBhvr>
                                        <p:cTn id="7" dur="500"/>
                                        <p:tgtEl>
                                          <p:spTgt spid="204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9402"/>
                                        </p:tgtEl>
                                        <p:attrNameLst>
                                          <p:attrName>style.visibility</p:attrName>
                                        </p:attrNameLst>
                                      </p:cBhvr>
                                      <p:to>
                                        <p:strVal val="visible"/>
                                      </p:to>
                                    </p:set>
                                    <p:animEffect transition="in" filter="wipe(left)">
                                      <p:cBhvr>
                                        <p:cTn id="10" dur="500"/>
                                        <p:tgtEl>
                                          <p:spTgt spid="59402"/>
                                        </p:tgtEl>
                                      </p:cBhvr>
                                    </p:animEffect>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60441"/>
                                        </p:tgtEl>
                                        <p:attrNameLst>
                                          <p:attrName>style.visibility</p:attrName>
                                        </p:attrNameLst>
                                      </p:cBhvr>
                                      <p:to>
                                        <p:strVal val="visible"/>
                                      </p:to>
                                    </p:set>
                                    <p:animEffect transition="in" filter="fade">
                                      <p:cBhvr>
                                        <p:cTn id="14" dur="1000"/>
                                        <p:tgtEl>
                                          <p:spTgt spid="60441"/>
                                        </p:tgtEl>
                                      </p:cBhvr>
                                    </p:animEffect>
                                    <p:anim calcmode="lin" valueType="num">
                                      <p:cBhvr>
                                        <p:cTn id="15" dur="1000" fill="hold"/>
                                        <p:tgtEl>
                                          <p:spTgt spid="60441"/>
                                        </p:tgtEl>
                                        <p:attrNameLst>
                                          <p:attrName>ppt_x</p:attrName>
                                        </p:attrNameLst>
                                      </p:cBhvr>
                                      <p:tavLst>
                                        <p:tav tm="0">
                                          <p:val>
                                            <p:strVal val="#ppt_x"/>
                                          </p:val>
                                        </p:tav>
                                        <p:tav tm="100000">
                                          <p:val>
                                            <p:strVal val="#ppt_x"/>
                                          </p:val>
                                        </p:tav>
                                      </p:tavLst>
                                    </p:anim>
                                    <p:anim calcmode="lin" valueType="num">
                                      <p:cBhvr>
                                        <p:cTn id="16" dur="1000" fill="hold"/>
                                        <p:tgtEl>
                                          <p:spTgt spid="60441"/>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1000"/>
                                        <p:tgtEl>
                                          <p:spTgt spid="29"/>
                                        </p:tgtEl>
                                      </p:cBhvr>
                                    </p:animEffect>
                                    <p:anim calcmode="lin" valueType="num">
                                      <p:cBhvr>
                                        <p:cTn id="20" dur="1000" fill="hold"/>
                                        <p:tgtEl>
                                          <p:spTgt spid="29"/>
                                        </p:tgtEl>
                                        <p:attrNameLst>
                                          <p:attrName>ppt_x</p:attrName>
                                        </p:attrNameLst>
                                      </p:cBhvr>
                                      <p:tavLst>
                                        <p:tav tm="0">
                                          <p:val>
                                            <p:strVal val="#ppt_x"/>
                                          </p:val>
                                        </p:tav>
                                        <p:tav tm="100000">
                                          <p:val>
                                            <p:strVal val="#ppt_x"/>
                                          </p:val>
                                        </p:tav>
                                      </p:tavLst>
                                    </p:anim>
                                    <p:anim calcmode="lin" valueType="num">
                                      <p:cBhvr>
                                        <p:cTn id="21" dur="1000" fill="hold"/>
                                        <p:tgtEl>
                                          <p:spTgt spid="29"/>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22" presetClass="entr" presetSubtype="4" fill="hold" nodeType="afterEffect">
                                  <p:stCondLst>
                                    <p:cond delay="0"/>
                                  </p:stCondLst>
                                  <p:childTnLst>
                                    <p:set>
                                      <p:cBhvr>
                                        <p:cTn id="24" dur="1" fill="hold">
                                          <p:stCondLst>
                                            <p:cond delay="0"/>
                                          </p:stCondLst>
                                        </p:cTn>
                                        <p:tgtEl>
                                          <p:spTgt spid="2048"/>
                                        </p:tgtEl>
                                        <p:attrNameLst>
                                          <p:attrName>style.visibility</p:attrName>
                                        </p:attrNameLst>
                                      </p:cBhvr>
                                      <p:to>
                                        <p:strVal val="visible"/>
                                      </p:to>
                                    </p:set>
                                    <p:animEffect transition="in" filter="wipe(down)">
                                      <p:cBhvr>
                                        <p:cTn id="25" dur="500"/>
                                        <p:tgtEl>
                                          <p:spTgt spid="2048"/>
                                        </p:tgtEl>
                                      </p:cBhvr>
                                    </p:animEffect>
                                  </p:childTnLst>
                                </p:cTn>
                              </p:par>
                              <p:par>
                                <p:cTn id="26" presetID="22" presetClass="entr" presetSubtype="4" fill="hold" nodeType="with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wipe(down)">
                                      <p:cBhvr>
                                        <p:cTn id="28" dur="500"/>
                                        <p:tgtEl>
                                          <p:spTgt spid="38"/>
                                        </p:tgtEl>
                                      </p:cBhvr>
                                    </p:animEffect>
                                  </p:childTnLst>
                                </p:cTn>
                              </p:par>
                              <p:par>
                                <p:cTn id="29" presetID="22" presetClass="entr" presetSubtype="4" fill="hold" nodeType="with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wipe(down)">
                                      <p:cBhvr>
                                        <p:cTn id="31" dur="500"/>
                                        <p:tgtEl>
                                          <p:spTgt spid="37"/>
                                        </p:tgtEl>
                                      </p:cBhvr>
                                    </p:animEffect>
                                  </p:childTnLst>
                                </p:cTn>
                              </p:par>
                              <p:par>
                                <p:cTn id="32" presetID="22" presetClass="entr" presetSubtype="4" fill="hold" nodeType="withEffect">
                                  <p:stCondLst>
                                    <p:cond delay="0"/>
                                  </p:stCondLst>
                                  <p:childTnLst>
                                    <p:set>
                                      <p:cBhvr>
                                        <p:cTn id="33" dur="1" fill="hold">
                                          <p:stCondLst>
                                            <p:cond delay="0"/>
                                          </p:stCondLst>
                                        </p:cTn>
                                        <p:tgtEl>
                                          <p:spTgt spid="39"/>
                                        </p:tgtEl>
                                        <p:attrNameLst>
                                          <p:attrName>style.visibility</p:attrName>
                                        </p:attrNameLst>
                                      </p:cBhvr>
                                      <p:to>
                                        <p:strVal val="visible"/>
                                      </p:to>
                                    </p:set>
                                    <p:animEffect transition="in" filter="wipe(down)">
                                      <p:cBhvr>
                                        <p:cTn id="34" dur="500"/>
                                        <p:tgtEl>
                                          <p:spTgt spid="39"/>
                                        </p:tgtEl>
                                      </p:cBhvr>
                                    </p:animEffect>
                                  </p:childTnLst>
                                </p:cTn>
                              </p:par>
                              <p:par>
                                <p:cTn id="35" presetID="22" presetClass="entr" presetSubtype="4" fill="hold" nodeType="with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wipe(down)">
                                      <p:cBhvr>
                                        <p:cTn id="37" dur="500"/>
                                        <p:tgtEl>
                                          <p:spTgt spid="36"/>
                                        </p:tgtEl>
                                      </p:cBhvr>
                                    </p:animEffect>
                                  </p:childTnLst>
                                </p:cTn>
                              </p:par>
                            </p:childTnLst>
                          </p:cTn>
                        </p:par>
                        <p:par>
                          <p:cTn id="38" fill="hold">
                            <p:stCondLst>
                              <p:cond delay="2000"/>
                            </p:stCondLst>
                            <p:childTnLst>
                              <p:par>
                                <p:cTn id="39" presetID="53" presetClass="entr" presetSubtype="0" fill="hold" nodeType="afterEffect">
                                  <p:stCondLst>
                                    <p:cond delay="0"/>
                                  </p:stCondLst>
                                  <p:childTnLst>
                                    <p:set>
                                      <p:cBhvr>
                                        <p:cTn id="40" dur="1" fill="hold">
                                          <p:stCondLst>
                                            <p:cond delay="0"/>
                                          </p:stCondLst>
                                        </p:cTn>
                                        <p:tgtEl>
                                          <p:spTgt spid="60445"/>
                                        </p:tgtEl>
                                        <p:attrNameLst>
                                          <p:attrName>style.visibility</p:attrName>
                                        </p:attrNameLst>
                                      </p:cBhvr>
                                      <p:to>
                                        <p:strVal val="visible"/>
                                      </p:to>
                                    </p:set>
                                    <p:anim calcmode="lin" valueType="num">
                                      <p:cBhvr>
                                        <p:cTn id="41" dur="500" fill="hold"/>
                                        <p:tgtEl>
                                          <p:spTgt spid="60445"/>
                                        </p:tgtEl>
                                        <p:attrNameLst>
                                          <p:attrName>ppt_w</p:attrName>
                                        </p:attrNameLst>
                                      </p:cBhvr>
                                      <p:tavLst>
                                        <p:tav tm="0">
                                          <p:val>
                                            <p:fltVal val="0"/>
                                          </p:val>
                                        </p:tav>
                                        <p:tav tm="100000">
                                          <p:val>
                                            <p:strVal val="#ppt_w"/>
                                          </p:val>
                                        </p:tav>
                                      </p:tavLst>
                                    </p:anim>
                                    <p:anim calcmode="lin" valueType="num">
                                      <p:cBhvr>
                                        <p:cTn id="42" dur="500" fill="hold"/>
                                        <p:tgtEl>
                                          <p:spTgt spid="60445"/>
                                        </p:tgtEl>
                                        <p:attrNameLst>
                                          <p:attrName>ppt_h</p:attrName>
                                        </p:attrNameLst>
                                      </p:cBhvr>
                                      <p:tavLst>
                                        <p:tav tm="0">
                                          <p:val>
                                            <p:fltVal val="0"/>
                                          </p:val>
                                        </p:tav>
                                        <p:tav tm="100000">
                                          <p:val>
                                            <p:strVal val="#ppt_h"/>
                                          </p:val>
                                        </p:tav>
                                      </p:tavLst>
                                    </p:anim>
                                    <p:animEffect transition="in" filter="fade">
                                      <p:cBhvr>
                                        <p:cTn id="43" dur="500"/>
                                        <p:tgtEl>
                                          <p:spTgt spid="60445"/>
                                        </p:tgtEl>
                                      </p:cBhvr>
                                    </p:animEffect>
                                  </p:childTnLst>
                                </p:cTn>
                              </p:par>
                            </p:childTnLst>
                          </p:cTn>
                        </p:par>
                        <p:par>
                          <p:cTn id="44" fill="hold">
                            <p:stCondLst>
                              <p:cond delay="2500"/>
                            </p:stCondLst>
                            <p:childTnLst>
                              <p:par>
                                <p:cTn id="45" presetID="53" presetClass="entr" presetSubtype="0"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500" fill="hold"/>
                                        <p:tgtEl>
                                          <p:spTgt spid="23"/>
                                        </p:tgtEl>
                                        <p:attrNameLst>
                                          <p:attrName>ppt_w</p:attrName>
                                        </p:attrNameLst>
                                      </p:cBhvr>
                                      <p:tavLst>
                                        <p:tav tm="0">
                                          <p:val>
                                            <p:fltVal val="0"/>
                                          </p:val>
                                        </p:tav>
                                        <p:tav tm="100000">
                                          <p:val>
                                            <p:strVal val="#ppt_w"/>
                                          </p:val>
                                        </p:tav>
                                      </p:tavLst>
                                    </p:anim>
                                    <p:anim calcmode="lin" valueType="num">
                                      <p:cBhvr>
                                        <p:cTn id="48" dur="500" fill="hold"/>
                                        <p:tgtEl>
                                          <p:spTgt spid="23"/>
                                        </p:tgtEl>
                                        <p:attrNameLst>
                                          <p:attrName>ppt_h</p:attrName>
                                        </p:attrNameLst>
                                      </p:cBhvr>
                                      <p:tavLst>
                                        <p:tav tm="0">
                                          <p:val>
                                            <p:fltVal val="0"/>
                                          </p:val>
                                        </p:tav>
                                        <p:tav tm="100000">
                                          <p:val>
                                            <p:strVal val="#ppt_h"/>
                                          </p:val>
                                        </p:tav>
                                      </p:tavLst>
                                    </p:anim>
                                    <p:animEffect transition="in" filter="fade">
                                      <p:cBhvr>
                                        <p:cTn id="49" dur="500"/>
                                        <p:tgtEl>
                                          <p:spTgt spid="23"/>
                                        </p:tgtEl>
                                      </p:cBhvr>
                                    </p:animEffect>
                                  </p:childTnLst>
                                </p:cTn>
                              </p:par>
                            </p:childTnLst>
                          </p:cTn>
                        </p:par>
                        <p:par>
                          <p:cTn id="50" fill="hold">
                            <p:stCondLst>
                              <p:cond delay="3000"/>
                            </p:stCondLst>
                            <p:childTnLst>
                              <p:par>
                                <p:cTn id="51" presetID="53" presetClass="entr" presetSubtype="0" fill="hold" nodeType="afterEffect">
                                  <p:stCondLst>
                                    <p:cond delay="0"/>
                                  </p:stCondLst>
                                  <p:childTnLst>
                                    <p:set>
                                      <p:cBhvr>
                                        <p:cTn id="52" dur="1" fill="hold">
                                          <p:stCondLst>
                                            <p:cond delay="0"/>
                                          </p:stCondLst>
                                        </p:cTn>
                                        <p:tgtEl>
                                          <p:spTgt spid="60460"/>
                                        </p:tgtEl>
                                        <p:attrNameLst>
                                          <p:attrName>style.visibility</p:attrName>
                                        </p:attrNameLst>
                                      </p:cBhvr>
                                      <p:to>
                                        <p:strVal val="visible"/>
                                      </p:to>
                                    </p:set>
                                    <p:anim calcmode="lin" valueType="num">
                                      <p:cBhvr>
                                        <p:cTn id="53" dur="500" fill="hold"/>
                                        <p:tgtEl>
                                          <p:spTgt spid="60460"/>
                                        </p:tgtEl>
                                        <p:attrNameLst>
                                          <p:attrName>ppt_w</p:attrName>
                                        </p:attrNameLst>
                                      </p:cBhvr>
                                      <p:tavLst>
                                        <p:tav tm="0">
                                          <p:val>
                                            <p:fltVal val="0"/>
                                          </p:val>
                                        </p:tav>
                                        <p:tav tm="100000">
                                          <p:val>
                                            <p:strVal val="#ppt_w"/>
                                          </p:val>
                                        </p:tav>
                                      </p:tavLst>
                                    </p:anim>
                                    <p:anim calcmode="lin" valueType="num">
                                      <p:cBhvr>
                                        <p:cTn id="54" dur="500" fill="hold"/>
                                        <p:tgtEl>
                                          <p:spTgt spid="60460"/>
                                        </p:tgtEl>
                                        <p:attrNameLst>
                                          <p:attrName>ppt_h</p:attrName>
                                        </p:attrNameLst>
                                      </p:cBhvr>
                                      <p:tavLst>
                                        <p:tav tm="0">
                                          <p:val>
                                            <p:fltVal val="0"/>
                                          </p:val>
                                        </p:tav>
                                        <p:tav tm="100000">
                                          <p:val>
                                            <p:strVal val="#ppt_h"/>
                                          </p:val>
                                        </p:tav>
                                      </p:tavLst>
                                    </p:anim>
                                    <p:animEffect transition="in" filter="fade">
                                      <p:cBhvr>
                                        <p:cTn id="55" dur="500"/>
                                        <p:tgtEl>
                                          <p:spTgt spid="60460"/>
                                        </p:tgtEl>
                                      </p:cBhvr>
                                    </p:animEffect>
                                  </p:childTnLst>
                                </p:cTn>
                              </p:par>
                            </p:childTnLst>
                          </p:cTn>
                        </p:par>
                        <p:par>
                          <p:cTn id="56" fill="hold">
                            <p:stCondLst>
                              <p:cond delay="3500"/>
                            </p:stCondLst>
                            <p:childTnLst>
                              <p:par>
                                <p:cTn id="57" presetID="53" presetClass="entr" presetSubtype="0"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500" fill="hold"/>
                                        <p:tgtEl>
                                          <p:spTgt spid="4"/>
                                        </p:tgtEl>
                                        <p:attrNameLst>
                                          <p:attrName>ppt_w</p:attrName>
                                        </p:attrNameLst>
                                      </p:cBhvr>
                                      <p:tavLst>
                                        <p:tav tm="0">
                                          <p:val>
                                            <p:fltVal val="0"/>
                                          </p:val>
                                        </p:tav>
                                        <p:tav tm="100000">
                                          <p:val>
                                            <p:strVal val="#ppt_w"/>
                                          </p:val>
                                        </p:tav>
                                      </p:tavLst>
                                    </p:anim>
                                    <p:anim calcmode="lin" valueType="num">
                                      <p:cBhvr>
                                        <p:cTn id="60" dur="500" fill="hold"/>
                                        <p:tgtEl>
                                          <p:spTgt spid="4"/>
                                        </p:tgtEl>
                                        <p:attrNameLst>
                                          <p:attrName>ppt_h</p:attrName>
                                        </p:attrNameLst>
                                      </p:cBhvr>
                                      <p:tavLst>
                                        <p:tav tm="0">
                                          <p:val>
                                            <p:fltVal val="0"/>
                                          </p:val>
                                        </p:tav>
                                        <p:tav tm="100000">
                                          <p:val>
                                            <p:strVal val="#ppt_h"/>
                                          </p:val>
                                        </p:tav>
                                      </p:tavLst>
                                    </p:anim>
                                    <p:animEffect transition="in" filter="fade">
                                      <p:cBhvr>
                                        <p:cTn id="61" dur="500"/>
                                        <p:tgtEl>
                                          <p:spTgt spid="4"/>
                                        </p:tgtEl>
                                      </p:cBhvr>
                                    </p:animEffect>
                                  </p:childTnLst>
                                </p:cTn>
                              </p:par>
                            </p:childTnLst>
                          </p:cTn>
                        </p:par>
                        <p:par>
                          <p:cTn id="62" fill="hold">
                            <p:stCondLst>
                              <p:cond delay="4000"/>
                            </p:stCondLst>
                            <p:childTnLst>
                              <p:par>
                                <p:cTn id="63" presetID="53" presetClass="entr" presetSubtype="0" fill="hold" nodeType="afterEffect">
                                  <p:stCondLst>
                                    <p:cond delay="0"/>
                                  </p:stCondLst>
                                  <p:childTnLst>
                                    <p:set>
                                      <p:cBhvr>
                                        <p:cTn id="64" dur="1" fill="hold">
                                          <p:stCondLst>
                                            <p:cond delay="0"/>
                                          </p:stCondLst>
                                        </p:cTn>
                                        <p:tgtEl>
                                          <p:spTgt spid="60464"/>
                                        </p:tgtEl>
                                        <p:attrNameLst>
                                          <p:attrName>style.visibility</p:attrName>
                                        </p:attrNameLst>
                                      </p:cBhvr>
                                      <p:to>
                                        <p:strVal val="visible"/>
                                      </p:to>
                                    </p:set>
                                    <p:anim calcmode="lin" valueType="num">
                                      <p:cBhvr>
                                        <p:cTn id="65" dur="500" fill="hold"/>
                                        <p:tgtEl>
                                          <p:spTgt spid="60464"/>
                                        </p:tgtEl>
                                        <p:attrNameLst>
                                          <p:attrName>ppt_w</p:attrName>
                                        </p:attrNameLst>
                                      </p:cBhvr>
                                      <p:tavLst>
                                        <p:tav tm="0">
                                          <p:val>
                                            <p:fltVal val="0"/>
                                          </p:val>
                                        </p:tav>
                                        <p:tav tm="100000">
                                          <p:val>
                                            <p:strVal val="#ppt_w"/>
                                          </p:val>
                                        </p:tav>
                                      </p:tavLst>
                                    </p:anim>
                                    <p:anim calcmode="lin" valueType="num">
                                      <p:cBhvr>
                                        <p:cTn id="66" dur="500" fill="hold"/>
                                        <p:tgtEl>
                                          <p:spTgt spid="60464"/>
                                        </p:tgtEl>
                                        <p:attrNameLst>
                                          <p:attrName>ppt_h</p:attrName>
                                        </p:attrNameLst>
                                      </p:cBhvr>
                                      <p:tavLst>
                                        <p:tav tm="0">
                                          <p:val>
                                            <p:fltVal val="0"/>
                                          </p:val>
                                        </p:tav>
                                        <p:tav tm="100000">
                                          <p:val>
                                            <p:strVal val="#ppt_h"/>
                                          </p:val>
                                        </p:tav>
                                      </p:tavLst>
                                    </p:anim>
                                    <p:animEffect transition="in" filter="fade">
                                      <p:cBhvr>
                                        <p:cTn id="67" dur="500"/>
                                        <p:tgtEl>
                                          <p:spTgt spid="60464"/>
                                        </p:tgtEl>
                                      </p:cBhvr>
                                    </p:animEffect>
                                  </p:childTnLst>
                                </p:cTn>
                              </p:par>
                            </p:childTnLst>
                          </p:cTn>
                        </p:par>
                        <p:par>
                          <p:cTn id="68" fill="hold">
                            <p:stCondLst>
                              <p:cond delay="4500"/>
                            </p:stCondLst>
                            <p:childTnLst>
                              <p:par>
                                <p:cTn id="69" presetID="53" presetClass="entr" presetSubtype="0" fill="hold" grpId="0" nodeType="after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500" fill="hold"/>
                                        <p:tgtEl>
                                          <p:spTgt spid="7"/>
                                        </p:tgtEl>
                                        <p:attrNameLst>
                                          <p:attrName>ppt_w</p:attrName>
                                        </p:attrNameLst>
                                      </p:cBhvr>
                                      <p:tavLst>
                                        <p:tav tm="0">
                                          <p:val>
                                            <p:fltVal val="0"/>
                                          </p:val>
                                        </p:tav>
                                        <p:tav tm="100000">
                                          <p:val>
                                            <p:strVal val="#ppt_w"/>
                                          </p:val>
                                        </p:tav>
                                      </p:tavLst>
                                    </p:anim>
                                    <p:anim calcmode="lin" valueType="num">
                                      <p:cBhvr>
                                        <p:cTn id="72" dur="500" fill="hold"/>
                                        <p:tgtEl>
                                          <p:spTgt spid="7"/>
                                        </p:tgtEl>
                                        <p:attrNameLst>
                                          <p:attrName>ppt_h</p:attrName>
                                        </p:attrNameLst>
                                      </p:cBhvr>
                                      <p:tavLst>
                                        <p:tav tm="0">
                                          <p:val>
                                            <p:fltVal val="0"/>
                                          </p:val>
                                        </p:tav>
                                        <p:tav tm="100000">
                                          <p:val>
                                            <p:strVal val="#ppt_h"/>
                                          </p:val>
                                        </p:tav>
                                      </p:tavLst>
                                    </p:anim>
                                    <p:animEffect transition="in" filter="fade">
                                      <p:cBhvr>
                                        <p:cTn id="73" dur="500"/>
                                        <p:tgtEl>
                                          <p:spTgt spid="7"/>
                                        </p:tgtEl>
                                      </p:cBhvr>
                                    </p:animEffect>
                                  </p:childTnLst>
                                </p:cTn>
                              </p:par>
                            </p:childTnLst>
                          </p:cTn>
                        </p:par>
                        <p:par>
                          <p:cTn id="74" fill="hold">
                            <p:stCondLst>
                              <p:cond delay="5000"/>
                            </p:stCondLst>
                            <p:childTnLst>
                              <p:par>
                                <p:cTn id="75" presetID="53" presetClass="entr" presetSubtype="0" fill="hold" nodeType="afterEffect">
                                  <p:stCondLst>
                                    <p:cond delay="0"/>
                                  </p:stCondLst>
                                  <p:childTnLst>
                                    <p:set>
                                      <p:cBhvr>
                                        <p:cTn id="76" dur="1" fill="hold">
                                          <p:stCondLst>
                                            <p:cond delay="0"/>
                                          </p:stCondLst>
                                        </p:cTn>
                                        <p:tgtEl>
                                          <p:spTgt spid="60468"/>
                                        </p:tgtEl>
                                        <p:attrNameLst>
                                          <p:attrName>style.visibility</p:attrName>
                                        </p:attrNameLst>
                                      </p:cBhvr>
                                      <p:to>
                                        <p:strVal val="visible"/>
                                      </p:to>
                                    </p:set>
                                    <p:anim calcmode="lin" valueType="num">
                                      <p:cBhvr>
                                        <p:cTn id="77" dur="500" fill="hold"/>
                                        <p:tgtEl>
                                          <p:spTgt spid="60468"/>
                                        </p:tgtEl>
                                        <p:attrNameLst>
                                          <p:attrName>ppt_w</p:attrName>
                                        </p:attrNameLst>
                                      </p:cBhvr>
                                      <p:tavLst>
                                        <p:tav tm="0">
                                          <p:val>
                                            <p:fltVal val="0"/>
                                          </p:val>
                                        </p:tav>
                                        <p:tav tm="100000">
                                          <p:val>
                                            <p:strVal val="#ppt_w"/>
                                          </p:val>
                                        </p:tav>
                                      </p:tavLst>
                                    </p:anim>
                                    <p:anim calcmode="lin" valueType="num">
                                      <p:cBhvr>
                                        <p:cTn id="78" dur="500" fill="hold"/>
                                        <p:tgtEl>
                                          <p:spTgt spid="60468"/>
                                        </p:tgtEl>
                                        <p:attrNameLst>
                                          <p:attrName>ppt_h</p:attrName>
                                        </p:attrNameLst>
                                      </p:cBhvr>
                                      <p:tavLst>
                                        <p:tav tm="0">
                                          <p:val>
                                            <p:fltVal val="0"/>
                                          </p:val>
                                        </p:tav>
                                        <p:tav tm="100000">
                                          <p:val>
                                            <p:strVal val="#ppt_h"/>
                                          </p:val>
                                        </p:tav>
                                      </p:tavLst>
                                    </p:anim>
                                    <p:animEffect transition="in" filter="fade">
                                      <p:cBhvr>
                                        <p:cTn id="79" dur="500"/>
                                        <p:tgtEl>
                                          <p:spTgt spid="60468"/>
                                        </p:tgtEl>
                                      </p:cBhvr>
                                    </p:animEffect>
                                  </p:childTnLst>
                                </p:cTn>
                              </p:par>
                            </p:childTnLst>
                          </p:cTn>
                        </p:par>
                        <p:par>
                          <p:cTn id="80" fill="hold">
                            <p:stCondLst>
                              <p:cond delay="5500"/>
                            </p:stCondLst>
                            <p:childTnLst>
                              <p:par>
                                <p:cTn id="81" presetID="53" presetClass="entr" presetSubtype="0"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p:cTn id="83" dur="500" fill="hold"/>
                                        <p:tgtEl>
                                          <p:spTgt spid="10"/>
                                        </p:tgtEl>
                                        <p:attrNameLst>
                                          <p:attrName>ppt_w</p:attrName>
                                        </p:attrNameLst>
                                      </p:cBhvr>
                                      <p:tavLst>
                                        <p:tav tm="0">
                                          <p:val>
                                            <p:fltVal val="0"/>
                                          </p:val>
                                        </p:tav>
                                        <p:tav tm="100000">
                                          <p:val>
                                            <p:strVal val="#ppt_w"/>
                                          </p:val>
                                        </p:tav>
                                      </p:tavLst>
                                    </p:anim>
                                    <p:anim calcmode="lin" valueType="num">
                                      <p:cBhvr>
                                        <p:cTn id="84" dur="500" fill="hold"/>
                                        <p:tgtEl>
                                          <p:spTgt spid="10"/>
                                        </p:tgtEl>
                                        <p:attrNameLst>
                                          <p:attrName>ppt_h</p:attrName>
                                        </p:attrNameLst>
                                      </p:cBhvr>
                                      <p:tavLst>
                                        <p:tav tm="0">
                                          <p:val>
                                            <p:fltVal val="0"/>
                                          </p:val>
                                        </p:tav>
                                        <p:tav tm="100000">
                                          <p:val>
                                            <p:strVal val="#ppt_h"/>
                                          </p:val>
                                        </p:tav>
                                      </p:tavLst>
                                    </p:anim>
                                    <p:animEffect transition="in" filter="fade">
                                      <p:cBhvr>
                                        <p:cTn id="85" dur="500"/>
                                        <p:tgtEl>
                                          <p:spTgt spid="10"/>
                                        </p:tgtEl>
                                      </p:cBhvr>
                                    </p:animEffect>
                                  </p:childTnLst>
                                </p:cTn>
                              </p:par>
                            </p:childTnLst>
                          </p:cTn>
                        </p:par>
                        <p:par>
                          <p:cTn id="86" fill="hold">
                            <p:stCondLst>
                              <p:cond delay="6000"/>
                            </p:stCondLst>
                            <p:childTnLst>
                              <p:par>
                                <p:cTn id="87" presetID="53" presetClass="entr" presetSubtype="0" fill="hold" nodeType="afterEffect">
                                  <p:stCondLst>
                                    <p:cond delay="0"/>
                                  </p:stCondLst>
                                  <p:childTnLst>
                                    <p:set>
                                      <p:cBhvr>
                                        <p:cTn id="88" dur="1" fill="hold">
                                          <p:stCondLst>
                                            <p:cond delay="0"/>
                                          </p:stCondLst>
                                        </p:cTn>
                                        <p:tgtEl>
                                          <p:spTgt spid="60472"/>
                                        </p:tgtEl>
                                        <p:attrNameLst>
                                          <p:attrName>style.visibility</p:attrName>
                                        </p:attrNameLst>
                                      </p:cBhvr>
                                      <p:to>
                                        <p:strVal val="visible"/>
                                      </p:to>
                                    </p:set>
                                    <p:anim calcmode="lin" valueType="num">
                                      <p:cBhvr>
                                        <p:cTn id="89" dur="500" fill="hold"/>
                                        <p:tgtEl>
                                          <p:spTgt spid="60472"/>
                                        </p:tgtEl>
                                        <p:attrNameLst>
                                          <p:attrName>ppt_w</p:attrName>
                                        </p:attrNameLst>
                                      </p:cBhvr>
                                      <p:tavLst>
                                        <p:tav tm="0">
                                          <p:val>
                                            <p:fltVal val="0"/>
                                          </p:val>
                                        </p:tav>
                                        <p:tav tm="100000">
                                          <p:val>
                                            <p:strVal val="#ppt_w"/>
                                          </p:val>
                                        </p:tav>
                                      </p:tavLst>
                                    </p:anim>
                                    <p:anim calcmode="lin" valueType="num">
                                      <p:cBhvr>
                                        <p:cTn id="90" dur="500" fill="hold"/>
                                        <p:tgtEl>
                                          <p:spTgt spid="60472"/>
                                        </p:tgtEl>
                                        <p:attrNameLst>
                                          <p:attrName>ppt_h</p:attrName>
                                        </p:attrNameLst>
                                      </p:cBhvr>
                                      <p:tavLst>
                                        <p:tav tm="0">
                                          <p:val>
                                            <p:fltVal val="0"/>
                                          </p:val>
                                        </p:tav>
                                        <p:tav tm="100000">
                                          <p:val>
                                            <p:strVal val="#ppt_h"/>
                                          </p:val>
                                        </p:tav>
                                      </p:tavLst>
                                    </p:anim>
                                    <p:animEffect transition="in" filter="fade">
                                      <p:cBhvr>
                                        <p:cTn id="91" dur="500"/>
                                        <p:tgtEl>
                                          <p:spTgt spid="60472"/>
                                        </p:tgtEl>
                                      </p:cBhvr>
                                    </p:animEffect>
                                  </p:childTnLst>
                                </p:cTn>
                              </p:par>
                            </p:childTnLst>
                          </p:cTn>
                        </p:par>
                        <p:par>
                          <p:cTn id="92" fill="hold">
                            <p:stCondLst>
                              <p:cond delay="6500"/>
                            </p:stCondLst>
                            <p:childTnLst>
                              <p:par>
                                <p:cTn id="93" presetID="53" presetClass="entr" presetSubtype="0" fill="hold" grpId="0" nodeType="afterEffect">
                                  <p:stCondLst>
                                    <p:cond delay="0"/>
                                  </p:stCondLst>
                                  <p:childTnLst>
                                    <p:set>
                                      <p:cBhvr>
                                        <p:cTn id="94" dur="1" fill="hold">
                                          <p:stCondLst>
                                            <p:cond delay="0"/>
                                          </p:stCondLst>
                                        </p:cTn>
                                        <p:tgtEl>
                                          <p:spTgt spid="11"/>
                                        </p:tgtEl>
                                        <p:attrNameLst>
                                          <p:attrName>style.visibility</p:attrName>
                                        </p:attrNameLst>
                                      </p:cBhvr>
                                      <p:to>
                                        <p:strVal val="visible"/>
                                      </p:to>
                                    </p:set>
                                    <p:anim calcmode="lin" valueType="num">
                                      <p:cBhvr>
                                        <p:cTn id="95" dur="500" fill="hold"/>
                                        <p:tgtEl>
                                          <p:spTgt spid="11"/>
                                        </p:tgtEl>
                                        <p:attrNameLst>
                                          <p:attrName>ppt_w</p:attrName>
                                        </p:attrNameLst>
                                      </p:cBhvr>
                                      <p:tavLst>
                                        <p:tav tm="0">
                                          <p:val>
                                            <p:fltVal val="0"/>
                                          </p:val>
                                        </p:tav>
                                        <p:tav tm="100000">
                                          <p:val>
                                            <p:strVal val="#ppt_w"/>
                                          </p:val>
                                        </p:tav>
                                      </p:tavLst>
                                    </p:anim>
                                    <p:anim calcmode="lin" valueType="num">
                                      <p:cBhvr>
                                        <p:cTn id="96" dur="500" fill="hold"/>
                                        <p:tgtEl>
                                          <p:spTgt spid="11"/>
                                        </p:tgtEl>
                                        <p:attrNameLst>
                                          <p:attrName>ppt_h</p:attrName>
                                        </p:attrNameLst>
                                      </p:cBhvr>
                                      <p:tavLst>
                                        <p:tav tm="0">
                                          <p:val>
                                            <p:fltVal val="0"/>
                                          </p:val>
                                        </p:tav>
                                        <p:tav tm="100000">
                                          <p:val>
                                            <p:strVal val="#ppt_h"/>
                                          </p:val>
                                        </p:tav>
                                      </p:tavLst>
                                    </p:anim>
                                    <p:animEffect transition="in" filter="fade">
                                      <p:cBhvr>
                                        <p:cTn id="9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9" grpId="0"/>
      <p:bldP spid="59402" grpId="0"/>
      <p:bldP spid="2049" grpId="0" animBg="1"/>
      <p:bldP spid="4" grpId="0"/>
      <p:bldP spid="7" grpId="0"/>
      <p:bldP spid="10" grpId="0"/>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a:spLocks noChangeArrowheads="1"/>
          </p:cNvSpPr>
          <p:nvPr/>
        </p:nvSpPr>
        <p:spPr bwMode="auto">
          <a:xfrm>
            <a:off x="7092950" y="2365375"/>
            <a:ext cx="1827213" cy="1524000"/>
          </a:xfrm>
          <a:prstGeom prst="rect">
            <a:avLst/>
          </a:prstGeom>
          <a:noFill/>
          <a:ln w="9525">
            <a:noFill/>
            <a:miter lim="800000"/>
            <a:headEnd/>
            <a:tailEnd/>
          </a:ln>
        </p:spPr>
        <p:txBody>
          <a:bodyPr lIns="0" tIns="0" rIns="0" bIns="0">
            <a:spAutoFit/>
          </a:bodyPr>
          <a:lstStyle/>
          <a:p>
            <a:r>
              <a:rPr lang="zh-CN" altLang="en-US" sz="1000" b="0">
                <a:solidFill>
                  <a:srgbClr val="808080"/>
                </a:solidFill>
                <a:sym typeface="造字工房悦黑体验版常规体" pitchFamily="50" charset="-122"/>
              </a:rPr>
              <a:t>请输入您想要的文字内容请输入您想要的文字内容请输入您想要的文字内容请输入您想要的文字</a:t>
            </a:r>
          </a:p>
          <a:p>
            <a:r>
              <a:rPr lang="zh-CN" altLang="en-US" sz="1000" b="0">
                <a:solidFill>
                  <a:srgbClr val="808080"/>
                </a:solidFill>
                <a:sym typeface="造字工房悦黑体验版常规体" pitchFamily="50" charset="-122"/>
              </a:rPr>
              <a:t>内容请请输入您想要的文字</a:t>
            </a:r>
          </a:p>
          <a:p>
            <a:endParaRPr lang="zh-CN" altLang="en-US" sz="1000" b="0">
              <a:solidFill>
                <a:srgbClr val="808080"/>
              </a:solidFill>
              <a:sym typeface="造字工房悦黑体验版常规体" pitchFamily="50" charset="-122"/>
            </a:endParaRPr>
          </a:p>
          <a:p>
            <a:endParaRPr lang="zh-CN" altLang="en-US" sz="1000" b="0">
              <a:solidFill>
                <a:srgbClr val="808080"/>
              </a:solidFill>
              <a:sym typeface="造字工房悦黑体验版常规体" pitchFamily="50" charset="-122"/>
            </a:endParaRPr>
          </a:p>
          <a:p>
            <a:endParaRPr lang="zh-CN" altLang="en-US" sz="1000" b="0">
              <a:solidFill>
                <a:srgbClr val="808080"/>
              </a:solidFill>
              <a:sym typeface="造字工房悦黑体验版常规体" pitchFamily="50" charset="-122"/>
            </a:endParaRPr>
          </a:p>
          <a:p>
            <a:r>
              <a:rPr lang="zh-CN" altLang="en-US" sz="1000" b="0">
                <a:solidFill>
                  <a:srgbClr val="808080"/>
                </a:solidFill>
                <a:sym typeface="造字工房悦黑体验版常规体" pitchFamily="50" charset="-122"/>
              </a:rPr>
              <a:t>输入您想要的文字内容请输入您想要的文字请输入您想要的文字请输入您想要的文字</a:t>
            </a:r>
            <a:endParaRPr lang="en-US" altLang="zh-CN" sz="1000" b="0">
              <a:solidFill>
                <a:srgbClr val="808080"/>
              </a:solidFill>
              <a:sym typeface="造字工房悦黑体验版常规体" pitchFamily="50" charset="-122"/>
            </a:endParaRPr>
          </a:p>
        </p:txBody>
      </p:sp>
      <p:sp>
        <p:nvSpPr>
          <p:cNvPr id="17" name="TextBox 16"/>
          <p:cNvSpPr txBox="1">
            <a:spLocks noChangeArrowheads="1"/>
          </p:cNvSpPr>
          <p:nvPr/>
        </p:nvSpPr>
        <p:spPr bwMode="auto">
          <a:xfrm>
            <a:off x="7092950" y="2041525"/>
            <a:ext cx="1746250" cy="212725"/>
          </a:xfrm>
          <a:prstGeom prst="rect">
            <a:avLst/>
          </a:prstGeom>
          <a:noFill/>
          <a:ln w="9525">
            <a:noFill/>
            <a:miter lim="800000"/>
            <a:headEnd/>
            <a:tailEnd/>
          </a:ln>
        </p:spPr>
        <p:txBody>
          <a:bodyPr lIns="0" tIns="0" rIns="0" bIns="0">
            <a:spAutoFit/>
          </a:bodyPr>
          <a:lstStyle/>
          <a:p>
            <a:r>
              <a:rPr lang="zh-CN" altLang="en-US" sz="1400">
                <a:solidFill>
                  <a:schemeClr val="bg2"/>
                </a:solidFill>
              </a:rPr>
              <a:t>请输入标题内容</a:t>
            </a:r>
          </a:p>
        </p:txBody>
      </p:sp>
      <p:sp>
        <p:nvSpPr>
          <p:cNvPr id="18" name="TextBox 17"/>
          <p:cNvSpPr txBox="1">
            <a:spLocks noChangeArrowheads="1"/>
          </p:cNvSpPr>
          <p:nvPr/>
        </p:nvSpPr>
        <p:spPr bwMode="auto">
          <a:xfrm>
            <a:off x="958850" y="2365375"/>
            <a:ext cx="1827213" cy="1524000"/>
          </a:xfrm>
          <a:prstGeom prst="rect">
            <a:avLst/>
          </a:prstGeom>
          <a:noFill/>
          <a:ln w="9525">
            <a:noFill/>
            <a:miter lim="800000"/>
            <a:headEnd/>
            <a:tailEnd/>
          </a:ln>
        </p:spPr>
        <p:txBody>
          <a:bodyPr lIns="0" tIns="0" rIns="0" bIns="0">
            <a:spAutoFit/>
          </a:bodyPr>
          <a:lstStyle/>
          <a:p>
            <a:r>
              <a:rPr lang="zh-CN" altLang="en-US" sz="1000" b="0">
                <a:solidFill>
                  <a:srgbClr val="808080"/>
                </a:solidFill>
                <a:sym typeface="造字工房悦黑体验版常规体" pitchFamily="50" charset="-122"/>
              </a:rPr>
              <a:t>请输入您想要的文字内容请输入您想要的文字内容请输入您想要的文字内容请输入您想要的文字</a:t>
            </a:r>
          </a:p>
          <a:p>
            <a:r>
              <a:rPr lang="zh-CN" altLang="en-US" sz="1000" b="0">
                <a:solidFill>
                  <a:srgbClr val="808080"/>
                </a:solidFill>
                <a:sym typeface="造字工房悦黑体验版常规体" pitchFamily="50" charset="-122"/>
              </a:rPr>
              <a:t>内容请请输入您想要的文字</a:t>
            </a:r>
          </a:p>
          <a:p>
            <a:endParaRPr lang="zh-CN" altLang="en-US" sz="1000" b="0">
              <a:solidFill>
                <a:srgbClr val="808080"/>
              </a:solidFill>
              <a:sym typeface="造字工房悦黑体验版常规体" pitchFamily="50" charset="-122"/>
            </a:endParaRPr>
          </a:p>
          <a:p>
            <a:endParaRPr lang="zh-CN" altLang="en-US" sz="1000" b="0">
              <a:solidFill>
                <a:srgbClr val="808080"/>
              </a:solidFill>
              <a:sym typeface="造字工房悦黑体验版常规体" pitchFamily="50" charset="-122"/>
            </a:endParaRPr>
          </a:p>
          <a:p>
            <a:endParaRPr lang="zh-CN" altLang="en-US" sz="1000" b="0">
              <a:solidFill>
                <a:srgbClr val="808080"/>
              </a:solidFill>
              <a:sym typeface="造字工房悦黑体验版常规体" pitchFamily="50" charset="-122"/>
            </a:endParaRPr>
          </a:p>
          <a:p>
            <a:r>
              <a:rPr lang="zh-CN" altLang="en-US" sz="1000" b="0">
                <a:solidFill>
                  <a:srgbClr val="808080"/>
                </a:solidFill>
                <a:sym typeface="造字工房悦黑体验版常规体" pitchFamily="50" charset="-122"/>
              </a:rPr>
              <a:t>输入您想要的文字内容请输入您想要的文字请输入您想要的文字请输入您想要的文字</a:t>
            </a:r>
            <a:endParaRPr lang="en-US" altLang="zh-CN" sz="1000" b="0">
              <a:solidFill>
                <a:srgbClr val="808080"/>
              </a:solidFill>
              <a:sym typeface="造字工房悦黑体验版常规体" pitchFamily="50" charset="-122"/>
            </a:endParaRPr>
          </a:p>
        </p:txBody>
      </p:sp>
      <p:sp>
        <p:nvSpPr>
          <p:cNvPr id="19" name="TextBox 18"/>
          <p:cNvSpPr txBox="1">
            <a:spLocks noChangeArrowheads="1"/>
          </p:cNvSpPr>
          <p:nvPr/>
        </p:nvSpPr>
        <p:spPr bwMode="auto">
          <a:xfrm>
            <a:off x="958850" y="2041525"/>
            <a:ext cx="1746250" cy="212725"/>
          </a:xfrm>
          <a:prstGeom prst="rect">
            <a:avLst/>
          </a:prstGeom>
          <a:noFill/>
          <a:ln w="9525">
            <a:noFill/>
            <a:miter lim="800000"/>
            <a:headEnd/>
            <a:tailEnd/>
          </a:ln>
        </p:spPr>
        <p:txBody>
          <a:bodyPr lIns="0" tIns="0" rIns="0" bIns="0">
            <a:spAutoFit/>
          </a:bodyPr>
          <a:lstStyle/>
          <a:p>
            <a:r>
              <a:rPr lang="zh-CN" altLang="en-US" sz="1400">
                <a:solidFill>
                  <a:schemeClr val="bg2"/>
                </a:solidFill>
                <a:latin typeface="微软雅黑" pitchFamily="34" charset="-122"/>
              </a:rPr>
              <a:t>请输入标题内容</a:t>
            </a:r>
          </a:p>
        </p:txBody>
      </p:sp>
      <p:sp>
        <p:nvSpPr>
          <p:cNvPr id="10" name="TextBox 9"/>
          <p:cNvSpPr txBox="1">
            <a:spLocks noChangeArrowheads="1"/>
          </p:cNvSpPr>
          <p:nvPr/>
        </p:nvSpPr>
        <p:spPr bwMode="auto">
          <a:xfrm>
            <a:off x="4068763" y="2628900"/>
            <a:ext cx="1728787" cy="974725"/>
          </a:xfrm>
          <a:prstGeom prst="rect">
            <a:avLst/>
          </a:prstGeom>
          <a:noFill/>
          <a:ln w="9525">
            <a:noFill/>
            <a:miter lim="800000"/>
            <a:headEnd/>
            <a:tailEnd/>
          </a:ln>
        </p:spPr>
        <p:txBody>
          <a:bodyPr lIns="0" tIns="0" rIns="0" bIns="0">
            <a:spAutoFit/>
          </a:bodyPr>
          <a:lstStyle/>
          <a:p>
            <a:pPr algn="ctr"/>
            <a:r>
              <a:rPr lang="zh-CN" altLang="en-US" sz="3200">
                <a:solidFill>
                  <a:schemeClr val="bg2"/>
                </a:solidFill>
                <a:latin typeface="微软雅黑" pitchFamily="34" charset="-122"/>
              </a:rPr>
              <a:t>标题</a:t>
            </a:r>
          </a:p>
          <a:p>
            <a:pPr algn="ctr"/>
            <a:r>
              <a:rPr lang="zh-CN" altLang="en-US" sz="3200">
                <a:solidFill>
                  <a:schemeClr val="bg2"/>
                </a:solidFill>
                <a:latin typeface="微软雅黑" pitchFamily="34" charset="-122"/>
              </a:rPr>
              <a:t>内容</a:t>
            </a:r>
          </a:p>
        </p:txBody>
      </p:sp>
      <p:sp>
        <p:nvSpPr>
          <p:cNvPr id="62487" name="AutoShape 23"/>
          <p:cNvSpPr>
            <a:spLocks noChangeArrowheads="1"/>
          </p:cNvSpPr>
          <p:nvPr/>
        </p:nvSpPr>
        <p:spPr bwMode="auto">
          <a:xfrm>
            <a:off x="3565525" y="1730375"/>
            <a:ext cx="2736850" cy="2554288"/>
          </a:xfrm>
          <a:prstGeom prst="diamond">
            <a:avLst/>
          </a:prstGeom>
          <a:noFill/>
          <a:ln w="190500" cmpd="thickThin">
            <a:solidFill>
              <a:schemeClr val="tx2"/>
            </a:solidFill>
            <a:miter lim="800000"/>
            <a:headEnd/>
            <a:tailEnd/>
          </a:ln>
        </p:spPr>
        <p:txBody>
          <a:bodyPr wrap="none" anchor="ctr"/>
          <a:lstStyle/>
          <a:p>
            <a:endParaRPr lang="zh-CN" altLang="en-US" b="0"/>
          </a:p>
        </p:txBody>
      </p:sp>
      <p:sp>
        <p:nvSpPr>
          <p:cNvPr id="62490" name="AutoShape 26"/>
          <p:cNvSpPr>
            <a:spLocks noChangeArrowheads="1"/>
          </p:cNvSpPr>
          <p:nvPr/>
        </p:nvSpPr>
        <p:spPr bwMode="auto">
          <a:xfrm>
            <a:off x="3060700" y="2555875"/>
            <a:ext cx="1079500" cy="1006475"/>
          </a:xfrm>
          <a:prstGeom prst="diamond">
            <a:avLst/>
          </a:prstGeom>
          <a:noFill/>
          <a:ln w="190500" cmpd="thickThin">
            <a:solidFill>
              <a:schemeClr val="tx2"/>
            </a:solidFill>
            <a:miter lim="800000"/>
            <a:headEnd/>
            <a:tailEnd/>
          </a:ln>
        </p:spPr>
        <p:txBody>
          <a:bodyPr wrap="none" anchor="ctr"/>
          <a:lstStyle/>
          <a:p>
            <a:endParaRPr lang="zh-CN" altLang="en-US" b="0"/>
          </a:p>
        </p:txBody>
      </p:sp>
      <p:sp>
        <p:nvSpPr>
          <p:cNvPr id="62491" name="AutoShape 27"/>
          <p:cNvSpPr>
            <a:spLocks noChangeArrowheads="1"/>
          </p:cNvSpPr>
          <p:nvPr/>
        </p:nvSpPr>
        <p:spPr bwMode="auto">
          <a:xfrm>
            <a:off x="5724525" y="2555875"/>
            <a:ext cx="1079500" cy="1006475"/>
          </a:xfrm>
          <a:prstGeom prst="diamond">
            <a:avLst/>
          </a:prstGeom>
          <a:noFill/>
          <a:ln w="190500" cmpd="thickThin">
            <a:solidFill>
              <a:schemeClr val="tx2"/>
            </a:solidFill>
            <a:miter lim="800000"/>
            <a:headEnd/>
            <a:tailEnd/>
          </a:ln>
        </p:spPr>
        <p:txBody>
          <a:bodyPr wrap="none" anchor="ctr"/>
          <a:lstStyle/>
          <a:p>
            <a:endParaRPr lang="zh-CN" altLang="en-US" b="0"/>
          </a:p>
        </p:txBody>
      </p:sp>
    </p:spTree>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62487"/>
                                        </p:tgtEl>
                                        <p:attrNameLst>
                                          <p:attrName>style.visibility</p:attrName>
                                        </p:attrNameLst>
                                      </p:cBhvr>
                                      <p:to>
                                        <p:strVal val="visible"/>
                                      </p:to>
                                    </p:set>
                                    <p:anim calcmode="lin" valueType="num">
                                      <p:cBhvr>
                                        <p:cTn id="7" dur="500" fill="hold"/>
                                        <p:tgtEl>
                                          <p:spTgt spid="62487"/>
                                        </p:tgtEl>
                                        <p:attrNameLst>
                                          <p:attrName>ppt_w</p:attrName>
                                        </p:attrNameLst>
                                      </p:cBhvr>
                                      <p:tavLst>
                                        <p:tav tm="0">
                                          <p:val>
                                            <p:fltVal val="0"/>
                                          </p:val>
                                        </p:tav>
                                        <p:tav tm="100000">
                                          <p:val>
                                            <p:strVal val="#ppt_w"/>
                                          </p:val>
                                        </p:tav>
                                      </p:tavLst>
                                    </p:anim>
                                    <p:anim calcmode="lin" valueType="num">
                                      <p:cBhvr>
                                        <p:cTn id="8" dur="500" fill="hold"/>
                                        <p:tgtEl>
                                          <p:spTgt spid="62487"/>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2490"/>
                                        </p:tgtEl>
                                        <p:attrNameLst>
                                          <p:attrName>style.visibility</p:attrName>
                                        </p:attrNameLst>
                                      </p:cBhvr>
                                      <p:to>
                                        <p:strVal val="visible"/>
                                      </p:to>
                                    </p:set>
                                    <p:anim calcmode="lin" valueType="num">
                                      <p:cBhvr additive="base">
                                        <p:cTn id="12" dur="500" fill="hold"/>
                                        <p:tgtEl>
                                          <p:spTgt spid="62490"/>
                                        </p:tgtEl>
                                        <p:attrNameLst>
                                          <p:attrName>ppt_x</p:attrName>
                                        </p:attrNameLst>
                                      </p:cBhvr>
                                      <p:tavLst>
                                        <p:tav tm="0">
                                          <p:val>
                                            <p:strVal val="0-#ppt_w/2"/>
                                          </p:val>
                                        </p:tav>
                                        <p:tav tm="100000">
                                          <p:val>
                                            <p:strVal val="#ppt_x"/>
                                          </p:val>
                                        </p:tav>
                                      </p:tavLst>
                                    </p:anim>
                                    <p:anim calcmode="lin" valueType="num">
                                      <p:cBhvr additive="base">
                                        <p:cTn id="13" dur="500" fill="hold"/>
                                        <p:tgtEl>
                                          <p:spTgt spid="62490"/>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0"/>
                                  </p:stCondLst>
                                  <p:childTnLst>
                                    <p:set>
                                      <p:cBhvr>
                                        <p:cTn id="15" dur="1" fill="hold">
                                          <p:stCondLst>
                                            <p:cond delay="0"/>
                                          </p:stCondLst>
                                        </p:cTn>
                                        <p:tgtEl>
                                          <p:spTgt spid="62491"/>
                                        </p:tgtEl>
                                        <p:attrNameLst>
                                          <p:attrName>style.visibility</p:attrName>
                                        </p:attrNameLst>
                                      </p:cBhvr>
                                      <p:to>
                                        <p:strVal val="visible"/>
                                      </p:to>
                                    </p:set>
                                    <p:anim calcmode="lin" valueType="num">
                                      <p:cBhvr additive="base">
                                        <p:cTn id="16" dur="500" fill="hold"/>
                                        <p:tgtEl>
                                          <p:spTgt spid="62491"/>
                                        </p:tgtEl>
                                        <p:attrNameLst>
                                          <p:attrName>ppt_x</p:attrName>
                                        </p:attrNameLst>
                                      </p:cBhvr>
                                      <p:tavLst>
                                        <p:tav tm="0">
                                          <p:val>
                                            <p:strVal val="1+#ppt_w/2"/>
                                          </p:val>
                                        </p:tav>
                                        <p:tav tm="100000">
                                          <p:val>
                                            <p:strVal val="#ppt_x"/>
                                          </p:val>
                                        </p:tav>
                                      </p:tavLst>
                                    </p:anim>
                                    <p:anim calcmode="lin" valueType="num">
                                      <p:cBhvr additive="base">
                                        <p:cTn id="17" dur="500" fill="hold"/>
                                        <p:tgtEl>
                                          <p:spTgt spid="62491"/>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fltVal val="0"/>
                                          </p:val>
                                        </p:tav>
                                        <p:tav tm="100000">
                                          <p:val>
                                            <p:strVal val="#ppt_w"/>
                                          </p:val>
                                        </p:tav>
                                      </p:tavLst>
                                    </p:anim>
                                    <p:anim calcmode="lin" valueType="num">
                                      <p:cBhvr>
                                        <p:cTn id="22" dur="500" fill="hold"/>
                                        <p:tgtEl>
                                          <p:spTgt spid="10"/>
                                        </p:tgtEl>
                                        <p:attrNameLst>
                                          <p:attrName>ppt_h</p:attrName>
                                        </p:attrNameLst>
                                      </p:cBhvr>
                                      <p:tavLst>
                                        <p:tav tm="0">
                                          <p:val>
                                            <p:fltVal val="0"/>
                                          </p:val>
                                        </p:tav>
                                        <p:tav tm="100000">
                                          <p:val>
                                            <p:strVal val="#ppt_h"/>
                                          </p:val>
                                        </p:tav>
                                      </p:tavLst>
                                    </p:anim>
                                    <p:animEffect transition="in" filter="fade">
                                      <p:cBhvr>
                                        <p:cTn id="23" dur="500"/>
                                        <p:tgtEl>
                                          <p:spTgt spid="10"/>
                                        </p:tgtEl>
                                      </p:cBhvr>
                                    </p:animEffect>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par>
                                <p:cTn id="28" presetID="22" presetClass="entr" presetSubtype="8"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par>
                                <p:cTn id="31" presetID="22" presetClass="entr" presetSubtype="2"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right)">
                                      <p:cBhvr>
                                        <p:cTn id="33" dur="500"/>
                                        <p:tgtEl>
                                          <p:spTgt spid="18"/>
                                        </p:tgtEl>
                                      </p:cBhvr>
                                    </p:animEffect>
                                  </p:childTnLst>
                                </p:cTn>
                              </p:par>
                              <p:par>
                                <p:cTn id="34" presetID="22" presetClass="entr" presetSubtype="2" fill="hold"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right)">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P spid="62487" grpId="0" animBg="1"/>
      <p:bldP spid="62490" grpId="0" animBg="1"/>
      <p:bldP spid="6249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a:spLocks noChangeArrowheads="1"/>
          </p:cNvSpPr>
          <p:nvPr/>
        </p:nvSpPr>
        <p:spPr bwMode="auto">
          <a:xfrm>
            <a:off x="1501775" y="1365250"/>
            <a:ext cx="3295650" cy="1776413"/>
          </a:xfrm>
          <a:prstGeom prst="rect">
            <a:avLst/>
          </a:prstGeom>
          <a:solidFill>
            <a:srgbClr val="DDDDDD"/>
          </a:solidFill>
          <a:ln w="15875" algn="ctr">
            <a:noFill/>
            <a:miter lim="800000"/>
            <a:headEnd/>
            <a:tailEnd/>
          </a:ln>
        </p:spPr>
        <p:txBody>
          <a:bodyPr anchor="ctr"/>
          <a:lstStyle/>
          <a:p>
            <a:pPr algn="ctr">
              <a:defRPr/>
            </a:pPr>
            <a:endParaRPr lang="zh-CN" altLang="en-US" b="0">
              <a:solidFill>
                <a:schemeClr val="lt1"/>
              </a:solidFill>
              <a:latin typeface="+mn-lt"/>
              <a:ea typeface="+mn-ea"/>
            </a:endParaRPr>
          </a:p>
        </p:txBody>
      </p:sp>
      <p:grpSp>
        <p:nvGrpSpPr>
          <p:cNvPr id="5" name="组合 4"/>
          <p:cNvGrpSpPr>
            <a:grpSpLocks/>
          </p:cNvGrpSpPr>
          <p:nvPr/>
        </p:nvGrpSpPr>
        <p:grpSpPr bwMode="auto">
          <a:xfrm>
            <a:off x="2044700" y="1908175"/>
            <a:ext cx="2209800" cy="674688"/>
            <a:chOff x="1550458" y="4171275"/>
            <a:chExt cx="1799448" cy="465426"/>
          </a:xfrm>
        </p:grpSpPr>
        <p:sp>
          <p:nvSpPr>
            <p:cNvPr id="68623" name="TextBox 5"/>
            <p:cNvSpPr txBox="1">
              <a:spLocks noChangeArrowheads="1"/>
            </p:cNvSpPr>
            <p:nvPr/>
          </p:nvSpPr>
          <p:spPr bwMode="auto">
            <a:xfrm>
              <a:off x="1714632" y="4171275"/>
              <a:ext cx="1471100" cy="94180"/>
            </a:xfrm>
            <a:prstGeom prst="rect">
              <a:avLst/>
            </a:prstGeom>
            <a:noFill/>
            <a:ln w="9525">
              <a:noFill/>
              <a:miter lim="800000"/>
              <a:headEnd/>
              <a:tailEnd/>
            </a:ln>
          </p:spPr>
          <p:txBody>
            <a:bodyPr lIns="0" tIns="0" rIns="0" bIns="0">
              <a:spAutoFit/>
            </a:bodyPr>
            <a:lstStyle/>
            <a:p>
              <a:pPr algn="ctr"/>
              <a:r>
                <a:rPr lang="zh-CN" altLang="en-US" sz="900">
                  <a:solidFill>
                    <a:schemeClr val="bg1"/>
                  </a:solidFill>
                  <a:latin typeface="微软雅黑" pitchFamily="34" charset="-122"/>
                </a:rPr>
                <a:t>插入相关案例图片</a:t>
              </a:r>
              <a:endParaRPr lang="en-US" altLang="zh-CN" sz="900">
                <a:solidFill>
                  <a:schemeClr val="bg1"/>
                </a:solidFill>
                <a:latin typeface="微软雅黑" pitchFamily="34" charset="-122"/>
              </a:endParaRPr>
            </a:p>
          </p:txBody>
        </p:sp>
        <p:sp>
          <p:nvSpPr>
            <p:cNvPr id="68624" name="TextBox 6"/>
            <p:cNvSpPr txBox="1">
              <a:spLocks noChangeArrowheads="1"/>
            </p:cNvSpPr>
            <p:nvPr/>
          </p:nvSpPr>
          <p:spPr bwMode="auto">
            <a:xfrm>
              <a:off x="1550458" y="4400155"/>
              <a:ext cx="1799448" cy="236546"/>
            </a:xfrm>
            <a:prstGeom prst="rect">
              <a:avLst/>
            </a:prstGeom>
            <a:noFill/>
            <a:ln w="9525">
              <a:noFill/>
              <a:miter lim="800000"/>
              <a:headEnd/>
              <a:tailEnd/>
            </a:ln>
          </p:spPr>
          <p:txBody>
            <a:bodyPr lIns="0" tIns="0" rIns="0" bIns="0">
              <a:spAutoFit/>
            </a:bodyPr>
            <a:lstStyle/>
            <a:p>
              <a:pPr algn="ctr">
                <a:lnSpc>
                  <a:spcPct val="125000"/>
                </a:lnSpc>
              </a:pPr>
              <a:r>
                <a:rPr lang="zh-CN" altLang="en-US" sz="900" b="0">
                  <a:solidFill>
                    <a:schemeClr val="bg1"/>
                  </a:solidFill>
                  <a:sym typeface="造字工房悦黑体验版常规体" pitchFamily="50" charset="-122"/>
                </a:rPr>
                <a:t>请输入您想要的文字内容请输入您想要的文字内容请输入您想要的文字内容</a:t>
              </a:r>
              <a:endParaRPr lang="en-US" altLang="zh-CN" sz="900" b="0">
                <a:solidFill>
                  <a:schemeClr val="bg1"/>
                </a:solidFill>
                <a:sym typeface="造字工房悦黑体验版常规体" pitchFamily="50" charset="-122"/>
              </a:endParaRPr>
            </a:p>
          </p:txBody>
        </p:sp>
      </p:grpSp>
      <p:sp>
        <p:nvSpPr>
          <p:cNvPr id="8" name="矩形 7"/>
          <p:cNvSpPr/>
          <p:nvPr/>
        </p:nvSpPr>
        <p:spPr>
          <a:xfrm>
            <a:off x="4906963" y="1365250"/>
            <a:ext cx="3294062" cy="177641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0"/>
          </a:p>
        </p:txBody>
      </p:sp>
      <p:sp>
        <p:nvSpPr>
          <p:cNvPr id="9" name="矩形 8"/>
          <p:cNvSpPr/>
          <p:nvPr/>
        </p:nvSpPr>
        <p:spPr>
          <a:xfrm>
            <a:off x="1501775" y="3227388"/>
            <a:ext cx="3295650" cy="177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0"/>
          </a:p>
        </p:txBody>
      </p:sp>
      <p:sp>
        <p:nvSpPr>
          <p:cNvPr id="10" name="矩形 9"/>
          <p:cNvSpPr>
            <a:spLocks noChangeArrowheads="1"/>
          </p:cNvSpPr>
          <p:nvPr/>
        </p:nvSpPr>
        <p:spPr bwMode="auto">
          <a:xfrm>
            <a:off x="4906963" y="3227388"/>
            <a:ext cx="3294062" cy="1778000"/>
          </a:xfrm>
          <a:prstGeom prst="rect">
            <a:avLst/>
          </a:prstGeom>
          <a:solidFill>
            <a:srgbClr val="DDDDDD"/>
          </a:solidFill>
          <a:ln w="15875" algn="ctr">
            <a:noFill/>
            <a:miter lim="800000"/>
            <a:headEnd/>
            <a:tailEnd/>
          </a:ln>
        </p:spPr>
        <p:txBody>
          <a:bodyPr anchor="ctr"/>
          <a:lstStyle/>
          <a:p>
            <a:pPr algn="ctr">
              <a:defRPr/>
            </a:pPr>
            <a:endParaRPr lang="zh-CN" altLang="en-US" b="0">
              <a:solidFill>
                <a:schemeClr val="lt1"/>
              </a:solidFill>
              <a:latin typeface="+mn-lt"/>
              <a:ea typeface="+mn-ea"/>
            </a:endParaRPr>
          </a:p>
        </p:txBody>
      </p:sp>
      <p:grpSp>
        <p:nvGrpSpPr>
          <p:cNvPr id="12" name="组合 11"/>
          <p:cNvGrpSpPr>
            <a:grpSpLocks/>
          </p:cNvGrpSpPr>
          <p:nvPr/>
        </p:nvGrpSpPr>
        <p:grpSpPr bwMode="auto">
          <a:xfrm>
            <a:off x="5449888" y="3771900"/>
            <a:ext cx="2208212" cy="604838"/>
            <a:chOff x="1550458" y="4171275"/>
            <a:chExt cx="1799448" cy="417241"/>
          </a:xfrm>
        </p:grpSpPr>
        <p:sp>
          <p:nvSpPr>
            <p:cNvPr id="68621" name="TextBox 12"/>
            <p:cNvSpPr txBox="1">
              <a:spLocks noChangeArrowheads="1"/>
            </p:cNvSpPr>
            <p:nvPr/>
          </p:nvSpPr>
          <p:spPr bwMode="auto">
            <a:xfrm>
              <a:off x="1714749" y="4171275"/>
              <a:ext cx="1470865" cy="94180"/>
            </a:xfrm>
            <a:prstGeom prst="rect">
              <a:avLst/>
            </a:prstGeom>
            <a:noFill/>
            <a:ln w="9525">
              <a:noFill/>
              <a:miter lim="800000"/>
              <a:headEnd/>
              <a:tailEnd/>
            </a:ln>
          </p:spPr>
          <p:txBody>
            <a:bodyPr lIns="0" tIns="0" rIns="0" bIns="0">
              <a:spAutoFit/>
            </a:bodyPr>
            <a:lstStyle/>
            <a:p>
              <a:pPr algn="ctr"/>
              <a:r>
                <a:rPr lang="zh-CN" altLang="en-US" sz="900">
                  <a:solidFill>
                    <a:schemeClr val="bg1"/>
                  </a:solidFill>
                  <a:latin typeface="微软雅黑" pitchFamily="34" charset="-122"/>
                </a:rPr>
                <a:t>插入相关案例图片</a:t>
              </a:r>
              <a:endParaRPr lang="en-US" altLang="zh-CN" sz="900">
                <a:solidFill>
                  <a:schemeClr val="bg1"/>
                </a:solidFill>
                <a:latin typeface="微软雅黑" pitchFamily="34" charset="-122"/>
              </a:endParaRPr>
            </a:p>
          </p:txBody>
        </p:sp>
        <p:sp>
          <p:nvSpPr>
            <p:cNvPr id="68622" name="TextBox 13"/>
            <p:cNvSpPr txBox="1">
              <a:spLocks noChangeArrowheads="1"/>
            </p:cNvSpPr>
            <p:nvPr/>
          </p:nvSpPr>
          <p:spPr bwMode="auto">
            <a:xfrm>
              <a:off x="1550458" y="4400155"/>
              <a:ext cx="1799448" cy="188361"/>
            </a:xfrm>
            <a:prstGeom prst="rect">
              <a:avLst/>
            </a:prstGeom>
            <a:noFill/>
            <a:ln w="9525">
              <a:noFill/>
              <a:miter lim="800000"/>
              <a:headEnd/>
              <a:tailEnd/>
            </a:ln>
          </p:spPr>
          <p:txBody>
            <a:bodyPr lIns="0" tIns="0" rIns="0" bIns="0">
              <a:spAutoFit/>
            </a:bodyPr>
            <a:lstStyle/>
            <a:p>
              <a:pPr algn="ctr"/>
              <a:r>
                <a:rPr lang="zh-CN" altLang="en-US" sz="900" b="0">
                  <a:solidFill>
                    <a:schemeClr val="bg1"/>
                  </a:solidFill>
                  <a:sym typeface="造字工房悦黑体验版常规体" pitchFamily="50" charset="-122"/>
                </a:rPr>
                <a:t>请输入您想要的文字内容请输入您想要的文字内容请输入您想要的文字内容</a:t>
              </a:r>
              <a:endParaRPr lang="en-US" altLang="zh-CN" sz="900" b="0">
                <a:solidFill>
                  <a:schemeClr val="bg1"/>
                </a:solidFill>
                <a:sym typeface="造字工房悦黑体验版常规体" pitchFamily="50" charset="-122"/>
              </a:endParaRPr>
            </a:p>
          </p:txBody>
        </p:sp>
      </p:grpSp>
      <p:sp>
        <p:nvSpPr>
          <p:cNvPr id="15" name="TextBox 14"/>
          <p:cNvSpPr txBox="1">
            <a:spLocks noChangeArrowheads="1"/>
          </p:cNvSpPr>
          <p:nvPr/>
        </p:nvSpPr>
        <p:spPr bwMode="auto">
          <a:xfrm>
            <a:off x="5168900" y="1765300"/>
            <a:ext cx="2387600" cy="212725"/>
          </a:xfrm>
          <a:prstGeom prst="rect">
            <a:avLst/>
          </a:prstGeom>
          <a:noFill/>
          <a:ln w="9525">
            <a:noFill/>
            <a:miter lim="800000"/>
            <a:headEnd/>
            <a:tailEnd/>
          </a:ln>
        </p:spPr>
        <p:txBody>
          <a:bodyPr lIns="0" tIns="0" rIns="0" bIns="0">
            <a:spAutoFit/>
          </a:bodyPr>
          <a:lstStyle/>
          <a:p>
            <a:pPr algn="ctr"/>
            <a:r>
              <a:rPr lang="zh-CN" altLang="en-US" sz="1400">
                <a:solidFill>
                  <a:schemeClr val="bg1"/>
                </a:solidFill>
                <a:latin typeface="微软雅黑" pitchFamily="34" charset="-122"/>
              </a:rPr>
              <a:t>点击输入标题</a:t>
            </a:r>
          </a:p>
        </p:txBody>
      </p:sp>
      <p:sp>
        <p:nvSpPr>
          <p:cNvPr id="16" name="TextBox 15"/>
          <p:cNvSpPr txBox="1">
            <a:spLocks noChangeArrowheads="1"/>
          </p:cNvSpPr>
          <p:nvPr/>
        </p:nvSpPr>
        <p:spPr bwMode="auto">
          <a:xfrm>
            <a:off x="5168900" y="2124075"/>
            <a:ext cx="2770188" cy="571500"/>
          </a:xfrm>
          <a:prstGeom prst="rect">
            <a:avLst/>
          </a:prstGeom>
          <a:noFill/>
          <a:ln w="9525">
            <a:noFill/>
            <a:miter lim="800000"/>
            <a:headEnd/>
            <a:tailEnd/>
          </a:ln>
        </p:spPr>
        <p:txBody>
          <a:bodyPr lIns="0" tIns="0" rIns="0" bIns="0">
            <a:spAutoFit/>
          </a:bodyPr>
          <a:lstStyle/>
          <a:p>
            <a:pPr>
              <a:lnSpc>
                <a:spcPct val="125000"/>
              </a:lnSpc>
            </a:pPr>
            <a:r>
              <a:rPr lang="zh-CN" altLang="en-US" sz="1000" b="0">
                <a:solidFill>
                  <a:schemeClr val="bg1"/>
                </a:solidFill>
                <a:sym typeface="造字工房悦黑体验版常规体" pitchFamily="50" charset="-122"/>
              </a:rPr>
              <a:t>请输入您想要的文字内容请输入您想要的文字内容请输入您想要的文字内容请输入您想要的文字内容请输入您想要的文字内容</a:t>
            </a:r>
            <a:endParaRPr lang="en-US" altLang="zh-CN" sz="1000" b="0">
              <a:solidFill>
                <a:schemeClr val="bg1"/>
              </a:solidFill>
              <a:sym typeface="造字工房悦黑体验版常规体" pitchFamily="50" charset="-122"/>
            </a:endParaRPr>
          </a:p>
        </p:txBody>
      </p:sp>
      <p:sp>
        <p:nvSpPr>
          <p:cNvPr id="31" name="TextBox 30"/>
          <p:cNvSpPr txBox="1">
            <a:spLocks noChangeArrowheads="1"/>
          </p:cNvSpPr>
          <p:nvPr/>
        </p:nvSpPr>
        <p:spPr bwMode="auto">
          <a:xfrm>
            <a:off x="2146300" y="3587750"/>
            <a:ext cx="2389188" cy="212725"/>
          </a:xfrm>
          <a:prstGeom prst="rect">
            <a:avLst/>
          </a:prstGeom>
          <a:noFill/>
          <a:ln w="9525">
            <a:noFill/>
            <a:miter lim="800000"/>
            <a:headEnd/>
            <a:tailEnd/>
          </a:ln>
        </p:spPr>
        <p:txBody>
          <a:bodyPr lIns="0" tIns="0" rIns="0" bIns="0">
            <a:spAutoFit/>
          </a:bodyPr>
          <a:lstStyle/>
          <a:p>
            <a:pPr algn="ctr"/>
            <a:r>
              <a:rPr lang="zh-CN" altLang="en-US" sz="1400">
                <a:solidFill>
                  <a:schemeClr val="bg1"/>
                </a:solidFill>
                <a:latin typeface="微软雅黑" pitchFamily="34" charset="-122"/>
              </a:rPr>
              <a:t>点击输入标题</a:t>
            </a:r>
          </a:p>
        </p:txBody>
      </p:sp>
      <p:sp>
        <p:nvSpPr>
          <p:cNvPr id="32" name="TextBox 31"/>
          <p:cNvSpPr txBox="1">
            <a:spLocks noChangeArrowheads="1"/>
          </p:cNvSpPr>
          <p:nvPr/>
        </p:nvSpPr>
        <p:spPr bwMode="auto">
          <a:xfrm>
            <a:off x="1763713" y="3946525"/>
            <a:ext cx="2771775" cy="571500"/>
          </a:xfrm>
          <a:prstGeom prst="rect">
            <a:avLst/>
          </a:prstGeom>
          <a:noFill/>
          <a:ln w="9525">
            <a:noFill/>
            <a:miter lim="800000"/>
            <a:headEnd/>
            <a:tailEnd/>
          </a:ln>
        </p:spPr>
        <p:txBody>
          <a:bodyPr lIns="0" tIns="0" rIns="0" bIns="0">
            <a:spAutoFit/>
          </a:bodyPr>
          <a:lstStyle/>
          <a:p>
            <a:pPr>
              <a:lnSpc>
                <a:spcPct val="125000"/>
              </a:lnSpc>
            </a:pPr>
            <a:r>
              <a:rPr lang="zh-CN" altLang="en-US" sz="1000" b="0">
                <a:solidFill>
                  <a:schemeClr val="bg1"/>
                </a:solidFill>
                <a:sym typeface="造字工房悦黑体验版常规体" pitchFamily="50" charset="-122"/>
              </a:rPr>
              <a:t>请输入您想要的文字内容请输入您想要的文字内容请输入您想要的文字内容请输入您想要的文字内容请输入您想要的文字内容</a:t>
            </a:r>
            <a:endParaRPr lang="en-US" altLang="zh-CN" sz="1000" b="0">
              <a:solidFill>
                <a:schemeClr val="bg1"/>
              </a:solidFill>
              <a:sym typeface="造字工房悦黑体验版常规体" pitchFamily="50" charset="-122"/>
            </a:endParaRPr>
          </a:p>
        </p:txBody>
      </p:sp>
      <p:sp>
        <p:nvSpPr>
          <p:cNvPr id="64552" name="AutoShape 40"/>
          <p:cNvSpPr>
            <a:spLocks noChangeArrowheads="1"/>
          </p:cNvSpPr>
          <p:nvPr/>
        </p:nvSpPr>
        <p:spPr bwMode="auto">
          <a:xfrm>
            <a:off x="4508500" y="4643438"/>
            <a:ext cx="207963" cy="288925"/>
          </a:xfrm>
          <a:prstGeom prst="chevron">
            <a:avLst>
              <a:gd name="adj" fmla="val 56829"/>
            </a:avLst>
          </a:prstGeom>
          <a:solidFill>
            <a:schemeClr val="bg1"/>
          </a:solidFill>
          <a:ln w="9525">
            <a:noFill/>
            <a:prstDash val="lgDashDotDot"/>
            <a:miter lim="800000"/>
            <a:headEnd/>
            <a:tailEnd/>
          </a:ln>
        </p:spPr>
        <p:txBody>
          <a:bodyPr wrap="none" anchor="ctr"/>
          <a:lstStyle/>
          <a:p>
            <a:endParaRPr lang="zh-CN" altLang="en-US" b="0"/>
          </a:p>
        </p:txBody>
      </p:sp>
      <p:sp>
        <p:nvSpPr>
          <p:cNvPr id="64553" name="AutoShape 41"/>
          <p:cNvSpPr>
            <a:spLocks noChangeArrowheads="1"/>
          </p:cNvSpPr>
          <p:nvPr/>
        </p:nvSpPr>
        <p:spPr bwMode="auto">
          <a:xfrm flipH="1">
            <a:off x="4989513" y="2771775"/>
            <a:ext cx="231775" cy="288925"/>
          </a:xfrm>
          <a:prstGeom prst="chevron">
            <a:avLst>
              <a:gd name="adj" fmla="val 56829"/>
            </a:avLst>
          </a:prstGeom>
          <a:solidFill>
            <a:schemeClr val="bg1"/>
          </a:solidFill>
          <a:ln w="9525">
            <a:noFill/>
            <a:prstDash val="lgDashDotDot"/>
            <a:miter lim="800000"/>
            <a:headEnd/>
            <a:tailEnd/>
          </a:ln>
        </p:spPr>
        <p:txBody>
          <a:bodyPr wrap="none" anchor="ctr"/>
          <a:lstStyle/>
          <a:p>
            <a:endParaRPr lang="zh-CN" altLang="en-US" b="0"/>
          </a:p>
        </p:txBody>
      </p:sp>
    </p:spTree>
  </p:cSld>
  <p:clrMapOvr>
    <a:masterClrMapping/>
  </p:clrMapOvr>
  <p:transition spd="slow" advClick="0" advTm="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1+#ppt_w/2"/>
                                          </p:val>
                                        </p:tav>
                                        <p:tav tm="100000">
                                          <p:val>
                                            <p:strVal val="#ppt_x"/>
                                          </p:val>
                                        </p:tav>
                                      </p:tavLst>
                                    </p:anim>
                                    <p:anim calcmode="lin" valueType="num">
                                      <p:cBhvr additive="base">
                                        <p:cTn id="16" dur="5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1+#ppt_w/2"/>
                                          </p:val>
                                        </p:tav>
                                        <p:tav tm="100000">
                                          <p:val>
                                            <p:strVal val="#ppt_x"/>
                                          </p:val>
                                        </p:tav>
                                      </p:tavLst>
                                    </p:anim>
                                    <p:anim calcmode="lin" valueType="num">
                                      <p:cBhvr additive="base">
                                        <p:cTn id="20" dur="5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1+#ppt_w/2"/>
                                          </p:val>
                                        </p:tav>
                                        <p:tav tm="100000">
                                          <p:val>
                                            <p:strVal val="#ppt_x"/>
                                          </p:val>
                                        </p:tav>
                                      </p:tavLst>
                                    </p:anim>
                                    <p:anim calcmode="lin" valueType="num">
                                      <p:cBhvr additive="base">
                                        <p:cTn id="24" dur="500" fill="hold"/>
                                        <p:tgtEl>
                                          <p:spTgt spid="16"/>
                                        </p:tgtEl>
                                        <p:attrNameLst>
                                          <p:attrName>ppt_y</p:attrName>
                                        </p:attrNameLst>
                                      </p:cBhvr>
                                      <p:tavLst>
                                        <p:tav tm="0">
                                          <p:val>
                                            <p:strVal val="0-#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0-#ppt_w/2"/>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12"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500" fill="hold"/>
                                        <p:tgtEl>
                                          <p:spTgt spid="31"/>
                                        </p:tgtEl>
                                        <p:attrNameLst>
                                          <p:attrName>ppt_x</p:attrName>
                                        </p:attrNameLst>
                                      </p:cBhvr>
                                      <p:tavLst>
                                        <p:tav tm="0">
                                          <p:val>
                                            <p:strVal val="0-#ppt_w/2"/>
                                          </p:val>
                                        </p:tav>
                                        <p:tav tm="100000">
                                          <p:val>
                                            <p:strVal val="#ppt_x"/>
                                          </p:val>
                                        </p:tav>
                                      </p:tavLst>
                                    </p:anim>
                                    <p:anim calcmode="lin" valueType="num">
                                      <p:cBhvr additive="base">
                                        <p:cTn id="32" dur="500" fill="hold"/>
                                        <p:tgtEl>
                                          <p:spTgt spid="31"/>
                                        </p:tgtEl>
                                        <p:attrNameLst>
                                          <p:attrName>ppt_y</p:attrName>
                                        </p:attrNameLst>
                                      </p:cBhvr>
                                      <p:tavLst>
                                        <p:tav tm="0">
                                          <p:val>
                                            <p:strVal val="1+#ppt_h/2"/>
                                          </p:val>
                                        </p:tav>
                                        <p:tav tm="100000">
                                          <p:val>
                                            <p:strVal val="#ppt_y"/>
                                          </p:val>
                                        </p:tav>
                                      </p:tavLst>
                                    </p:anim>
                                  </p:childTnLst>
                                </p:cTn>
                              </p:par>
                              <p:par>
                                <p:cTn id="33" presetID="2" presetClass="entr" presetSubtype="12"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500" fill="hold"/>
                                        <p:tgtEl>
                                          <p:spTgt spid="32"/>
                                        </p:tgtEl>
                                        <p:attrNameLst>
                                          <p:attrName>ppt_x</p:attrName>
                                        </p:attrNameLst>
                                      </p:cBhvr>
                                      <p:tavLst>
                                        <p:tav tm="0">
                                          <p:val>
                                            <p:strVal val="0-#ppt_w/2"/>
                                          </p:val>
                                        </p:tav>
                                        <p:tav tm="100000">
                                          <p:val>
                                            <p:strVal val="#ppt_x"/>
                                          </p:val>
                                        </p:tav>
                                      </p:tavLst>
                                    </p:anim>
                                    <p:anim calcmode="lin" valueType="num">
                                      <p:cBhvr additive="base">
                                        <p:cTn id="36" dur="500" fill="hold"/>
                                        <p:tgtEl>
                                          <p:spTgt spid="32"/>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1+#ppt_w/2"/>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1+#ppt_w/2"/>
                                          </p:val>
                                        </p:tav>
                                        <p:tav tm="100000">
                                          <p:val>
                                            <p:strVal val="#ppt_x"/>
                                          </p:val>
                                        </p:tav>
                                      </p:tavLst>
                                    </p:anim>
                                    <p:anim calcmode="lin" valueType="num">
                                      <p:cBhvr additive="base">
                                        <p:cTn id="44" dur="500" fill="hold"/>
                                        <p:tgtEl>
                                          <p:spTgt spid="12"/>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12" presetClass="entr" presetSubtype="8" fill="hold" grpId="0" nodeType="afterEffect">
                                  <p:stCondLst>
                                    <p:cond delay="0"/>
                                  </p:stCondLst>
                                  <p:childTnLst>
                                    <p:set>
                                      <p:cBhvr>
                                        <p:cTn id="47" dur="1" fill="hold">
                                          <p:stCondLst>
                                            <p:cond delay="0"/>
                                          </p:stCondLst>
                                        </p:cTn>
                                        <p:tgtEl>
                                          <p:spTgt spid="64552"/>
                                        </p:tgtEl>
                                        <p:attrNameLst>
                                          <p:attrName>style.visibility</p:attrName>
                                        </p:attrNameLst>
                                      </p:cBhvr>
                                      <p:to>
                                        <p:strVal val="visible"/>
                                      </p:to>
                                    </p:set>
                                    <p:animEffect transition="in" filter="slide(fromLeft)">
                                      <p:cBhvr>
                                        <p:cTn id="48" dur="500"/>
                                        <p:tgtEl>
                                          <p:spTgt spid="64552"/>
                                        </p:tgtEl>
                                      </p:cBhvr>
                                    </p:animEffect>
                                  </p:childTnLst>
                                </p:cTn>
                              </p:par>
                              <p:par>
                                <p:cTn id="49" presetID="12" presetClass="entr" presetSubtype="2" fill="hold" grpId="0" nodeType="withEffect">
                                  <p:stCondLst>
                                    <p:cond delay="0"/>
                                  </p:stCondLst>
                                  <p:childTnLst>
                                    <p:set>
                                      <p:cBhvr>
                                        <p:cTn id="50" dur="1" fill="hold">
                                          <p:stCondLst>
                                            <p:cond delay="0"/>
                                          </p:stCondLst>
                                        </p:cTn>
                                        <p:tgtEl>
                                          <p:spTgt spid="64553"/>
                                        </p:tgtEl>
                                        <p:attrNameLst>
                                          <p:attrName>style.visibility</p:attrName>
                                        </p:attrNameLst>
                                      </p:cBhvr>
                                      <p:to>
                                        <p:strVal val="visible"/>
                                      </p:to>
                                    </p:set>
                                    <p:animEffect transition="in" filter="slide(fromRight)">
                                      <p:cBhvr>
                                        <p:cTn id="51" dur="500"/>
                                        <p:tgtEl>
                                          <p:spTgt spid="64553"/>
                                        </p:tgtEl>
                                      </p:cBhvr>
                                    </p:animEffect>
                                  </p:childTnLst>
                                </p:cTn>
                              </p:par>
                            </p:childTnLst>
                          </p:cTn>
                        </p:par>
                        <p:par>
                          <p:cTn id="52" fill="hold">
                            <p:stCondLst>
                              <p:cond delay="1000"/>
                            </p:stCondLst>
                            <p:childTnLst>
                              <p:par>
                                <p:cTn id="53" presetID="26" presetClass="emph" presetSubtype="0" repeatCount="2000" fill="hold" grpId="1" nodeType="afterEffect">
                                  <p:stCondLst>
                                    <p:cond delay="0"/>
                                  </p:stCondLst>
                                  <p:childTnLst>
                                    <p:animEffect transition="out" filter="fade">
                                      <p:cBhvr>
                                        <p:cTn id="54" dur="1000" tmFilter="0, 0; .2, .5; .8, .5; 1, 0"/>
                                        <p:tgtEl>
                                          <p:spTgt spid="64553"/>
                                        </p:tgtEl>
                                      </p:cBhvr>
                                    </p:animEffect>
                                    <p:animScale>
                                      <p:cBhvr>
                                        <p:cTn id="55" dur="500" autoRev="1" fill="hold"/>
                                        <p:tgtEl>
                                          <p:spTgt spid="64553"/>
                                        </p:tgtEl>
                                      </p:cBhvr>
                                      <p:by x="105000" y="105000"/>
                                    </p:animScale>
                                  </p:childTnLst>
                                </p:cTn>
                              </p:par>
                              <p:par>
                                <p:cTn id="56" presetID="26" presetClass="emph" presetSubtype="0" repeatCount="2000" fill="hold" grpId="1" nodeType="withEffect">
                                  <p:stCondLst>
                                    <p:cond delay="0"/>
                                  </p:stCondLst>
                                  <p:childTnLst>
                                    <p:animEffect transition="out" filter="fade">
                                      <p:cBhvr>
                                        <p:cTn id="57" dur="1000" tmFilter="0, 0; .2, .5; .8, .5; 1, 0"/>
                                        <p:tgtEl>
                                          <p:spTgt spid="64552"/>
                                        </p:tgtEl>
                                      </p:cBhvr>
                                    </p:animEffect>
                                    <p:animScale>
                                      <p:cBhvr>
                                        <p:cTn id="58" dur="500" autoRev="1" fill="hold"/>
                                        <p:tgtEl>
                                          <p:spTgt spid="6455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P spid="10" grpId="0" animBg="1"/>
      <p:bldP spid="15" grpId="0"/>
      <p:bldP spid="16" grpId="0"/>
      <p:bldP spid="31" grpId="0"/>
      <p:bldP spid="32" grpId="0"/>
      <p:bldP spid="64552" grpId="0" animBg="1"/>
      <p:bldP spid="64552" grpId="1" animBg="1"/>
      <p:bldP spid="64553" grpId="0" animBg="1"/>
      <p:bldP spid="6455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矩形 1"/>
          <p:cNvSpPr>
            <a:spLocks noChangeArrowheads="1"/>
          </p:cNvSpPr>
          <p:nvPr/>
        </p:nvSpPr>
        <p:spPr bwMode="auto">
          <a:xfrm>
            <a:off x="679450" y="3165475"/>
            <a:ext cx="498475" cy="1009650"/>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38" name="矩形 2"/>
          <p:cNvSpPr>
            <a:spLocks noChangeArrowheads="1"/>
          </p:cNvSpPr>
          <p:nvPr/>
        </p:nvSpPr>
        <p:spPr bwMode="auto">
          <a:xfrm>
            <a:off x="1395413" y="2925763"/>
            <a:ext cx="496887" cy="1249362"/>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39" name="矩形 3"/>
          <p:cNvSpPr>
            <a:spLocks noChangeArrowheads="1"/>
          </p:cNvSpPr>
          <p:nvPr/>
        </p:nvSpPr>
        <p:spPr bwMode="auto">
          <a:xfrm>
            <a:off x="2109788" y="2995613"/>
            <a:ext cx="498475" cy="1179512"/>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0" name="矩形 4"/>
          <p:cNvSpPr>
            <a:spLocks noChangeArrowheads="1"/>
          </p:cNvSpPr>
          <p:nvPr/>
        </p:nvSpPr>
        <p:spPr bwMode="auto">
          <a:xfrm>
            <a:off x="2824163" y="3365500"/>
            <a:ext cx="498475" cy="809625"/>
          </a:xfrm>
          <a:prstGeom prst="rect">
            <a:avLst/>
          </a:prstGeom>
          <a:solidFill>
            <a:schemeClr val="tx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1" name="矩形 5"/>
          <p:cNvSpPr>
            <a:spLocks noChangeArrowheads="1"/>
          </p:cNvSpPr>
          <p:nvPr/>
        </p:nvSpPr>
        <p:spPr bwMode="auto">
          <a:xfrm>
            <a:off x="3540125" y="2755900"/>
            <a:ext cx="496888" cy="1419225"/>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2" name="矩形 6"/>
          <p:cNvSpPr>
            <a:spLocks noChangeArrowheads="1"/>
          </p:cNvSpPr>
          <p:nvPr/>
        </p:nvSpPr>
        <p:spPr bwMode="auto">
          <a:xfrm>
            <a:off x="4254500" y="2686050"/>
            <a:ext cx="496888" cy="1489075"/>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3" name="矩形 7"/>
          <p:cNvSpPr>
            <a:spLocks noChangeArrowheads="1"/>
          </p:cNvSpPr>
          <p:nvPr/>
        </p:nvSpPr>
        <p:spPr bwMode="auto">
          <a:xfrm>
            <a:off x="4970463" y="2995613"/>
            <a:ext cx="496887" cy="1179512"/>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4" name="矩形 8"/>
          <p:cNvSpPr>
            <a:spLocks noChangeArrowheads="1"/>
          </p:cNvSpPr>
          <p:nvPr/>
        </p:nvSpPr>
        <p:spPr bwMode="auto">
          <a:xfrm>
            <a:off x="5684838" y="3165475"/>
            <a:ext cx="496887" cy="1009650"/>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5" name="矩形 9"/>
          <p:cNvSpPr>
            <a:spLocks noChangeArrowheads="1"/>
          </p:cNvSpPr>
          <p:nvPr/>
        </p:nvSpPr>
        <p:spPr bwMode="auto">
          <a:xfrm>
            <a:off x="6399213" y="2925763"/>
            <a:ext cx="498475" cy="1249362"/>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6" name="矩形 10"/>
          <p:cNvSpPr>
            <a:spLocks noChangeArrowheads="1"/>
          </p:cNvSpPr>
          <p:nvPr/>
        </p:nvSpPr>
        <p:spPr bwMode="auto">
          <a:xfrm>
            <a:off x="7113588" y="2195513"/>
            <a:ext cx="498475" cy="1979612"/>
          </a:xfrm>
          <a:prstGeom prst="rect">
            <a:avLst/>
          </a:prstGeom>
          <a:solidFill>
            <a:schemeClr val="tx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7" name="矩形 11"/>
          <p:cNvSpPr>
            <a:spLocks noChangeArrowheads="1"/>
          </p:cNvSpPr>
          <p:nvPr/>
        </p:nvSpPr>
        <p:spPr bwMode="auto">
          <a:xfrm>
            <a:off x="7829550" y="2455863"/>
            <a:ext cx="496888" cy="1719262"/>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8" name="矩形 12"/>
          <p:cNvSpPr>
            <a:spLocks noChangeArrowheads="1"/>
          </p:cNvSpPr>
          <p:nvPr/>
        </p:nvSpPr>
        <p:spPr bwMode="auto">
          <a:xfrm>
            <a:off x="8543925" y="2686050"/>
            <a:ext cx="498475" cy="1489075"/>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9" name="矩形 13"/>
          <p:cNvSpPr>
            <a:spLocks noChangeArrowheads="1"/>
          </p:cNvSpPr>
          <p:nvPr/>
        </p:nvSpPr>
        <p:spPr bwMode="auto">
          <a:xfrm>
            <a:off x="0" y="4175125"/>
            <a:ext cx="9721850" cy="74613"/>
          </a:xfrm>
          <a:prstGeom prst="rect">
            <a:avLst/>
          </a:prstGeom>
          <a:solidFill>
            <a:schemeClr val="tx2"/>
          </a:solidFill>
          <a:ln w="12700" algn="ctr">
            <a:noFill/>
            <a:miter lim="800000"/>
            <a:headEnd/>
            <a:tailEnd/>
          </a:ln>
        </p:spPr>
        <p:txBody>
          <a:bodyPr lIns="72585" tIns="36293" rIns="72585" bIns="36293" anchor="ctr"/>
          <a:lstStyle/>
          <a:p>
            <a:pPr algn="ctr" defTabSz="725488"/>
            <a:endParaRPr lang="zh-CN" altLang="en-US" sz="1000" b="0">
              <a:solidFill>
                <a:srgbClr val="FFFFFF"/>
              </a:solidFill>
              <a:latin typeface="Calibri" pitchFamily="34" charset="0"/>
            </a:endParaRPr>
          </a:p>
        </p:txBody>
      </p:sp>
      <p:sp>
        <p:nvSpPr>
          <p:cNvPr id="65550" name="文本框 14"/>
          <p:cNvSpPr txBox="1">
            <a:spLocks noChangeArrowheads="1"/>
          </p:cNvSpPr>
          <p:nvPr/>
        </p:nvSpPr>
        <p:spPr bwMode="auto">
          <a:xfrm>
            <a:off x="1204913" y="4475163"/>
            <a:ext cx="7312025" cy="530225"/>
          </a:xfrm>
          <a:prstGeom prst="rect">
            <a:avLst/>
          </a:prstGeom>
          <a:noFill/>
          <a:ln w="9525">
            <a:noFill/>
            <a:miter lim="800000"/>
            <a:headEnd/>
            <a:tailEnd/>
          </a:ln>
        </p:spPr>
        <p:txBody>
          <a:bodyPr lIns="0" tIns="36293" rIns="0" bIns="36293">
            <a:spAutoFit/>
          </a:bodyPr>
          <a:lstStyle/>
          <a:p>
            <a:pPr algn="ctr" defTabSz="725488">
              <a:lnSpc>
                <a:spcPct val="150000"/>
              </a:lnSpc>
            </a:pPr>
            <a:r>
              <a:rPr lang="zh-CN" altLang="en-US" sz="1000" b="0">
                <a:solidFill>
                  <a:srgbClr val="808080"/>
                </a:solidFill>
                <a:sym typeface="造字工房悦黑体验版常规体" pitchFamily="50" charset="-122"/>
              </a:rPr>
              <a:t>请输入您想要的文字内容请输入您想要的文字内容请输入您想要的文字内容请输入您想要的文字内容请输入您想要的文字内容请输入您想要的文字内容请输入您想要的文字内容请输入您想要的文字内容请输入您想要的文字内容</a:t>
            </a:r>
          </a:p>
        </p:txBody>
      </p:sp>
      <p:grpSp>
        <p:nvGrpSpPr>
          <p:cNvPr id="65551" name="组合 15"/>
          <p:cNvGrpSpPr>
            <a:grpSpLocks/>
          </p:cNvGrpSpPr>
          <p:nvPr/>
        </p:nvGrpSpPr>
        <p:grpSpPr bwMode="auto">
          <a:xfrm>
            <a:off x="696913" y="1200150"/>
            <a:ext cx="2282825" cy="984250"/>
            <a:chOff x="4006936" y="791417"/>
            <a:chExt cx="2148546" cy="936843"/>
          </a:xfrm>
        </p:grpSpPr>
        <p:sp>
          <p:nvSpPr>
            <p:cNvPr id="70676" name="TextBox 81"/>
            <p:cNvSpPr txBox="1">
              <a:spLocks noChangeArrowheads="1"/>
            </p:cNvSpPr>
            <p:nvPr/>
          </p:nvSpPr>
          <p:spPr bwMode="auto">
            <a:xfrm>
              <a:off x="4006936" y="791417"/>
              <a:ext cx="2148546" cy="230833"/>
            </a:xfrm>
            <a:prstGeom prst="rect">
              <a:avLst/>
            </a:prstGeom>
            <a:noFill/>
            <a:ln w="9525">
              <a:noFill/>
              <a:miter lim="800000"/>
              <a:headEnd/>
              <a:tailEnd/>
            </a:ln>
          </p:spPr>
          <p:txBody>
            <a:bodyPr lIns="72585" tIns="36293" rIns="72585" bIns="36293">
              <a:spAutoFit/>
            </a:bodyPr>
            <a:lstStyle/>
            <a:p>
              <a:pPr defTabSz="725488"/>
              <a:r>
                <a:rPr lang="zh-CN" altLang="en-US" sz="1100">
                  <a:solidFill>
                    <a:srgbClr val="808080"/>
                  </a:solidFill>
                  <a:latin typeface="微软雅黑" pitchFamily="34" charset="-122"/>
                </a:rPr>
                <a:t>请在此处添加标题内容</a:t>
              </a:r>
            </a:p>
          </p:txBody>
        </p:sp>
        <p:sp>
          <p:nvSpPr>
            <p:cNvPr id="70677" name="TextBox 82"/>
            <p:cNvSpPr txBox="1">
              <a:spLocks noChangeArrowheads="1"/>
            </p:cNvSpPr>
            <p:nvPr/>
          </p:nvSpPr>
          <p:spPr bwMode="auto">
            <a:xfrm>
              <a:off x="4086124" y="1005984"/>
              <a:ext cx="2069358" cy="722276"/>
            </a:xfrm>
            <a:prstGeom prst="rect">
              <a:avLst/>
            </a:prstGeom>
            <a:noFill/>
            <a:ln w="9525">
              <a:noFill/>
              <a:miter lim="800000"/>
              <a:headEnd/>
              <a:tailEnd/>
            </a:ln>
          </p:spPr>
          <p:txBody>
            <a:bodyPr lIns="0" tIns="36293" rIns="0" bIns="36293">
              <a:spAutoFit/>
            </a:bodyPr>
            <a:lstStyle/>
            <a:p>
              <a:pPr algn="just" defTabSz="725488">
                <a:lnSpc>
                  <a:spcPct val="150000"/>
                </a:lnSpc>
              </a:pPr>
              <a:r>
                <a:rPr lang="zh-CN" altLang="en-US" sz="1000" b="0">
                  <a:solidFill>
                    <a:srgbClr val="808080"/>
                  </a:solidFill>
                  <a:latin typeface="微软雅黑" pitchFamily="34" charset="-122"/>
                </a:rPr>
                <a:t>在此添加正文并根据需要调整字体大小，建议采用</a:t>
              </a:r>
              <a:r>
                <a:rPr lang="en-US" altLang="zh-CN" sz="1000" b="0">
                  <a:solidFill>
                    <a:srgbClr val="808080"/>
                  </a:solidFill>
                  <a:latin typeface="微软雅黑" pitchFamily="34" charset="-122"/>
                </a:rPr>
                <a:t>1.5</a:t>
              </a:r>
              <a:r>
                <a:rPr lang="zh-CN" altLang="en-US" sz="1000" b="0">
                  <a:solidFill>
                    <a:srgbClr val="808080"/>
                  </a:solidFill>
                  <a:latin typeface="微软雅黑" pitchFamily="34" charset="-122"/>
                </a:rPr>
                <a:t>倍行距和两端对齐方式。</a:t>
              </a:r>
            </a:p>
          </p:txBody>
        </p:sp>
      </p:grpSp>
      <p:grpSp>
        <p:nvGrpSpPr>
          <p:cNvPr id="65552" name="组合 18"/>
          <p:cNvGrpSpPr>
            <a:grpSpLocks/>
          </p:cNvGrpSpPr>
          <p:nvPr/>
        </p:nvGrpSpPr>
        <p:grpSpPr bwMode="auto">
          <a:xfrm>
            <a:off x="3182938" y="1200150"/>
            <a:ext cx="2284412" cy="984250"/>
            <a:chOff x="4006936" y="791417"/>
            <a:chExt cx="2148546" cy="936843"/>
          </a:xfrm>
        </p:grpSpPr>
        <p:sp>
          <p:nvSpPr>
            <p:cNvPr id="70674" name="TextBox 81"/>
            <p:cNvSpPr txBox="1">
              <a:spLocks noChangeArrowheads="1"/>
            </p:cNvSpPr>
            <p:nvPr/>
          </p:nvSpPr>
          <p:spPr bwMode="auto">
            <a:xfrm>
              <a:off x="4006936" y="791417"/>
              <a:ext cx="2148546" cy="243277"/>
            </a:xfrm>
            <a:prstGeom prst="rect">
              <a:avLst/>
            </a:prstGeom>
            <a:noFill/>
            <a:ln w="9525">
              <a:noFill/>
              <a:miter lim="800000"/>
              <a:headEnd/>
              <a:tailEnd/>
            </a:ln>
          </p:spPr>
          <p:txBody>
            <a:bodyPr lIns="72585" tIns="36293" rIns="72585" bIns="36293">
              <a:spAutoFit/>
            </a:bodyPr>
            <a:lstStyle/>
            <a:p>
              <a:pPr defTabSz="725488"/>
              <a:r>
                <a:rPr lang="zh-CN" altLang="en-US" sz="1200">
                  <a:solidFill>
                    <a:srgbClr val="808080"/>
                  </a:solidFill>
                </a:rPr>
                <a:t>请在此处添加标题内容</a:t>
              </a:r>
            </a:p>
          </p:txBody>
        </p:sp>
        <p:sp>
          <p:nvSpPr>
            <p:cNvPr id="70675" name="TextBox 82"/>
            <p:cNvSpPr txBox="1">
              <a:spLocks noChangeArrowheads="1"/>
            </p:cNvSpPr>
            <p:nvPr/>
          </p:nvSpPr>
          <p:spPr bwMode="auto">
            <a:xfrm>
              <a:off x="4087562" y="1005984"/>
              <a:ext cx="2067920" cy="722276"/>
            </a:xfrm>
            <a:prstGeom prst="rect">
              <a:avLst/>
            </a:prstGeom>
            <a:noFill/>
            <a:ln w="9525">
              <a:noFill/>
              <a:miter lim="800000"/>
              <a:headEnd/>
              <a:tailEnd/>
            </a:ln>
          </p:spPr>
          <p:txBody>
            <a:bodyPr lIns="0" tIns="36293" rIns="0" bIns="36293">
              <a:spAutoFit/>
            </a:bodyPr>
            <a:lstStyle/>
            <a:p>
              <a:pPr algn="just" defTabSz="725488">
                <a:lnSpc>
                  <a:spcPct val="150000"/>
                </a:lnSpc>
              </a:pPr>
              <a:r>
                <a:rPr lang="zh-CN" altLang="en-US" sz="1000" b="0">
                  <a:solidFill>
                    <a:srgbClr val="808080"/>
                  </a:solidFill>
                  <a:latin typeface="微软雅黑" pitchFamily="34" charset="-122"/>
                </a:rPr>
                <a:t>在此添加正文并根据需要调整字体大小，建议采用</a:t>
              </a:r>
              <a:r>
                <a:rPr lang="en-US" altLang="zh-CN" sz="1000" b="0">
                  <a:solidFill>
                    <a:srgbClr val="808080"/>
                  </a:solidFill>
                  <a:latin typeface="微软雅黑" pitchFamily="34" charset="-122"/>
                </a:rPr>
                <a:t>1.5</a:t>
              </a:r>
              <a:r>
                <a:rPr lang="zh-CN" altLang="en-US" sz="1000" b="0">
                  <a:solidFill>
                    <a:srgbClr val="808080"/>
                  </a:solidFill>
                  <a:latin typeface="微软雅黑" pitchFamily="34" charset="-122"/>
                </a:rPr>
                <a:t>倍行距和两端对齐方式。</a:t>
              </a:r>
            </a:p>
          </p:txBody>
        </p:sp>
      </p:grpSp>
      <p:sp>
        <p:nvSpPr>
          <p:cNvPr id="65553" name="AutoShape 23"/>
          <p:cNvSpPr>
            <a:spLocks noChangeArrowheads="1"/>
          </p:cNvSpPr>
          <p:nvPr/>
        </p:nvSpPr>
        <p:spPr bwMode="auto">
          <a:xfrm>
            <a:off x="7237413" y="1331913"/>
            <a:ext cx="647700" cy="576262"/>
          </a:xfrm>
          <a:prstGeom prst="wedgeEllipseCallout">
            <a:avLst>
              <a:gd name="adj1" fmla="val -43750"/>
              <a:gd name="adj2" fmla="val 70000"/>
            </a:avLst>
          </a:prstGeom>
          <a:solidFill>
            <a:schemeClr val="accent1"/>
          </a:solidFill>
          <a:ln w="9525">
            <a:solidFill>
              <a:schemeClr val="tx1"/>
            </a:solidFill>
            <a:miter lim="800000"/>
            <a:headEnd/>
            <a:tailEnd/>
          </a:ln>
        </p:spPr>
        <p:txBody>
          <a:bodyPr/>
          <a:lstStyle/>
          <a:p>
            <a:pPr algn="ctr" defTabSz="914400"/>
            <a:r>
              <a:rPr lang="zh-CN" altLang="en-US" sz="800" b="0"/>
              <a:t>添加标题内容</a:t>
            </a:r>
          </a:p>
        </p:txBody>
      </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5551"/>
                                        </p:tgtEl>
                                        <p:attrNameLst>
                                          <p:attrName>style.visibility</p:attrName>
                                        </p:attrNameLst>
                                      </p:cBhvr>
                                      <p:to>
                                        <p:strVal val="visible"/>
                                      </p:to>
                                    </p:set>
                                    <p:animEffect transition="in" filter="wipe(left)">
                                      <p:cBhvr>
                                        <p:cTn id="7" dur="500"/>
                                        <p:tgtEl>
                                          <p:spTgt spid="6555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5552"/>
                                        </p:tgtEl>
                                        <p:attrNameLst>
                                          <p:attrName>style.visibility</p:attrName>
                                        </p:attrNameLst>
                                      </p:cBhvr>
                                      <p:to>
                                        <p:strVal val="visible"/>
                                      </p:to>
                                    </p:set>
                                    <p:animEffect transition="in" filter="wipe(left)">
                                      <p:cBhvr>
                                        <p:cTn id="11" dur="500"/>
                                        <p:tgtEl>
                                          <p:spTgt spid="6555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5549"/>
                                        </p:tgtEl>
                                        <p:attrNameLst>
                                          <p:attrName>style.visibility</p:attrName>
                                        </p:attrNameLst>
                                      </p:cBhvr>
                                      <p:to>
                                        <p:strVal val="visible"/>
                                      </p:to>
                                    </p:set>
                                    <p:animEffect transition="in" filter="wipe(left)">
                                      <p:cBhvr>
                                        <p:cTn id="15" dur="500"/>
                                        <p:tgtEl>
                                          <p:spTgt spid="65549"/>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65537"/>
                                        </p:tgtEl>
                                        <p:attrNameLst>
                                          <p:attrName>style.visibility</p:attrName>
                                        </p:attrNameLst>
                                      </p:cBhvr>
                                      <p:to>
                                        <p:strVal val="visible"/>
                                      </p:to>
                                    </p:set>
                                    <p:animEffect transition="in" filter="wipe(down)">
                                      <p:cBhvr>
                                        <p:cTn id="19" dur="500"/>
                                        <p:tgtEl>
                                          <p:spTgt spid="65537"/>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65538"/>
                                        </p:tgtEl>
                                        <p:attrNameLst>
                                          <p:attrName>style.visibility</p:attrName>
                                        </p:attrNameLst>
                                      </p:cBhvr>
                                      <p:to>
                                        <p:strVal val="visible"/>
                                      </p:to>
                                    </p:set>
                                    <p:animEffect transition="in" filter="wipe(down)">
                                      <p:cBhvr>
                                        <p:cTn id="22" dur="500"/>
                                        <p:tgtEl>
                                          <p:spTgt spid="65538"/>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65539"/>
                                        </p:tgtEl>
                                        <p:attrNameLst>
                                          <p:attrName>style.visibility</p:attrName>
                                        </p:attrNameLst>
                                      </p:cBhvr>
                                      <p:to>
                                        <p:strVal val="visible"/>
                                      </p:to>
                                    </p:set>
                                    <p:animEffect transition="in" filter="wipe(down)">
                                      <p:cBhvr>
                                        <p:cTn id="25" dur="500"/>
                                        <p:tgtEl>
                                          <p:spTgt spid="65539"/>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65540"/>
                                        </p:tgtEl>
                                        <p:attrNameLst>
                                          <p:attrName>style.visibility</p:attrName>
                                        </p:attrNameLst>
                                      </p:cBhvr>
                                      <p:to>
                                        <p:strVal val="visible"/>
                                      </p:to>
                                    </p:set>
                                    <p:animEffect transition="in" filter="wipe(down)">
                                      <p:cBhvr>
                                        <p:cTn id="28" dur="500"/>
                                        <p:tgtEl>
                                          <p:spTgt spid="65540"/>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65541"/>
                                        </p:tgtEl>
                                        <p:attrNameLst>
                                          <p:attrName>style.visibility</p:attrName>
                                        </p:attrNameLst>
                                      </p:cBhvr>
                                      <p:to>
                                        <p:strVal val="visible"/>
                                      </p:to>
                                    </p:set>
                                    <p:animEffect transition="in" filter="wipe(down)">
                                      <p:cBhvr>
                                        <p:cTn id="31" dur="500"/>
                                        <p:tgtEl>
                                          <p:spTgt spid="65541"/>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65542"/>
                                        </p:tgtEl>
                                        <p:attrNameLst>
                                          <p:attrName>style.visibility</p:attrName>
                                        </p:attrNameLst>
                                      </p:cBhvr>
                                      <p:to>
                                        <p:strVal val="visible"/>
                                      </p:to>
                                    </p:set>
                                    <p:animEffect transition="in" filter="wipe(down)">
                                      <p:cBhvr>
                                        <p:cTn id="34" dur="500"/>
                                        <p:tgtEl>
                                          <p:spTgt spid="65542"/>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65543"/>
                                        </p:tgtEl>
                                        <p:attrNameLst>
                                          <p:attrName>style.visibility</p:attrName>
                                        </p:attrNameLst>
                                      </p:cBhvr>
                                      <p:to>
                                        <p:strVal val="visible"/>
                                      </p:to>
                                    </p:set>
                                    <p:animEffect transition="in" filter="wipe(down)">
                                      <p:cBhvr>
                                        <p:cTn id="37" dur="500"/>
                                        <p:tgtEl>
                                          <p:spTgt spid="65543"/>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65544"/>
                                        </p:tgtEl>
                                        <p:attrNameLst>
                                          <p:attrName>style.visibility</p:attrName>
                                        </p:attrNameLst>
                                      </p:cBhvr>
                                      <p:to>
                                        <p:strVal val="visible"/>
                                      </p:to>
                                    </p:set>
                                    <p:animEffect transition="in" filter="wipe(down)">
                                      <p:cBhvr>
                                        <p:cTn id="40" dur="500"/>
                                        <p:tgtEl>
                                          <p:spTgt spid="65544"/>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65545"/>
                                        </p:tgtEl>
                                        <p:attrNameLst>
                                          <p:attrName>style.visibility</p:attrName>
                                        </p:attrNameLst>
                                      </p:cBhvr>
                                      <p:to>
                                        <p:strVal val="visible"/>
                                      </p:to>
                                    </p:set>
                                    <p:animEffect transition="in" filter="wipe(down)">
                                      <p:cBhvr>
                                        <p:cTn id="43" dur="500"/>
                                        <p:tgtEl>
                                          <p:spTgt spid="65545"/>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65546"/>
                                        </p:tgtEl>
                                        <p:attrNameLst>
                                          <p:attrName>style.visibility</p:attrName>
                                        </p:attrNameLst>
                                      </p:cBhvr>
                                      <p:to>
                                        <p:strVal val="visible"/>
                                      </p:to>
                                    </p:set>
                                    <p:animEffect transition="in" filter="wipe(down)">
                                      <p:cBhvr>
                                        <p:cTn id="46" dur="500"/>
                                        <p:tgtEl>
                                          <p:spTgt spid="65546"/>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65547"/>
                                        </p:tgtEl>
                                        <p:attrNameLst>
                                          <p:attrName>style.visibility</p:attrName>
                                        </p:attrNameLst>
                                      </p:cBhvr>
                                      <p:to>
                                        <p:strVal val="visible"/>
                                      </p:to>
                                    </p:set>
                                    <p:animEffect transition="in" filter="wipe(down)">
                                      <p:cBhvr>
                                        <p:cTn id="49" dur="500"/>
                                        <p:tgtEl>
                                          <p:spTgt spid="65547"/>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65548"/>
                                        </p:tgtEl>
                                        <p:attrNameLst>
                                          <p:attrName>style.visibility</p:attrName>
                                        </p:attrNameLst>
                                      </p:cBhvr>
                                      <p:to>
                                        <p:strVal val="visible"/>
                                      </p:to>
                                    </p:set>
                                    <p:animEffect transition="in" filter="wipe(down)">
                                      <p:cBhvr>
                                        <p:cTn id="52" dur="500"/>
                                        <p:tgtEl>
                                          <p:spTgt spid="65548"/>
                                        </p:tgtEl>
                                      </p:cBhvr>
                                    </p:animEffect>
                                  </p:childTnLst>
                                </p:cTn>
                              </p:par>
                            </p:childTnLst>
                          </p:cTn>
                        </p:par>
                        <p:par>
                          <p:cTn id="53" fill="hold">
                            <p:stCondLst>
                              <p:cond delay="2000"/>
                            </p:stCondLst>
                            <p:childTnLst>
                              <p:par>
                                <p:cTn id="54" presetID="22" presetClass="entr" presetSubtype="4" fill="hold" grpId="0" nodeType="afterEffect">
                                  <p:stCondLst>
                                    <p:cond delay="0"/>
                                  </p:stCondLst>
                                  <p:childTnLst>
                                    <p:set>
                                      <p:cBhvr>
                                        <p:cTn id="55" dur="1" fill="hold">
                                          <p:stCondLst>
                                            <p:cond delay="0"/>
                                          </p:stCondLst>
                                        </p:cTn>
                                        <p:tgtEl>
                                          <p:spTgt spid="65553"/>
                                        </p:tgtEl>
                                        <p:attrNameLst>
                                          <p:attrName>style.visibility</p:attrName>
                                        </p:attrNameLst>
                                      </p:cBhvr>
                                      <p:to>
                                        <p:strVal val="visible"/>
                                      </p:to>
                                    </p:set>
                                    <p:animEffect transition="in" filter="wipe(down)">
                                      <p:cBhvr>
                                        <p:cTn id="56" dur="500"/>
                                        <p:tgtEl>
                                          <p:spTgt spid="65553"/>
                                        </p:tgtEl>
                                      </p:cBhvr>
                                    </p:animEffect>
                                  </p:childTnLst>
                                </p:cTn>
                              </p:par>
                            </p:childTnLst>
                          </p:cTn>
                        </p:par>
                        <p:par>
                          <p:cTn id="57" fill="hold">
                            <p:stCondLst>
                              <p:cond delay="2500"/>
                            </p:stCondLst>
                            <p:childTnLst>
                              <p:par>
                                <p:cTn id="58" presetID="47" presetClass="entr" presetSubtype="0" fill="hold" grpId="0" nodeType="afterEffect">
                                  <p:stCondLst>
                                    <p:cond delay="0"/>
                                  </p:stCondLst>
                                  <p:childTnLst>
                                    <p:set>
                                      <p:cBhvr>
                                        <p:cTn id="59" dur="1" fill="hold">
                                          <p:stCondLst>
                                            <p:cond delay="0"/>
                                          </p:stCondLst>
                                        </p:cTn>
                                        <p:tgtEl>
                                          <p:spTgt spid="65550"/>
                                        </p:tgtEl>
                                        <p:attrNameLst>
                                          <p:attrName>style.visibility</p:attrName>
                                        </p:attrNameLst>
                                      </p:cBhvr>
                                      <p:to>
                                        <p:strVal val="visible"/>
                                      </p:to>
                                    </p:set>
                                    <p:animEffect transition="in" filter="fade">
                                      <p:cBhvr>
                                        <p:cTn id="60" dur="1000"/>
                                        <p:tgtEl>
                                          <p:spTgt spid="65550"/>
                                        </p:tgtEl>
                                      </p:cBhvr>
                                    </p:animEffect>
                                    <p:anim calcmode="lin" valueType="num">
                                      <p:cBhvr>
                                        <p:cTn id="61" dur="1000" fill="hold"/>
                                        <p:tgtEl>
                                          <p:spTgt spid="65550"/>
                                        </p:tgtEl>
                                        <p:attrNameLst>
                                          <p:attrName>ppt_x</p:attrName>
                                        </p:attrNameLst>
                                      </p:cBhvr>
                                      <p:tavLst>
                                        <p:tav tm="0">
                                          <p:val>
                                            <p:strVal val="#ppt_x"/>
                                          </p:val>
                                        </p:tav>
                                        <p:tav tm="100000">
                                          <p:val>
                                            <p:strVal val="#ppt_x"/>
                                          </p:val>
                                        </p:tav>
                                      </p:tavLst>
                                    </p:anim>
                                    <p:anim calcmode="lin" valueType="num">
                                      <p:cBhvr>
                                        <p:cTn id="62" dur="1000" fill="hold"/>
                                        <p:tgtEl>
                                          <p:spTgt spid="655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7" grpId="0" animBg="1"/>
      <p:bldP spid="65538" grpId="0" animBg="1"/>
      <p:bldP spid="65539" grpId="0" animBg="1"/>
      <p:bldP spid="65540" grpId="0" animBg="1"/>
      <p:bldP spid="65541" grpId="0" animBg="1"/>
      <p:bldP spid="65542" grpId="0" animBg="1"/>
      <p:bldP spid="65543" grpId="0" animBg="1"/>
      <p:bldP spid="65544" grpId="0" animBg="1"/>
      <p:bldP spid="65545" grpId="0" animBg="1"/>
      <p:bldP spid="65546" grpId="0" animBg="1"/>
      <p:bldP spid="65547" grpId="0" animBg="1"/>
      <p:bldP spid="65548" grpId="0" animBg="1"/>
      <p:bldP spid="65549" grpId="0" animBg="1"/>
      <p:bldP spid="65550" grpId="0"/>
      <p:bldP spid="6555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37" name="AutoShape 25"/>
          <p:cNvSpPr>
            <a:spLocks noChangeArrowheads="1"/>
          </p:cNvSpPr>
          <p:nvPr/>
        </p:nvSpPr>
        <p:spPr bwMode="auto">
          <a:xfrm rot="-5400000">
            <a:off x="2628106" y="2215357"/>
            <a:ext cx="2632075" cy="1271588"/>
          </a:xfrm>
          <a:custGeom>
            <a:avLst/>
            <a:gdLst>
              <a:gd name="T0" fmla="*/ 3003033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bg2"/>
          </a:solidFill>
          <a:ln w="9525">
            <a:noFill/>
            <a:miter lim="800000"/>
            <a:headEnd/>
            <a:tailEnd/>
          </a:ln>
          <a:effectLst>
            <a:outerShdw dist="40161" dir="9693903" algn="ctr" rotWithShape="0">
              <a:schemeClr val="tx1">
                <a:alpha val="50000"/>
              </a:schemeClr>
            </a:outerShdw>
          </a:effectLst>
        </p:spPr>
        <p:txBody>
          <a:bodyPr wrap="none" anchor="ctr"/>
          <a:lstStyle/>
          <a:p>
            <a:pPr>
              <a:defRPr/>
            </a:pPr>
            <a:endParaRPr lang="zh-CN" altLang="en-US" b="0">
              <a:ea typeface="宋体" charset="-122"/>
            </a:endParaRPr>
          </a:p>
        </p:txBody>
      </p:sp>
      <p:sp>
        <p:nvSpPr>
          <p:cNvPr id="115738" name="AutoShape 26"/>
          <p:cNvSpPr>
            <a:spLocks noChangeArrowheads="1"/>
          </p:cNvSpPr>
          <p:nvPr/>
        </p:nvSpPr>
        <p:spPr bwMode="auto">
          <a:xfrm rot="-5400000">
            <a:off x="4511675" y="2224088"/>
            <a:ext cx="2630487" cy="1271588"/>
          </a:xfrm>
          <a:custGeom>
            <a:avLst/>
            <a:gdLst>
              <a:gd name="T0" fmla="*/ 3003032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tx2"/>
          </a:solidFill>
          <a:ln w="9525">
            <a:noFill/>
            <a:miter lim="800000"/>
            <a:headEnd/>
            <a:tailEnd/>
          </a:ln>
          <a:effectLst>
            <a:outerShdw dist="40161" dir="9693903" algn="ctr" rotWithShape="0">
              <a:schemeClr val="tx1">
                <a:alpha val="50000"/>
              </a:schemeClr>
            </a:outerShdw>
          </a:effectLst>
        </p:spPr>
        <p:txBody>
          <a:bodyPr wrap="none" anchor="ctr"/>
          <a:lstStyle/>
          <a:p>
            <a:pPr>
              <a:defRPr/>
            </a:pPr>
            <a:endParaRPr lang="zh-CN" altLang="en-US" b="0">
              <a:ea typeface="宋体" charset="-122"/>
            </a:endParaRPr>
          </a:p>
        </p:txBody>
      </p:sp>
      <p:sp>
        <p:nvSpPr>
          <p:cNvPr id="115739" name="AutoShape 27"/>
          <p:cNvSpPr>
            <a:spLocks noChangeArrowheads="1"/>
          </p:cNvSpPr>
          <p:nvPr/>
        </p:nvSpPr>
        <p:spPr bwMode="auto">
          <a:xfrm rot="-5400000">
            <a:off x="6405562" y="2246313"/>
            <a:ext cx="2632075" cy="1270000"/>
          </a:xfrm>
          <a:custGeom>
            <a:avLst/>
            <a:gdLst>
              <a:gd name="T0" fmla="*/ 3003033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bg2"/>
          </a:solidFill>
          <a:ln w="9525">
            <a:noFill/>
            <a:miter lim="800000"/>
            <a:headEnd/>
            <a:tailEnd/>
          </a:ln>
          <a:effectLst>
            <a:outerShdw dist="40161" dir="9693903" algn="ctr" rotWithShape="0">
              <a:schemeClr val="tx1">
                <a:alpha val="50000"/>
              </a:schemeClr>
            </a:outerShdw>
          </a:effectLst>
        </p:spPr>
        <p:txBody>
          <a:bodyPr wrap="none" anchor="ctr"/>
          <a:lstStyle/>
          <a:p>
            <a:pPr>
              <a:defRPr/>
            </a:pPr>
            <a:endParaRPr lang="zh-CN" altLang="en-US" b="0">
              <a:ea typeface="宋体" charset="-122"/>
            </a:endParaRPr>
          </a:p>
        </p:txBody>
      </p:sp>
      <p:sp>
        <p:nvSpPr>
          <p:cNvPr id="115733" name="AutoShape 21"/>
          <p:cNvSpPr>
            <a:spLocks noChangeArrowheads="1"/>
          </p:cNvSpPr>
          <p:nvPr/>
        </p:nvSpPr>
        <p:spPr bwMode="auto">
          <a:xfrm rot="-5400000">
            <a:off x="733425" y="2232026"/>
            <a:ext cx="2632075" cy="1270000"/>
          </a:xfrm>
          <a:custGeom>
            <a:avLst/>
            <a:gdLst>
              <a:gd name="T0" fmla="*/ 3003032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tx2"/>
          </a:solidFill>
          <a:ln w="9525">
            <a:noFill/>
            <a:miter lim="800000"/>
            <a:headEnd/>
            <a:tailEnd/>
          </a:ln>
          <a:effectLst>
            <a:outerShdw dist="40161" dir="9693903" algn="ctr" rotWithShape="0">
              <a:schemeClr val="tx1">
                <a:alpha val="50000"/>
              </a:schemeClr>
            </a:outerShdw>
          </a:effectLst>
        </p:spPr>
        <p:txBody>
          <a:bodyPr wrap="none" anchor="ctr"/>
          <a:lstStyle/>
          <a:p>
            <a:pPr>
              <a:defRPr/>
            </a:pPr>
            <a:endParaRPr lang="zh-CN" altLang="en-US" b="0">
              <a:ea typeface="宋体" charset="-122"/>
            </a:endParaRPr>
          </a:p>
        </p:txBody>
      </p:sp>
      <p:sp>
        <p:nvSpPr>
          <p:cNvPr id="100366" name="KSO_Shape"/>
          <p:cNvSpPr>
            <a:spLocks/>
          </p:cNvSpPr>
          <p:nvPr/>
        </p:nvSpPr>
        <p:spPr bwMode="auto">
          <a:xfrm>
            <a:off x="1766888" y="2162175"/>
            <a:ext cx="466725" cy="452438"/>
          </a:xfrm>
          <a:custGeom>
            <a:avLst/>
            <a:gdLst>
              <a:gd name="T0" fmla="*/ 2147483647 w 6140"/>
              <a:gd name="T1" fmla="*/ 2147483647 h 6040"/>
              <a:gd name="T2" fmla="*/ 2147483647 w 6140"/>
              <a:gd name="T3" fmla="*/ 2147483647 h 6040"/>
              <a:gd name="T4" fmla="*/ 2147483647 w 6140"/>
              <a:gd name="T5" fmla="*/ 2147483647 h 6040"/>
              <a:gd name="T6" fmla="*/ 2147483647 w 6140"/>
              <a:gd name="T7" fmla="*/ 2147483647 h 6040"/>
              <a:gd name="T8" fmla="*/ 2147483647 w 6140"/>
              <a:gd name="T9" fmla="*/ 2147483647 h 6040"/>
              <a:gd name="T10" fmla="*/ 2147483647 w 6140"/>
              <a:gd name="T11" fmla="*/ 2147483647 h 6040"/>
              <a:gd name="T12" fmla="*/ 2147483647 w 6140"/>
              <a:gd name="T13" fmla="*/ 2147483647 h 6040"/>
              <a:gd name="T14" fmla="*/ 2147483647 w 6140"/>
              <a:gd name="T15" fmla="*/ 2147483647 h 6040"/>
              <a:gd name="T16" fmla="*/ 2147483647 w 6140"/>
              <a:gd name="T17" fmla="*/ 2147483647 h 6040"/>
              <a:gd name="T18" fmla="*/ 2147483647 w 6140"/>
              <a:gd name="T19" fmla="*/ 2147483647 h 6040"/>
              <a:gd name="T20" fmla="*/ 2147483647 w 6140"/>
              <a:gd name="T21" fmla="*/ 2147483647 h 6040"/>
              <a:gd name="T22" fmla="*/ 2147483647 w 6140"/>
              <a:gd name="T23" fmla="*/ 2147483647 h 6040"/>
              <a:gd name="T24" fmla="*/ 2147483647 w 6140"/>
              <a:gd name="T25" fmla="*/ 2147483647 h 6040"/>
              <a:gd name="T26" fmla="*/ 2147483647 w 6140"/>
              <a:gd name="T27" fmla="*/ 2147483647 h 6040"/>
              <a:gd name="T28" fmla="*/ 2147483647 w 6140"/>
              <a:gd name="T29" fmla="*/ 2147483647 h 6040"/>
              <a:gd name="T30" fmla="*/ 2147483647 w 6140"/>
              <a:gd name="T31" fmla="*/ 2147483647 h 6040"/>
              <a:gd name="T32" fmla="*/ 2147483647 w 6140"/>
              <a:gd name="T33" fmla="*/ 2147483647 h 6040"/>
              <a:gd name="T34" fmla="*/ 2147483647 w 6140"/>
              <a:gd name="T35" fmla="*/ 2147483647 h 6040"/>
              <a:gd name="T36" fmla="*/ 2147483647 w 6140"/>
              <a:gd name="T37" fmla="*/ 2147483647 h 6040"/>
              <a:gd name="T38" fmla="*/ 2147483647 w 6140"/>
              <a:gd name="T39" fmla="*/ 2147483647 h 6040"/>
              <a:gd name="T40" fmla="*/ 2147483647 w 6140"/>
              <a:gd name="T41" fmla="*/ 2147483647 h 6040"/>
              <a:gd name="T42" fmla="*/ 2147483647 w 6140"/>
              <a:gd name="T43" fmla="*/ 2147483647 h 6040"/>
              <a:gd name="T44" fmla="*/ 2147483647 w 6140"/>
              <a:gd name="T45" fmla="*/ 2147483647 h 6040"/>
              <a:gd name="T46" fmla="*/ 2147483647 w 6140"/>
              <a:gd name="T47" fmla="*/ 2147483647 h 6040"/>
              <a:gd name="T48" fmla="*/ 2147483647 w 6140"/>
              <a:gd name="T49" fmla="*/ 2147483647 h 6040"/>
              <a:gd name="T50" fmla="*/ 2147483647 w 6140"/>
              <a:gd name="T51" fmla="*/ 2147483647 h 6040"/>
              <a:gd name="T52" fmla="*/ 2147483647 w 6140"/>
              <a:gd name="T53" fmla="*/ 2147483647 h 6040"/>
              <a:gd name="T54" fmla="*/ 2147483647 w 6140"/>
              <a:gd name="T55" fmla="*/ 2147483647 h 6040"/>
              <a:gd name="T56" fmla="*/ 2147483647 w 6140"/>
              <a:gd name="T57" fmla="*/ 2147483647 h 6040"/>
              <a:gd name="T58" fmla="*/ 2147483647 w 6140"/>
              <a:gd name="T59" fmla="*/ 2147483647 h 6040"/>
              <a:gd name="T60" fmla="*/ 2147483647 w 6140"/>
              <a:gd name="T61" fmla="*/ 2147483647 h 6040"/>
              <a:gd name="T62" fmla="*/ 2147483647 w 6140"/>
              <a:gd name="T63" fmla="*/ 2147483647 h 6040"/>
              <a:gd name="T64" fmla="*/ 2147483647 w 6140"/>
              <a:gd name="T65" fmla="*/ 2147483647 h 6040"/>
              <a:gd name="T66" fmla="*/ 2147483647 w 6140"/>
              <a:gd name="T67" fmla="*/ 2147483647 h 6040"/>
              <a:gd name="T68" fmla="*/ 2147483647 w 6140"/>
              <a:gd name="T69" fmla="*/ 2147483647 h 6040"/>
              <a:gd name="T70" fmla="*/ 2147483647 w 6140"/>
              <a:gd name="T71" fmla="*/ 2147483647 h 6040"/>
              <a:gd name="T72" fmla="*/ 2147483647 w 6140"/>
              <a:gd name="T73" fmla="*/ 2147483647 h 6040"/>
              <a:gd name="T74" fmla="*/ 2147483647 w 6140"/>
              <a:gd name="T75" fmla="*/ 2147483647 h 6040"/>
              <a:gd name="T76" fmla="*/ 2147483647 w 6140"/>
              <a:gd name="T77" fmla="*/ 2147483647 h 6040"/>
              <a:gd name="T78" fmla="*/ 2147483647 w 6140"/>
              <a:gd name="T79" fmla="*/ 2147483647 h 6040"/>
              <a:gd name="T80" fmla="*/ 2147483647 w 6140"/>
              <a:gd name="T81" fmla="*/ 2147483647 h 6040"/>
              <a:gd name="T82" fmla="*/ 2147483647 w 6140"/>
              <a:gd name="T83" fmla="*/ 2147483647 h 6040"/>
              <a:gd name="T84" fmla="*/ 2147483647 w 6140"/>
              <a:gd name="T85" fmla="*/ 2147483647 h 6040"/>
              <a:gd name="T86" fmla="*/ 2147483647 w 6140"/>
              <a:gd name="T87" fmla="*/ 2147483647 h 6040"/>
              <a:gd name="T88" fmla="*/ 2147483647 w 6140"/>
              <a:gd name="T89" fmla="*/ 2147483647 h 6040"/>
              <a:gd name="T90" fmla="*/ 2147483647 w 6140"/>
              <a:gd name="T91" fmla="*/ 2147483647 h 6040"/>
              <a:gd name="T92" fmla="*/ 2147483647 w 6140"/>
              <a:gd name="T93" fmla="*/ 2147483647 h 6040"/>
              <a:gd name="T94" fmla="*/ 2147483647 w 6140"/>
              <a:gd name="T95" fmla="*/ 2147483647 h 6040"/>
              <a:gd name="T96" fmla="*/ 2147483647 w 6140"/>
              <a:gd name="T97" fmla="*/ 2147483647 h 6040"/>
              <a:gd name="T98" fmla="*/ 2147483647 w 6140"/>
              <a:gd name="T99" fmla="*/ 2147483647 h 6040"/>
              <a:gd name="T100" fmla="*/ 2147483647 w 6140"/>
              <a:gd name="T101" fmla="*/ 2147483647 h 6040"/>
              <a:gd name="T102" fmla="*/ 2147483647 w 6140"/>
              <a:gd name="T103" fmla="*/ 2147483647 h 6040"/>
              <a:gd name="T104" fmla="*/ 2147483647 w 6140"/>
              <a:gd name="T105" fmla="*/ 2147483647 h 6040"/>
              <a:gd name="T106" fmla="*/ 2147483647 w 6140"/>
              <a:gd name="T107" fmla="*/ 2147483647 h 6040"/>
              <a:gd name="T108" fmla="*/ 2147483647 w 6140"/>
              <a:gd name="T109" fmla="*/ 2147483647 h 6040"/>
              <a:gd name="T110" fmla="*/ 2147483647 w 6140"/>
              <a:gd name="T111" fmla="*/ 2147483647 h 6040"/>
              <a:gd name="T112" fmla="*/ 2147483647 w 6140"/>
              <a:gd name="T113" fmla="*/ 2147483647 h 6040"/>
              <a:gd name="T114" fmla="*/ 2147483647 w 6140"/>
              <a:gd name="T115" fmla="*/ 2147483647 h 6040"/>
              <a:gd name="T116" fmla="*/ 2147483647 w 6140"/>
              <a:gd name="T117" fmla="*/ 2147483647 h 6040"/>
              <a:gd name="T118" fmla="*/ 2147483647 w 6140"/>
              <a:gd name="T119" fmla="*/ 2147483647 h 604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140"/>
              <a:gd name="T181" fmla="*/ 0 h 6040"/>
              <a:gd name="T182" fmla="*/ 6140 w 6140"/>
              <a:gd name="T183" fmla="*/ 6040 h 604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140" h="6040">
                <a:moveTo>
                  <a:pt x="3011" y="554"/>
                </a:moveTo>
                <a:lnTo>
                  <a:pt x="5433" y="554"/>
                </a:lnTo>
                <a:lnTo>
                  <a:pt x="5469" y="555"/>
                </a:lnTo>
                <a:lnTo>
                  <a:pt x="5505" y="557"/>
                </a:lnTo>
                <a:lnTo>
                  <a:pt x="5540" y="562"/>
                </a:lnTo>
                <a:lnTo>
                  <a:pt x="5575" y="567"/>
                </a:lnTo>
                <a:lnTo>
                  <a:pt x="5608" y="576"/>
                </a:lnTo>
                <a:lnTo>
                  <a:pt x="5642" y="586"/>
                </a:lnTo>
                <a:lnTo>
                  <a:pt x="5676" y="597"/>
                </a:lnTo>
                <a:lnTo>
                  <a:pt x="5707" y="609"/>
                </a:lnTo>
                <a:lnTo>
                  <a:pt x="5738" y="623"/>
                </a:lnTo>
                <a:lnTo>
                  <a:pt x="5768" y="639"/>
                </a:lnTo>
                <a:lnTo>
                  <a:pt x="5799" y="656"/>
                </a:lnTo>
                <a:lnTo>
                  <a:pt x="5828" y="674"/>
                </a:lnTo>
                <a:lnTo>
                  <a:pt x="5854" y="694"/>
                </a:lnTo>
                <a:lnTo>
                  <a:pt x="5881" y="716"/>
                </a:lnTo>
                <a:lnTo>
                  <a:pt x="5908" y="738"/>
                </a:lnTo>
                <a:lnTo>
                  <a:pt x="5932" y="761"/>
                </a:lnTo>
                <a:lnTo>
                  <a:pt x="5955" y="786"/>
                </a:lnTo>
                <a:lnTo>
                  <a:pt x="5977" y="811"/>
                </a:lnTo>
                <a:lnTo>
                  <a:pt x="5998" y="838"/>
                </a:lnTo>
                <a:lnTo>
                  <a:pt x="6018" y="866"/>
                </a:lnTo>
                <a:lnTo>
                  <a:pt x="6037" y="895"/>
                </a:lnTo>
                <a:lnTo>
                  <a:pt x="6054" y="924"/>
                </a:lnTo>
                <a:lnTo>
                  <a:pt x="6069" y="955"/>
                </a:lnTo>
                <a:lnTo>
                  <a:pt x="6084" y="987"/>
                </a:lnTo>
                <a:lnTo>
                  <a:pt x="6097" y="1018"/>
                </a:lnTo>
                <a:lnTo>
                  <a:pt x="6107" y="1051"/>
                </a:lnTo>
                <a:lnTo>
                  <a:pt x="6117" y="1084"/>
                </a:lnTo>
                <a:lnTo>
                  <a:pt x="6125" y="1119"/>
                </a:lnTo>
                <a:lnTo>
                  <a:pt x="6132" y="1154"/>
                </a:lnTo>
                <a:lnTo>
                  <a:pt x="6136" y="1189"/>
                </a:lnTo>
                <a:lnTo>
                  <a:pt x="6139" y="1225"/>
                </a:lnTo>
                <a:lnTo>
                  <a:pt x="6140" y="1261"/>
                </a:lnTo>
                <a:lnTo>
                  <a:pt x="6140" y="5331"/>
                </a:lnTo>
                <a:lnTo>
                  <a:pt x="6139" y="5369"/>
                </a:lnTo>
                <a:lnTo>
                  <a:pt x="6136" y="5405"/>
                </a:lnTo>
                <a:lnTo>
                  <a:pt x="6132" y="5439"/>
                </a:lnTo>
                <a:lnTo>
                  <a:pt x="6125" y="5474"/>
                </a:lnTo>
                <a:lnTo>
                  <a:pt x="6117" y="5508"/>
                </a:lnTo>
                <a:lnTo>
                  <a:pt x="6107" y="5542"/>
                </a:lnTo>
                <a:lnTo>
                  <a:pt x="6097" y="5574"/>
                </a:lnTo>
                <a:lnTo>
                  <a:pt x="6084" y="5607"/>
                </a:lnTo>
                <a:lnTo>
                  <a:pt x="6069" y="5638"/>
                </a:lnTo>
                <a:lnTo>
                  <a:pt x="6054" y="5668"/>
                </a:lnTo>
                <a:lnTo>
                  <a:pt x="6037" y="5698"/>
                </a:lnTo>
                <a:lnTo>
                  <a:pt x="6018" y="5726"/>
                </a:lnTo>
                <a:lnTo>
                  <a:pt x="5998" y="5754"/>
                </a:lnTo>
                <a:lnTo>
                  <a:pt x="5977" y="5781"/>
                </a:lnTo>
                <a:lnTo>
                  <a:pt x="5955" y="5806"/>
                </a:lnTo>
                <a:lnTo>
                  <a:pt x="5932" y="5832"/>
                </a:lnTo>
                <a:lnTo>
                  <a:pt x="5908" y="5855"/>
                </a:lnTo>
                <a:lnTo>
                  <a:pt x="5881" y="5877"/>
                </a:lnTo>
                <a:lnTo>
                  <a:pt x="5854" y="5898"/>
                </a:lnTo>
                <a:lnTo>
                  <a:pt x="5828" y="5918"/>
                </a:lnTo>
                <a:lnTo>
                  <a:pt x="5799" y="5936"/>
                </a:lnTo>
                <a:lnTo>
                  <a:pt x="5768" y="5954"/>
                </a:lnTo>
                <a:lnTo>
                  <a:pt x="5738" y="5969"/>
                </a:lnTo>
                <a:lnTo>
                  <a:pt x="5707" y="5983"/>
                </a:lnTo>
                <a:lnTo>
                  <a:pt x="5676" y="5996"/>
                </a:lnTo>
                <a:lnTo>
                  <a:pt x="5642" y="6007"/>
                </a:lnTo>
                <a:lnTo>
                  <a:pt x="5608" y="6016"/>
                </a:lnTo>
                <a:lnTo>
                  <a:pt x="5575" y="6025"/>
                </a:lnTo>
                <a:lnTo>
                  <a:pt x="5540" y="6030"/>
                </a:lnTo>
                <a:lnTo>
                  <a:pt x="5505" y="6035"/>
                </a:lnTo>
                <a:lnTo>
                  <a:pt x="5469" y="6039"/>
                </a:lnTo>
                <a:lnTo>
                  <a:pt x="5433" y="6040"/>
                </a:lnTo>
                <a:lnTo>
                  <a:pt x="3011" y="6040"/>
                </a:lnTo>
                <a:lnTo>
                  <a:pt x="2981" y="6039"/>
                </a:lnTo>
                <a:lnTo>
                  <a:pt x="2951" y="6036"/>
                </a:lnTo>
                <a:lnTo>
                  <a:pt x="2921" y="6033"/>
                </a:lnTo>
                <a:lnTo>
                  <a:pt x="2892" y="6029"/>
                </a:lnTo>
                <a:lnTo>
                  <a:pt x="2863" y="6023"/>
                </a:lnTo>
                <a:lnTo>
                  <a:pt x="2834" y="6016"/>
                </a:lnTo>
                <a:lnTo>
                  <a:pt x="2806" y="6008"/>
                </a:lnTo>
                <a:lnTo>
                  <a:pt x="2778" y="5999"/>
                </a:lnTo>
                <a:lnTo>
                  <a:pt x="2750" y="5989"/>
                </a:lnTo>
                <a:lnTo>
                  <a:pt x="2723" y="5978"/>
                </a:lnTo>
                <a:lnTo>
                  <a:pt x="2698" y="5965"/>
                </a:lnTo>
                <a:lnTo>
                  <a:pt x="2672" y="5951"/>
                </a:lnTo>
                <a:lnTo>
                  <a:pt x="2647" y="5938"/>
                </a:lnTo>
                <a:lnTo>
                  <a:pt x="2623" y="5922"/>
                </a:lnTo>
                <a:lnTo>
                  <a:pt x="2599" y="5906"/>
                </a:lnTo>
                <a:lnTo>
                  <a:pt x="2577" y="5889"/>
                </a:lnTo>
                <a:lnTo>
                  <a:pt x="2554" y="5870"/>
                </a:lnTo>
                <a:lnTo>
                  <a:pt x="2533" y="5852"/>
                </a:lnTo>
                <a:lnTo>
                  <a:pt x="2512" y="5832"/>
                </a:lnTo>
                <a:lnTo>
                  <a:pt x="2492" y="5811"/>
                </a:lnTo>
                <a:lnTo>
                  <a:pt x="2474" y="5790"/>
                </a:lnTo>
                <a:lnTo>
                  <a:pt x="2455" y="5768"/>
                </a:lnTo>
                <a:lnTo>
                  <a:pt x="2438" y="5745"/>
                </a:lnTo>
                <a:lnTo>
                  <a:pt x="2421" y="5722"/>
                </a:lnTo>
                <a:lnTo>
                  <a:pt x="2406" y="5697"/>
                </a:lnTo>
                <a:lnTo>
                  <a:pt x="2392" y="5672"/>
                </a:lnTo>
                <a:lnTo>
                  <a:pt x="2378" y="5646"/>
                </a:lnTo>
                <a:lnTo>
                  <a:pt x="2366" y="5621"/>
                </a:lnTo>
                <a:lnTo>
                  <a:pt x="2355" y="5594"/>
                </a:lnTo>
                <a:lnTo>
                  <a:pt x="2345" y="5567"/>
                </a:lnTo>
                <a:lnTo>
                  <a:pt x="2336" y="5539"/>
                </a:lnTo>
                <a:lnTo>
                  <a:pt x="2327" y="5510"/>
                </a:lnTo>
                <a:lnTo>
                  <a:pt x="2315" y="5509"/>
                </a:lnTo>
                <a:lnTo>
                  <a:pt x="2259" y="5501"/>
                </a:lnTo>
                <a:lnTo>
                  <a:pt x="2203" y="5493"/>
                </a:lnTo>
                <a:lnTo>
                  <a:pt x="2147" y="5484"/>
                </a:lnTo>
                <a:lnTo>
                  <a:pt x="2092" y="5474"/>
                </a:lnTo>
                <a:lnTo>
                  <a:pt x="2037" y="5463"/>
                </a:lnTo>
                <a:lnTo>
                  <a:pt x="1983" y="5451"/>
                </a:lnTo>
                <a:lnTo>
                  <a:pt x="1929" y="5439"/>
                </a:lnTo>
                <a:lnTo>
                  <a:pt x="1876" y="5427"/>
                </a:lnTo>
                <a:lnTo>
                  <a:pt x="1824" y="5413"/>
                </a:lnTo>
                <a:lnTo>
                  <a:pt x="1771" y="5398"/>
                </a:lnTo>
                <a:lnTo>
                  <a:pt x="1719" y="5383"/>
                </a:lnTo>
                <a:lnTo>
                  <a:pt x="1668" y="5366"/>
                </a:lnTo>
                <a:lnTo>
                  <a:pt x="1618" y="5350"/>
                </a:lnTo>
                <a:lnTo>
                  <a:pt x="1568" y="5333"/>
                </a:lnTo>
                <a:lnTo>
                  <a:pt x="1519" y="5314"/>
                </a:lnTo>
                <a:lnTo>
                  <a:pt x="1471" y="5295"/>
                </a:lnTo>
                <a:lnTo>
                  <a:pt x="1423" y="5276"/>
                </a:lnTo>
                <a:lnTo>
                  <a:pt x="1375" y="5255"/>
                </a:lnTo>
                <a:lnTo>
                  <a:pt x="1329" y="5234"/>
                </a:lnTo>
                <a:lnTo>
                  <a:pt x="1283" y="5213"/>
                </a:lnTo>
                <a:lnTo>
                  <a:pt x="1237" y="5190"/>
                </a:lnTo>
                <a:lnTo>
                  <a:pt x="1193" y="5167"/>
                </a:lnTo>
                <a:lnTo>
                  <a:pt x="1150" y="5143"/>
                </a:lnTo>
                <a:lnTo>
                  <a:pt x="1107" y="5119"/>
                </a:lnTo>
                <a:lnTo>
                  <a:pt x="1064" y="5093"/>
                </a:lnTo>
                <a:lnTo>
                  <a:pt x="1024" y="5067"/>
                </a:lnTo>
                <a:lnTo>
                  <a:pt x="983" y="5041"/>
                </a:lnTo>
                <a:lnTo>
                  <a:pt x="944" y="5013"/>
                </a:lnTo>
                <a:lnTo>
                  <a:pt x="905" y="4985"/>
                </a:lnTo>
                <a:lnTo>
                  <a:pt x="867" y="4956"/>
                </a:lnTo>
                <a:lnTo>
                  <a:pt x="830" y="4927"/>
                </a:lnTo>
                <a:lnTo>
                  <a:pt x="794" y="4897"/>
                </a:lnTo>
                <a:lnTo>
                  <a:pt x="757" y="4866"/>
                </a:lnTo>
                <a:lnTo>
                  <a:pt x="721" y="4832"/>
                </a:lnTo>
                <a:lnTo>
                  <a:pt x="686" y="4800"/>
                </a:lnTo>
                <a:lnTo>
                  <a:pt x="652" y="4765"/>
                </a:lnTo>
                <a:lnTo>
                  <a:pt x="620" y="4730"/>
                </a:lnTo>
                <a:lnTo>
                  <a:pt x="588" y="4695"/>
                </a:lnTo>
                <a:lnTo>
                  <a:pt x="557" y="4658"/>
                </a:lnTo>
                <a:lnTo>
                  <a:pt x="528" y="4622"/>
                </a:lnTo>
                <a:lnTo>
                  <a:pt x="500" y="4584"/>
                </a:lnTo>
                <a:lnTo>
                  <a:pt x="472" y="4547"/>
                </a:lnTo>
                <a:lnTo>
                  <a:pt x="447" y="4507"/>
                </a:lnTo>
                <a:lnTo>
                  <a:pt x="422" y="4468"/>
                </a:lnTo>
                <a:lnTo>
                  <a:pt x="398" y="4428"/>
                </a:lnTo>
                <a:lnTo>
                  <a:pt x="376" y="4386"/>
                </a:lnTo>
                <a:lnTo>
                  <a:pt x="355" y="4346"/>
                </a:lnTo>
                <a:lnTo>
                  <a:pt x="335" y="4304"/>
                </a:lnTo>
                <a:lnTo>
                  <a:pt x="317" y="4261"/>
                </a:lnTo>
                <a:lnTo>
                  <a:pt x="299" y="4218"/>
                </a:lnTo>
                <a:lnTo>
                  <a:pt x="283" y="4174"/>
                </a:lnTo>
                <a:lnTo>
                  <a:pt x="269" y="4130"/>
                </a:lnTo>
                <a:lnTo>
                  <a:pt x="255" y="4084"/>
                </a:lnTo>
                <a:lnTo>
                  <a:pt x="243" y="4038"/>
                </a:lnTo>
                <a:lnTo>
                  <a:pt x="233" y="3993"/>
                </a:lnTo>
                <a:lnTo>
                  <a:pt x="224" y="3945"/>
                </a:lnTo>
                <a:lnTo>
                  <a:pt x="217" y="3897"/>
                </a:lnTo>
                <a:lnTo>
                  <a:pt x="210" y="3850"/>
                </a:lnTo>
                <a:lnTo>
                  <a:pt x="205" y="3801"/>
                </a:lnTo>
                <a:lnTo>
                  <a:pt x="203" y="3752"/>
                </a:lnTo>
                <a:lnTo>
                  <a:pt x="201" y="3702"/>
                </a:lnTo>
                <a:lnTo>
                  <a:pt x="201" y="3651"/>
                </a:lnTo>
                <a:lnTo>
                  <a:pt x="202" y="3601"/>
                </a:lnTo>
                <a:lnTo>
                  <a:pt x="204" y="3549"/>
                </a:lnTo>
                <a:lnTo>
                  <a:pt x="209" y="3500"/>
                </a:lnTo>
                <a:lnTo>
                  <a:pt x="216" y="3445"/>
                </a:lnTo>
                <a:lnTo>
                  <a:pt x="221" y="3403"/>
                </a:lnTo>
                <a:lnTo>
                  <a:pt x="228" y="3360"/>
                </a:lnTo>
                <a:lnTo>
                  <a:pt x="235" y="3317"/>
                </a:lnTo>
                <a:lnTo>
                  <a:pt x="245" y="3274"/>
                </a:lnTo>
                <a:lnTo>
                  <a:pt x="255" y="3231"/>
                </a:lnTo>
                <a:lnTo>
                  <a:pt x="267" y="3187"/>
                </a:lnTo>
                <a:lnTo>
                  <a:pt x="278" y="3143"/>
                </a:lnTo>
                <a:lnTo>
                  <a:pt x="292" y="3099"/>
                </a:lnTo>
                <a:lnTo>
                  <a:pt x="306" y="3053"/>
                </a:lnTo>
                <a:lnTo>
                  <a:pt x="322" y="3009"/>
                </a:lnTo>
                <a:lnTo>
                  <a:pt x="339" y="2964"/>
                </a:lnTo>
                <a:lnTo>
                  <a:pt x="356" y="2919"/>
                </a:lnTo>
                <a:lnTo>
                  <a:pt x="376" y="2872"/>
                </a:lnTo>
                <a:lnTo>
                  <a:pt x="396" y="2826"/>
                </a:lnTo>
                <a:lnTo>
                  <a:pt x="416" y="2779"/>
                </a:lnTo>
                <a:lnTo>
                  <a:pt x="440" y="2733"/>
                </a:lnTo>
                <a:lnTo>
                  <a:pt x="398" y="2695"/>
                </a:lnTo>
                <a:lnTo>
                  <a:pt x="357" y="2654"/>
                </a:lnTo>
                <a:lnTo>
                  <a:pt x="319" y="2614"/>
                </a:lnTo>
                <a:lnTo>
                  <a:pt x="282" y="2573"/>
                </a:lnTo>
                <a:lnTo>
                  <a:pt x="247" y="2531"/>
                </a:lnTo>
                <a:lnTo>
                  <a:pt x="214" y="2489"/>
                </a:lnTo>
                <a:lnTo>
                  <a:pt x="184" y="2445"/>
                </a:lnTo>
                <a:lnTo>
                  <a:pt x="155" y="2401"/>
                </a:lnTo>
                <a:lnTo>
                  <a:pt x="129" y="2356"/>
                </a:lnTo>
                <a:lnTo>
                  <a:pt x="104" y="2310"/>
                </a:lnTo>
                <a:lnTo>
                  <a:pt x="82" y="2263"/>
                </a:lnTo>
                <a:lnTo>
                  <a:pt x="62" y="2215"/>
                </a:lnTo>
                <a:lnTo>
                  <a:pt x="46" y="2165"/>
                </a:lnTo>
                <a:lnTo>
                  <a:pt x="38" y="2141"/>
                </a:lnTo>
                <a:lnTo>
                  <a:pt x="31" y="2115"/>
                </a:lnTo>
                <a:lnTo>
                  <a:pt x="25" y="2090"/>
                </a:lnTo>
                <a:lnTo>
                  <a:pt x="19" y="2064"/>
                </a:lnTo>
                <a:lnTo>
                  <a:pt x="14" y="2037"/>
                </a:lnTo>
                <a:lnTo>
                  <a:pt x="10" y="2011"/>
                </a:lnTo>
                <a:lnTo>
                  <a:pt x="7" y="1984"/>
                </a:lnTo>
                <a:lnTo>
                  <a:pt x="3" y="1957"/>
                </a:lnTo>
                <a:lnTo>
                  <a:pt x="1" y="1929"/>
                </a:lnTo>
                <a:lnTo>
                  <a:pt x="0" y="1902"/>
                </a:lnTo>
                <a:lnTo>
                  <a:pt x="0" y="1874"/>
                </a:lnTo>
                <a:lnTo>
                  <a:pt x="0" y="1846"/>
                </a:lnTo>
                <a:lnTo>
                  <a:pt x="0" y="1817"/>
                </a:lnTo>
                <a:lnTo>
                  <a:pt x="2" y="1788"/>
                </a:lnTo>
                <a:lnTo>
                  <a:pt x="4" y="1758"/>
                </a:lnTo>
                <a:lnTo>
                  <a:pt x="7" y="1729"/>
                </a:lnTo>
                <a:lnTo>
                  <a:pt x="11" y="1698"/>
                </a:lnTo>
                <a:lnTo>
                  <a:pt x="16" y="1667"/>
                </a:lnTo>
                <a:lnTo>
                  <a:pt x="21" y="1637"/>
                </a:lnTo>
                <a:lnTo>
                  <a:pt x="28" y="1606"/>
                </a:lnTo>
                <a:lnTo>
                  <a:pt x="35" y="1573"/>
                </a:lnTo>
                <a:lnTo>
                  <a:pt x="43" y="1542"/>
                </a:lnTo>
                <a:lnTo>
                  <a:pt x="51" y="1509"/>
                </a:lnTo>
                <a:lnTo>
                  <a:pt x="61" y="1475"/>
                </a:lnTo>
                <a:lnTo>
                  <a:pt x="72" y="1443"/>
                </a:lnTo>
                <a:lnTo>
                  <a:pt x="83" y="1409"/>
                </a:lnTo>
                <a:lnTo>
                  <a:pt x="109" y="1340"/>
                </a:lnTo>
                <a:lnTo>
                  <a:pt x="138" y="1270"/>
                </a:lnTo>
                <a:lnTo>
                  <a:pt x="170" y="1198"/>
                </a:lnTo>
                <a:lnTo>
                  <a:pt x="207" y="1124"/>
                </a:lnTo>
                <a:lnTo>
                  <a:pt x="247" y="1048"/>
                </a:lnTo>
                <a:lnTo>
                  <a:pt x="291" y="970"/>
                </a:lnTo>
                <a:lnTo>
                  <a:pt x="232" y="930"/>
                </a:lnTo>
                <a:lnTo>
                  <a:pt x="966" y="3"/>
                </a:lnTo>
                <a:lnTo>
                  <a:pt x="977" y="2"/>
                </a:lnTo>
                <a:lnTo>
                  <a:pt x="1011" y="1"/>
                </a:lnTo>
                <a:lnTo>
                  <a:pt x="1062" y="0"/>
                </a:lnTo>
                <a:lnTo>
                  <a:pt x="1092" y="1"/>
                </a:lnTo>
                <a:lnTo>
                  <a:pt x="1126" y="2"/>
                </a:lnTo>
                <a:lnTo>
                  <a:pt x="1161" y="4"/>
                </a:lnTo>
                <a:lnTo>
                  <a:pt x="1198" y="9"/>
                </a:lnTo>
                <a:lnTo>
                  <a:pt x="1236" y="14"/>
                </a:lnTo>
                <a:lnTo>
                  <a:pt x="1276" y="22"/>
                </a:lnTo>
                <a:lnTo>
                  <a:pt x="1314" y="31"/>
                </a:lnTo>
                <a:lnTo>
                  <a:pt x="1352" y="43"/>
                </a:lnTo>
                <a:lnTo>
                  <a:pt x="1372" y="48"/>
                </a:lnTo>
                <a:lnTo>
                  <a:pt x="1390" y="57"/>
                </a:lnTo>
                <a:lnTo>
                  <a:pt x="1408" y="65"/>
                </a:lnTo>
                <a:lnTo>
                  <a:pt x="1426" y="73"/>
                </a:lnTo>
                <a:lnTo>
                  <a:pt x="1461" y="93"/>
                </a:lnTo>
                <a:lnTo>
                  <a:pt x="1495" y="114"/>
                </a:lnTo>
                <a:lnTo>
                  <a:pt x="1527" y="136"/>
                </a:lnTo>
                <a:lnTo>
                  <a:pt x="1559" y="159"/>
                </a:lnTo>
                <a:lnTo>
                  <a:pt x="1588" y="182"/>
                </a:lnTo>
                <a:lnTo>
                  <a:pt x="1616" y="205"/>
                </a:lnTo>
                <a:lnTo>
                  <a:pt x="1642" y="230"/>
                </a:lnTo>
                <a:lnTo>
                  <a:pt x="1666" y="252"/>
                </a:lnTo>
                <a:lnTo>
                  <a:pt x="1707" y="293"/>
                </a:lnTo>
                <a:lnTo>
                  <a:pt x="1739" y="327"/>
                </a:lnTo>
                <a:lnTo>
                  <a:pt x="1759" y="350"/>
                </a:lnTo>
                <a:lnTo>
                  <a:pt x="1765" y="359"/>
                </a:lnTo>
                <a:lnTo>
                  <a:pt x="1153" y="1011"/>
                </a:lnTo>
                <a:lnTo>
                  <a:pt x="985" y="843"/>
                </a:lnTo>
                <a:lnTo>
                  <a:pt x="714" y="1251"/>
                </a:lnTo>
                <a:lnTo>
                  <a:pt x="630" y="1196"/>
                </a:lnTo>
                <a:lnTo>
                  <a:pt x="603" y="1246"/>
                </a:lnTo>
                <a:lnTo>
                  <a:pt x="578" y="1294"/>
                </a:lnTo>
                <a:lnTo>
                  <a:pt x="556" y="1342"/>
                </a:lnTo>
                <a:lnTo>
                  <a:pt x="535" y="1390"/>
                </a:lnTo>
                <a:lnTo>
                  <a:pt x="516" y="1435"/>
                </a:lnTo>
                <a:lnTo>
                  <a:pt x="500" y="1480"/>
                </a:lnTo>
                <a:lnTo>
                  <a:pt x="485" y="1524"/>
                </a:lnTo>
                <a:lnTo>
                  <a:pt x="472" y="1567"/>
                </a:lnTo>
                <a:lnTo>
                  <a:pt x="462" y="1609"/>
                </a:lnTo>
                <a:lnTo>
                  <a:pt x="452" y="1650"/>
                </a:lnTo>
                <a:lnTo>
                  <a:pt x="445" y="1690"/>
                </a:lnTo>
                <a:lnTo>
                  <a:pt x="440" y="1729"/>
                </a:lnTo>
                <a:lnTo>
                  <a:pt x="436" y="1768"/>
                </a:lnTo>
                <a:lnTo>
                  <a:pt x="435" y="1805"/>
                </a:lnTo>
                <a:lnTo>
                  <a:pt x="434" y="1842"/>
                </a:lnTo>
                <a:lnTo>
                  <a:pt x="436" y="1878"/>
                </a:lnTo>
                <a:lnTo>
                  <a:pt x="439" y="1913"/>
                </a:lnTo>
                <a:lnTo>
                  <a:pt x="443" y="1948"/>
                </a:lnTo>
                <a:lnTo>
                  <a:pt x="450" y="1982"/>
                </a:lnTo>
                <a:lnTo>
                  <a:pt x="457" y="2014"/>
                </a:lnTo>
                <a:lnTo>
                  <a:pt x="466" y="2047"/>
                </a:lnTo>
                <a:lnTo>
                  <a:pt x="477" y="2079"/>
                </a:lnTo>
                <a:lnTo>
                  <a:pt x="488" y="2111"/>
                </a:lnTo>
                <a:lnTo>
                  <a:pt x="502" y="2141"/>
                </a:lnTo>
                <a:lnTo>
                  <a:pt x="516" y="2171"/>
                </a:lnTo>
                <a:lnTo>
                  <a:pt x="533" y="2200"/>
                </a:lnTo>
                <a:lnTo>
                  <a:pt x="550" y="2229"/>
                </a:lnTo>
                <a:lnTo>
                  <a:pt x="569" y="2257"/>
                </a:lnTo>
                <a:lnTo>
                  <a:pt x="587" y="2285"/>
                </a:lnTo>
                <a:lnTo>
                  <a:pt x="608" y="2313"/>
                </a:lnTo>
                <a:lnTo>
                  <a:pt x="630" y="2339"/>
                </a:lnTo>
                <a:lnTo>
                  <a:pt x="652" y="2366"/>
                </a:lnTo>
                <a:lnTo>
                  <a:pt x="682" y="2322"/>
                </a:lnTo>
                <a:lnTo>
                  <a:pt x="713" y="2278"/>
                </a:lnTo>
                <a:lnTo>
                  <a:pt x="745" y="2234"/>
                </a:lnTo>
                <a:lnTo>
                  <a:pt x="778" y="2188"/>
                </a:lnTo>
                <a:lnTo>
                  <a:pt x="811" y="2144"/>
                </a:lnTo>
                <a:lnTo>
                  <a:pt x="846" y="2099"/>
                </a:lnTo>
                <a:lnTo>
                  <a:pt x="883" y="2054"/>
                </a:lnTo>
                <a:lnTo>
                  <a:pt x="920" y="2007"/>
                </a:lnTo>
                <a:lnTo>
                  <a:pt x="957" y="1962"/>
                </a:lnTo>
                <a:lnTo>
                  <a:pt x="997" y="1916"/>
                </a:lnTo>
                <a:lnTo>
                  <a:pt x="1038" y="1870"/>
                </a:lnTo>
                <a:lnTo>
                  <a:pt x="1079" y="1824"/>
                </a:lnTo>
                <a:lnTo>
                  <a:pt x="1166" y="1730"/>
                </a:lnTo>
                <a:lnTo>
                  <a:pt x="1257" y="1636"/>
                </a:lnTo>
                <a:lnTo>
                  <a:pt x="1247" y="1611"/>
                </a:lnTo>
                <a:lnTo>
                  <a:pt x="1237" y="1586"/>
                </a:lnTo>
                <a:lnTo>
                  <a:pt x="1230" y="1560"/>
                </a:lnTo>
                <a:lnTo>
                  <a:pt x="1223" y="1534"/>
                </a:lnTo>
                <a:lnTo>
                  <a:pt x="1219" y="1507"/>
                </a:lnTo>
                <a:lnTo>
                  <a:pt x="1215" y="1479"/>
                </a:lnTo>
                <a:lnTo>
                  <a:pt x="1213" y="1451"/>
                </a:lnTo>
                <a:lnTo>
                  <a:pt x="1212" y="1423"/>
                </a:lnTo>
                <a:lnTo>
                  <a:pt x="1213" y="1397"/>
                </a:lnTo>
                <a:lnTo>
                  <a:pt x="1214" y="1370"/>
                </a:lnTo>
                <a:lnTo>
                  <a:pt x="1218" y="1344"/>
                </a:lnTo>
                <a:lnTo>
                  <a:pt x="1222" y="1319"/>
                </a:lnTo>
                <a:lnTo>
                  <a:pt x="1228" y="1293"/>
                </a:lnTo>
                <a:lnTo>
                  <a:pt x="1235" y="1269"/>
                </a:lnTo>
                <a:lnTo>
                  <a:pt x="1243" y="1244"/>
                </a:lnTo>
                <a:lnTo>
                  <a:pt x="1252" y="1221"/>
                </a:lnTo>
                <a:lnTo>
                  <a:pt x="1263" y="1198"/>
                </a:lnTo>
                <a:lnTo>
                  <a:pt x="1274" y="1175"/>
                </a:lnTo>
                <a:lnTo>
                  <a:pt x="1287" y="1154"/>
                </a:lnTo>
                <a:lnTo>
                  <a:pt x="1301" y="1132"/>
                </a:lnTo>
                <a:lnTo>
                  <a:pt x="1315" y="1112"/>
                </a:lnTo>
                <a:lnTo>
                  <a:pt x="1331" y="1092"/>
                </a:lnTo>
                <a:lnTo>
                  <a:pt x="1348" y="1073"/>
                </a:lnTo>
                <a:lnTo>
                  <a:pt x="1365" y="1055"/>
                </a:lnTo>
                <a:lnTo>
                  <a:pt x="1365" y="1054"/>
                </a:lnTo>
                <a:lnTo>
                  <a:pt x="1384" y="1037"/>
                </a:lnTo>
                <a:lnTo>
                  <a:pt x="1402" y="1020"/>
                </a:lnTo>
                <a:lnTo>
                  <a:pt x="1422" y="1005"/>
                </a:lnTo>
                <a:lnTo>
                  <a:pt x="1443" y="990"/>
                </a:lnTo>
                <a:lnTo>
                  <a:pt x="1464" y="977"/>
                </a:lnTo>
                <a:lnTo>
                  <a:pt x="1486" y="965"/>
                </a:lnTo>
                <a:lnTo>
                  <a:pt x="1508" y="953"/>
                </a:lnTo>
                <a:lnTo>
                  <a:pt x="1531" y="943"/>
                </a:lnTo>
                <a:lnTo>
                  <a:pt x="1554" y="933"/>
                </a:lnTo>
                <a:lnTo>
                  <a:pt x="1579" y="925"/>
                </a:lnTo>
                <a:lnTo>
                  <a:pt x="1603" y="918"/>
                </a:lnTo>
                <a:lnTo>
                  <a:pt x="1628" y="912"/>
                </a:lnTo>
                <a:lnTo>
                  <a:pt x="1654" y="908"/>
                </a:lnTo>
                <a:lnTo>
                  <a:pt x="1681" y="904"/>
                </a:lnTo>
                <a:lnTo>
                  <a:pt x="1706" y="902"/>
                </a:lnTo>
                <a:lnTo>
                  <a:pt x="1733" y="902"/>
                </a:lnTo>
                <a:lnTo>
                  <a:pt x="1760" y="902"/>
                </a:lnTo>
                <a:lnTo>
                  <a:pt x="1786" y="904"/>
                </a:lnTo>
                <a:lnTo>
                  <a:pt x="1813" y="908"/>
                </a:lnTo>
                <a:lnTo>
                  <a:pt x="1839" y="912"/>
                </a:lnTo>
                <a:lnTo>
                  <a:pt x="1863" y="918"/>
                </a:lnTo>
                <a:lnTo>
                  <a:pt x="1889" y="925"/>
                </a:lnTo>
                <a:lnTo>
                  <a:pt x="1913" y="933"/>
                </a:lnTo>
                <a:lnTo>
                  <a:pt x="1936" y="943"/>
                </a:lnTo>
                <a:lnTo>
                  <a:pt x="1959" y="953"/>
                </a:lnTo>
                <a:lnTo>
                  <a:pt x="1981" y="965"/>
                </a:lnTo>
                <a:lnTo>
                  <a:pt x="2003" y="977"/>
                </a:lnTo>
                <a:lnTo>
                  <a:pt x="2024" y="990"/>
                </a:lnTo>
                <a:lnTo>
                  <a:pt x="2045" y="1005"/>
                </a:lnTo>
                <a:lnTo>
                  <a:pt x="2065" y="1020"/>
                </a:lnTo>
                <a:lnTo>
                  <a:pt x="2084" y="1037"/>
                </a:lnTo>
                <a:lnTo>
                  <a:pt x="2102" y="1054"/>
                </a:lnTo>
                <a:lnTo>
                  <a:pt x="2102" y="1055"/>
                </a:lnTo>
                <a:lnTo>
                  <a:pt x="2118" y="1073"/>
                </a:lnTo>
                <a:lnTo>
                  <a:pt x="2136" y="1091"/>
                </a:lnTo>
                <a:lnTo>
                  <a:pt x="2151" y="1111"/>
                </a:lnTo>
                <a:lnTo>
                  <a:pt x="2165" y="1132"/>
                </a:lnTo>
                <a:lnTo>
                  <a:pt x="2179" y="1153"/>
                </a:lnTo>
                <a:lnTo>
                  <a:pt x="2192" y="1175"/>
                </a:lnTo>
                <a:lnTo>
                  <a:pt x="2203" y="1197"/>
                </a:lnTo>
                <a:lnTo>
                  <a:pt x="2214" y="1220"/>
                </a:lnTo>
                <a:lnTo>
                  <a:pt x="2223" y="1244"/>
                </a:lnTo>
                <a:lnTo>
                  <a:pt x="2231" y="1269"/>
                </a:lnTo>
                <a:lnTo>
                  <a:pt x="2238" y="1293"/>
                </a:lnTo>
                <a:lnTo>
                  <a:pt x="2244" y="1319"/>
                </a:lnTo>
                <a:lnTo>
                  <a:pt x="2248" y="1344"/>
                </a:lnTo>
                <a:lnTo>
                  <a:pt x="2252" y="1370"/>
                </a:lnTo>
                <a:lnTo>
                  <a:pt x="2254" y="1397"/>
                </a:lnTo>
                <a:lnTo>
                  <a:pt x="2254" y="1423"/>
                </a:lnTo>
                <a:lnTo>
                  <a:pt x="2254" y="1450"/>
                </a:lnTo>
                <a:lnTo>
                  <a:pt x="2252" y="1477"/>
                </a:lnTo>
                <a:lnTo>
                  <a:pt x="2248" y="1502"/>
                </a:lnTo>
                <a:lnTo>
                  <a:pt x="2244" y="1528"/>
                </a:lnTo>
                <a:lnTo>
                  <a:pt x="2238" y="1553"/>
                </a:lnTo>
                <a:lnTo>
                  <a:pt x="2231" y="1578"/>
                </a:lnTo>
                <a:lnTo>
                  <a:pt x="2223" y="1602"/>
                </a:lnTo>
                <a:lnTo>
                  <a:pt x="2214" y="1626"/>
                </a:lnTo>
                <a:lnTo>
                  <a:pt x="2203" y="1648"/>
                </a:lnTo>
                <a:lnTo>
                  <a:pt x="2192" y="1672"/>
                </a:lnTo>
                <a:lnTo>
                  <a:pt x="2179" y="1694"/>
                </a:lnTo>
                <a:lnTo>
                  <a:pt x="2166" y="1715"/>
                </a:lnTo>
                <a:lnTo>
                  <a:pt x="2151" y="1734"/>
                </a:lnTo>
                <a:lnTo>
                  <a:pt x="2136" y="1754"/>
                </a:lnTo>
                <a:lnTo>
                  <a:pt x="2120" y="1774"/>
                </a:lnTo>
                <a:lnTo>
                  <a:pt x="2102" y="1791"/>
                </a:lnTo>
                <a:lnTo>
                  <a:pt x="2084" y="1809"/>
                </a:lnTo>
                <a:lnTo>
                  <a:pt x="2065" y="1825"/>
                </a:lnTo>
                <a:lnTo>
                  <a:pt x="2045" y="1841"/>
                </a:lnTo>
                <a:lnTo>
                  <a:pt x="2024" y="1855"/>
                </a:lnTo>
                <a:lnTo>
                  <a:pt x="2003" y="1869"/>
                </a:lnTo>
                <a:lnTo>
                  <a:pt x="1981" y="1882"/>
                </a:lnTo>
                <a:lnTo>
                  <a:pt x="1959" y="1893"/>
                </a:lnTo>
                <a:lnTo>
                  <a:pt x="1936" y="1904"/>
                </a:lnTo>
                <a:lnTo>
                  <a:pt x="1913" y="1913"/>
                </a:lnTo>
                <a:lnTo>
                  <a:pt x="1889" y="1921"/>
                </a:lnTo>
                <a:lnTo>
                  <a:pt x="1863" y="1928"/>
                </a:lnTo>
                <a:lnTo>
                  <a:pt x="1839" y="1934"/>
                </a:lnTo>
                <a:lnTo>
                  <a:pt x="1813" y="1939"/>
                </a:lnTo>
                <a:lnTo>
                  <a:pt x="1786" y="1942"/>
                </a:lnTo>
                <a:lnTo>
                  <a:pt x="1760" y="1943"/>
                </a:lnTo>
                <a:lnTo>
                  <a:pt x="1733" y="1945"/>
                </a:lnTo>
                <a:lnTo>
                  <a:pt x="1710" y="1943"/>
                </a:lnTo>
                <a:lnTo>
                  <a:pt x="1685" y="1942"/>
                </a:lnTo>
                <a:lnTo>
                  <a:pt x="1662" y="1940"/>
                </a:lnTo>
                <a:lnTo>
                  <a:pt x="1640" y="1936"/>
                </a:lnTo>
                <a:lnTo>
                  <a:pt x="1617" y="1932"/>
                </a:lnTo>
                <a:lnTo>
                  <a:pt x="1595" y="1926"/>
                </a:lnTo>
                <a:lnTo>
                  <a:pt x="1573" y="1919"/>
                </a:lnTo>
                <a:lnTo>
                  <a:pt x="1552" y="1912"/>
                </a:lnTo>
                <a:lnTo>
                  <a:pt x="1465" y="2000"/>
                </a:lnTo>
                <a:lnTo>
                  <a:pt x="1384" y="2089"/>
                </a:lnTo>
                <a:lnTo>
                  <a:pt x="1306" y="2177"/>
                </a:lnTo>
                <a:lnTo>
                  <a:pt x="1233" y="2263"/>
                </a:lnTo>
                <a:lnTo>
                  <a:pt x="1164" y="2349"/>
                </a:lnTo>
                <a:lnTo>
                  <a:pt x="1099" y="2433"/>
                </a:lnTo>
                <a:lnTo>
                  <a:pt x="1069" y="2475"/>
                </a:lnTo>
                <a:lnTo>
                  <a:pt x="1039" y="2517"/>
                </a:lnTo>
                <a:lnTo>
                  <a:pt x="1011" y="2558"/>
                </a:lnTo>
                <a:lnTo>
                  <a:pt x="983" y="2599"/>
                </a:lnTo>
                <a:lnTo>
                  <a:pt x="961" y="2633"/>
                </a:lnTo>
                <a:lnTo>
                  <a:pt x="1020" y="2674"/>
                </a:lnTo>
                <a:lnTo>
                  <a:pt x="1081" y="2714"/>
                </a:lnTo>
                <a:lnTo>
                  <a:pt x="1143" y="2755"/>
                </a:lnTo>
                <a:lnTo>
                  <a:pt x="1207" y="2796"/>
                </a:lnTo>
                <a:lnTo>
                  <a:pt x="1341" y="2878"/>
                </a:lnTo>
                <a:lnTo>
                  <a:pt x="1479" y="2962"/>
                </a:lnTo>
                <a:lnTo>
                  <a:pt x="1583" y="3026"/>
                </a:lnTo>
                <a:lnTo>
                  <a:pt x="1689" y="3089"/>
                </a:lnTo>
                <a:lnTo>
                  <a:pt x="1795" y="3156"/>
                </a:lnTo>
                <a:lnTo>
                  <a:pt x="1900" y="3223"/>
                </a:lnTo>
                <a:lnTo>
                  <a:pt x="2003" y="3293"/>
                </a:lnTo>
                <a:lnTo>
                  <a:pt x="2056" y="3329"/>
                </a:lnTo>
                <a:lnTo>
                  <a:pt x="2107" y="3365"/>
                </a:lnTo>
                <a:lnTo>
                  <a:pt x="2157" y="3402"/>
                </a:lnTo>
                <a:lnTo>
                  <a:pt x="2207" y="3439"/>
                </a:lnTo>
                <a:lnTo>
                  <a:pt x="2255" y="3477"/>
                </a:lnTo>
                <a:lnTo>
                  <a:pt x="2304" y="3517"/>
                </a:lnTo>
                <a:lnTo>
                  <a:pt x="2304" y="1261"/>
                </a:lnTo>
                <a:lnTo>
                  <a:pt x="2305" y="1225"/>
                </a:lnTo>
                <a:lnTo>
                  <a:pt x="2308" y="1189"/>
                </a:lnTo>
                <a:lnTo>
                  <a:pt x="2312" y="1154"/>
                </a:lnTo>
                <a:lnTo>
                  <a:pt x="2319" y="1119"/>
                </a:lnTo>
                <a:lnTo>
                  <a:pt x="2326" y="1084"/>
                </a:lnTo>
                <a:lnTo>
                  <a:pt x="2337" y="1051"/>
                </a:lnTo>
                <a:lnTo>
                  <a:pt x="2347" y="1018"/>
                </a:lnTo>
                <a:lnTo>
                  <a:pt x="2360" y="987"/>
                </a:lnTo>
                <a:lnTo>
                  <a:pt x="2374" y="955"/>
                </a:lnTo>
                <a:lnTo>
                  <a:pt x="2390" y="924"/>
                </a:lnTo>
                <a:lnTo>
                  <a:pt x="2407" y="895"/>
                </a:lnTo>
                <a:lnTo>
                  <a:pt x="2425" y="866"/>
                </a:lnTo>
                <a:lnTo>
                  <a:pt x="2445" y="838"/>
                </a:lnTo>
                <a:lnTo>
                  <a:pt x="2467" y="811"/>
                </a:lnTo>
                <a:lnTo>
                  <a:pt x="2489" y="786"/>
                </a:lnTo>
                <a:lnTo>
                  <a:pt x="2512" y="761"/>
                </a:lnTo>
                <a:lnTo>
                  <a:pt x="2536" y="738"/>
                </a:lnTo>
                <a:lnTo>
                  <a:pt x="2562" y="716"/>
                </a:lnTo>
                <a:lnTo>
                  <a:pt x="2589" y="694"/>
                </a:lnTo>
                <a:lnTo>
                  <a:pt x="2616" y="674"/>
                </a:lnTo>
                <a:lnTo>
                  <a:pt x="2645" y="656"/>
                </a:lnTo>
                <a:lnTo>
                  <a:pt x="2674" y="639"/>
                </a:lnTo>
                <a:lnTo>
                  <a:pt x="2706" y="623"/>
                </a:lnTo>
                <a:lnTo>
                  <a:pt x="2737" y="609"/>
                </a:lnTo>
                <a:lnTo>
                  <a:pt x="2769" y="597"/>
                </a:lnTo>
                <a:lnTo>
                  <a:pt x="2802" y="586"/>
                </a:lnTo>
                <a:lnTo>
                  <a:pt x="2835" y="576"/>
                </a:lnTo>
                <a:lnTo>
                  <a:pt x="2870" y="567"/>
                </a:lnTo>
                <a:lnTo>
                  <a:pt x="2904" y="562"/>
                </a:lnTo>
                <a:lnTo>
                  <a:pt x="2939" y="557"/>
                </a:lnTo>
                <a:lnTo>
                  <a:pt x="2975" y="555"/>
                </a:lnTo>
                <a:lnTo>
                  <a:pt x="3011" y="554"/>
                </a:lnTo>
                <a:close/>
                <a:moveTo>
                  <a:pt x="1887" y="1269"/>
                </a:moveTo>
                <a:lnTo>
                  <a:pt x="1887" y="1269"/>
                </a:lnTo>
                <a:lnTo>
                  <a:pt x="1871" y="1255"/>
                </a:lnTo>
                <a:lnTo>
                  <a:pt x="1855" y="1242"/>
                </a:lnTo>
                <a:lnTo>
                  <a:pt x="1837" y="1232"/>
                </a:lnTo>
                <a:lnTo>
                  <a:pt x="1818" y="1222"/>
                </a:lnTo>
                <a:lnTo>
                  <a:pt x="1798" y="1215"/>
                </a:lnTo>
                <a:lnTo>
                  <a:pt x="1777" y="1210"/>
                </a:lnTo>
                <a:lnTo>
                  <a:pt x="1755" y="1206"/>
                </a:lnTo>
                <a:lnTo>
                  <a:pt x="1733" y="1205"/>
                </a:lnTo>
                <a:lnTo>
                  <a:pt x="1711" y="1206"/>
                </a:lnTo>
                <a:lnTo>
                  <a:pt x="1689" y="1210"/>
                </a:lnTo>
                <a:lnTo>
                  <a:pt x="1668" y="1215"/>
                </a:lnTo>
                <a:lnTo>
                  <a:pt x="1648" y="1222"/>
                </a:lnTo>
                <a:lnTo>
                  <a:pt x="1630" y="1232"/>
                </a:lnTo>
                <a:lnTo>
                  <a:pt x="1611" y="1242"/>
                </a:lnTo>
                <a:lnTo>
                  <a:pt x="1595" y="1255"/>
                </a:lnTo>
                <a:lnTo>
                  <a:pt x="1580" y="1269"/>
                </a:lnTo>
                <a:lnTo>
                  <a:pt x="1579" y="1269"/>
                </a:lnTo>
                <a:lnTo>
                  <a:pt x="1565" y="1284"/>
                </a:lnTo>
                <a:lnTo>
                  <a:pt x="1552" y="1301"/>
                </a:lnTo>
                <a:lnTo>
                  <a:pt x="1541" y="1319"/>
                </a:lnTo>
                <a:lnTo>
                  <a:pt x="1532" y="1338"/>
                </a:lnTo>
                <a:lnTo>
                  <a:pt x="1525" y="1358"/>
                </a:lnTo>
                <a:lnTo>
                  <a:pt x="1519" y="1379"/>
                </a:lnTo>
                <a:lnTo>
                  <a:pt x="1517" y="1401"/>
                </a:lnTo>
                <a:lnTo>
                  <a:pt x="1516" y="1423"/>
                </a:lnTo>
                <a:lnTo>
                  <a:pt x="1517" y="1445"/>
                </a:lnTo>
                <a:lnTo>
                  <a:pt x="1519" y="1467"/>
                </a:lnTo>
                <a:lnTo>
                  <a:pt x="1525" y="1488"/>
                </a:lnTo>
                <a:lnTo>
                  <a:pt x="1532" y="1508"/>
                </a:lnTo>
                <a:lnTo>
                  <a:pt x="1541" y="1527"/>
                </a:lnTo>
                <a:lnTo>
                  <a:pt x="1553" y="1545"/>
                </a:lnTo>
                <a:lnTo>
                  <a:pt x="1565" y="1561"/>
                </a:lnTo>
                <a:lnTo>
                  <a:pt x="1580" y="1576"/>
                </a:lnTo>
                <a:lnTo>
                  <a:pt x="1580" y="1578"/>
                </a:lnTo>
                <a:lnTo>
                  <a:pt x="1595" y="1592"/>
                </a:lnTo>
                <a:lnTo>
                  <a:pt x="1611" y="1604"/>
                </a:lnTo>
                <a:lnTo>
                  <a:pt x="1630" y="1615"/>
                </a:lnTo>
                <a:lnTo>
                  <a:pt x="1648" y="1624"/>
                </a:lnTo>
                <a:lnTo>
                  <a:pt x="1668" y="1631"/>
                </a:lnTo>
                <a:lnTo>
                  <a:pt x="1689" y="1637"/>
                </a:lnTo>
                <a:lnTo>
                  <a:pt x="1711" y="1639"/>
                </a:lnTo>
                <a:lnTo>
                  <a:pt x="1733" y="1640"/>
                </a:lnTo>
                <a:lnTo>
                  <a:pt x="1755" y="1639"/>
                </a:lnTo>
                <a:lnTo>
                  <a:pt x="1777" y="1637"/>
                </a:lnTo>
                <a:lnTo>
                  <a:pt x="1798" y="1631"/>
                </a:lnTo>
                <a:lnTo>
                  <a:pt x="1818" y="1624"/>
                </a:lnTo>
                <a:lnTo>
                  <a:pt x="1837" y="1615"/>
                </a:lnTo>
                <a:lnTo>
                  <a:pt x="1855" y="1603"/>
                </a:lnTo>
                <a:lnTo>
                  <a:pt x="1871" y="1592"/>
                </a:lnTo>
                <a:lnTo>
                  <a:pt x="1887" y="1576"/>
                </a:lnTo>
                <a:lnTo>
                  <a:pt x="1901" y="1561"/>
                </a:lnTo>
                <a:lnTo>
                  <a:pt x="1914" y="1545"/>
                </a:lnTo>
                <a:lnTo>
                  <a:pt x="1925" y="1527"/>
                </a:lnTo>
                <a:lnTo>
                  <a:pt x="1934" y="1508"/>
                </a:lnTo>
                <a:lnTo>
                  <a:pt x="1941" y="1488"/>
                </a:lnTo>
                <a:lnTo>
                  <a:pt x="1947" y="1467"/>
                </a:lnTo>
                <a:lnTo>
                  <a:pt x="1950" y="1445"/>
                </a:lnTo>
                <a:lnTo>
                  <a:pt x="1951" y="1423"/>
                </a:lnTo>
                <a:lnTo>
                  <a:pt x="1950" y="1401"/>
                </a:lnTo>
                <a:lnTo>
                  <a:pt x="1947" y="1379"/>
                </a:lnTo>
                <a:lnTo>
                  <a:pt x="1941" y="1358"/>
                </a:lnTo>
                <a:lnTo>
                  <a:pt x="1934" y="1338"/>
                </a:lnTo>
                <a:lnTo>
                  <a:pt x="1925" y="1319"/>
                </a:lnTo>
                <a:lnTo>
                  <a:pt x="1914" y="1301"/>
                </a:lnTo>
                <a:lnTo>
                  <a:pt x="1901" y="1284"/>
                </a:lnTo>
                <a:lnTo>
                  <a:pt x="1887" y="1269"/>
                </a:lnTo>
                <a:close/>
                <a:moveTo>
                  <a:pt x="2304" y="5100"/>
                </a:moveTo>
                <a:lnTo>
                  <a:pt x="2304" y="4074"/>
                </a:lnTo>
                <a:lnTo>
                  <a:pt x="2277" y="4045"/>
                </a:lnTo>
                <a:lnTo>
                  <a:pt x="2251" y="4017"/>
                </a:lnTo>
                <a:lnTo>
                  <a:pt x="2224" y="3989"/>
                </a:lnTo>
                <a:lnTo>
                  <a:pt x="2195" y="3961"/>
                </a:lnTo>
                <a:lnTo>
                  <a:pt x="2138" y="3908"/>
                </a:lnTo>
                <a:lnTo>
                  <a:pt x="2078" y="3856"/>
                </a:lnTo>
                <a:lnTo>
                  <a:pt x="2016" y="3805"/>
                </a:lnTo>
                <a:lnTo>
                  <a:pt x="1952" y="3755"/>
                </a:lnTo>
                <a:lnTo>
                  <a:pt x="1887" y="3706"/>
                </a:lnTo>
                <a:lnTo>
                  <a:pt x="1821" y="3659"/>
                </a:lnTo>
                <a:lnTo>
                  <a:pt x="1754" y="3613"/>
                </a:lnTo>
                <a:lnTo>
                  <a:pt x="1687" y="3567"/>
                </a:lnTo>
                <a:lnTo>
                  <a:pt x="1617" y="3522"/>
                </a:lnTo>
                <a:lnTo>
                  <a:pt x="1548" y="3478"/>
                </a:lnTo>
                <a:lnTo>
                  <a:pt x="1409" y="3392"/>
                </a:lnTo>
                <a:lnTo>
                  <a:pt x="1270" y="3308"/>
                </a:lnTo>
                <a:lnTo>
                  <a:pt x="1140" y="3230"/>
                </a:lnTo>
                <a:lnTo>
                  <a:pt x="1012" y="3151"/>
                </a:lnTo>
                <a:lnTo>
                  <a:pt x="949" y="3111"/>
                </a:lnTo>
                <a:lnTo>
                  <a:pt x="888" y="3071"/>
                </a:lnTo>
                <a:lnTo>
                  <a:pt x="826" y="3030"/>
                </a:lnTo>
                <a:lnTo>
                  <a:pt x="765" y="2988"/>
                </a:lnTo>
                <a:lnTo>
                  <a:pt x="737" y="3056"/>
                </a:lnTo>
                <a:lnTo>
                  <a:pt x="710" y="3122"/>
                </a:lnTo>
                <a:lnTo>
                  <a:pt x="687" y="3186"/>
                </a:lnTo>
                <a:lnTo>
                  <a:pt x="667" y="3250"/>
                </a:lnTo>
                <a:lnTo>
                  <a:pt x="650" y="3313"/>
                </a:lnTo>
                <a:lnTo>
                  <a:pt x="636" y="3375"/>
                </a:lnTo>
                <a:lnTo>
                  <a:pt x="624" y="3435"/>
                </a:lnTo>
                <a:lnTo>
                  <a:pt x="615" y="3496"/>
                </a:lnTo>
                <a:lnTo>
                  <a:pt x="612" y="3533"/>
                </a:lnTo>
                <a:lnTo>
                  <a:pt x="608" y="3577"/>
                </a:lnTo>
                <a:lnTo>
                  <a:pt x="606" y="3615"/>
                </a:lnTo>
                <a:lnTo>
                  <a:pt x="605" y="3652"/>
                </a:lnTo>
                <a:lnTo>
                  <a:pt x="605" y="3691"/>
                </a:lnTo>
                <a:lnTo>
                  <a:pt x="606" y="3728"/>
                </a:lnTo>
                <a:lnTo>
                  <a:pt x="609" y="3765"/>
                </a:lnTo>
                <a:lnTo>
                  <a:pt x="613" y="3801"/>
                </a:lnTo>
                <a:lnTo>
                  <a:pt x="617" y="3837"/>
                </a:lnTo>
                <a:lnTo>
                  <a:pt x="623" y="3873"/>
                </a:lnTo>
                <a:lnTo>
                  <a:pt x="630" y="3908"/>
                </a:lnTo>
                <a:lnTo>
                  <a:pt x="638" y="3943"/>
                </a:lnTo>
                <a:lnTo>
                  <a:pt x="646" y="3976"/>
                </a:lnTo>
                <a:lnTo>
                  <a:pt x="657" y="4010"/>
                </a:lnTo>
                <a:lnTo>
                  <a:pt x="668" y="4044"/>
                </a:lnTo>
                <a:lnTo>
                  <a:pt x="680" y="4076"/>
                </a:lnTo>
                <a:lnTo>
                  <a:pt x="693" y="4109"/>
                </a:lnTo>
                <a:lnTo>
                  <a:pt x="707" y="4141"/>
                </a:lnTo>
                <a:lnTo>
                  <a:pt x="722" y="4173"/>
                </a:lnTo>
                <a:lnTo>
                  <a:pt x="738" y="4204"/>
                </a:lnTo>
                <a:lnTo>
                  <a:pt x="755" y="4234"/>
                </a:lnTo>
                <a:lnTo>
                  <a:pt x="773" y="4264"/>
                </a:lnTo>
                <a:lnTo>
                  <a:pt x="791" y="4295"/>
                </a:lnTo>
                <a:lnTo>
                  <a:pt x="811" y="4324"/>
                </a:lnTo>
                <a:lnTo>
                  <a:pt x="832" y="4353"/>
                </a:lnTo>
                <a:lnTo>
                  <a:pt x="853" y="4380"/>
                </a:lnTo>
                <a:lnTo>
                  <a:pt x="875" y="4408"/>
                </a:lnTo>
                <a:lnTo>
                  <a:pt x="898" y="4436"/>
                </a:lnTo>
                <a:lnTo>
                  <a:pt x="923" y="4463"/>
                </a:lnTo>
                <a:lnTo>
                  <a:pt x="947" y="4488"/>
                </a:lnTo>
                <a:lnTo>
                  <a:pt x="973" y="4515"/>
                </a:lnTo>
                <a:lnTo>
                  <a:pt x="999" y="4540"/>
                </a:lnTo>
                <a:lnTo>
                  <a:pt x="1027" y="4565"/>
                </a:lnTo>
                <a:lnTo>
                  <a:pt x="1055" y="4589"/>
                </a:lnTo>
                <a:lnTo>
                  <a:pt x="1084" y="4614"/>
                </a:lnTo>
                <a:lnTo>
                  <a:pt x="1114" y="4637"/>
                </a:lnTo>
                <a:lnTo>
                  <a:pt x="1144" y="4660"/>
                </a:lnTo>
                <a:lnTo>
                  <a:pt x="1176" y="4684"/>
                </a:lnTo>
                <a:lnTo>
                  <a:pt x="1208" y="4706"/>
                </a:lnTo>
                <a:lnTo>
                  <a:pt x="1242" y="4728"/>
                </a:lnTo>
                <a:lnTo>
                  <a:pt x="1276" y="4749"/>
                </a:lnTo>
                <a:lnTo>
                  <a:pt x="1309" y="4769"/>
                </a:lnTo>
                <a:lnTo>
                  <a:pt x="1344" y="4789"/>
                </a:lnTo>
                <a:lnTo>
                  <a:pt x="1380" y="4809"/>
                </a:lnTo>
                <a:lnTo>
                  <a:pt x="1416" y="4829"/>
                </a:lnTo>
                <a:lnTo>
                  <a:pt x="1453" y="4847"/>
                </a:lnTo>
                <a:lnTo>
                  <a:pt x="1490" y="4865"/>
                </a:lnTo>
                <a:lnTo>
                  <a:pt x="1529" y="4882"/>
                </a:lnTo>
                <a:lnTo>
                  <a:pt x="1568" y="4899"/>
                </a:lnTo>
                <a:lnTo>
                  <a:pt x="1608" y="4916"/>
                </a:lnTo>
                <a:lnTo>
                  <a:pt x="1647" y="4931"/>
                </a:lnTo>
                <a:lnTo>
                  <a:pt x="1688" y="4947"/>
                </a:lnTo>
                <a:lnTo>
                  <a:pt x="1728" y="4961"/>
                </a:lnTo>
                <a:lnTo>
                  <a:pt x="1770" y="4975"/>
                </a:lnTo>
                <a:lnTo>
                  <a:pt x="1855" y="5002"/>
                </a:lnTo>
                <a:lnTo>
                  <a:pt x="1941" y="5026"/>
                </a:lnTo>
                <a:lnTo>
                  <a:pt x="2029" y="5048"/>
                </a:lnTo>
                <a:lnTo>
                  <a:pt x="2120" y="5068"/>
                </a:lnTo>
                <a:lnTo>
                  <a:pt x="2211" y="5085"/>
                </a:lnTo>
                <a:lnTo>
                  <a:pt x="2304" y="5100"/>
                </a:lnTo>
                <a:close/>
                <a:moveTo>
                  <a:pt x="2991" y="1292"/>
                </a:moveTo>
                <a:lnTo>
                  <a:pt x="2991" y="3627"/>
                </a:lnTo>
                <a:lnTo>
                  <a:pt x="5477" y="3627"/>
                </a:lnTo>
                <a:lnTo>
                  <a:pt x="5477" y="1292"/>
                </a:lnTo>
                <a:lnTo>
                  <a:pt x="2991" y="1292"/>
                </a:lnTo>
                <a:close/>
                <a:moveTo>
                  <a:pt x="4212" y="3997"/>
                </a:moveTo>
                <a:lnTo>
                  <a:pt x="4212" y="3997"/>
                </a:lnTo>
                <a:lnTo>
                  <a:pt x="4181" y="3998"/>
                </a:lnTo>
                <a:lnTo>
                  <a:pt x="4150" y="4000"/>
                </a:lnTo>
                <a:lnTo>
                  <a:pt x="4120" y="4003"/>
                </a:lnTo>
                <a:lnTo>
                  <a:pt x="4090" y="4007"/>
                </a:lnTo>
                <a:lnTo>
                  <a:pt x="4060" y="4012"/>
                </a:lnTo>
                <a:lnTo>
                  <a:pt x="4030" y="4018"/>
                </a:lnTo>
                <a:lnTo>
                  <a:pt x="4001" y="4026"/>
                </a:lnTo>
                <a:lnTo>
                  <a:pt x="3974" y="4034"/>
                </a:lnTo>
                <a:lnTo>
                  <a:pt x="3946" y="4044"/>
                </a:lnTo>
                <a:lnTo>
                  <a:pt x="3918" y="4054"/>
                </a:lnTo>
                <a:lnTo>
                  <a:pt x="3891" y="4066"/>
                </a:lnTo>
                <a:lnTo>
                  <a:pt x="3864" y="4079"/>
                </a:lnTo>
                <a:lnTo>
                  <a:pt x="3839" y="4091"/>
                </a:lnTo>
                <a:lnTo>
                  <a:pt x="3813" y="4105"/>
                </a:lnTo>
                <a:lnTo>
                  <a:pt x="3789" y="4120"/>
                </a:lnTo>
                <a:lnTo>
                  <a:pt x="3765" y="4137"/>
                </a:lnTo>
                <a:lnTo>
                  <a:pt x="4227" y="4599"/>
                </a:lnTo>
                <a:lnTo>
                  <a:pt x="4676" y="4149"/>
                </a:lnTo>
                <a:lnTo>
                  <a:pt x="4652" y="4132"/>
                </a:lnTo>
                <a:lnTo>
                  <a:pt x="4626" y="4116"/>
                </a:lnTo>
                <a:lnTo>
                  <a:pt x="4599" y="4100"/>
                </a:lnTo>
                <a:lnTo>
                  <a:pt x="4573" y="4086"/>
                </a:lnTo>
                <a:lnTo>
                  <a:pt x="4546" y="4072"/>
                </a:lnTo>
                <a:lnTo>
                  <a:pt x="4518" y="4059"/>
                </a:lnTo>
                <a:lnTo>
                  <a:pt x="4489" y="4048"/>
                </a:lnTo>
                <a:lnTo>
                  <a:pt x="4460" y="4038"/>
                </a:lnTo>
                <a:lnTo>
                  <a:pt x="4431" y="4029"/>
                </a:lnTo>
                <a:lnTo>
                  <a:pt x="4401" y="4021"/>
                </a:lnTo>
                <a:lnTo>
                  <a:pt x="4371" y="4014"/>
                </a:lnTo>
                <a:lnTo>
                  <a:pt x="4339" y="4008"/>
                </a:lnTo>
                <a:lnTo>
                  <a:pt x="4308" y="4003"/>
                </a:lnTo>
                <a:lnTo>
                  <a:pt x="4277" y="4000"/>
                </a:lnTo>
                <a:lnTo>
                  <a:pt x="4244" y="3998"/>
                </a:lnTo>
                <a:lnTo>
                  <a:pt x="4212" y="3997"/>
                </a:lnTo>
                <a:close/>
                <a:moveTo>
                  <a:pt x="4858" y="4335"/>
                </a:moveTo>
                <a:lnTo>
                  <a:pt x="4411" y="4783"/>
                </a:lnTo>
                <a:lnTo>
                  <a:pt x="4859" y="5233"/>
                </a:lnTo>
                <a:lnTo>
                  <a:pt x="4876" y="5208"/>
                </a:lnTo>
                <a:lnTo>
                  <a:pt x="4891" y="5184"/>
                </a:lnTo>
                <a:lnTo>
                  <a:pt x="4906" y="5158"/>
                </a:lnTo>
                <a:lnTo>
                  <a:pt x="4919" y="5133"/>
                </a:lnTo>
                <a:lnTo>
                  <a:pt x="4931" y="5106"/>
                </a:lnTo>
                <a:lnTo>
                  <a:pt x="4943" y="5079"/>
                </a:lnTo>
                <a:lnTo>
                  <a:pt x="4953" y="5052"/>
                </a:lnTo>
                <a:lnTo>
                  <a:pt x="4963" y="5024"/>
                </a:lnTo>
                <a:lnTo>
                  <a:pt x="4971" y="4995"/>
                </a:lnTo>
                <a:lnTo>
                  <a:pt x="4978" y="4967"/>
                </a:lnTo>
                <a:lnTo>
                  <a:pt x="4985" y="4937"/>
                </a:lnTo>
                <a:lnTo>
                  <a:pt x="4989" y="4908"/>
                </a:lnTo>
                <a:lnTo>
                  <a:pt x="4994" y="4877"/>
                </a:lnTo>
                <a:lnTo>
                  <a:pt x="4996" y="4847"/>
                </a:lnTo>
                <a:lnTo>
                  <a:pt x="4999" y="4816"/>
                </a:lnTo>
                <a:lnTo>
                  <a:pt x="5000" y="4786"/>
                </a:lnTo>
                <a:lnTo>
                  <a:pt x="4999" y="4754"/>
                </a:lnTo>
                <a:lnTo>
                  <a:pt x="4996" y="4723"/>
                </a:lnTo>
                <a:lnTo>
                  <a:pt x="4994" y="4693"/>
                </a:lnTo>
                <a:lnTo>
                  <a:pt x="4989" y="4663"/>
                </a:lnTo>
                <a:lnTo>
                  <a:pt x="4985" y="4632"/>
                </a:lnTo>
                <a:lnTo>
                  <a:pt x="4978" y="4603"/>
                </a:lnTo>
                <a:lnTo>
                  <a:pt x="4971" y="4574"/>
                </a:lnTo>
                <a:lnTo>
                  <a:pt x="4963" y="4545"/>
                </a:lnTo>
                <a:lnTo>
                  <a:pt x="4952" y="4517"/>
                </a:lnTo>
                <a:lnTo>
                  <a:pt x="4942" y="4490"/>
                </a:lnTo>
                <a:lnTo>
                  <a:pt x="4930" y="4463"/>
                </a:lnTo>
                <a:lnTo>
                  <a:pt x="4917" y="4436"/>
                </a:lnTo>
                <a:lnTo>
                  <a:pt x="4905" y="4411"/>
                </a:lnTo>
                <a:lnTo>
                  <a:pt x="4890" y="4385"/>
                </a:lnTo>
                <a:lnTo>
                  <a:pt x="4874" y="4360"/>
                </a:lnTo>
                <a:lnTo>
                  <a:pt x="4858" y="4335"/>
                </a:lnTo>
                <a:close/>
                <a:moveTo>
                  <a:pt x="4678" y="5420"/>
                </a:moveTo>
                <a:lnTo>
                  <a:pt x="4227" y="4968"/>
                </a:lnTo>
                <a:lnTo>
                  <a:pt x="3762" y="5431"/>
                </a:lnTo>
                <a:lnTo>
                  <a:pt x="3787" y="5448"/>
                </a:lnTo>
                <a:lnTo>
                  <a:pt x="3811" y="5464"/>
                </a:lnTo>
                <a:lnTo>
                  <a:pt x="3837" y="5478"/>
                </a:lnTo>
                <a:lnTo>
                  <a:pt x="3863" y="5492"/>
                </a:lnTo>
                <a:lnTo>
                  <a:pt x="3890" y="5503"/>
                </a:lnTo>
                <a:lnTo>
                  <a:pt x="3917" y="5515"/>
                </a:lnTo>
                <a:lnTo>
                  <a:pt x="3945" y="5526"/>
                </a:lnTo>
                <a:lnTo>
                  <a:pt x="3972" y="5536"/>
                </a:lnTo>
                <a:lnTo>
                  <a:pt x="4000" y="5544"/>
                </a:lnTo>
                <a:lnTo>
                  <a:pt x="4029" y="5552"/>
                </a:lnTo>
                <a:lnTo>
                  <a:pt x="4060" y="5558"/>
                </a:lnTo>
                <a:lnTo>
                  <a:pt x="4089" y="5564"/>
                </a:lnTo>
                <a:lnTo>
                  <a:pt x="4119" y="5567"/>
                </a:lnTo>
                <a:lnTo>
                  <a:pt x="4150" y="5571"/>
                </a:lnTo>
                <a:lnTo>
                  <a:pt x="4180" y="5572"/>
                </a:lnTo>
                <a:lnTo>
                  <a:pt x="4212" y="5573"/>
                </a:lnTo>
                <a:lnTo>
                  <a:pt x="4244" y="5572"/>
                </a:lnTo>
                <a:lnTo>
                  <a:pt x="4277" y="5569"/>
                </a:lnTo>
                <a:lnTo>
                  <a:pt x="4308" y="5567"/>
                </a:lnTo>
                <a:lnTo>
                  <a:pt x="4340" y="5562"/>
                </a:lnTo>
                <a:lnTo>
                  <a:pt x="4371" y="5557"/>
                </a:lnTo>
                <a:lnTo>
                  <a:pt x="4402" y="5550"/>
                </a:lnTo>
                <a:lnTo>
                  <a:pt x="4432" y="5542"/>
                </a:lnTo>
                <a:lnTo>
                  <a:pt x="4461" y="5532"/>
                </a:lnTo>
                <a:lnTo>
                  <a:pt x="4490" y="5522"/>
                </a:lnTo>
                <a:lnTo>
                  <a:pt x="4519" y="5510"/>
                </a:lnTo>
                <a:lnTo>
                  <a:pt x="4547" y="5497"/>
                </a:lnTo>
                <a:lnTo>
                  <a:pt x="4575" y="5485"/>
                </a:lnTo>
                <a:lnTo>
                  <a:pt x="4602" y="5470"/>
                </a:lnTo>
                <a:lnTo>
                  <a:pt x="4627" y="5454"/>
                </a:lnTo>
                <a:lnTo>
                  <a:pt x="4653" y="5437"/>
                </a:lnTo>
                <a:lnTo>
                  <a:pt x="4678" y="5420"/>
                </a:lnTo>
                <a:close/>
                <a:moveTo>
                  <a:pt x="3575" y="5249"/>
                </a:moveTo>
                <a:lnTo>
                  <a:pt x="4042" y="4783"/>
                </a:lnTo>
                <a:lnTo>
                  <a:pt x="3578" y="4319"/>
                </a:lnTo>
                <a:lnTo>
                  <a:pt x="3560" y="4343"/>
                </a:lnTo>
                <a:lnTo>
                  <a:pt x="3543" y="4369"/>
                </a:lnTo>
                <a:lnTo>
                  <a:pt x="3528" y="4396"/>
                </a:lnTo>
                <a:lnTo>
                  <a:pt x="3513" y="4422"/>
                </a:lnTo>
                <a:lnTo>
                  <a:pt x="3499" y="4450"/>
                </a:lnTo>
                <a:lnTo>
                  <a:pt x="3487" y="4478"/>
                </a:lnTo>
                <a:lnTo>
                  <a:pt x="3476" y="4506"/>
                </a:lnTo>
                <a:lnTo>
                  <a:pt x="3465" y="4536"/>
                </a:lnTo>
                <a:lnTo>
                  <a:pt x="3456" y="4565"/>
                </a:lnTo>
                <a:lnTo>
                  <a:pt x="3448" y="4595"/>
                </a:lnTo>
                <a:lnTo>
                  <a:pt x="3441" y="4625"/>
                </a:lnTo>
                <a:lnTo>
                  <a:pt x="3435" y="4657"/>
                </a:lnTo>
                <a:lnTo>
                  <a:pt x="3430" y="4688"/>
                </a:lnTo>
                <a:lnTo>
                  <a:pt x="3427" y="4721"/>
                </a:lnTo>
                <a:lnTo>
                  <a:pt x="3426" y="4752"/>
                </a:lnTo>
                <a:lnTo>
                  <a:pt x="3424" y="4786"/>
                </a:lnTo>
                <a:lnTo>
                  <a:pt x="3426" y="4817"/>
                </a:lnTo>
                <a:lnTo>
                  <a:pt x="3427" y="4850"/>
                </a:lnTo>
                <a:lnTo>
                  <a:pt x="3430" y="4881"/>
                </a:lnTo>
                <a:lnTo>
                  <a:pt x="3435" y="4912"/>
                </a:lnTo>
                <a:lnTo>
                  <a:pt x="3441" y="4944"/>
                </a:lnTo>
                <a:lnTo>
                  <a:pt x="3448" y="4974"/>
                </a:lnTo>
                <a:lnTo>
                  <a:pt x="3456" y="5004"/>
                </a:lnTo>
                <a:lnTo>
                  <a:pt x="3464" y="5033"/>
                </a:lnTo>
                <a:lnTo>
                  <a:pt x="3474" y="5062"/>
                </a:lnTo>
                <a:lnTo>
                  <a:pt x="3486" y="5091"/>
                </a:lnTo>
                <a:lnTo>
                  <a:pt x="3499" y="5119"/>
                </a:lnTo>
                <a:lnTo>
                  <a:pt x="3512" y="5147"/>
                </a:lnTo>
                <a:lnTo>
                  <a:pt x="3527" y="5174"/>
                </a:lnTo>
                <a:lnTo>
                  <a:pt x="3542" y="5199"/>
                </a:lnTo>
                <a:lnTo>
                  <a:pt x="3558" y="5225"/>
                </a:lnTo>
                <a:lnTo>
                  <a:pt x="3575" y="5249"/>
                </a:lnTo>
                <a:close/>
              </a:path>
            </a:pathLst>
          </a:custGeom>
          <a:solidFill>
            <a:schemeClr val="bg1"/>
          </a:solidFill>
          <a:ln w="9525">
            <a:noFill/>
            <a:round/>
            <a:headEnd/>
            <a:tailEnd/>
          </a:ln>
        </p:spPr>
        <p:txBody>
          <a:bodyPr/>
          <a:lstStyle/>
          <a:p>
            <a:endParaRPr lang="zh-CN" altLang="en-US"/>
          </a:p>
        </p:txBody>
      </p:sp>
      <p:sp>
        <p:nvSpPr>
          <p:cNvPr id="100367" name="KSO_Shape"/>
          <p:cNvSpPr>
            <a:spLocks/>
          </p:cNvSpPr>
          <p:nvPr/>
        </p:nvSpPr>
        <p:spPr bwMode="auto">
          <a:xfrm>
            <a:off x="3725863" y="2100263"/>
            <a:ext cx="412750" cy="644525"/>
          </a:xfrm>
          <a:custGeom>
            <a:avLst/>
            <a:gdLst>
              <a:gd name="T0" fmla="*/ 2147483647 w 3864"/>
              <a:gd name="T1" fmla="*/ 2147483647 h 6111"/>
              <a:gd name="T2" fmla="*/ 2147483647 w 3864"/>
              <a:gd name="T3" fmla="*/ 2147483647 h 6111"/>
              <a:gd name="T4" fmla="*/ 2147483647 w 3864"/>
              <a:gd name="T5" fmla="*/ 2147483647 h 6111"/>
              <a:gd name="T6" fmla="*/ 2147483647 w 3864"/>
              <a:gd name="T7" fmla="*/ 2147483647 h 6111"/>
              <a:gd name="T8" fmla="*/ 2147483647 w 3864"/>
              <a:gd name="T9" fmla="*/ 2147483647 h 6111"/>
              <a:gd name="T10" fmla="*/ 2147483647 w 3864"/>
              <a:gd name="T11" fmla="*/ 2147483647 h 6111"/>
              <a:gd name="T12" fmla="*/ 2147483647 w 3864"/>
              <a:gd name="T13" fmla="*/ 2147483647 h 6111"/>
              <a:gd name="T14" fmla="*/ 2147483647 w 3864"/>
              <a:gd name="T15" fmla="*/ 2147483647 h 6111"/>
              <a:gd name="T16" fmla="*/ 2147483647 w 3864"/>
              <a:gd name="T17" fmla="*/ 2147483647 h 6111"/>
              <a:gd name="T18" fmla="*/ 2147483647 w 3864"/>
              <a:gd name="T19" fmla="*/ 2147483647 h 6111"/>
              <a:gd name="T20" fmla="*/ 2147483647 w 3864"/>
              <a:gd name="T21" fmla="*/ 2147483647 h 6111"/>
              <a:gd name="T22" fmla="*/ 2147483647 w 3864"/>
              <a:gd name="T23" fmla="*/ 2147483647 h 6111"/>
              <a:gd name="T24" fmla="*/ 2147483647 w 3864"/>
              <a:gd name="T25" fmla="*/ 2147483647 h 6111"/>
              <a:gd name="T26" fmla="*/ 2147483647 w 3864"/>
              <a:gd name="T27" fmla="*/ 2147483647 h 6111"/>
              <a:gd name="T28" fmla="*/ 2147483647 w 3864"/>
              <a:gd name="T29" fmla="*/ 2147483647 h 6111"/>
              <a:gd name="T30" fmla="*/ 2147483647 w 3864"/>
              <a:gd name="T31" fmla="*/ 2147483647 h 6111"/>
              <a:gd name="T32" fmla="*/ 2147483647 w 3864"/>
              <a:gd name="T33" fmla="*/ 2147483647 h 6111"/>
              <a:gd name="T34" fmla="*/ 2147483647 w 3864"/>
              <a:gd name="T35" fmla="*/ 2147483647 h 6111"/>
              <a:gd name="T36" fmla="*/ 2147483647 w 3864"/>
              <a:gd name="T37" fmla="*/ 2147483647 h 6111"/>
              <a:gd name="T38" fmla="*/ 2147483647 w 3864"/>
              <a:gd name="T39" fmla="*/ 2147483647 h 6111"/>
              <a:gd name="T40" fmla="*/ 2147483647 w 3864"/>
              <a:gd name="T41" fmla="*/ 2147483647 h 6111"/>
              <a:gd name="T42" fmla="*/ 2147483647 w 3864"/>
              <a:gd name="T43" fmla="*/ 2147483647 h 6111"/>
              <a:gd name="T44" fmla="*/ 2147483647 w 3864"/>
              <a:gd name="T45" fmla="*/ 2147483647 h 6111"/>
              <a:gd name="T46" fmla="*/ 2147483647 w 3864"/>
              <a:gd name="T47" fmla="*/ 2147483647 h 6111"/>
              <a:gd name="T48" fmla="*/ 2147483647 w 3864"/>
              <a:gd name="T49" fmla="*/ 2147483647 h 6111"/>
              <a:gd name="T50" fmla="*/ 2147483647 w 3864"/>
              <a:gd name="T51" fmla="*/ 2147483647 h 6111"/>
              <a:gd name="T52" fmla="*/ 2147483647 w 3864"/>
              <a:gd name="T53" fmla="*/ 2147483647 h 6111"/>
              <a:gd name="T54" fmla="*/ 2147483647 w 3864"/>
              <a:gd name="T55" fmla="*/ 2147483647 h 6111"/>
              <a:gd name="T56" fmla="*/ 2147483647 w 3864"/>
              <a:gd name="T57" fmla="*/ 2147483647 h 6111"/>
              <a:gd name="T58" fmla="*/ 2147483647 w 3864"/>
              <a:gd name="T59" fmla="*/ 2147483647 h 6111"/>
              <a:gd name="T60" fmla="*/ 2147483647 w 3864"/>
              <a:gd name="T61" fmla="*/ 2147483647 h 6111"/>
              <a:gd name="T62" fmla="*/ 2147483647 w 3864"/>
              <a:gd name="T63" fmla="*/ 2147483647 h 6111"/>
              <a:gd name="T64" fmla="*/ 2147483647 w 3864"/>
              <a:gd name="T65" fmla="*/ 2147483647 h 6111"/>
              <a:gd name="T66" fmla="*/ 2147483647 w 3864"/>
              <a:gd name="T67" fmla="*/ 2147483647 h 6111"/>
              <a:gd name="T68" fmla="*/ 2147483647 w 3864"/>
              <a:gd name="T69" fmla="*/ 2147483647 h 6111"/>
              <a:gd name="T70" fmla="*/ 2147483647 w 3864"/>
              <a:gd name="T71" fmla="*/ 2147483647 h 6111"/>
              <a:gd name="T72" fmla="*/ 2147483647 w 3864"/>
              <a:gd name="T73" fmla="*/ 2147483647 h 6111"/>
              <a:gd name="T74" fmla="*/ 2147483647 w 3864"/>
              <a:gd name="T75" fmla="*/ 2147483647 h 6111"/>
              <a:gd name="T76" fmla="*/ 2147483647 w 3864"/>
              <a:gd name="T77" fmla="*/ 2147483647 h 6111"/>
              <a:gd name="T78" fmla="*/ 2147483647 w 3864"/>
              <a:gd name="T79" fmla="*/ 2147483647 h 6111"/>
              <a:gd name="T80" fmla="*/ 2147483647 w 3864"/>
              <a:gd name="T81" fmla="*/ 2147483647 h 6111"/>
              <a:gd name="T82" fmla="*/ 2147483647 w 3864"/>
              <a:gd name="T83" fmla="*/ 2147483647 h 6111"/>
              <a:gd name="T84" fmla="*/ 2147483647 w 3864"/>
              <a:gd name="T85" fmla="*/ 2147483647 h 6111"/>
              <a:gd name="T86" fmla="*/ 2147483647 w 3864"/>
              <a:gd name="T87" fmla="*/ 2147483647 h 6111"/>
              <a:gd name="T88" fmla="*/ 2147483647 w 3864"/>
              <a:gd name="T89" fmla="*/ 2147483647 h 6111"/>
              <a:gd name="T90" fmla="*/ 2147483647 w 3864"/>
              <a:gd name="T91" fmla="*/ 2147483647 h 6111"/>
              <a:gd name="T92" fmla="*/ 2147483647 w 3864"/>
              <a:gd name="T93" fmla="*/ 2147483647 h 6111"/>
              <a:gd name="T94" fmla="*/ 2147483647 w 3864"/>
              <a:gd name="T95" fmla="*/ 2147483647 h 6111"/>
              <a:gd name="T96" fmla="*/ 2147483647 w 3864"/>
              <a:gd name="T97" fmla="*/ 2147483647 h 6111"/>
              <a:gd name="T98" fmla="*/ 2147483647 w 3864"/>
              <a:gd name="T99" fmla="*/ 2147483647 h 6111"/>
              <a:gd name="T100" fmla="*/ 2147483647 w 3864"/>
              <a:gd name="T101" fmla="*/ 2147483647 h 6111"/>
              <a:gd name="T102" fmla="*/ 2147483647 w 3864"/>
              <a:gd name="T103" fmla="*/ 2147483647 h 6111"/>
              <a:gd name="T104" fmla="*/ 2147483647 w 3864"/>
              <a:gd name="T105" fmla="*/ 2147483647 h 6111"/>
              <a:gd name="T106" fmla="*/ 2147483647 w 3864"/>
              <a:gd name="T107" fmla="*/ 2147483647 h 6111"/>
              <a:gd name="T108" fmla="*/ 2147483647 w 3864"/>
              <a:gd name="T109" fmla="*/ 2147483647 h 6111"/>
              <a:gd name="T110" fmla="*/ 2147483647 w 3864"/>
              <a:gd name="T111" fmla="*/ 2147483647 h 6111"/>
              <a:gd name="T112" fmla="*/ 2147483647 w 3864"/>
              <a:gd name="T113" fmla="*/ 2147483647 h 6111"/>
              <a:gd name="T114" fmla="*/ 2147483647 w 3864"/>
              <a:gd name="T115" fmla="*/ 2147483647 h 6111"/>
              <a:gd name="T116" fmla="*/ 2147483647 w 3864"/>
              <a:gd name="T117" fmla="*/ 2147483647 h 6111"/>
              <a:gd name="T118" fmla="*/ 2147483647 w 3864"/>
              <a:gd name="T119" fmla="*/ 2147483647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864"/>
              <a:gd name="T181" fmla="*/ 0 h 6111"/>
              <a:gd name="T182" fmla="*/ 3864 w 3864"/>
              <a:gd name="T183" fmla="*/ 6111 h 611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bg1"/>
          </a:solidFill>
          <a:ln w="9525">
            <a:noFill/>
            <a:round/>
            <a:headEnd/>
            <a:tailEnd/>
          </a:ln>
        </p:spPr>
        <p:txBody>
          <a:bodyPr/>
          <a:lstStyle/>
          <a:p>
            <a:endParaRPr lang="zh-CN" altLang="en-US"/>
          </a:p>
        </p:txBody>
      </p:sp>
      <p:sp>
        <p:nvSpPr>
          <p:cNvPr id="100368" name="KSO_Shape"/>
          <p:cNvSpPr>
            <a:spLocks/>
          </p:cNvSpPr>
          <p:nvPr/>
        </p:nvSpPr>
        <p:spPr bwMode="auto">
          <a:xfrm>
            <a:off x="5672138" y="2132013"/>
            <a:ext cx="298450" cy="581025"/>
          </a:xfrm>
          <a:custGeom>
            <a:avLst/>
            <a:gdLst>
              <a:gd name="T0" fmla="*/ 2147483647 w 3408"/>
              <a:gd name="T1" fmla="*/ 2147483647 h 6695"/>
              <a:gd name="T2" fmla="*/ 2147483647 w 3408"/>
              <a:gd name="T3" fmla="*/ 2147483647 h 6695"/>
              <a:gd name="T4" fmla="*/ 0 w 3408"/>
              <a:gd name="T5" fmla="*/ 2147483647 h 6695"/>
              <a:gd name="T6" fmla="*/ 0 w 3408"/>
              <a:gd name="T7" fmla="*/ 2147483647 h 6695"/>
              <a:gd name="T8" fmla="*/ 2147483647 w 3408"/>
              <a:gd name="T9" fmla="*/ 2147483647 h 6695"/>
              <a:gd name="T10" fmla="*/ 2147483647 w 3408"/>
              <a:gd name="T11" fmla="*/ 2147483647 h 6695"/>
              <a:gd name="T12" fmla="*/ 2147483647 w 3408"/>
              <a:gd name="T13" fmla="*/ 2147483647 h 6695"/>
              <a:gd name="T14" fmla="*/ 2147483647 w 3408"/>
              <a:gd name="T15" fmla="*/ 2147483647 h 6695"/>
              <a:gd name="T16" fmla="*/ 2147483647 w 3408"/>
              <a:gd name="T17" fmla="*/ 2147483647 h 6695"/>
              <a:gd name="T18" fmla="*/ 2147483647 w 3408"/>
              <a:gd name="T19" fmla="*/ 2147483647 h 6695"/>
              <a:gd name="T20" fmla="*/ 2147483647 w 3408"/>
              <a:gd name="T21" fmla="*/ 2147483647 h 6695"/>
              <a:gd name="T22" fmla="*/ 2147483647 w 3408"/>
              <a:gd name="T23" fmla="*/ 2147483647 h 6695"/>
              <a:gd name="T24" fmla="*/ 2147483647 w 3408"/>
              <a:gd name="T25" fmla="*/ 2147483647 h 6695"/>
              <a:gd name="T26" fmla="*/ 2147483647 w 3408"/>
              <a:gd name="T27" fmla="*/ 2147483647 h 6695"/>
              <a:gd name="T28" fmla="*/ 2147483647 w 3408"/>
              <a:gd name="T29" fmla="*/ 2147483647 h 6695"/>
              <a:gd name="T30" fmla="*/ 2147483647 w 3408"/>
              <a:gd name="T31" fmla="*/ 2147483647 h 6695"/>
              <a:gd name="T32" fmla="*/ 2147483647 w 3408"/>
              <a:gd name="T33" fmla="*/ 2147483647 h 6695"/>
              <a:gd name="T34" fmla="*/ 2147483647 w 3408"/>
              <a:gd name="T35" fmla="*/ 2147483647 h 6695"/>
              <a:gd name="T36" fmla="*/ 2147483647 w 3408"/>
              <a:gd name="T37" fmla="*/ 2147483647 h 6695"/>
              <a:gd name="T38" fmla="*/ 2147483647 w 3408"/>
              <a:gd name="T39" fmla="*/ 2147483647 h 6695"/>
              <a:gd name="T40" fmla="*/ 2147483647 w 3408"/>
              <a:gd name="T41" fmla="*/ 2147483647 h 6695"/>
              <a:gd name="T42" fmla="*/ 2147483647 w 3408"/>
              <a:gd name="T43" fmla="*/ 2147483647 h 6695"/>
              <a:gd name="T44" fmla="*/ 2147483647 w 3408"/>
              <a:gd name="T45" fmla="*/ 2147483647 h 6695"/>
              <a:gd name="T46" fmla="*/ 2147483647 w 3408"/>
              <a:gd name="T47" fmla="*/ 2147483647 h 6695"/>
              <a:gd name="T48" fmla="*/ 2147483647 w 3408"/>
              <a:gd name="T49" fmla="*/ 2147483647 h 6695"/>
              <a:gd name="T50" fmla="*/ 2147483647 w 3408"/>
              <a:gd name="T51" fmla="*/ 2147483647 h 6695"/>
              <a:gd name="T52" fmla="*/ 2147483647 w 3408"/>
              <a:gd name="T53" fmla="*/ 2147483647 h 6695"/>
              <a:gd name="T54" fmla="*/ 2147483647 w 3408"/>
              <a:gd name="T55" fmla="*/ 2147483647 h 6695"/>
              <a:gd name="T56" fmla="*/ 2147483647 w 3408"/>
              <a:gd name="T57" fmla="*/ 2147483647 h 6695"/>
              <a:gd name="T58" fmla="*/ 2147483647 w 3408"/>
              <a:gd name="T59" fmla="*/ 2147483647 h 6695"/>
              <a:gd name="T60" fmla="*/ 2147483647 w 3408"/>
              <a:gd name="T61" fmla="*/ 2147483647 h 6695"/>
              <a:gd name="T62" fmla="*/ 2147483647 w 3408"/>
              <a:gd name="T63" fmla="*/ 2147483647 h 6695"/>
              <a:gd name="T64" fmla="*/ 2147483647 w 3408"/>
              <a:gd name="T65" fmla="*/ 2147483647 h 6695"/>
              <a:gd name="T66" fmla="*/ 2147483647 w 3408"/>
              <a:gd name="T67" fmla="*/ 2147483647 h 6695"/>
              <a:gd name="T68" fmla="*/ 2147483647 w 3408"/>
              <a:gd name="T69" fmla="*/ 2147483647 h 6695"/>
              <a:gd name="T70" fmla="*/ 2147483647 w 3408"/>
              <a:gd name="T71" fmla="*/ 2147483647 h 6695"/>
              <a:gd name="T72" fmla="*/ 2147483647 w 3408"/>
              <a:gd name="T73" fmla="*/ 2147483647 h 6695"/>
              <a:gd name="T74" fmla="*/ 2147483647 w 3408"/>
              <a:gd name="T75" fmla="*/ 2147483647 h 6695"/>
              <a:gd name="T76" fmla="*/ 2147483647 w 3408"/>
              <a:gd name="T77" fmla="*/ 2147483647 h 6695"/>
              <a:gd name="T78" fmla="*/ 2147483647 w 3408"/>
              <a:gd name="T79" fmla="*/ 2147483647 h 6695"/>
              <a:gd name="T80" fmla="*/ 2147483647 w 3408"/>
              <a:gd name="T81" fmla="*/ 2147483647 h 6695"/>
              <a:gd name="T82" fmla="*/ 2147483647 w 3408"/>
              <a:gd name="T83" fmla="*/ 2147483647 h 6695"/>
              <a:gd name="T84" fmla="*/ 2147483647 w 3408"/>
              <a:gd name="T85" fmla="*/ 2147483647 h 6695"/>
              <a:gd name="T86" fmla="*/ 2147483647 w 3408"/>
              <a:gd name="T87" fmla="*/ 2147483647 h 6695"/>
              <a:gd name="T88" fmla="*/ 2147483647 w 3408"/>
              <a:gd name="T89" fmla="*/ 2147483647 h 6695"/>
              <a:gd name="T90" fmla="*/ 2147483647 w 3408"/>
              <a:gd name="T91" fmla="*/ 2147483647 h 6695"/>
              <a:gd name="T92" fmla="*/ 2147483647 w 3408"/>
              <a:gd name="T93" fmla="*/ 2147483647 h 669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408"/>
              <a:gd name="T142" fmla="*/ 0 h 6695"/>
              <a:gd name="T143" fmla="*/ 3408 w 3408"/>
              <a:gd name="T144" fmla="*/ 6695 h 6695"/>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408" h="6695">
                <a:moveTo>
                  <a:pt x="0" y="2326"/>
                </a:moveTo>
                <a:lnTo>
                  <a:pt x="847" y="2730"/>
                </a:lnTo>
                <a:lnTo>
                  <a:pt x="847" y="6545"/>
                </a:lnTo>
                <a:lnTo>
                  <a:pt x="0" y="6143"/>
                </a:lnTo>
                <a:lnTo>
                  <a:pt x="0" y="2326"/>
                </a:lnTo>
                <a:close/>
                <a:moveTo>
                  <a:pt x="2010" y="1223"/>
                </a:moveTo>
                <a:lnTo>
                  <a:pt x="2318" y="1123"/>
                </a:lnTo>
                <a:lnTo>
                  <a:pt x="2318" y="1310"/>
                </a:lnTo>
                <a:lnTo>
                  <a:pt x="2010" y="1410"/>
                </a:lnTo>
                <a:lnTo>
                  <a:pt x="2010" y="1223"/>
                </a:lnTo>
                <a:close/>
                <a:moveTo>
                  <a:pt x="1413" y="1403"/>
                </a:moveTo>
                <a:lnTo>
                  <a:pt x="1721" y="1303"/>
                </a:lnTo>
                <a:lnTo>
                  <a:pt x="1721" y="1491"/>
                </a:lnTo>
                <a:lnTo>
                  <a:pt x="1413" y="1591"/>
                </a:lnTo>
                <a:lnTo>
                  <a:pt x="1413" y="1403"/>
                </a:lnTo>
                <a:close/>
                <a:moveTo>
                  <a:pt x="1084" y="764"/>
                </a:moveTo>
                <a:lnTo>
                  <a:pt x="1086" y="774"/>
                </a:lnTo>
                <a:lnTo>
                  <a:pt x="728" y="604"/>
                </a:lnTo>
                <a:lnTo>
                  <a:pt x="739" y="2014"/>
                </a:lnTo>
                <a:lnTo>
                  <a:pt x="754" y="2022"/>
                </a:lnTo>
                <a:lnTo>
                  <a:pt x="388" y="2123"/>
                </a:lnTo>
                <a:lnTo>
                  <a:pt x="1179" y="2522"/>
                </a:lnTo>
                <a:lnTo>
                  <a:pt x="1164" y="6588"/>
                </a:lnTo>
                <a:lnTo>
                  <a:pt x="1200" y="6601"/>
                </a:lnTo>
                <a:lnTo>
                  <a:pt x="1236" y="6613"/>
                </a:lnTo>
                <a:lnTo>
                  <a:pt x="1272" y="6623"/>
                </a:lnTo>
                <a:lnTo>
                  <a:pt x="1308" y="6634"/>
                </a:lnTo>
                <a:lnTo>
                  <a:pt x="1344" y="6643"/>
                </a:lnTo>
                <a:lnTo>
                  <a:pt x="1380" y="6652"/>
                </a:lnTo>
                <a:lnTo>
                  <a:pt x="1414" y="6659"/>
                </a:lnTo>
                <a:lnTo>
                  <a:pt x="1450" y="6666"/>
                </a:lnTo>
                <a:lnTo>
                  <a:pt x="1486" y="6673"/>
                </a:lnTo>
                <a:lnTo>
                  <a:pt x="1522" y="6679"/>
                </a:lnTo>
                <a:lnTo>
                  <a:pt x="1557" y="6684"/>
                </a:lnTo>
                <a:lnTo>
                  <a:pt x="1593" y="6687"/>
                </a:lnTo>
                <a:lnTo>
                  <a:pt x="1629" y="6691"/>
                </a:lnTo>
                <a:lnTo>
                  <a:pt x="1664" y="6693"/>
                </a:lnTo>
                <a:lnTo>
                  <a:pt x="1700" y="6694"/>
                </a:lnTo>
                <a:lnTo>
                  <a:pt x="1735" y="6695"/>
                </a:lnTo>
                <a:lnTo>
                  <a:pt x="1771" y="6695"/>
                </a:lnTo>
                <a:lnTo>
                  <a:pt x="1806" y="6695"/>
                </a:lnTo>
                <a:lnTo>
                  <a:pt x="1842" y="6694"/>
                </a:lnTo>
                <a:lnTo>
                  <a:pt x="1877" y="6692"/>
                </a:lnTo>
                <a:lnTo>
                  <a:pt x="1912" y="6689"/>
                </a:lnTo>
                <a:lnTo>
                  <a:pt x="1947" y="6686"/>
                </a:lnTo>
                <a:lnTo>
                  <a:pt x="1983" y="6681"/>
                </a:lnTo>
                <a:lnTo>
                  <a:pt x="2018" y="6677"/>
                </a:lnTo>
                <a:lnTo>
                  <a:pt x="2053" y="6671"/>
                </a:lnTo>
                <a:lnTo>
                  <a:pt x="2089" y="6664"/>
                </a:lnTo>
                <a:lnTo>
                  <a:pt x="2159" y="6650"/>
                </a:lnTo>
                <a:lnTo>
                  <a:pt x="2229" y="6633"/>
                </a:lnTo>
                <a:lnTo>
                  <a:pt x="2299" y="6612"/>
                </a:lnTo>
                <a:lnTo>
                  <a:pt x="2369" y="6588"/>
                </a:lnTo>
                <a:lnTo>
                  <a:pt x="2440" y="6563"/>
                </a:lnTo>
                <a:lnTo>
                  <a:pt x="2509" y="6535"/>
                </a:lnTo>
                <a:lnTo>
                  <a:pt x="2579" y="6504"/>
                </a:lnTo>
                <a:lnTo>
                  <a:pt x="2649" y="6470"/>
                </a:lnTo>
                <a:lnTo>
                  <a:pt x="2718" y="6434"/>
                </a:lnTo>
                <a:lnTo>
                  <a:pt x="2787" y="6396"/>
                </a:lnTo>
                <a:lnTo>
                  <a:pt x="2856" y="6354"/>
                </a:lnTo>
                <a:lnTo>
                  <a:pt x="2926" y="6311"/>
                </a:lnTo>
                <a:lnTo>
                  <a:pt x="2994" y="6264"/>
                </a:lnTo>
                <a:lnTo>
                  <a:pt x="3064" y="6216"/>
                </a:lnTo>
                <a:lnTo>
                  <a:pt x="3133" y="6165"/>
                </a:lnTo>
                <a:lnTo>
                  <a:pt x="3201" y="6112"/>
                </a:lnTo>
                <a:lnTo>
                  <a:pt x="3271" y="6057"/>
                </a:lnTo>
                <a:lnTo>
                  <a:pt x="3339" y="5999"/>
                </a:lnTo>
                <a:lnTo>
                  <a:pt x="3408" y="5939"/>
                </a:lnTo>
                <a:lnTo>
                  <a:pt x="3408" y="2146"/>
                </a:lnTo>
                <a:lnTo>
                  <a:pt x="1402" y="2803"/>
                </a:lnTo>
                <a:lnTo>
                  <a:pt x="1402" y="2555"/>
                </a:lnTo>
                <a:lnTo>
                  <a:pt x="3408" y="1899"/>
                </a:lnTo>
                <a:lnTo>
                  <a:pt x="3408" y="1887"/>
                </a:lnTo>
                <a:lnTo>
                  <a:pt x="2673" y="1570"/>
                </a:lnTo>
                <a:lnTo>
                  <a:pt x="2668" y="301"/>
                </a:lnTo>
                <a:lnTo>
                  <a:pt x="2147" y="23"/>
                </a:lnTo>
                <a:lnTo>
                  <a:pt x="2109" y="0"/>
                </a:lnTo>
                <a:lnTo>
                  <a:pt x="2068" y="13"/>
                </a:lnTo>
                <a:lnTo>
                  <a:pt x="843" y="442"/>
                </a:lnTo>
                <a:lnTo>
                  <a:pt x="1075" y="583"/>
                </a:lnTo>
                <a:lnTo>
                  <a:pt x="2084" y="219"/>
                </a:lnTo>
                <a:lnTo>
                  <a:pt x="2320" y="356"/>
                </a:lnTo>
                <a:lnTo>
                  <a:pt x="1084" y="764"/>
                </a:lnTo>
                <a:close/>
                <a:moveTo>
                  <a:pt x="2470" y="538"/>
                </a:moveTo>
                <a:lnTo>
                  <a:pt x="1224" y="936"/>
                </a:lnTo>
                <a:lnTo>
                  <a:pt x="1230" y="2298"/>
                </a:lnTo>
                <a:lnTo>
                  <a:pt x="2470" y="1885"/>
                </a:lnTo>
                <a:lnTo>
                  <a:pt x="2470" y="538"/>
                </a:lnTo>
                <a:close/>
              </a:path>
            </a:pathLst>
          </a:custGeom>
          <a:solidFill>
            <a:schemeClr val="bg1"/>
          </a:solidFill>
          <a:ln w="9525">
            <a:noFill/>
            <a:round/>
            <a:headEnd/>
            <a:tailEnd/>
          </a:ln>
        </p:spPr>
        <p:txBody>
          <a:bodyPr/>
          <a:lstStyle/>
          <a:p>
            <a:endParaRPr lang="zh-CN" altLang="en-US"/>
          </a:p>
        </p:txBody>
      </p:sp>
      <p:sp>
        <p:nvSpPr>
          <p:cNvPr id="100369" name="KSO_Shape"/>
          <p:cNvSpPr>
            <a:spLocks/>
          </p:cNvSpPr>
          <p:nvPr/>
        </p:nvSpPr>
        <p:spPr bwMode="auto">
          <a:xfrm>
            <a:off x="7519988" y="2174875"/>
            <a:ext cx="544512" cy="542925"/>
          </a:xfrm>
          <a:custGeom>
            <a:avLst/>
            <a:gdLst>
              <a:gd name="T0" fmla="*/ 2147483647 w 4218"/>
              <a:gd name="T1" fmla="*/ 2147483647 h 4267"/>
              <a:gd name="T2" fmla="*/ 2147483647 w 4218"/>
              <a:gd name="T3" fmla="*/ 2147483647 h 4267"/>
              <a:gd name="T4" fmla="*/ 2147483647 w 4218"/>
              <a:gd name="T5" fmla="*/ 2147483647 h 4267"/>
              <a:gd name="T6" fmla="*/ 2147483647 w 4218"/>
              <a:gd name="T7" fmla="*/ 2147483647 h 4267"/>
              <a:gd name="T8" fmla="*/ 2147483647 w 4218"/>
              <a:gd name="T9" fmla="*/ 2147483647 h 4267"/>
              <a:gd name="T10" fmla="*/ 2147483647 w 4218"/>
              <a:gd name="T11" fmla="*/ 2147483647 h 4267"/>
              <a:gd name="T12" fmla="*/ 2147483647 w 4218"/>
              <a:gd name="T13" fmla="*/ 2147483647 h 4267"/>
              <a:gd name="T14" fmla="*/ 2147483647 w 4218"/>
              <a:gd name="T15" fmla="*/ 2147483647 h 4267"/>
              <a:gd name="T16" fmla="*/ 2147483647 w 4218"/>
              <a:gd name="T17" fmla="*/ 2147483647 h 4267"/>
              <a:gd name="T18" fmla="*/ 2147483647 w 4218"/>
              <a:gd name="T19" fmla="*/ 2147483647 h 4267"/>
              <a:gd name="T20" fmla="*/ 2147483647 w 4218"/>
              <a:gd name="T21" fmla="*/ 2147483647 h 4267"/>
              <a:gd name="T22" fmla="*/ 2147483647 w 4218"/>
              <a:gd name="T23" fmla="*/ 2147483647 h 4267"/>
              <a:gd name="T24" fmla="*/ 2147483647 w 4218"/>
              <a:gd name="T25" fmla="*/ 2147483647 h 4267"/>
              <a:gd name="T26" fmla="*/ 2147483647 w 4218"/>
              <a:gd name="T27" fmla="*/ 2147483647 h 4267"/>
              <a:gd name="T28" fmla="*/ 2147483647 w 4218"/>
              <a:gd name="T29" fmla="*/ 2147483647 h 4267"/>
              <a:gd name="T30" fmla="*/ 2147483647 w 4218"/>
              <a:gd name="T31" fmla="*/ 2147483647 h 4267"/>
              <a:gd name="T32" fmla="*/ 2147483647 w 4218"/>
              <a:gd name="T33" fmla="*/ 2147483647 h 4267"/>
              <a:gd name="T34" fmla="*/ 2147483647 w 4218"/>
              <a:gd name="T35" fmla="*/ 2147483647 h 4267"/>
              <a:gd name="T36" fmla="*/ 2147483647 w 4218"/>
              <a:gd name="T37" fmla="*/ 2147483647 h 4267"/>
              <a:gd name="T38" fmla="*/ 2147483647 w 4218"/>
              <a:gd name="T39" fmla="*/ 2147483647 h 4267"/>
              <a:gd name="T40" fmla="*/ 2147483647 w 4218"/>
              <a:gd name="T41" fmla="*/ 2147483647 h 4267"/>
              <a:gd name="T42" fmla="*/ 2147483647 w 4218"/>
              <a:gd name="T43" fmla="*/ 2147483647 h 4267"/>
              <a:gd name="T44" fmla="*/ 2147483647 w 4218"/>
              <a:gd name="T45" fmla="*/ 2147483647 h 4267"/>
              <a:gd name="T46" fmla="*/ 2147483647 w 4218"/>
              <a:gd name="T47" fmla="*/ 2147483647 h 4267"/>
              <a:gd name="T48" fmla="*/ 2147483647 w 4218"/>
              <a:gd name="T49" fmla="*/ 2147483647 h 4267"/>
              <a:gd name="T50" fmla="*/ 2147483647 w 4218"/>
              <a:gd name="T51" fmla="*/ 2147483647 h 4267"/>
              <a:gd name="T52" fmla="*/ 2147483647 w 4218"/>
              <a:gd name="T53" fmla="*/ 2147483647 h 4267"/>
              <a:gd name="T54" fmla="*/ 2147483647 w 4218"/>
              <a:gd name="T55" fmla="*/ 2147483647 h 4267"/>
              <a:gd name="T56" fmla="*/ 2147483647 w 4218"/>
              <a:gd name="T57" fmla="*/ 2147483647 h 4267"/>
              <a:gd name="T58" fmla="*/ 2147483647 w 4218"/>
              <a:gd name="T59" fmla="*/ 2147483647 h 4267"/>
              <a:gd name="T60" fmla="*/ 2147483647 w 4218"/>
              <a:gd name="T61" fmla="*/ 2147483647 h 4267"/>
              <a:gd name="T62" fmla="*/ 2147483647 w 4218"/>
              <a:gd name="T63" fmla="*/ 2147483647 h 4267"/>
              <a:gd name="T64" fmla="*/ 2147483647 w 4218"/>
              <a:gd name="T65" fmla="*/ 2147483647 h 4267"/>
              <a:gd name="T66" fmla="*/ 2147483647 w 4218"/>
              <a:gd name="T67" fmla="*/ 2147483647 h 4267"/>
              <a:gd name="T68" fmla="*/ 2147483647 w 4218"/>
              <a:gd name="T69" fmla="*/ 2147483647 h 4267"/>
              <a:gd name="T70" fmla="*/ 2147483647 w 4218"/>
              <a:gd name="T71" fmla="*/ 2147483647 h 4267"/>
              <a:gd name="T72" fmla="*/ 2147483647 w 4218"/>
              <a:gd name="T73" fmla="*/ 2147483647 h 4267"/>
              <a:gd name="T74" fmla="*/ 2147483647 w 4218"/>
              <a:gd name="T75" fmla="*/ 2147483647 h 4267"/>
              <a:gd name="T76" fmla="*/ 2147483647 w 4218"/>
              <a:gd name="T77" fmla="*/ 2147483647 h 4267"/>
              <a:gd name="T78" fmla="*/ 2147483647 w 4218"/>
              <a:gd name="T79" fmla="*/ 2147483647 h 4267"/>
              <a:gd name="T80" fmla="*/ 2147483647 w 4218"/>
              <a:gd name="T81" fmla="*/ 2147483647 h 4267"/>
              <a:gd name="T82" fmla="*/ 2147483647 w 4218"/>
              <a:gd name="T83" fmla="*/ 2147483647 h 4267"/>
              <a:gd name="T84" fmla="*/ 2147483647 w 4218"/>
              <a:gd name="T85" fmla="*/ 2147483647 h 4267"/>
              <a:gd name="T86" fmla="*/ 2147483647 w 4218"/>
              <a:gd name="T87" fmla="*/ 2147483647 h 4267"/>
              <a:gd name="T88" fmla="*/ 2147483647 w 4218"/>
              <a:gd name="T89" fmla="*/ 2147483647 h 4267"/>
              <a:gd name="T90" fmla="*/ 2147483647 w 4218"/>
              <a:gd name="T91" fmla="*/ 2147483647 h 4267"/>
              <a:gd name="T92" fmla="*/ 2147483647 w 4218"/>
              <a:gd name="T93" fmla="*/ 2147483647 h 4267"/>
              <a:gd name="T94" fmla="*/ 2147483647 w 4218"/>
              <a:gd name="T95" fmla="*/ 2147483647 h 4267"/>
              <a:gd name="T96" fmla="*/ 2147483647 w 4218"/>
              <a:gd name="T97" fmla="*/ 2147483647 h 4267"/>
              <a:gd name="T98" fmla="*/ 2147483647 w 4218"/>
              <a:gd name="T99" fmla="*/ 2147483647 h 4267"/>
              <a:gd name="T100" fmla="*/ 2147483647 w 4218"/>
              <a:gd name="T101" fmla="*/ 2147483647 h 4267"/>
              <a:gd name="T102" fmla="*/ 2147483647 w 4218"/>
              <a:gd name="T103" fmla="*/ 2147483647 h 4267"/>
              <a:gd name="T104" fmla="*/ 2147483647 w 4218"/>
              <a:gd name="T105" fmla="*/ 2147483647 h 4267"/>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218"/>
              <a:gd name="T160" fmla="*/ 0 h 4267"/>
              <a:gd name="T161" fmla="*/ 4218 w 4218"/>
              <a:gd name="T162" fmla="*/ 4267 h 4267"/>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218" h="4267">
                <a:moveTo>
                  <a:pt x="276" y="0"/>
                </a:moveTo>
                <a:lnTo>
                  <a:pt x="309" y="188"/>
                </a:lnTo>
                <a:lnTo>
                  <a:pt x="363" y="500"/>
                </a:lnTo>
                <a:lnTo>
                  <a:pt x="488" y="1217"/>
                </a:lnTo>
                <a:lnTo>
                  <a:pt x="563" y="1641"/>
                </a:lnTo>
                <a:lnTo>
                  <a:pt x="638" y="2060"/>
                </a:lnTo>
                <a:lnTo>
                  <a:pt x="706" y="2439"/>
                </a:lnTo>
                <a:lnTo>
                  <a:pt x="762" y="2745"/>
                </a:lnTo>
                <a:lnTo>
                  <a:pt x="770" y="2785"/>
                </a:lnTo>
                <a:lnTo>
                  <a:pt x="779" y="2828"/>
                </a:lnTo>
                <a:lnTo>
                  <a:pt x="790" y="2874"/>
                </a:lnTo>
                <a:lnTo>
                  <a:pt x="803" y="2921"/>
                </a:lnTo>
                <a:lnTo>
                  <a:pt x="811" y="2945"/>
                </a:lnTo>
                <a:lnTo>
                  <a:pt x="818" y="2968"/>
                </a:lnTo>
                <a:lnTo>
                  <a:pt x="828" y="2993"/>
                </a:lnTo>
                <a:lnTo>
                  <a:pt x="838" y="3017"/>
                </a:lnTo>
                <a:lnTo>
                  <a:pt x="849" y="3041"/>
                </a:lnTo>
                <a:lnTo>
                  <a:pt x="861" y="3064"/>
                </a:lnTo>
                <a:lnTo>
                  <a:pt x="874" y="3087"/>
                </a:lnTo>
                <a:lnTo>
                  <a:pt x="890" y="3110"/>
                </a:lnTo>
                <a:lnTo>
                  <a:pt x="905" y="3132"/>
                </a:lnTo>
                <a:lnTo>
                  <a:pt x="923" y="3154"/>
                </a:lnTo>
                <a:lnTo>
                  <a:pt x="940" y="3174"/>
                </a:lnTo>
                <a:lnTo>
                  <a:pt x="961" y="3194"/>
                </a:lnTo>
                <a:lnTo>
                  <a:pt x="982" y="3213"/>
                </a:lnTo>
                <a:lnTo>
                  <a:pt x="1005" y="3231"/>
                </a:lnTo>
                <a:lnTo>
                  <a:pt x="1031" y="3248"/>
                </a:lnTo>
                <a:lnTo>
                  <a:pt x="1057" y="3262"/>
                </a:lnTo>
                <a:lnTo>
                  <a:pt x="1085" y="3276"/>
                </a:lnTo>
                <a:lnTo>
                  <a:pt x="1115" y="3289"/>
                </a:lnTo>
                <a:lnTo>
                  <a:pt x="1147" y="3300"/>
                </a:lnTo>
                <a:lnTo>
                  <a:pt x="1181" y="3308"/>
                </a:lnTo>
                <a:lnTo>
                  <a:pt x="1217" y="3316"/>
                </a:lnTo>
                <a:lnTo>
                  <a:pt x="1255" y="3322"/>
                </a:lnTo>
                <a:lnTo>
                  <a:pt x="1296" y="3325"/>
                </a:lnTo>
                <a:lnTo>
                  <a:pt x="1338" y="3326"/>
                </a:lnTo>
                <a:lnTo>
                  <a:pt x="2594" y="3326"/>
                </a:lnTo>
                <a:lnTo>
                  <a:pt x="2637" y="3325"/>
                </a:lnTo>
                <a:lnTo>
                  <a:pt x="2677" y="3322"/>
                </a:lnTo>
                <a:lnTo>
                  <a:pt x="2715" y="3316"/>
                </a:lnTo>
                <a:lnTo>
                  <a:pt x="2751" y="3308"/>
                </a:lnTo>
                <a:lnTo>
                  <a:pt x="2785" y="3300"/>
                </a:lnTo>
                <a:lnTo>
                  <a:pt x="2817" y="3289"/>
                </a:lnTo>
                <a:lnTo>
                  <a:pt x="2847" y="3276"/>
                </a:lnTo>
                <a:lnTo>
                  <a:pt x="2875" y="3262"/>
                </a:lnTo>
                <a:lnTo>
                  <a:pt x="2901" y="3248"/>
                </a:lnTo>
                <a:lnTo>
                  <a:pt x="2926" y="3231"/>
                </a:lnTo>
                <a:lnTo>
                  <a:pt x="2949" y="3213"/>
                </a:lnTo>
                <a:lnTo>
                  <a:pt x="2970" y="3194"/>
                </a:lnTo>
                <a:lnTo>
                  <a:pt x="2990" y="3174"/>
                </a:lnTo>
                <a:lnTo>
                  <a:pt x="3009" y="3154"/>
                </a:lnTo>
                <a:lnTo>
                  <a:pt x="3026" y="3132"/>
                </a:lnTo>
                <a:lnTo>
                  <a:pt x="3042" y="3110"/>
                </a:lnTo>
                <a:lnTo>
                  <a:pt x="3056" y="3087"/>
                </a:lnTo>
                <a:lnTo>
                  <a:pt x="3069" y="3064"/>
                </a:lnTo>
                <a:lnTo>
                  <a:pt x="3081" y="3041"/>
                </a:lnTo>
                <a:lnTo>
                  <a:pt x="3094" y="3017"/>
                </a:lnTo>
                <a:lnTo>
                  <a:pt x="3103" y="2993"/>
                </a:lnTo>
                <a:lnTo>
                  <a:pt x="3112" y="2968"/>
                </a:lnTo>
                <a:lnTo>
                  <a:pt x="3121" y="2945"/>
                </a:lnTo>
                <a:lnTo>
                  <a:pt x="3129" y="2921"/>
                </a:lnTo>
                <a:lnTo>
                  <a:pt x="3142" y="2874"/>
                </a:lnTo>
                <a:lnTo>
                  <a:pt x="3152" y="2828"/>
                </a:lnTo>
                <a:lnTo>
                  <a:pt x="3161" y="2785"/>
                </a:lnTo>
                <a:lnTo>
                  <a:pt x="3168" y="2745"/>
                </a:lnTo>
                <a:lnTo>
                  <a:pt x="3226" y="2439"/>
                </a:lnTo>
                <a:lnTo>
                  <a:pt x="3294" y="2060"/>
                </a:lnTo>
                <a:lnTo>
                  <a:pt x="3367" y="1641"/>
                </a:lnTo>
                <a:lnTo>
                  <a:pt x="3442" y="1217"/>
                </a:lnTo>
                <a:lnTo>
                  <a:pt x="3568" y="500"/>
                </a:lnTo>
                <a:lnTo>
                  <a:pt x="3623" y="188"/>
                </a:lnTo>
                <a:lnTo>
                  <a:pt x="3655" y="0"/>
                </a:lnTo>
                <a:lnTo>
                  <a:pt x="276" y="0"/>
                </a:lnTo>
                <a:close/>
                <a:moveTo>
                  <a:pt x="3143" y="1066"/>
                </a:moveTo>
                <a:lnTo>
                  <a:pt x="787" y="1066"/>
                </a:lnTo>
                <a:lnTo>
                  <a:pt x="658" y="320"/>
                </a:lnTo>
                <a:lnTo>
                  <a:pt x="3274" y="320"/>
                </a:lnTo>
                <a:lnTo>
                  <a:pt x="3143" y="1066"/>
                </a:lnTo>
                <a:close/>
                <a:moveTo>
                  <a:pt x="4209" y="1156"/>
                </a:moveTo>
                <a:lnTo>
                  <a:pt x="4209" y="1156"/>
                </a:lnTo>
                <a:lnTo>
                  <a:pt x="4192" y="1251"/>
                </a:lnTo>
                <a:lnTo>
                  <a:pt x="4168" y="1369"/>
                </a:lnTo>
                <a:lnTo>
                  <a:pt x="4113" y="1645"/>
                </a:lnTo>
                <a:lnTo>
                  <a:pt x="4053" y="1936"/>
                </a:lnTo>
                <a:lnTo>
                  <a:pt x="4000" y="2191"/>
                </a:lnTo>
                <a:lnTo>
                  <a:pt x="3991" y="2228"/>
                </a:lnTo>
                <a:lnTo>
                  <a:pt x="3986" y="2250"/>
                </a:lnTo>
                <a:lnTo>
                  <a:pt x="3978" y="2273"/>
                </a:lnTo>
                <a:lnTo>
                  <a:pt x="3969" y="2297"/>
                </a:lnTo>
                <a:lnTo>
                  <a:pt x="3958" y="2322"/>
                </a:lnTo>
                <a:lnTo>
                  <a:pt x="3945" y="2346"/>
                </a:lnTo>
                <a:lnTo>
                  <a:pt x="3937" y="2358"/>
                </a:lnTo>
                <a:lnTo>
                  <a:pt x="3929" y="2369"/>
                </a:lnTo>
                <a:lnTo>
                  <a:pt x="3920" y="2381"/>
                </a:lnTo>
                <a:lnTo>
                  <a:pt x="3910" y="2392"/>
                </a:lnTo>
                <a:lnTo>
                  <a:pt x="3900" y="2403"/>
                </a:lnTo>
                <a:lnTo>
                  <a:pt x="3888" y="2413"/>
                </a:lnTo>
                <a:lnTo>
                  <a:pt x="3876" y="2423"/>
                </a:lnTo>
                <a:lnTo>
                  <a:pt x="3863" y="2433"/>
                </a:lnTo>
                <a:lnTo>
                  <a:pt x="3848" y="2441"/>
                </a:lnTo>
                <a:lnTo>
                  <a:pt x="3834" y="2449"/>
                </a:lnTo>
                <a:lnTo>
                  <a:pt x="3817" y="2457"/>
                </a:lnTo>
                <a:lnTo>
                  <a:pt x="3800" y="2463"/>
                </a:lnTo>
                <a:lnTo>
                  <a:pt x="3782" y="2469"/>
                </a:lnTo>
                <a:lnTo>
                  <a:pt x="3762" y="2474"/>
                </a:lnTo>
                <a:lnTo>
                  <a:pt x="3743" y="2478"/>
                </a:lnTo>
                <a:lnTo>
                  <a:pt x="3721" y="2481"/>
                </a:lnTo>
                <a:lnTo>
                  <a:pt x="3698" y="2482"/>
                </a:lnTo>
                <a:lnTo>
                  <a:pt x="3673" y="2483"/>
                </a:lnTo>
                <a:lnTo>
                  <a:pt x="3381" y="2483"/>
                </a:lnTo>
                <a:lnTo>
                  <a:pt x="3430" y="2208"/>
                </a:lnTo>
                <a:lnTo>
                  <a:pt x="3673" y="2208"/>
                </a:lnTo>
                <a:lnTo>
                  <a:pt x="3690" y="2207"/>
                </a:lnTo>
                <a:lnTo>
                  <a:pt x="3702" y="2206"/>
                </a:lnTo>
                <a:lnTo>
                  <a:pt x="3707" y="2204"/>
                </a:lnTo>
                <a:lnTo>
                  <a:pt x="3710" y="2204"/>
                </a:lnTo>
                <a:lnTo>
                  <a:pt x="3712" y="2199"/>
                </a:lnTo>
                <a:lnTo>
                  <a:pt x="3716" y="2188"/>
                </a:lnTo>
                <a:lnTo>
                  <a:pt x="3723" y="2167"/>
                </a:lnTo>
                <a:lnTo>
                  <a:pt x="3731" y="2133"/>
                </a:lnTo>
                <a:lnTo>
                  <a:pt x="3783" y="1881"/>
                </a:lnTo>
                <a:lnTo>
                  <a:pt x="3844" y="1592"/>
                </a:lnTo>
                <a:lnTo>
                  <a:pt x="3899" y="1318"/>
                </a:lnTo>
                <a:lnTo>
                  <a:pt x="3921" y="1203"/>
                </a:lnTo>
                <a:lnTo>
                  <a:pt x="3937" y="1109"/>
                </a:lnTo>
                <a:lnTo>
                  <a:pt x="3941" y="1093"/>
                </a:lnTo>
                <a:lnTo>
                  <a:pt x="3942" y="1075"/>
                </a:lnTo>
                <a:lnTo>
                  <a:pt x="3943" y="1057"/>
                </a:lnTo>
                <a:lnTo>
                  <a:pt x="3943" y="1039"/>
                </a:lnTo>
                <a:lnTo>
                  <a:pt x="3941" y="1021"/>
                </a:lnTo>
                <a:lnTo>
                  <a:pt x="3936" y="1004"/>
                </a:lnTo>
                <a:lnTo>
                  <a:pt x="3934" y="996"/>
                </a:lnTo>
                <a:lnTo>
                  <a:pt x="3931" y="988"/>
                </a:lnTo>
                <a:lnTo>
                  <a:pt x="3926" y="980"/>
                </a:lnTo>
                <a:lnTo>
                  <a:pt x="3922" y="974"/>
                </a:lnTo>
                <a:lnTo>
                  <a:pt x="3914" y="965"/>
                </a:lnTo>
                <a:lnTo>
                  <a:pt x="3906" y="957"/>
                </a:lnTo>
                <a:lnTo>
                  <a:pt x="3897" y="951"/>
                </a:lnTo>
                <a:lnTo>
                  <a:pt x="3889" y="945"/>
                </a:lnTo>
                <a:lnTo>
                  <a:pt x="3873" y="938"/>
                </a:lnTo>
                <a:lnTo>
                  <a:pt x="3860" y="933"/>
                </a:lnTo>
                <a:lnTo>
                  <a:pt x="3655" y="933"/>
                </a:lnTo>
                <a:lnTo>
                  <a:pt x="3703" y="659"/>
                </a:lnTo>
                <a:lnTo>
                  <a:pt x="3892" y="659"/>
                </a:lnTo>
                <a:lnTo>
                  <a:pt x="3904" y="661"/>
                </a:lnTo>
                <a:lnTo>
                  <a:pt x="3925" y="666"/>
                </a:lnTo>
                <a:lnTo>
                  <a:pt x="3955" y="675"/>
                </a:lnTo>
                <a:lnTo>
                  <a:pt x="3972" y="681"/>
                </a:lnTo>
                <a:lnTo>
                  <a:pt x="3989" y="689"/>
                </a:lnTo>
                <a:lnTo>
                  <a:pt x="4008" y="698"/>
                </a:lnTo>
                <a:lnTo>
                  <a:pt x="4028" y="708"/>
                </a:lnTo>
                <a:lnTo>
                  <a:pt x="4047" y="720"/>
                </a:lnTo>
                <a:lnTo>
                  <a:pt x="4067" y="734"/>
                </a:lnTo>
                <a:lnTo>
                  <a:pt x="4087" y="751"/>
                </a:lnTo>
                <a:lnTo>
                  <a:pt x="4107" y="768"/>
                </a:lnTo>
                <a:lnTo>
                  <a:pt x="4126" y="788"/>
                </a:lnTo>
                <a:lnTo>
                  <a:pt x="4143" y="811"/>
                </a:lnTo>
                <a:lnTo>
                  <a:pt x="4152" y="823"/>
                </a:lnTo>
                <a:lnTo>
                  <a:pt x="4161" y="836"/>
                </a:lnTo>
                <a:lnTo>
                  <a:pt x="4170" y="852"/>
                </a:lnTo>
                <a:lnTo>
                  <a:pt x="4177" y="867"/>
                </a:lnTo>
                <a:lnTo>
                  <a:pt x="4185" y="885"/>
                </a:lnTo>
                <a:lnTo>
                  <a:pt x="4193" y="902"/>
                </a:lnTo>
                <a:lnTo>
                  <a:pt x="4199" y="922"/>
                </a:lnTo>
                <a:lnTo>
                  <a:pt x="4205" y="943"/>
                </a:lnTo>
                <a:lnTo>
                  <a:pt x="4209" y="965"/>
                </a:lnTo>
                <a:lnTo>
                  <a:pt x="4214" y="988"/>
                </a:lnTo>
                <a:lnTo>
                  <a:pt x="4216" y="1012"/>
                </a:lnTo>
                <a:lnTo>
                  <a:pt x="4218" y="1039"/>
                </a:lnTo>
                <a:lnTo>
                  <a:pt x="4218" y="1066"/>
                </a:lnTo>
                <a:lnTo>
                  <a:pt x="4217" y="1095"/>
                </a:lnTo>
                <a:lnTo>
                  <a:pt x="4214" y="1125"/>
                </a:lnTo>
                <a:lnTo>
                  <a:pt x="4209" y="1156"/>
                </a:lnTo>
                <a:close/>
                <a:moveTo>
                  <a:pt x="3771" y="3532"/>
                </a:moveTo>
                <a:lnTo>
                  <a:pt x="160" y="3532"/>
                </a:lnTo>
                <a:lnTo>
                  <a:pt x="144" y="3533"/>
                </a:lnTo>
                <a:lnTo>
                  <a:pt x="127" y="3535"/>
                </a:lnTo>
                <a:lnTo>
                  <a:pt x="112" y="3539"/>
                </a:lnTo>
                <a:lnTo>
                  <a:pt x="98" y="3545"/>
                </a:lnTo>
                <a:lnTo>
                  <a:pt x="83" y="3551"/>
                </a:lnTo>
                <a:lnTo>
                  <a:pt x="70" y="3559"/>
                </a:lnTo>
                <a:lnTo>
                  <a:pt x="58" y="3569"/>
                </a:lnTo>
                <a:lnTo>
                  <a:pt x="47" y="3579"/>
                </a:lnTo>
                <a:lnTo>
                  <a:pt x="36" y="3590"/>
                </a:lnTo>
                <a:lnTo>
                  <a:pt x="27" y="3603"/>
                </a:lnTo>
                <a:lnTo>
                  <a:pt x="19" y="3616"/>
                </a:lnTo>
                <a:lnTo>
                  <a:pt x="13" y="3631"/>
                </a:lnTo>
                <a:lnTo>
                  <a:pt x="7" y="3645"/>
                </a:lnTo>
                <a:lnTo>
                  <a:pt x="3" y="3660"/>
                </a:lnTo>
                <a:lnTo>
                  <a:pt x="1" y="3676"/>
                </a:lnTo>
                <a:lnTo>
                  <a:pt x="0" y="3692"/>
                </a:lnTo>
                <a:lnTo>
                  <a:pt x="1" y="3709"/>
                </a:lnTo>
                <a:lnTo>
                  <a:pt x="3" y="3725"/>
                </a:lnTo>
                <a:lnTo>
                  <a:pt x="7" y="3741"/>
                </a:lnTo>
                <a:lnTo>
                  <a:pt x="13" y="3755"/>
                </a:lnTo>
                <a:lnTo>
                  <a:pt x="19" y="3769"/>
                </a:lnTo>
                <a:lnTo>
                  <a:pt x="27" y="3782"/>
                </a:lnTo>
                <a:lnTo>
                  <a:pt x="36" y="3795"/>
                </a:lnTo>
                <a:lnTo>
                  <a:pt x="47" y="3806"/>
                </a:lnTo>
                <a:lnTo>
                  <a:pt x="58" y="3817"/>
                </a:lnTo>
                <a:lnTo>
                  <a:pt x="70" y="3825"/>
                </a:lnTo>
                <a:lnTo>
                  <a:pt x="83" y="3833"/>
                </a:lnTo>
                <a:lnTo>
                  <a:pt x="98" y="3841"/>
                </a:lnTo>
                <a:lnTo>
                  <a:pt x="112" y="3846"/>
                </a:lnTo>
                <a:lnTo>
                  <a:pt x="127" y="3850"/>
                </a:lnTo>
                <a:lnTo>
                  <a:pt x="144" y="3852"/>
                </a:lnTo>
                <a:lnTo>
                  <a:pt x="160" y="3853"/>
                </a:lnTo>
                <a:lnTo>
                  <a:pt x="3771" y="3853"/>
                </a:lnTo>
                <a:lnTo>
                  <a:pt x="3788" y="3852"/>
                </a:lnTo>
                <a:lnTo>
                  <a:pt x="3803" y="3850"/>
                </a:lnTo>
                <a:lnTo>
                  <a:pt x="3819" y="3846"/>
                </a:lnTo>
                <a:lnTo>
                  <a:pt x="3834" y="3841"/>
                </a:lnTo>
                <a:lnTo>
                  <a:pt x="3847" y="3833"/>
                </a:lnTo>
                <a:lnTo>
                  <a:pt x="3860" y="3825"/>
                </a:lnTo>
                <a:lnTo>
                  <a:pt x="3874" y="3817"/>
                </a:lnTo>
                <a:lnTo>
                  <a:pt x="3885" y="3806"/>
                </a:lnTo>
                <a:lnTo>
                  <a:pt x="3895" y="3795"/>
                </a:lnTo>
                <a:lnTo>
                  <a:pt x="3904" y="3782"/>
                </a:lnTo>
                <a:lnTo>
                  <a:pt x="3912" y="3769"/>
                </a:lnTo>
                <a:lnTo>
                  <a:pt x="3919" y="3755"/>
                </a:lnTo>
                <a:lnTo>
                  <a:pt x="3924" y="3741"/>
                </a:lnTo>
                <a:lnTo>
                  <a:pt x="3929" y="3725"/>
                </a:lnTo>
                <a:lnTo>
                  <a:pt x="3931" y="3709"/>
                </a:lnTo>
                <a:lnTo>
                  <a:pt x="3932" y="3692"/>
                </a:lnTo>
                <a:lnTo>
                  <a:pt x="3931" y="3676"/>
                </a:lnTo>
                <a:lnTo>
                  <a:pt x="3929" y="3660"/>
                </a:lnTo>
                <a:lnTo>
                  <a:pt x="3924" y="3645"/>
                </a:lnTo>
                <a:lnTo>
                  <a:pt x="3919" y="3631"/>
                </a:lnTo>
                <a:lnTo>
                  <a:pt x="3912" y="3616"/>
                </a:lnTo>
                <a:lnTo>
                  <a:pt x="3904" y="3603"/>
                </a:lnTo>
                <a:lnTo>
                  <a:pt x="3895" y="3590"/>
                </a:lnTo>
                <a:lnTo>
                  <a:pt x="3885" y="3579"/>
                </a:lnTo>
                <a:lnTo>
                  <a:pt x="3874" y="3569"/>
                </a:lnTo>
                <a:lnTo>
                  <a:pt x="3860" y="3559"/>
                </a:lnTo>
                <a:lnTo>
                  <a:pt x="3847" y="3551"/>
                </a:lnTo>
                <a:lnTo>
                  <a:pt x="3834" y="3545"/>
                </a:lnTo>
                <a:lnTo>
                  <a:pt x="3819" y="3539"/>
                </a:lnTo>
                <a:lnTo>
                  <a:pt x="3803" y="3535"/>
                </a:lnTo>
                <a:lnTo>
                  <a:pt x="3788" y="3533"/>
                </a:lnTo>
                <a:lnTo>
                  <a:pt x="3771" y="3532"/>
                </a:lnTo>
                <a:close/>
                <a:moveTo>
                  <a:pt x="1077" y="4267"/>
                </a:moveTo>
                <a:lnTo>
                  <a:pt x="2854" y="4267"/>
                </a:lnTo>
                <a:lnTo>
                  <a:pt x="2854" y="4038"/>
                </a:lnTo>
                <a:lnTo>
                  <a:pt x="1077" y="4038"/>
                </a:lnTo>
                <a:lnTo>
                  <a:pt x="1077" y="4267"/>
                </a:lnTo>
                <a:close/>
              </a:path>
            </a:pathLst>
          </a:custGeom>
          <a:solidFill>
            <a:schemeClr val="bg1"/>
          </a:solidFill>
          <a:ln w="9525">
            <a:noFill/>
            <a:round/>
            <a:headEnd/>
            <a:tailEnd/>
          </a:ln>
        </p:spPr>
        <p:txBody>
          <a:bodyPr/>
          <a:lstStyle/>
          <a:p>
            <a:endParaRPr lang="zh-CN" altLang="en-US"/>
          </a:p>
        </p:txBody>
      </p:sp>
      <p:sp>
        <p:nvSpPr>
          <p:cNvPr id="100371" name="文本框 21"/>
          <p:cNvSpPr txBox="1">
            <a:spLocks noChangeArrowheads="1"/>
          </p:cNvSpPr>
          <p:nvPr/>
        </p:nvSpPr>
        <p:spPr bwMode="auto">
          <a:xfrm>
            <a:off x="1476375" y="2916238"/>
            <a:ext cx="1106488" cy="684212"/>
          </a:xfrm>
          <a:prstGeom prst="rect">
            <a:avLst/>
          </a:prstGeom>
          <a:noFill/>
          <a:ln w="9525">
            <a:noFill/>
            <a:miter lim="800000"/>
            <a:headEnd/>
            <a:tailEnd/>
          </a:ln>
        </p:spPr>
        <p:txBody>
          <a:bodyPr lIns="72585" tIns="36293" rIns="72585" bIns="36293">
            <a:spAutoFit/>
          </a:bodyPr>
          <a:lstStyle/>
          <a:p>
            <a:pPr defTabSz="725488"/>
            <a:r>
              <a:rPr lang="zh-CN" altLang="en-US" sz="800" b="0">
                <a:solidFill>
                  <a:schemeClr val="bg1"/>
                </a:solidFill>
              </a:rPr>
              <a:t>点击输入本栏的具体文字，简明扼要的说明分项内容，此为概念图解，请根据您的具体内容酌情修改</a:t>
            </a:r>
          </a:p>
        </p:txBody>
      </p:sp>
      <p:sp>
        <p:nvSpPr>
          <p:cNvPr id="100375" name="文本框 21"/>
          <p:cNvSpPr txBox="1">
            <a:spLocks noChangeArrowheads="1"/>
          </p:cNvSpPr>
          <p:nvPr/>
        </p:nvSpPr>
        <p:spPr bwMode="auto">
          <a:xfrm>
            <a:off x="3394075" y="2916238"/>
            <a:ext cx="1106488" cy="684212"/>
          </a:xfrm>
          <a:prstGeom prst="rect">
            <a:avLst/>
          </a:prstGeom>
          <a:noFill/>
          <a:ln w="9525">
            <a:noFill/>
            <a:miter lim="800000"/>
            <a:headEnd/>
            <a:tailEnd/>
          </a:ln>
        </p:spPr>
        <p:txBody>
          <a:bodyPr lIns="72585" tIns="36293" rIns="72585" bIns="36293">
            <a:spAutoFit/>
          </a:bodyPr>
          <a:lstStyle/>
          <a:p>
            <a:pPr defTabSz="725488"/>
            <a:r>
              <a:rPr lang="zh-CN" altLang="en-US" sz="800" b="0">
                <a:solidFill>
                  <a:schemeClr val="bg1"/>
                </a:solidFill>
              </a:rPr>
              <a:t>点击输入本栏的具体文字，简明扼要的说明分项内容，此为概念图解，请根据您的具体内容酌情修改</a:t>
            </a:r>
          </a:p>
        </p:txBody>
      </p:sp>
      <p:sp>
        <p:nvSpPr>
          <p:cNvPr id="100376" name="文本框 21"/>
          <p:cNvSpPr txBox="1">
            <a:spLocks noChangeArrowheads="1"/>
          </p:cNvSpPr>
          <p:nvPr/>
        </p:nvSpPr>
        <p:spPr bwMode="auto">
          <a:xfrm>
            <a:off x="5267325" y="2916238"/>
            <a:ext cx="1106488" cy="684212"/>
          </a:xfrm>
          <a:prstGeom prst="rect">
            <a:avLst/>
          </a:prstGeom>
          <a:noFill/>
          <a:ln w="9525">
            <a:noFill/>
            <a:miter lim="800000"/>
            <a:headEnd/>
            <a:tailEnd/>
          </a:ln>
        </p:spPr>
        <p:txBody>
          <a:bodyPr lIns="72585" tIns="36293" rIns="72585" bIns="36293">
            <a:spAutoFit/>
          </a:bodyPr>
          <a:lstStyle/>
          <a:p>
            <a:pPr defTabSz="725488"/>
            <a:r>
              <a:rPr lang="zh-CN" altLang="en-US" sz="800" b="0">
                <a:solidFill>
                  <a:schemeClr val="bg1"/>
                </a:solidFill>
              </a:rPr>
              <a:t>点击输入本栏的具体文字，简明扼要的说明分项内容，此为概念图解，请根据您的具体内容酌情修改</a:t>
            </a:r>
          </a:p>
        </p:txBody>
      </p:sp>
      <p:sp>
        <p:nvSpPr>
          <p:cNvPr id="100377" name="文本框 21"/>
          <p:cNvSpPr txBox="1">
            <a:spLocks noChangeArrowheads="1"/>
          </p:cNvSpPr>
          <p:nvPr/>
        </p:nvSpPr>
        <p:spPr bwMode="auto">
          <a:xfrm>
            <a:off x="7210425" y="2916238"/>
            <a:ext cx="1106488" cy="684212"/>
          </a:xfrm>
          <a:prstGeom prst="rect">
            <a:avLst/>
          </a:prstGeom>
          <a:noFill/>
          <a:ln w="9525">
            <a:noFill/>
            <a:miter lim="800000"/>
            <a:headEnd/>
            <a:tailEnd/>
          </a:ln>
        </p:spPr>
        <p:txBody>
          <a:bodyPr lIns="72585" tIns="36293" rIns="72585" bIns="36293">
            <a:spAutoFit/>
          </a:bodyPr>
          <a:lstStyle/>
          <a:p>
            <a:pPr defTabSz="725488"/>
            <a:r>
              <a:rPr lang="zh-CN" altLang="en-US" sz="800" b="0">
                <a:solidFill>
                  <a:schemeClr val="bg1"/>
                </a:solidFill>
              </a:rPr>
              <a:t>点击输入本栏的具体文字，简明扼要的说明分项内容，此为概念图解，请根据您的具体内容酌情修改</a:t>
            </a:r>
          </a:p>
        </p:txBody>
      </p:sp>
      <p:sp>
        <p:nvSpPr>
          <p:cNvPr id="66573" name="文本框 14"/>
          <p:cNvSpPr txBox="1">
            <a:spLocks noChangeArrowheads="1"/>
          </p:cNvSpPr>
          <p:nvPr/>
        </p:nvSpPr>
        <p:spPr bwMode="auto">
          <a:xfrm>
            <a:off x="1204913" y="4475163"/>
            <a:ext cx="7312025" cy="530225"/>
          </a:xfrm>
          <a:prstGeom prst="rect">
            <a:avLst/>
          </a:prstGeom>
          <a:noFill/>
          <a:ln w="9525">
            <a:noFill/>
            <a:miter lim="800000"/>
            <a:headEnd/>
            <a:tailEnd/>
          </a:ln>
        </p:spPr>
        <p:txBody>
          <a:bodyPr lIns="0" tIns="36293" rIns="0" bIns="36293">
            <a:spAutoFit/>
          </a:bodyPr>
          <a:lstStyle/>
          <a:p>
            <a:pPr algn="ctr" defTabSz="725488">
              <a:lnSpc>
                <a:spcPct val="150000"/>
              </a:lnSpc>
            </a:pPr>
            <a:r>
              <a:rPr lang="zh-CN" altLang="en-US" sz="1000" b="0">
                <a:solidFill>
                  <a:srgbClr val="5F5F5F"/>
                </a:solidFill>
                <a:sym typeface="造字工房悦黑体验版常规体" pitchFamily="50" charset="-122"/>
              </a:rPr>
              <a:t>请输入您想要的文字内容请输入您想要的文字内容请输入您想要的文字内容请输入您想要的文字内容请输入您想要的文字内容请输入您想要的文字内容请输入您想要的文字内容请输入您想要的文字内容请输入您想要的文字内容</a:t>
            </a:r>
          </a:p>
        </p:txBody>
      </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115733"/>
                                        </p:tgtEl>
                                        <p:attrNameLst>
                                          <p:attrName>style.visibility</p:attrName>
                                        </p:attrNameLst>
                                      </p:cBhvr>
                                      <p:to>
                                        <p:strVal val="visible"/>
                                      </p:to>
                                    </p:set>
                                    <p:anim calcmode="lin" valueType="num">
                                      <p:cBhvr>
                                        <p:cTn id="7" dur="1000" fill="hold"/>
                                        <p:tgtEl>
                                          <p:spTgt spid="115733"/>
                                        </p:tgtEl>
                                        <p:attrNameLst>
                                          <p:attrName>ppt_x</p:attrName>
                                        </p:attrNameLst>
                                      </p:cBhvr>
                                      <p:tavLst>
                                        <p:tav tm="0">
                                          <p:val>
                                            <p:strVal val="#ppt_x-.2"/>
                                          </p:val>
                                        </p:tav>
                                        <p:tav tm="100000">
                                          <p:val>
                                            <p:strVal val="#ppt_x"/>
                                          </p:val>
                                        </p:tav>
                                      </p:tavLst>
                                    </p:anim>
                                    <p:anim calcmode="lin" valueType="num">
                                      <p:cBhvr>
                                        <p:cTn id="8" dur="1000" fill="hold"/>
                                        <p:tgtEl>
                                          <p:spTgt spid="115733"/>
                                        </p:tgtEl>
                                        <p:attrNameLst>
                                          <p:attrName>ppt_y</p:attrName>
                                        </p:attrNameLst>
                                      </p:cBhvr>
                                      <p:tavLst>
                                        <p:tav tm="0">
                                          <p:val>
                                            <p:strVal val="#ppt_y"/>
                                          </p:val>
                                        </p:tav>
                                        <p:tav tm="100000">
                                          <p:val>
                                            <p:strVal val="#ppt_y"/>
                                          </p:val>
                                        </p:tav>
                                      </p:tavLst>
                                    </p:anim>
                                    <p:animEffect transition="in" filter="wipe(right)" prLst="gradientSize: 0.1">
                                      <p:cBhvr>
                                        <p:cTn id="9" dur="1000"/>
                                        <p:tgtEl>
                                          <p:spTgt spid="115733"/>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115737"/>
                                        </p:tgtEl>
                                        <p:attrNameLst>
                                          <p:attrName>style.visibility</p:attrName>
                                        </p:attrNameLst>
                                      </p:cBhvr>
                                      <p:to>
                                        <p:strVal val="visible"/>
                                      </p:to>
                                    </p:set>
                                    <p:anim calcmode="lin" valueType="num">
                                      <p:cBhvr>
                                        <p:cTn id="13" dur="500" fill="hold"/>
                                        <p:tgtEl>
                                          <p:spTgt spid="115737"/>
                                        </p:tgtEl>
                                        <p:attrNameLst>
                                          <p:attrName>ppt_x</p:attrName>
                                        </p:attrNameLst>
                                      </p:cBhvr>
                                      <p:tavLst>
                                        <p:tav tm="0">
                                          <p:val>
                                            <p:strVal val="#ppt_x-.2"/>
                                          </p:val>
                                        </p:tav>
                                        <p:tav tm="100000">
                                          <p:val>
                                            <p:strVal val="#ppt_x"/>
                                          </p:val>
                                        </p:tav>
                                      </p:tavLst>
                                    </p:anim>
                                    <p:anim calcmode="lin" valueType="num">
                                      <p:cBhvr>
                                        <p:cTn id="14" dur="500" fill="hold"/>
                                        <p:tgtEl>
                                          <p:spTgt spid="115737"/>
                                        </p:tgtEl>
                                        <p:attrNameLst>
                                          <p:attrName>ppt_y</p:attrName>
                                        </p:attrNameLst>
                                      </p:cBhvr>
                                      <p:tavLst>
                                        <p:tav tm="0">
                                          <p:val>
                                            <p:strVal val="#ppt_y"/>
                                          </p:val>
                                        </p:tav>
                                        <p:tav tm="100000">
                                          <p:val>
                                            <p:strVal val="#ppt_y"/>
                                          </p:val>
                                        </p:tav>
                                      </p:tavLst>
                                    </p:anim>
                                    <p:animEffect transition="in" filter="wipe(right)" prLst="gradientSize: 0.1">
                                      <p:cBhvr>
                                        <p:cTn id="15" dur="500"/>
                                        <p:tgtEl>
                                          <p:spTgt spid="115737"/>
                                        </p:tgtEl>
                                      </p:cBhvr>
                                    </p:animEffect>
                                  </p:childTnLst>
                                </p:cTn>
                              </p:par>
                            </p:childTnLst>
                          </p:cTn>
                        </p:par>
                        <p:par>
                          <p:cTn id="16" fill="hold">
                            <p:stCondLst>
                              <p:cond delay="1500"/>
                            </p:stCondLst>
                            <p:childTnLst>
                              <p:par>
                                <p:cTn id="17" presetID="29" presetClass="entr" presetSubtype="0" fill="hold" nodeType="afterEffect">
                                  <p:stCondLst>
                                    <p:cond delay="0"/>
                                  </p:stCondLst>
                                  <p:childTnLst>
                                    <p:set>
                                      <p:cBhvr>
                                        <p:cTn id="18" dur="1" fill="hold">
                                          <p:stCondLst>
                                            <p:cond delay="0"/>
                                          </p:stCondLst>
                                        </p:cTn>
                                        <p:tgtEl>
                                          <p:spTgt spid="115738"/>
                                        </p:tgtEl>
                                        <p:attrNameLst>
                                          <p:attrName>style.visibility</p:attrName>
                                        </p:attrNameLst>
                                      </p:cBhvr>
                                      <p:to>
                                        <p:strVal val="visible"/>
                                      </p:to>
                                    </p:set>
                                    <p:anim calcmode="lin" valueType="num">
                                      <p:cBhvr>
                                        <p:cTn id="19" dur="500" fill="hold"/>
                                        <p:tgtEl>
                                          <p:spTgt spid="115738"/>
                                        </p:tgtEl>
                                        <p:attrNameLst>
                                          <p:attrName>ppt_x</p:attrName>
                                        </p:attrNameLst>
                                      </p:cBhvr>
                                      <p:tavLst>
                                        <p:tav tm="0">
                                          <p:val>
                                            <p:strVal val="#ppt_x-.2"/>
                                          </p:val>
                                        </p:tav>
                                        <p:tav tm="100000">
                                          <p:val>
                                            <p:strVal val="#ppt_x"/>
                                          </p:val>
                                        </p:tav>
                                      </p:tavLst>
                                    </p:anim>
                                    <p:anim calcmode="lin" valueType="num">
                                      <p:cBhvr>
                                        <p:cTn id="20" dur="500" fill="hold"/>
                                        <p:tgtEl>
                                          <p:spTgt spid="115738"/>
                                        </p:tgtEl>
                                        <p:attrNameLst>
                                          <p:attrName>ppt_y</p:attrName>
                                        </p:attrNameLst>
                                      </p:cBhvr>
                                      <p:tavLst>
                                        <p:tav tm="0">
                                          <p:val>
                                            <p:strVal val="#ppt_y"/>
                                          </p:val>
                                        </p:tav>
                                        <p:tav tm="100000">
                                          <p:val>
                                            <p:strVal val="#ppt_y"/>
                                          </p:val>
                                        </p:tav>
                                      </p:tavLst>
                                    </p:anim>
                                    <p:animEffect transition="in" filter="wipe(right)" prLst="gradientSize: 0.1">
                                      <p:cBhvr>
                                        <p:cTn id="21" dur="500"/>
                                        <p:tgtEl>
                                          <p:spTgt spid="115738"/>
                                        </p:tgtEl>
                                      </p:cBhvr>
                                    </p:animEffect>
                                  </p:childTnLst>
                                </p:cTn>
                              </p:par>
                            </p:childTnLst>
                          </p:cTn>
                        </p:par>
                        <p:par>
                          <p:cTn id="22" fill="hold">
                            <p:stCondLst>
                              <p:cond delay="2000"/>
                            </p:stCondLst>
                            <p:childTnLst>
                              <p:par>
                                <p:cTn id="23" presetID="29" presetClass="entr" presetSubtype="0" fill="hold" nodeType="afterEffect">
                                  <p:stCondLst>
                                    <p:cond delay="0"/>
                                  </p:stCondLst>
                                  <p:childTnLst>
                                    <p:set>
                                      <p:cBhvr>
                                        <p:cTn id="24" dur="1" fill="hold">
                                          <p:stCondLst>
                                            <p:cond delay="0"/>
                                          </p:stCondLst>
                                        </p:cTn>
                                        <p:tgtEl>
                                          <p:spTgt spid="115739"/>
                                        </p:tgtEl>
                                        <p:attrNameLst>
                                          <p:attrName>style.visibility</p:attrName>
                                        </p:attrNameLst>
                                      </p:cBhvr>
                                      <p:to>
                                        <p:strVal val="visible"/>
                                      </p:to>
                                    </p:set>
                                    <p:anim calcmode="lin" valueType="num">
                                      <p:cBhvr>
                                        <p:cTn id="25" dur="500" fill="hold"/>
                                        <p:tgtEl>
                                          <p:spTgt spid="115739"/>
                                        </p:tgtEl>
                                        <p:attrNameLst>
                                          <p:attrName>ppt_x</p:attrName>
                                        </p:attrNameLst>
                                      </p:cBhvr>
                                      <p:tavLst>
                                        <p:tav tm="0">
                                          <p:val>
                                            <p:strVal val="#ppt_x-.2"/>
                                          </p:val>
                                        </p:tav>
                                        <p:tav tm="100000">
                                          <p:val>
                                            <p:strVal val="#ppt_x"/>
                                          </p:val>
                                        </p:tav>
                                      </p:tavLst>
                                    </p:anim>
                                    <p:anim calcmode="lin" valueType="num">
                                      <p:cBhvr>
                                        <p:cTn id="26" dur="500" fill="hold"/>
                                        <p:tgtEl>
                                          <p:spTgt spid="115739"/>
                                        </p:tgtEl>
                                        <p:attrNameLst>
                                          <p:attrName>ppt_y</p:attrName>
                                        </p:attrNameLst>
                                      </p:cBhvr>
                                      <p:tavLst>
                                        <p:tav tm="0">
                                          <p:val>
                                            <p:strVal val="#ppt_y"/>
                                          </p:val>
                                        </p:tav>
                                        <p:tav tm="100000">
                                          <p:val>
                                            <p:strVal val="#ppt_y"/>
                                          </p:val>
                                        </p:tav>
                                      </p:tavLst>
                                    </p:anim>
                                    <p:animEffect transition="in" filter="wipe(right)" prLst="gradientSize: 0.1">
                                      <p:cBhvr>
                                        <p:cTn id="27" dur="500"/>
                                        <p:tgtEl>
                                          <p:spTgt spid="115739"/>
                                        </p:tgtEl>
                                      </p:cBhvr>
                                    </p:animEffect>
                                  </p:childTnLst>
                                </p:cTn>
                              </p:par>
                            </p:childTnLst>
                          </p:cTn>
                        </p:par>
                        <p:par>
                          <p:cTn id="28" fill="hold">
                            <p:stCondLst>
                              <p:cond delay="2500"/>
                            </p:stCondLst>
                            <p:childTnLst>
                              <p:par>
                                <p:cTn id="29" presetID="9" presetClass="entr" presetSubtype="0" fill="hold" grpId="0" nodeType="afterEffect">
                                  <p:stCondLst>
                                    <p:cond delay="0"/>
                                  </p:stCondLst>
                                  <p:childTnLst>
                                    <p:set>
                                      <p:cBhvr>
                                        <p:cTn id="30" dur="1" fill="hold">
                                          <p:stCondLst>
                                            <p:cond delay="0"/>
                                          </p:stCondLst>
                                        </p:cTn>
                                        <p:tgtEl>
                                          <p:spTgt spid="100366"/>
                                        </p:tgtEl>
                                        <p:attrNameLst>
                                          <p:attrName>style.visibility</p:attrName>
                                        </p:attrNameLst>
                                      </p:cBhvr>
                                      <p:to>
                                        <p:strVal val="visible"/>
                                      </p:to>
                                    </p:set>
                                    <p:animEffect transition="in" filter="dissolve">
                                      <p:cBhvr>
                                        <p:cTn id="31" dur="500"/>
                                        <p:tgtEl>
                                          <p:spTgt spid="100366"/>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100367"/>
                                        </p:tgtEl>
                                        <p:attrNameLst>
                                          <p:attrName>style.visibility</p:attrName>
                                        </p:attrNameLst>
                                      </p:cBhvr>
                                      <p:to>
                                        <p:strVal val="visible"/>
                                      </p:to>
                                    </p:set>
                                    <p:animEffect transition="in" filter="dissolve">
                                      <p:cBhvr>
                                        <p:cTn id="34" dur="500"/>
                                        <p:tgtEl>
                                          <p:spTgt spid="100367"/>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100368"/>
                                        </p:tgtEl>
                                        <p:attrNameLst>
                                          <p:attrName>style.visibility</p:attrName>
                                        </p:attrNameLst>
                                      </p:cBhvr>
                                      <p:to>
                                        <p:strVal val="visible"/>
                                      </p:to>
                                    </p:set>
                                    <p:animEffect transition="in" filter="dissolve">
                                      <p:cBhvr>
                                        <p:cTn id="37" dur="500"/>
                                        <p:tgtEl>
                                          <p:spTgt spid="100368"/>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100369"/>
                                        </p:tgtEl>
                                        <p:attrNameLst>
                                          <p:attrName>style.visibility</p:attrName>
                                        </p:attrNameLst>
                                      </p:cBhvr>
                                      <p:to>
                                        <p:strVal val="visible"/>
                                      </p:to>
                                    </p:set>
                                    <p:animEffect transition="in" filter="dissolve">
                                      <p:cBhvr>
                                        <p:cTn id="40" dur="500"/>
                                        <p:tgtEl>
                                          <p:spTgt spid="100369"/>
                                        </p:tgtEl>
                                      </p:cBhvr>
                                    </p:animEffect>
                                  </p:childTnLst>
                                </p:cTn>
                              </p:par>
                            </p:childTnLst>
                          </p:cTn>
                        </p:par>
                        <p:par>
                          <p:cTn id="41" fill="hold">
                            <p:stCondLst>
                              <p:cond delay="3000"/>
                            </p:stCondLst>
                            <p:childTnLst>
                              <p:par>
                                <p:cTn id="42" presetID="55" presetClass="entr" presetSubtype="0" fill="hold" grpId="0" nodeType="afterEffect">
                                  <p:stCondLst>
                                    <p:cond delay="0"/>
                                  </p:stCondLst>
                                  <p:childTnLst>
                                    <p:set>
                                      <p:cBhvr>
                                        <p:cTn id="43" dur="1" fill="hold">
                                          <p:stCondLst>
                                            <p:cond delay="0"/>
                                          </p:stCondLst>
                                        </p:cTn>
                                        <p:tgtEl>
                                          <p:spTgt spid="100371"/>
                                        </p:tgtEl>
                                        <p:attrNameLst>
                                          <p:attrName>style.visibility</p:attrName>
                                        </p:attrNameLst>
                                      </p:cBhvr>
                                      <p:to>
                                        <p:strVal val="visible"/>
                                      </p:to>
                                    </p:set>
                                    <p:anim calcmode="lin" valueType="num">
                                      <p:cBhvr>
                                        <p:cTn id="44" dur="500" fill="hold"/>
                                        <p:tgtEl>
                                          <p:spTgt spid="100371"/>
                                        </p:tgtEl>
                                        <p:attrNameLst>
                                          <p:attrName>ppt_w</p:attrName>
                                        </p:attrNameLst>
                                      </p:cBhvr>
                                      <p:tavLst>
                                        <p:tav tm="0">
                                          <p:val>
                                            <p:strVal val="#ppt_w*0.70"/>
                                          </p:val>
                                        </p:tav>
                                        <p:tav tm="100000">
                                          <p:val>
                                            <p:strVal val="#ppt_w"/>
                                          </p:val>
                                        </p:tav>
                                      </p:tavLst>
                                    </p:anim>
                                    <p:anim calcmode="lin" valueType="num">
                                      <p:cBhvr>
                                        <p:cTn id="45" dur="500" fill="hold"/>
                                        <p:tgtEl>
                                          <p:spTgt spid="100371"/>
                                        </p:tgtEl>
                                        <p:attrNameLst>
                                          <p:attrName>ppt_h</p:attrName>
                                        </p:attrNameLst>
                                      </p:cBhvr>
                                      <p:tavLst>
                                        <p:tav tm="0">
                                          <p:val>
                                            <p:strVal val="#ppt_h"/>
                                          </p:val>
                                        </p:tav>
                                        <p:tav tm="100000">
                                          <p:val>
                                            <p:strVal val="#ppt_h"/>
                                          </p:val>
                                        </p:tav>
                                      </p:tavLst>
                                    </p:anim>
                                    <p:animEffect transition="in" filter="fade">
                                      <p:cBhvr>
                                        <p:cTn id="46" dur="500"/>
                                        <p:tgtEl>
                                          <p:spTgt spid="100371"/>
                                        </p:tgtEl>
                                      </p:cBhvr>
                                    </p:animEffect>
                                  </p:childTnLst>
                                </p:cTn>
                              </p:par>
                              <p:par>
                                <p:cTn id="47" presetID="55" presetClass="entr" presetSubtype="0" fill="hold" grpId="0" nodeType="withEffect">
                                  <p:stCondLst>
                                    <p:cond delay="0"/>
                                  </p:stCondLst>
                                  <p:childTnLst>
                                    <p:set>
                                      <p:cBhvr>
                                        <p:cTn id="48" dur="1" fill="hold">
                                          <p:stCondLst>
                                            <p:cond delay="0"/>
                                          </p:stCondLst>
                                        </p:cTn>
                                        <p:tgtEl>
                                          <p:spTgt spid="100375"/>
                                        </p:tgtEl>
                                        <p:attrNameLst>
                                          <p:attrName>style.visibility</p:attrName>
                                        </p:attrNameLst>
                                      </p:cBhvr>
                                      <p:to>
                                        <p:strVal val="visible"/>
                                      </p:to>
                                    </p:set>
                                    <p:anim calcmode="lin" valueType="num">
                                      <p:cBhvr>
                                        <p:cTn id="49" dur="500" fill="hold"/>
                                        <p:tgtEl>
                                          <p:spTgt spid="100375"/>
                                        </p:tgtEl>
                                        <p:attrNameLst>
                                          <p:attrName>ppt_w</p:attrName>
                                        </p:attrNameLst>
                                      </p:cBhvr>
                                      <p:tavLst>
                                        <p:tav tm="0">
                                          <p:val>
                                            <p:strVal val="#ppt_w*0.70"/>
                                          </p:val>
                                        </p:tav>
                                        <p:tav tm="100000">
                                          <p:val>
                                            <p:strVal val="#ppt_w"/>
                                          </p:val>
                                        </p:tav>
                                      </p:tavLst>
                                    </p:anim>
                                    <p:anim calcmode="lin" valueType="num">
                                      <p:cBhvr>
                                        <p:cTn id="50" dur="500" fill="hold"/>
                                        <p:tgtEl>
                                          <p:spTgt spid="100375"/>
                                        </p:tgtEl>
                                        <p:attrNameLst>
                                          <p:attrName>ppt_h</p:attrName>
                                        </p:attrNameLst>
                                      </p:cBhvr>
                                      <p:tavLst>
                                        <p:tav tm="0">
                                          <p:val>
                                            <p:strVal val="#ppt_h"/>
                                          </p:val>
                                        </p:tav>
                                        <p:tav tm="100000">
                                          <p:val>
                                            <p:strVal val="#ppt_h"/>
                                          </p:val>
                                        </p:tav>
                                      </p:tavLst>
                                    </p:anim>
                                    <p:animEffect transition="in" filter="fade">
                                      <p:cBhvr>
                                        <p:cTn id="51" dur="500"/>
                                        <p:tgtEl>
                                          <p:spTgt spid="100375"/>
                                        </p:tgtEl>
                                      </p:cBhvr>
                                    </p:animEffect>
                                  </p:childTnLst>
                                </p:cTn>
                              </p:par>
                              <p:par>
                                <p:cTn id="52" presetID="55" presetClass="entr" presetSubtype="0" fill="hold" grpId="0" nodeType="withEffect">
                                  <p:stCondLst>
                                    <p:cond delay="0"/>
                                  </p:stCondLst>
                                  <p:childTnLst>
                                    <p:set>
                                      <p:cBhvr>
                                        <p:cTn id="53" dur="1" fill="hold">
                                          <p:stCondLst>
                                            <p:cond delay="0"/>
                                          </p:stCondLst>
                                        </p:cTn>
                                        <p:tgtEl>
                                          <p:spTgt spid="100376"/>
                                        </p:tgtEl>
                                        <p:attrNameLst>
                                          <p:attrName>style.visibility</p:attrName>
                                        </p:attrNameLst>
                                      </p:cBhvr>
                                      <p:to>
                                        <p:strVal val="visible"/>
                                      </p:to>
                                    </p:set>
                                    <p:anim calcmode="lin" valueType="num">
                                      <p:cBhvr>
                                        <p:cTn id="54" dur="500" fill="hold"/>
                                        <p:tgtEl>
                                          <p:spTgt spid="100376"/>
                                        </p:tgtEl>
                                        <p:attrNameLst>
                                          <p:attrName>ppt_w</p:attrName>
                                        </p:attrNameLst>
                                      </p:cBhvr>
                                      <p:tavLst>
                                        <p:tav tm="0">
                                          <p:val>
                                            <p:strVal val="#ppt_w*0.70"/>
                                          </p:val>
                                        </p:tav>
                                        <p:tav tm="100000">
                                          <p:val>
                                            <p:strVal val="#ppt_w"/>
                                          </p:val>
                                        </p:tav>
                                      </p:tavLst>
                                    </p:anim>
                                    <p:anim calcmode="lin" valueType="num">
                                      <p:cBhvr>
                                        <p:cTn id="55" dur="500" fill="hold"/>
                                        <p:tgtEl>
                                          <p:spTgt spid="100376"/>
                                        </p:tgtEl>
                                        <p:attrNameLst>
                                          <p:attrName>ppt_h</p:attrName>
                                        </p:attrNameLst>
                                      </p:cBhvr>
                                      <p:tavLst>
                                        <p:tav tm="0">
                                          <p:val>
                                            <p:strVal val="#ppt_h"/>
                                          </p:val>
                                        </p:tav>
                                        <p:tav tm="100000">
                                          <p:val>
                                            <p:strVal val="#ppt_h"/>
                                          </p:val>
                                        </p:tav>
                                      </p:tavLst>
                                    </p:anim>
                                    <p:animEffect transition="in" filter="fade">
                                      <p:cBhvr>
                                        <p:cTn id="56" dur="500"/>
                                        <p:tgtEl>
                                          <p:spTgt spid="100376"/>
                                        </p:tgtEl>
                                      </p:cBhvr>
                                    </p:animEffect>
                                  </p:childTnLst>
                                </p:cTn>
                              </p:par>
                              <p:par>
                                <p:cTn id="57" presetID="55" presetClass="entr" presetSubtype="0" fill="hold" grpId="0" nodeType="withEffect">
                                  <p:stCondLst>
                                    <p:cond delay="0"/>
                                  </p:stCondLst>
                                  <p:childTnLst>
                                    <p:set>
                                      <p:cBhvr>
                                        <p:cTn id="58" dur="1" fill="hold">
                                          <p:stCondLst>
                                            <p:cond delay="0"/>
                                          </p:stCondLst>
                                        </p:cTn>
                                        <p:tgtEl>
                                          <p:spTgt spid="100377"/>
                                        </p:tgtEl>
                                        <p:attrNameLst>
                                          <p:attrName>style.visibility</p:attrName>
                                        </p:attrNameLst>
                                      </p:cBhvr>
                                      <p:to>
                                        <p:strVal val="visible"/>
                                      </p:to>
                                    </p:set>
                                    <p:anim calcmode="lin" valueType="num">
                                      <p:cBhvr>
                                        <p:cTn id="59" dur="500" fill="hold"/>
                                        <p:tgtEl>
                                          <p:spTgt spid="100377"/>
                                        </p:tgtEl>
                                        <p:attrNameLst>
                                          <p:attrName>ppt_w</p:attrName>
                                        </p:attrNameLst>
                                      </p:cBhvr>
                                      <p:tavLst>
                                        <p:tav tm="0">
                                          <p:val>
                                            <p:strVal val="#ppt_w*0.70"/>
                                          </p:val>
                                        </p:tav>
                                        <p:tav tm="100000">
                                          <p:val>
                                            <p:strVal val="#ppt_w"/>
                                          </p:val>
                                        </p:tav>
                                      </p:tavLst>
                                    </p:anim>
                                    <p:anim calcmode="lin" valueType="num">
                                      <p:cBhvr>
                                        <p:cTn id="60" dur="500" fill="hold"/>
                                        <p:tgtEl>
                                          <p:spTgt spid="100377"/>
                                        </p:tgtEl>
                                        <p:attrNameLst>
                                          <p:attrName>ppt_h</p:attrName>
                                        </p:attrNameLst>
                                      </p:cBhvr>
                                      <p:tavLst>
                                        <p:tav tm="0">
                                          <p:val>
                                            <p:strVal val="#ppt_h"/>
                                          </p:val>
                                        </p:tav>
                                        <p:tav tm="100000">
                                          <p:val>
                                            <p:strVal val="#ppt_h"/>
                                          </p:val>
                                        </p:tav>
                                      </p:tavLst>
                                    </p:anim>
                                    <p:animEffect transition="in" filter="fade">
                                      <p:cBhvr>
                                        <p:cTn id="61" dur="500"/>
                                        <p:tgtEl>
                                          <p:spTgt spid="100377"/>
                                        </p:tgtEl>
                                      </p:cBhvr>
                                    </p:animEffect>
                                  </p:childTnLst>
                                </p:cTn>
                              </p:par>
                            </p:childTnLst>
                          </p:cTn>
                        </p:par>
                        <p:par>
                          <p:cTn id="62" fill="hold">
                            <p:stCondLst>
                              <p:cond delay="3500"/>
                            </p:stCondLst>
                            <p:childTnLst>
                              <p:par>
                                <p:cTn id="63" presetID="9" presetClass="entr" presetSubtype="0" fill="hold" grpId="0" nodeType="afterEffect">
                                  <p:stCondLst>
                                    <p:cond delay="0"/>
                                  </p:stCondLst>
                                  <p:childTnLst>
                                    <p:set>
                                      <p:cBhvr>
                                        <p:cTn id="64" dur="1" fill="hold">
                                          <p:stCondLst>
                                            <p:cond delay="0"/>
                                          </p:stCondLst>
                                        </p:cTn>
                                        <p:tgtEl>
                                          <p:spTgt spid="66573"/>
                                        </p:tgtEl>
                                        <p:attrNameLst>
                                          <p:attrName>style.visibility</p:attrName>
                                        </p:attrNameLst>
                                      </p:cBhvr>
                                      <p:to>
                                        <p:strVal val="visible"/>
                                      </p:to>
                                    </p:set>
                                    <p:animEffect transition="in" filter="dissolve">
                                      <p:cBhvr>
                                        <p:cTn id="65" dur="500"/>
                                        <p:tgtEl>
                                          <p:spTgt spid="665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66" grpId="0" animBg="1"/>
      <p:bldP spid="100367" grpId="0" animBg="1"/>
      <p:bldP spid="100368" grpId="0" animBg="1"/>
      <p:bldP spid="100369" grpId="0" animBg="1"/>
      <p:bldP spid="100371" grpId="0"/>
      <p:bldP spid="100375" grpId="0"/>
      <p:bldP spid="100376" grpId="0"/>
      <p:bldP spid="100377" grpId="0"/>
      <p:bldP spid="6657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4234" name="Group 26"/>
          <p:cNvGrpSpPr>
            <a:grpSpLocks/>
          </p:cNvGrpSpPr>
          <p:nvPr/>
        </p:nvGrpSpPr>
        <p:grpSpPr bwMode="auto">
          <a:xfrm>
            <a:off x="900113" y="1395413"/>
            <a:ext cx="1384300" cy="1328737"/>
            <a:chOff x="567" y="879"/>
            <a:chExt cx="872" cy="837"/>
          </a:xfrm>
        </p:grpSpPr>
        <p:sp>
          <p:nvSpPr>
            <p:cNvPr id="74776" name="Freeform 9"/>
            <p:cNvSpPr>
              <a:spLocks noEditPoints="1"/>
            </p:cNvSpPr>
            <p:nvPr/>
          </p:nvSpPr>
          <p:spPr bwMode="auto">
            <a:xfrm>
              <a:off x="755" y="1039"/>
              <a:ext cx="684" cy="677"/>
            </a:xfrm>
            <a:custGeom>
              <a:avLst/>
              <a:gdLst>
                <a:gd name="T0" fmla="*/ 106210215 w 295"/>
                <a:gd name="T1" fmla="*/ 0 h 295"/>
                <a:gd name="T2" fmla="*/ 0 w 295"/>
                <a:gd name="T3" fmla="*/ 100026869 h 295"/>
                <a:gd name="T4" fmla="*/ 106210215 w 295"/>
                <a:gd name="T5" fmla="*/ 199377675 h 295"/>
                <a:gd name="T6" fmla="*/ 211702652 w 295"/>
                <a:gd name="T7" fmla="*/ 100026869 h 295"/>
                <a:gd name="T8" fmla="*/ 106210215 w 295"/>
                <a:gd name="T9" fmla="*/ 0 h 295"/>
                <a:gd name="T10" fmla="*/ 106210215 w 295"/>
                <a:gd name="T11" fmla="*/ 149364296 h 295"/>
                <a:gd name="T12" fmla="*/ 53105144 w 295"/>
                <a:gd name="T13" fmla="*/ 100026869 h 295"/>
                <a:gd name="T14" fmla="*/ 106210215 w 295"/>
                <a:gd name="T15" fmla="*/ 50013361 h 295"/>
                <a:gd name="T16" fmla="*/ 158597637 w 295"/>
                <a:gd name="T17" fmla="*/ 100026869 h 295"/>
                <a:gd name="T18" fmla="*/ 106210215 w 295"/>
                <a:gd name="T19" fmla="*/ 14936429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5"/>
                <a:gd name="T31" fmla="*/ 0 h 295"/>
                <a:gd name="T32" fmla="*/ 295 w 295"/>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5" h="295">
                  <a:moveTo>
                    <a:pt x="148" y="0"/>
                  </a:moveTo>
                  <a:cubicBezTo>
                    <a:pt x="66" y="0"/>
                    <a:pt x="0" y="66"/>
                    <a:pt x="0" y="148"/>
                  </a:cubicBezTo>
                  <a:cubicBezTo>
                    <a:pt x="0" y="229"/>
                    <a:pt x="66" y="295"/>
                    <a:pt x="148" y="295"/>
                  </a:cubicBezTo>
                  <a:cubicBezTo>
                    <a:pt x="229" y="295"/>
                    <a:pt x="295" y="229"/>
                    <a:pt x="295" y="148"/>
                  </a:cubicBezTo>
                  <a:cubicBezTo>
                    <a:pt x="295" y="66"/>
                    <a:pt x="229" y="0"/>
                    <a:pt x="148" y="0"/>
                  </a:cubicBezTo>
                  <a:close/>
                  <a:moveTo>
                    <a:pt x="148" y="221"/>
                  </a:moveTo>
                  <a:cubicBezTo>
                    <a:pt x="107" y="221"/>
                    <a:pt x="74" y="188"/>
                    <a:pt x="74" y="148"/>
                  </a:cubicBezTo>
                  <a:cubicBezTo>
                    <a:pt x="74" y="107"/>
                    <a:pt x="107" y="74"/>
                    <a:pt x="148" y="74"/>
                  </a:cubicBezTo>
                  <a:cubicBezTo>
                    <a:pt x="188" y="74"/>
                    <a:pt x="221" y="107"/>
                    <a:pt x="221" y="148"/>
                  </a:cubicBezTo>
                  <a:cubicBezTo>
                    <a:pt x="221" y="188"/>
                    <a:pt x="188" y="221"/>
                    <a:pt x="148" y="221"/>
                  </a:cubicBezTo>
                  <a:close/>
                </a:path>
              </a:pathLst>
            </a:custGeom>
            <a:solidFill>
              <a:schemeClr val="bg2"/>
            </a:solidFill>
            <a:ln w="9525">
              <a:noFill/>
              <a:round/>
              <a:headEnd/>
              <a:tailEnd/>
            </a:ln>
          </p:spPr>
          <p:txBody>
            <a:bodyPr/>
            <a:lstStyle/>
            <a:p>
              <a:endParaRPr lang="zh-CN" altLang="en-US"/>
            </a:p>
          </p:txBody>
        </p:sp>
        <p:sp>
          <p:nvSpPr>
            <p:cNvPr id="74777" name="Freeform 10"/>
            <p:cNvSpPr>
              <a:spLocks/>
            </p:cNvSpPr>
            <p:nvPr/>
          </p:nvSpPr>
          <p:spPr bwMode="auto">
            <a:xfrm>
              <a:off x="567" y="879"/>
              <a:ext cx="507" cy="500"/>
            </a:xfrm>
            <a:custGeom>
              <a:avLst/>
              <a:gdLst>
                <a:gd name="T0" fmla="*/ 159350074 w 218"/>
                <a:gd name="T1" fmla="*/ 73298603 h 218"/>
                <a:gd name="T2" fmla="*/ 159350074 w 218"/>
                <a:gd name="T3" fmla="*/ 0 h 218"/>
                <a:gd name="T4" fmla="*/ 0 w 218"/>
                <a:gd name="T5" fmla="*/ 146597207 h 218"/>
                <a:gd name="T6" fmla="*/ 79675037 w 218"/>
                <a:gd name="T7" fmla="*/ 146597207 h 218"/>
                <a:gd name="T8" fmla="*/ 159350074 w 218"/>
                <a:gd name="T9" fmla="*/ 73298603 h 218"/>
                <a:gd name="T10" fmla="*/ 0 60000 65536"/>
                <a:gd name="T11" fmla="*/ 0 60000 65536"/>
                <a:gd name="T12" fmla="*/ 0 60000 65536"/>
                <a:gd name="T13" fmla="*/ 0 60000 65536"/>
                <a:gd name="T14" fmla="*/ 0 60000 65536"/>
                <a:gd name="T15" fmla="*/ 0 w 218"/>
                <a:gd name="T16" fmla="*/ 0 h 218"/>
                <a:gd name="T17" fmla="*/ 218 w 218"/>
                <a:gd name="T18" fmla="*/ 218 h 218"/>
              </a:gdLst>
              <a:ahLst/>
              <a:cxnLst>
                <a:cxn ang="T10">
                  <a:pos x="T0" y="T1"/>
                </a:cxn>
                <a:cxn ang="T11">
                  <a:pos x="T2" y="T3"/>
                </a:cxn>
                <a:cxn ang="T12">
                  <a:pos x="T4" y="T5"/>
                </a:cxn>
                <a:cxn ang="T13">
                  <a:pos x="T6" y="T7"/>
                </a:cxn>
                <a:cxn ang="T14">
                  <a:pos x="T8" y="T9"/>
                </a:cxn>
              </a:cxnLst>
              <a:rect l="T15" t="T16" r="T17" b="T18"/>
              <a:pathLst>
                <a:path w="218" h="218">
                  <a:moveTo>
                    <a:pt x="218" y="109"/>
                  </a:moveTo>
                  <a:cubicBezTo>
                    <a:pt x="218" y="0"/>
                    <a:pt x="218" y="0"/>
                    <a:pt x="218" y="0"/>
                  </a:cubicBezTo>
                  <a:cubicBezTo>
                    <a:pt x="97" y="0"/>
                    <a:pt x="0" y="98"/>
                    <a:pt x="0" y="218"/>
                  </a:cubicBezTo>
                  <a:cubicBezTo>
                    <a:pt x="109" y="218"/>
                    <a:pt x="109" y="218"/>
                    <a:pt x="109" y="218"/>
                  </a:cubicBezTo>
                  <a:cubicBezTo>
                    <a:pt x="109" y="158"/>
                    <a:pt x="157" y="109"/>
                    <a:pt x="218" y="109"/>
                  </a:cubicBezTo>
                  <a:close/>
                </a:path>
              </a:pathLst>
            </a:custGeom>
            <a:solidFill>
              <a:schemeClr val="tx2"/>
            </a:solidFill>
            <a:ln w="9525">
              <a:noFill/>
              <a:round/>
              <a:headEnd/>
              <a:tailEnd/>
            </a:ln>
          </p:spPr>
          <p:txBody>
            <a:bodyPr/>
            <a:lstStyle/>
            <a:p>
              <a:endParaRPr lang="zh-CN" altLang="en-US"/>
            </a:p>
          </p:txBody>
        </p:sp>
      </p:grpSp>
      <p:sp>
        <p:nvSpPr>
          <p:cNvPr id="8" name="TextBox 58"/>
          <p:cNvSpPr txBox="1">
            <a:spLocks noChangeArrowheads="1"/>
          </p:cNvSpPr>
          <p:nvPr/>
        </p:nvSpPr>
        <p:spPr bwMode="auto">
          <a:xfrm>
            <a:off x="1457325" y="2030413"/>
            <a:ext cx="563563" cy="361950"/>
          </a:xfrm>
          <a:prstGeom prst="rect">
            <a:avLst/>
          </a:prstGeom>
          <a:noFill/>
          <a:ln w="9525">
            <a:noFill/>
            <a:miter lim="800000"/>
            <a:headEnd/>
            <a:tailEnd/>
          </a:ln>
        </p:spPr>
        <p:txBody>
          <a:bodyPr wrap="none" lIns="72558" tIns="36279" rIns="72558" bIns="36279">
            <a:spAutoFit/>
          </a:bodyPr>
          <a:lstStyle/>
          <a:p>
            <a:pPr algn="ctr" defTabSz="863600"/>
            <a:r>
              <a:rPr lang="en-US" altLang="zh-CN" b="0">
                <a:solidFill>
                  <a:srgbClr val="333333"/>
                </a:solidFill>
                <a:latin typeface="Impact" pitchFamily="34" charset="0"/>
              </a:rPr>
              <a:t>25%</a:t>
            </a:r>
            <a:endParaRPr lang="zh-CN" altLang="en-US" b="0">
              <a:solidFill>
                <a:srgbClr val="333333"/>
              </a:solidFill>
              <a:latin typeface="Impact" pitchFamily="34" charset="0"/>
            </a:endParaRPr>
          </a:p>
        </p:txBody>
      </p:sp>
      <p:grpSp>
        <p:nvGrpSpPr>
          <p:cNvPr id="94235" name="Group 27"/>
          <p:cNvGrpSpPr>
            <a:grpSpLocks/>
          </p:cNvGrpSpPr>
          <p:nvPr/>
        </p:nvGrpSpPr>
        <p:grpSpPr bwMode="auto">
          <a:xfrm>
            <a:off x="2905125" y="1395413"/>
            <a:ext cx="1377950" cy="1582737"/>
            <a:chOff x="1830" y="879"/>
            <a:chExt cx="868" cy="997"/>
          </a:xfrm>
        </p:grpSpPr>
        <p:sp>
          <p:nvSpPr>
            <p:cNvPr id="74774" name="Freeform 14"/>
            <p:cNvSpPr>
              <a:spLocks noEditPoints="1"/>
            </p:cNvSpPr>
            <p:nvPr/>
          </p:nvSpPr>
          <p:spPr bwMode="auto">
            <a:xfrm>
              <a:off x="2016" y="1039"/>
              <a:ext cx="682" cy="677"/>
            </a:xfrm>
            <a:custGeom>
              <a:avLst/>
              <a:gdLst>
                <a:gd name="T0" fmla="*/ 105870518 w 294"/>
                <a:gd name="T1" fmla="*/ 0 h 295"/>
                <a:gd name="T2" fmla="*/ 0 w 294"/>
                <a:gd name="T3" fmla="*/ 100049047 h 295"/>
                <a:gd name="T4" fmla="*/ 105870518 w 294"/>
                <a:gd name="T5" fmla="*/ 199422031 h 295"/>
                <a:gd name="T6" fmla="*/ 211741037 w 294"/>
                <a:gd name="T7" fmla="*/ 100049047 h 295"/>
                <a:gd name="T8" fmla="*/ 105870518 w 294"/>
                <a:gd name="T9" fmla="*/ 0 h 295"/>
                <a:gd name="T10" fmla="*/ 105870518 w 294"/>
                <a:gd name="T11" fmla="*/ 149397416 h 295"/>
                <a:gd name="T12" fmla="*/ 52575200 w 294"/>
                <a:gd name="T13" fmla="*/ 100049047 h 295"/>
                <a:gd name="T14" fmla="*/ 105870518 w 294"/>
                <a:gd name="T15" fmla="*/ 50024413 h 295"/>
                <a:gd name="T16" fmla="*/ 159165706 w 294"/>
                <a:gd name="T17" fmla="*/ 100049047 h 295"/>
                <a:gd name="T18" fmla="*/ 105870518 w 294"/>
                <a:gd name="T19" fmla="*/ 14939741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4"/>
                <a:gd name="T31" fmla="*/ 0 h 295"/>
                <a:gd name="T32" fmla="*/ 294 w 294"/>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4" h="295">
                  <a:moveTo>
                    <a:pt x="147" y="0"/>
                  </a:moveTo>
                  <a:cubicBezTo>
                    <a:pt x="66" y="0"/>
                    <a:pt x="0" y="66"/>
                    <a:pt x="0" y="148"/>
                  </a:cubicBezTo>
                  <a:cubicBezTo>
                    <a:pt x="0" y="229"/>
                    <a:pt x="66" y="295"/>
                    <a:pt x="147" y="295"/>
                  </a:cubicBezTo>
                  <a:cubicBezTo>
                    <a:pt x="228" y="295"/>
                    <a:pt x="294" y="229"/>
                    <a:pt x="294" y="148"/>
                  </a:cubicBezTo>
                  <a:cubicBezTo>
                    <a:pt x="294" y="66"/>
                    <a:pt x="228" y="0"/>
                    <a:pt x="147" y="0"/>
                  </a:cubicBezTo>
                  <a:close/>
                  <a:moveTo>
                    <a:pt x="147" y="221"/>
                  </a:moveTo>
                  <a:cubicBezTo>
                    <a:pt x="106" y="221"/>
                    <a:pt x="73" y="188"/>
                    <a:pt x="73" y="148"/>
                  </a:cubicBezTo>
                  <a:cubicBezTo>
                    <a:pt x="73" y="107"/>
                    <a:pt x="106" y="74"/>
                    <a:pt x="147" y="74"/>
                  </a:cubicBezTo>
                  <a:cubicBezTo>
                    <a:pt x="188" y="74"/>
                    <a:pt x="221" y="107"/>
                    <a:pt x="221" y="148"/>
                  </a:cubicBezTo>
                  <a:cubicBezTo>
                    <a:pt x="221" y="188"/>
                    <a:pt x="188" y="221"/>
                    <a:pt x="147" y="221"/>
                  </a:cubicBezTo>
                  <a:close/>
                </a:path>
              </a:pathLst>
            </a:custGeom>
            <a:solidFill>
              <a:schemeClr val="bg2"/>
            </a:solidFill>
            <a:ln w="9525">
              <a:noFill/>
              <a:round/>
              <a:headEnd/>
              <a:tailEnd/>
            </a:ln>
          </p:spPr>
          <p:txBody>
            <a:bodyPr/>
            <a:lstStyle/>
            <a:p>
              <a:endParaRPr lang="zh-CN" altLang="en-US"/>
            </a:p>
          </p:txBody>
        </p:sp>
        <p:sp>
          <p:nvSpPr>
            <p:cNvPr id="74775" name="Freeform 15"/>
            <p:cNvSpPr>
              <a:spLocks/>
            </p:cNvSpPr>
            <p:nvPr/>
          </p:nvSpPr>
          <p:spPr bwMode="auto">
            <a:xfrm>
              <a:off x="1830" y="879"/>
              <a:ext cx="504" cy="997"/>
            </a:xfrm>
            <a:custGeom>
              <a:avLst/>
              <a:gdLst>
                <a:gd name="T0" fmla="*/ 78371541 w 217"/>
                <a:gd name="T1" fmla="*/ 145998934 h 435"/>
                <a:gd name="T2" fmla="*/ 157468471 w 217"/>
                <a:gd name="T3" fmla="*/ 72999504 h 435"/>
                <a:gd name="T4" fmla="*/ 157468471 w 217"/>
                <a:gd name="T5" fmla="*/ 0 h 435"/>
                <a:gd name="T6" fmla="*/ 0 w 217"/>
                <a:gd name="T7" fmla="*/ 145998934 h 435"/>
                <a:gd name="T8" fmla="*/ 157468471 w 217"/>
                <a:gd name="T9" fmla="*/ 291328251 h 435"/>
                <a:gd name="T10" fmla="*/ 157468471 w 217"/>
                <a:gd name="T11" fmla="*/ 218328692 h 435"/>
                <a:gd name="T12" fmla="*/ 78371541 w 217"/>
                <a:gd name="T13" fmla="*/ 145998934 h 435"/>
                <a:gd name="T14" fmla="*/ 0 60000 65536"/>
                <a:gd name="T15" fmla="*/ 0 60000 65536"/>
                <a:gd name="T16" fmla="*/ 0 60000 65536"/>
                <a:gd name="T17" fmla="*/ 0 60000 65536"/>
                <a:gd name="T18" fmla="*/ 0 60000 65536"/>
                <a:gd name="T19" fmla="*/ 0 60000 65536"/>
                <a:gd name="T20" fmla="*/ 0 60000 65536"/>
                <a:gd name="T21" fmla="*/ 0 w 217"/>
                <a:gd name="T22" fmla="*/ 0 h 435"/>
                <a:gd name="T23" fmla="*/ 217 w 217"/>
                <a:gd name="T24" fmla="*/ 435 h 4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7" h="435">
                  <a:moveTo>
                    <a:pt x="108" y="218"/>
                  </a:moveTo>
                  <a:cubicBezTo>
                    <a:pt x="108" y="158"/>
                    <a:pt x="157" y="109"/>
                    <a:pt x="217" y="109"/>
                  </a:cubicBezTo>
                  <a:cubicBezTo>
                    <a:pt x="217" y="0"/>
                    <a:pt x="217" y="0"/>
                    <a:pt x="217" y="0"/>
                  </a:cubicBezTo>
                  <a:cubicBezTo>
                    <a:pt x="97" y="0"/>
                    <a:pt x="0" y="98"/>
                    <a:pt x="0" y="218"/>
                  </a:cubicBezTo>
                  <a:cubicBezTo>
                    <a:pt x="0" y="338"/>
                    <a:pt x="97" y="435"/>
                    <a:pt x="217" y="435"/>
                  </a:cubicBezTo>
                  <a:cubicBezTo>
                    <a:pt x="217" y="326"/>
                    <a:pt x="217" y="326"/>
                    <a:pt x="217" y="326"/>
                  </a:cubicBezTo>
                  <a:cubicBezTo>
                    <a:pt x="157" y="326"/>
                    <a:pt x="108" y="278"/>
                    <a:pt x="108" y="218"/>
                  </a:cubicBezTo>
                  <a:close/>
                </a:path>
              </a:pathLst>
            </a:custGeom>
            <a:solidFill>
              <a:schemeClr val="tx2"/>
            </a:solidFill>
            <a:ln w="9525">
              <a:noFill/>
              <a:round/>
              <a:headEnd/>
              <a:tailEnd/>
            </a:ln>
          </p:spPr>
          <p:txBody>
            <a:bodyPr/>
            <a:lstStyle/>
            <a:p>
              <a:endParaRPr lang="zh-CN" altLang="en-US"/>
            </a:p>
          </p:txBody>
        </p:sp>
      </p:grpSp>
      <p:sp>
        <p:nvSpPr>
          <p:cNvPr id="12" name="TextBox 59"/>
          <p:cNvSpPr txBox="1">
            <a:spLocks noChangeArrowheads="1"/>
          </p:cNvSpPr>
          <p:nvPr/>
        </p:nvSpPr>
        <p:spPr bwMode="auto">
          <a:xfrm>
            <a:off x="3452813" y="2030413"/>
            <a:ext cx="571500" cy="361950"/>
          </a:xfrm>
          <a:prstGeom prst="rect">
            <a:avLst/>
          </a:prstGeom>
          <a:noFill/>
          <a:ln w="9525">
            <a:noFill/>
            <a:miter lim="800000"/>
            <a:headEnd/>
            <a:tailEnd/>
          </a:ln>
        </p:spPr>
        <p:txBody>
          <a:bodyPr wrap="none" lIns="72558" tIns="36279" rIns="72558" bIns="36279">
            <a:spAutoFit/>
          </a:bodyPr>
          <a:lstStyle/>
          <a:p>
            <a:pPr algn="ctr" defTabSz="863600"/>
            <a:r>
              <a:rPr lang="en-US" altLang="zh-CN" b="0">
                <a:solidFill>
                  <a:srgbClr val="333333"/>
                </a:solidFill>
                <a:latin typeface="Impact" pitchFamily="34" charset="0"/>
              </a:rPr>
              <a:t>50%</a:t>
            </a:r>
            <a:endParaRPr lang="zh-CN" altLang="en-US" b="0">
              <a:solidFill>
                <a:srgbClr val="333333"/>
              </a:solidFill>
              <a:latin typeface="Impact" pitchFamily="34" charset="0"/>
            </a:endParaRPr>
          </a:p>
        </p:txBody>
      </p:sp>
      <p:grpSp>
        <p:nvGrpSpPr>
          <p:cNvPr id="94237" name="Group 29"/>
          <p:cNvGrpSpPr>
            <a:grpSpLocks/>
          </p:cNvGrpSpPr>
          <p:nvPr/>
        </p:nvGrpSpPr>
        <p:grpSpPr bwMode="auto">
          <a:xfrm>
            <a:off x="4902200" y="1395413"/>
            <a:ext cx="1601788" cy="1582737"/>
            <a:chOff x="3088" y="879"/>
            <a:chExt cx="1009" cy="997"/>
          </a:xfrm>
        </p:grpSpPr>
        <p:sp>
          <p:nvSpPr>
            <p:cNvPr id="74772" name="Freeform 19"/>
            <p:cNvSpPr>
              <a:spLocks noEditPoints="1"/>
            </p:cNvSpPr>
            <p:nvPr/>
          </p:nvSpPr>
          <p:spPr bwMode="auto">
            <a:xfrm>
              <a:off x="3276" y="1039"/>
              <a:ext cx="683" cy="677"/>
            </a:xfrm>
            <a:custGeom>
              <a:avLst/>
              <a:gdLst>
                <a:gd name="T0" fmla="*/ 105305387 w 295"/>
                <a:gd name="T1" fmla="*/ 0 h 295"/>
                <a:gd name="T2" fmla="*/ 0 w 295"/>
                <a:gd name="T3" fmla="*/ 100049047 h 295"/>
                <a:gd name="T4" fmla="*/ 105305387 w 295"/>
                <a:gd name="T5" fmla="*/ 199422031 h 295"/>
                <a:gd name="T6" fmla="*/ 209899381 w 295"/>
                <a:gd name="T7" fmla="*/ 100049047 h 295"/>
                <a:gd name="T8" fmla="*/ 105305387 w 295"/>
                <a:gd name="T9" fmla="*/ 0 h 295"/>
                <a:gd name="T10" fmla="*/ 105305387 w 295"/>
                <a:gd name="T11" fmla="*/ 149397416 h 295"/>
                <a:gd name="T12" fmla="*/ 52652694 w 295"/>
                <a:gd name="T13" fmla="*/ 100049047 h 295"/>
                <a:gd name="T14" fmla="*/ 105305387 w 295"/>
                <a:gd name="T15" fmla="*/ 50024413 h 295"/>
                <a:gd name="T16" fmla="*/ 157246742 w 295"/>
                <a:gd name="T17" fmla="*/ 100049047 h 295"/>
                <a:gd name="T18" fmla="*/ 105305387 w 295"/>
                <a:gd name="T19" fmla="*/ 14939741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5"/>
                <a:gd name="T31" fmla="*/ 0 h 295"/>
                <a:gd name="T32" fmla="*/ 295 w 295"/>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5" h="295">
                  <a:moveTo>
                    <a:pt x="148" y="0"/>
                  </a:moveTo>
                  <a:cubicBezTo>
                    <a:pt x="66" y="0"/>
                    <a:pt x="0" y="66"/>
                    <a:pt x="0" y="148"/>
                  </a:cubicBezTo>
                  <a:cubicBezTo>
                    <a:pt x="0" y="229"/>
                    <a:pt x="66" y="295"/>
                    <a:pt x="148" y="295"/>
                  </a:cubicBezTo>
                  <a:cubicBezTo>
                    <a:pt x="229" y="295"/>
                    <a:pt x="295" y="229"/>
                    <a:pt x="295" y="148"/>
                  </a:cubicBezTo>
                  <a:cubicBezTo>
                    <a:pt x="295" y="66"/>
                    <a:pt x="229" y="0"/>
                    <a:pt x="148" y="0"/>
                  </a:cubicBezTo>
                  <a:close/>
                  <a:moveTo>
                    <a:pt x="148" y="221"/>
                  </a:moveTo>
                  <a:cubicBezTo>
                    <a:pt x="107" y="221"/>
                    <a:pt x="74" y="188"/>
                    <a:pt x="74" y="148"/>
                  </a:cubicBezTo>
                  <a:cubicBezTo>
                    <a:pt x="74" y="107"/>
                    <a:pt x="107" y="74"/>
                    <a:pt x="148" y="74"/>
                  </a:cubicBezTo>
                  <a:cubicBezTo>
                    <a:pt x="188" y="74"/>
                    <a:pt x="221" y="107"/>
                    <a:pt x="221" y="148"/>
                  </a:cubicBezTo>
                  <a:cubicBezTo>
                    <a:pt x="221" y="188"/>
                    <a:pt x="188" y="221"/>
                    <a:pt x="148" y="221"/>
                  </a:cubicBezTo>
                  <a:close/>
                </a:path>
              </a:pathLst>
            </a:custGeom>
            <a:solidFill>
              <a:schemeClr val="bg2"/>
            </a:solidFill>
            <a:ln w="9525">
              <a:noFill/>
              <a:round/>
              <a:headEnd/>
              <a:tailEnd/>
            </a:ln>
          </p:spPr>
          <p:txBody>
            <a:bodyPr/>
            <a:lstStyle/>
            <a:p>
              <a:endParaRPr lang="zh-CN" altLang="en-US"/>
            </a:p>
          </p:txBody>
        </p:sp>
        <p:sp>
          <p:nvSpPr>
            <p:cNvPr id="74773" name="Freeform 20"/>
            <p:cNvSpPr>
              <a:spLocks/>
            </p:cNvSpPr>
            <p:nvPr/>
          </p:nvSpPr>
          <p:spPr bwMode="auto">
            <a:xfrm>
              <a:off x="3088" y="879"/>
              <a:ext cx="1009" cy="997"/>
            </a:xfrm>
            <a:custGeom>
              <a:avLst/>
              <a:gdLst>
                <a:gd name="T0" fmla="*/ 313010176 w 435"/>
                <a:gd name="T1" fmla="*/ 145998934 h 435"/>
                <a:gd name="T2" fmla="*/ 234577895 w 435"/>
                <a:gd name="T3" fmla="*/ 145998934 h 435"/>
                <a:gd name="T4" fmla="*/ 234577895 w 435"/>
                <a:gd name="T5" fmla="*/ 145998934 h 435"/>
                <a:gd name="T6" fmla="*/ 156864932 w 435"/>
                <a:gd name="T7" fmla="*/ 218328692 h 435"/>
                <a:gd name="T8" fmla="*/ 78432466 w 435"/>
                <a:gd name="T9" fmla="*/ 145998934 h 435"/>
                <a:gd name="T10" fmla="*/ 156864932 w 435"/>
                <a:gd name="T11" fmla="*/ 72999504 h 435"/>
                <a:gd name="T12" fmla="*/ 156864932 w 435"/>
                <a:gd name="T13" fmla="*/ 0 h 435"/>
                <a:gd name="T14" fmla="*/ 0 w 435"/>
                <a:gd name="T15" fmla="*/ 145998934 h 435"/>
                <a:gd name="T16" fmla="*/ 156864932 w 435"/>
                <a:gd name="T17" fmla="*/ 291328251 h 435"/>
                <a:gd name="T18" fmla="*/ 313010176 w 435"/>
                <a:gd name="T19" fmla="*/ 145998934 h 4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5"/>
                <a:gd name="T31" fmla="*/ 0 h 435"/>
                <a:gd name="T32" fmla="*/ 435 w 435"/>
                <a:gd name="T33" fmla="*/ 435 h 43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5" h="435">
                  <a:moveTo>
                    <a:pt x="435" y="218"/>
                  </a:moveTo>
                  <a:cubicBezTo>
                    <a:pt x="326" y="218"/>
                    <a:pt x="326" y="218"/>
                    <a:pt x="326" y="218"/>
                  </a:cubicBezTo>
                  <a:cubicBezTo>
                    <a:pt x="326" y="218"/>
                    <a:pt x="326" y="218"/>
                    <a:pt x="326" y="218"/>
                  </a:cubicBezTo>
                  <a:cubicBezTo>
                    <a:pt x="326" y="278"/>
                    <a:pt x="278" y="326"/>
                    <a:pt x="218" y="326"/>
                  </a:cubicBezTo>
                  <a:cubicBezTo>
                    <a:pt x="158" y="326"/>
                    <a:pt x="109" y="278"/>
                    <a:pt x="109" y="218"/>
                  </a:cubicBezTo>
                  <a:cubicBezTo>
                    <a:pt x="109" y="158"/>
                    <a:pt x="158" y="109"/>
                    <a:pt x="218" y="109"/>
                  </a:cubicBezTo>
                  <a:cubicBezTo>
                    <a:pt x="218" y="0"/>
                    <a:pt x="218" y="0"/>
                    <a:pt x="218" y="0"/>
                  </a:cubicBezTo>
                  <a:cubicBezTo>
                    <a:pt x="98" y="0"/>
                    <a:pt x="0" y="98"/>
                    <a:pt x="0" y="218"/>
                  </a:cubicBezTo>
                  <a:cubicBezTo>
                    <a:pt x="0" y="338"/>
                    <a:pt x="98" y="435"/>
                    <a:pt x="218" y="435"/>
                  </a:cubicBezTo>
                  <a:cubicBezTo>
                    <a:pt x="338" y="435"/>
                    <a:pt x="435" y="338"/>
                    <a:pt x="435" y="218"/>
                  </a:cubicBezTo>
                  <a:close/>
                </a:path>
              </a:pathLst>
            </a:custGeom>
            <a:solidFill>
              <a:schemeClr val="tx2"/>
            </a:solidFill>
            <a:ln w="9525">
              <a:noFill/>
              <a:round/>
              <a:headEnd/>
              <a:tailEnd/>
            </a:ln>
          </p:spPr>
          <p:txBody>
            <a:bodyPr/>
            <a:lstStyle/>
            <a:p>
              <a:endParaRPr lang="zh-CN" altLang="en-US"/>
            </a:p>
          </p:txBody>
        </p:sp>
      </p:grpSp>
      <p:sp>
        <p:nvSpPr>
          <p:cNvPr id="16" name="TextBox 60"/>
          <p:cNvSpPr txBox="1">
            <a:spLocks noChangeArrowheads="1"/>
          </p:cNvSpPr>
          <p:nvPr/>
        </p:nvSpPr>
        <p:spPr bwMode="auto">
          <a:xfrm>
            <a:off x="5472113" y="2030413"/>
            <a:ext cx="538162" cy="361950"/>
          </a:xfrm>
          <a:prstGeom prst="rect">
            <a:avLst/>
          </a:prstGeom>
          <a:noFill/>
          <a:ln w="9525">
            <a:noFill/>
            <a:miter lim="800000"/>
            <a:headEnd/>
            <a:tailEnd/>
          </a:ln>
        </p:spPr>
        <p:txBody>
          <a:bodyPr wrap="none" lIns="72558" tIns="36279" rIns="72558" bIns="36279">
            <a:spAutoFit/>
          </a:bodyPr>
          <a:lstStyle/>
          <a:p>
            <a:pPr algn="ctr" defTabSz="863600"/>
            <a:r>
              <a:rPr lang="en-US" altLang="zh-CN" b="0">
                <a:solidFill>
                  <a:srgbClr val="333333"/>
                </a:solidFill>
                <a:latin typeface="Impact" pitchFamily="34" charset="0"/>
              </a:rPr>
              <a:t>75%</a:t>
            </a:r>
            <a:endParaRPr lang="zh-CN" altLang="en-US" b="0">
              <a:solidFill>
                <a:srgbClr val="333333"/>
              </a:solidFill>
              <a:latin typeface="Impact" pitchFamily="34" charset="0"/>
            </a:endParaRPr>
          </a:p>
        </p:txBody>
      </p:sp>
      <p:grpSp>
        <p:nvGrpSpPr>
          <p:cNvPr id="94236" name="Group 28"/>
          <p:cNvGrpSpPr>
            <a:grpSpLocks/>
          </p:cNvGrpSpPr>
          <p:nvPr/>
        </p:nvGrpSpPr>
        <p:grpSpPr bwMode="auto">
          <a:xfrm>
            <a:off x="7161213" y="1395413"/>
            <a:ext cx="1601787" cy="1582737"/>
            <a:chOff x="4511" y="879"/>
            <a:chExt cx="1009" cy="997"/>
          </a:xfrm>
        </p:grpSpPr>
        <p:sp>
          <p:nvSpPr>
            <p:cNvPr id="74770" name="Freeform 24"/>
            <p:cNvSpPr>
              <a:spLocks noEditPoints="1"/>
            </p:cNvSpPr>
            <p:nvPr/>
          </p:nvSpPr>
          <p:spPr bwMode="auto">
            <a:xfrm>
              <a:off x="4673" y="1039"/>
              <a:ext cx="684" cy="677"/>
            </a:xfrm>
            <a:custGeom>
              <a:avLst/>
              <a:gdLst>
                <a:gd name="T0" fmla="*/ 105516032 w 295"/>
                <a:gd name="T1" fmla="*/ 0 h 295"/>
                <a:gd name="T2" fmla="*/ 0 w 295"/>
                <a:gd name="T3" fmla="*/ 100049047 h 295"/>
                <a:gd name="T4" fmla="*/ 105516032 w 295"/>
                <a:gd name="T5" fmla="*/ 199422031 h 295"/>
                <a:gd name="T6" fmla="*/ 211749692 w 295"/>
                <a:gd name="T7" fmla="*/ 100049047 h 295"/>
                <a:gd name="T8" fmla="*/ 105516032 w 295"/>
                <a:gd name="T9" fmla="*/ 0 h 295"/>
                <a:gd name="T10" fmla="*/ 105516032 w 295"/>
                <a:gd name="T11" fmla="*/ 149397416 h 295"/>
                <a:gd name="T12" fmla="*/ 53116979 w 295"/>
                <a:gd name="T13" fmla="*/ 100049047 h 295"/>
                <a:gd name="T14" fmla="*/ 105516032 w 295"/>
                <a:gd name="T15" fmla="*/ 50024413 h 295"/>
                <a:gd name="T16" fmla="*/ 158632955 w 295"/>
                <a:gd name="T17" fmla="*/ 100049047 h 295"/>
                <a:gd name="T18" fmla="*/ 105516032 w 295"/>
                <a:gd name="T19" fmla="*/ 14939741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5"/>
                <a:gd name="T31" fmla="*/ 0 h 295"/>
                <a:gd name="T32" fmla="*/ 295 w 295"/>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5" h="295">
                  <a:moveTo>
                    <a:pt x="147" y="0"/>
                  </a:moveTo>
                  <a:cubicBezTo>
                    <a:pt x="66" y="0"/>
                    <a:pt x="0" y="66"/>
                    <a:pt x="0" y="148"/>
                  </a:cubicBezTo>
                  <a:cubicBezTo>
                    <a:pt x="0" y="229"/>
                    <a:pt x="66" y="295"/>
                    <a:pt x="147" y="295"/>
                  </a:cubicBezTo>
                  <a:cubicBezTo>
                    <a:pt x="229" y="295"/>
                    <a:pt x="295" y="229"/>
                    <a:pt x="295" y="148"/>
                  </a:cubicBezTo>
                  <a:cubicBezTo>
                    <a:pt x="295" y="66"/>
                    <a:pt x="229" y="0"/>
                    <a:pt x="147" y="0"/>
                  </a:cubicBezTo>
                  <a:close/>
                  <a:moveTo>
                    <a:pt x="147" y="221"/>
                  </a:moveTo>
                  <a:cubicBezTo>
                    <a:pt x="107" y="221"/>
                    <a:pt x="74" y="188"/>
                    <a:pt x="74" y="148"/>
                  </a:cubicBezTo>
                  <a:cubicBezTo>
                    <a:pt x="74" y="107"/>
                    <a:pt x="107" y="74"/>
                    <a:pt x="147" y="74"/>
                  </a:cubicBezTo>
                  <a:cubicBezTo>
                    <a:pt x="188" y="74"/>
                    <a:pt x="221" y="107"/>
                    <a:pt x="221" y="148"/>
                  </a:cubicBezTo>
                  <a:cubicBezTo>
                    <a:pt x="221" y="188"/>
                    <a:pt x="188" y="221"/>
                    <a:pt x="147" y="221"/>
                  </a:cubicBezTo>
                  <a:close/>
                </a:path>
              </a:pathLst>
            </a:custGeom>
            <a:solidFill>
              <a:schemeClr val="bg2"/>
            </a:solidFill>
            <a:ln w="9525">
              <a:noFill/>
              <a:round/>
              <a:headEnd/>
              <a:tailEnd/>
            </a:ln>
          </p:spPr>
          <p:txBody>
            <a:bodyPr/>
            <a:lstStyle/>
            <a:p>
              <a:endParaRPr lang="zh-CN" altLang="en-US"/>
            </a:p>
          </p:txBody>
        </p:sp>
        <p:sp>
          <p:nvSpPr>
            <p:cNvPr id="74771" name="Freeform 25"/>
            <p:cNvSpPr>
              <a:spLocks noEditPoints="1"/>
            </p:cNvSpPr>
            <p:nvPr/>
          </p:nvSpPr>
          <p:spPr bwMode="auto">
            <a:xfrm>
              <a:off x="4511" y="879"/>
              <a:ext cx="1009" cy="997"/>
            </a:xfrm>
            <a:custGeom>
              <a:avLst/>
              <a:gdLst>
                <a:gd name="T0" fmla="*/ 156145244 w 435"/>
                <a:gd name="T1" fmla="*/ 0 h 435"/>
                <a:gd name="T2" fmla="*/ 0 w 435"/>
                <a:gd name="T3" fmla="*/ 145998934 h 435"/>
                <a:gd name="T4" fmla="*/ 156145244 w 435"/>
                <a:gd name="T5" fmla="*/ 291328251 h 435"/>
                <a:gd name="T6" fmla="*/ 313009879 w 435"/>
                <a:gd name="T7" fmla="*/ 145998934 h 435"/>
                <a:gd name="T8" fmla="*/ 156145244 w 435"/>
                <a:gd name="T9" fmla="*/ 0 h 435"/>
                <a:gd name="T10" fmla="*/ 156145244 w 435"/>
                <a:gd name="T11" fmla="*/ 218328692 h 435"/>
                <a:gd name="T12" fmla="*/ 78432466 w 435"/>
                <a:gd name="T13" fmla="*/ 145998934 h 435"/>
                <a:gd name="T14" fmla="*/ 156145244 w 435"/>
                <a:gd name="T15" fmla="*/ 72999504 h 435"/>
                <a:gd name="T16" fmla="*/ 234577895 w 435"/>
                <a:gd name="T17" fmla="*/ 145998934 h 435"/>
                <a:gd name="T18" fmla="*/ 156145244 w 435"/>
                <a:gd name="T19" fmla="*/ 218328692 h 4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5"/>
                <a:gd name="T31" fmla="*/ 0 h 435"/>
                <a:gd name="T32" fmla="*/ 435 w 435"/>
                <a:gd name="T33" fmla="*/ 435 h 43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5" h="435">
                  <a:moveTo>
                    <a:pt x="217" y="0"/>
                  </a:moveTo>
                  <a:cubicBezTo>
                    <a:pt x="97" y="0"/>
                    <a:pt x="0" y="98"/>
                    <a:pt x="0" y="218"/>
                  </a:cubicBezTo>
                  <a:cubicBezTo>
                    <a:pt x="0" y="338"/>
                    <a:pt x="97" y="435"/>
                    <a:pt x="217" y="435"/>
                  </a:cubicBezTo>
                  <a:cubicBezTo>
                    <a:pt x="337" y="435"/>
                    <a:pt x="435" y="338"/>
                    <a:pt x="435" y="218"/>
                  </a:cubicBezTo>
                  <a:cubicBezTo>
                    <a:pt x="435" y="98"/>
                    <a:pt x="337" y="0"/>
                    <a:pt x="217" y="0"/>
                  </a:cubicBezTo>
                  <a:close/>
                  <a:moveTo>
                    <a:pt x="217" y="326"/>
                  </a:moveTo>
                  <a:cubicBezTo>
                    <a:pt x="157" y="326"/>
                    <a:pt x="109" y="278"/>
                    <a:pt x="109" y="218"/>
                  </a:cubicBezTo>
                  <a:cubicBezTo>
                    <a:pt x="109" y="158"/>
                    <a:pt x="157" y="109"/>
                    <a:pt x="217" y="109"/>
                  </a:cubicBezTo>
                  <a:cubicBezTo>
                    <a:pt x="277" y="109"/>
                    <a:pt x="326" y="158"/>
                    <a:pt x="326" y="218"/>
                  </a:cubicBezTo>
                  <a:cubicBezTo>
                    <a:pt x="326" y="278"/>
                    <a:pt x="277" y="326"/>
                    <a:pt x="217" y="326"/>
                  </a:cubicBezTo>
                  <a:close/>
                </a:path>
              </a:pathLst>
            </a:custGeom>
            <a:solidFill>
              <a:schemeClr val="tx2"/>
            </a:solidFill>
            <a:ln w="9525">
              <a:noFill/>
              <a:round/>
              <a:headEnd/>
              <a:tailEnd/>
            </a:ln>
          </p:spPr>
          <p:txBody>
            <a:bodyPr/>
            <a:lstStyle/>
            <a:p>
              <a:endParaRPr lang="zh-CN" altLang="en-US"/>
            </a:p>
          </p:txBody>
        </p:sp>
      </p:grpSp>
      <p:sp>
        <p:nvSpPr>
          <p:cNvPr id="20" name="TextBox 61"/>
          <p:cNvSpPr txBox="1">
            <a:spLocks noChangeArrowheads="1"/>
          </p:cNvSpPr>
          <p:nvPr/>
        </p:nvSpPr>
        <p:spPr bwMode="auto">
          <a:xfrm>
            <a:off x="7631113" y="2030413"/>
            <a:ext cx="661987" cy="361950"/>
          </a:xfrm>
          <a:prstGeom prst="rect">
            <a:avLst/>
          </a:prstGeom>
          <a:noFill/>
          <a:ln w="9525">
            <a:noFill/>
            <a:miter lim="800000"/>
            <a:headEnd/>
            <a:tailEnd/>
          </a:ln>
        </p:spPr>
        <p:txBody>
          <a:bodyPr wrap="none" lIns="72558" tIns="36279" rIns="72558" bIns="36279">
            <a:spAutoFit/>
          </a:bodyPr>
          <a:lstStyle/>
          <a:p>
            <a:pPr algn="ctr" defTabSz="863600"/>
            <a:r>
              <a:rPr lang="en-US" altLang="zh-CN" b="0">
                <a:solidFill>
                  <a:srgbClr val="333333"/>
                </a:solidFill>
                <a:latin typeface="Impact" pitchFamily="34" charset="0"/>
              </a:rPr>
              <a:t>100%</a:t>
            </a:r>
            <a:endParaRPr lang="zh-CN" altLang="en-US" b="0">
              <a:solidFill>
                <a:srgbClr val="333333"/>
              </a:solidFill>
              <a:latin typeface="Impact" pitchFamily="34" charset="0"/>
            </a:endParaRPr>
          </a:p>
        </p:txBody>
      </p:sp>
      <p:sp>
        <p:nvSpPr>
          <p:cNvPr id="22" name="文本框 10"/>
          <p:cNvSpPr txBox="1">
            <a:spLocks noChangeArrowheads="1"/>
          </p:cNvSpPr>
          <p:nvPr/>
        </p:nvSpPr>
        <p:spPr bwMode="auto">
          <a:xfrm>
            <a:off x="488950" y="4391025"/>
            <a:ext cx="8905875" cy="438150"/>
          </a:xfrm>
          <a:prstGeom prst="rect">
            <a:avLst/>
          </a:prstGeom>
          <a:noFill/>
          <a:ln w="9525">
            <a:noFill/>
            <a:miter lim="800000"/>
            <a:headEnd/>
            <a:tailEnd/>
          </a:ln>
        </p:spPr>
        <p:txBody>
          <a:bodyPr lIns="72558" tIns="36279" rIns="72558" bIns="36279">
            <a:spAutoFit/>
          </a:bodyPr>
          <a:lstStyle/>
          <a:p>
            <a:pPr algn="ctr" defTabSz="863600">
              <a:buFont typeface="Arial" charset="0"/>
              <a:buNone/>
            </a:pPr>
            <a:r>
              <a:rPr lang="zh-CN" altLang="en-US" sz="1200" b="0">
                <a:solidFill>
                  <a:srgbClr val="808080"/>
                </a:solidFill>
                <a:latin typeface="微软雅黑" pitchFamily="34" charset="-122"/>
              </a:rPr>
              <a:t>点击输入内容点击输入内容点击输入内容点击输入内容点击输入内容点击输入内容点击输入内容点击输入内容点击输入内点击输入内容点击输入内容点击输入内容点击输入内容点击输入内容点击输入内容点击输入内容点击输入内容点击输入内</a:t>
            </a:r>
          </a:p>
        </p:txBody>
      </p:sp>
      <p:sp>
        <p:nvSpPr>
          <p:cNvPr id="27" name="TextBox 26"/>
          <p:cNvSpPr txBox="1">
            <a:spLocks noChangeArrowheads="1"/>
          </p:cNvSpPr>
          <p:nvPr/>
        </p:nvSpPr>
        <p:spPr bwMode="auto">
          <a:xfrm>
            <a:off x="1149350" y="3175000"/>
            <a:ext cx="958850" cy="317500"/>
          </a:xfrm>
          <a:prstGeom prst="rect">
            <a:avLst/>
          </a:prstGeom>
          <a:noFill/>
          <a:ln w="9525">
            <a:noFill/>
            <a:miter lim="800000"/>
            <a:headEnd/>
            <a:tailEnd/>
          </a:ln>
        </p:spPr>
        <p:txBody>
          <a:bodyPr wrap="none" lIns="72558" tIns="36279" rIns="72558" bIns="36279">
            <a:spAutoFit/>
          </a:bodyPr>
          <a:lstStyle/>
          <a:p>
            <a:pPr algn="ctr" defTabSz="863600"/>
            <a:r>
              <a:rPr lang="zh-CN" altLang="en-US" sz="1600" b="0">
                <a:solidFill>
                  <a:srgbClr val="808080"/>
                </a:solidFill>
                <a:latin typeface="微软雅黑" pitchFamily="34" charset="-122"/>
              </a:rPr>
              <a:t>标题内容</a:t>
            </a:r>
          </a:p>
        </p:txBody>
      </p:sp>
      <p:sp>
        <p:nvSpPr>
          <p:cNvPr id="28" name="TextBox 27"/>
          <p:cNvSpPr txBox="1">
            <a:spLocks noChangeArrowheads="1"/>
          </p:cNvSpPr>
          <p:nvPr/>
        </p:nvSpPr>
        <p:spPr bwMode="auto">
          <a:xfrm>
            <a:off x="3224213" y="3175000"/>
            <a:ext cx="958850" cy="317500"/>
          </a:xfrm>
          <a:prstGeom prst="rect">
            <a:avLst/>
          </a:prstGeom>
          <a:noFill/>
          <a:ln w="9525">
            <a:noFill/>
            <a:miter lim="800000"/>
            <a:headEnd/>
            <a:tailEnd/>
          </a:ln>
        </p:spPr>
        <p:txBody>
          <a:bodyPr wrap="none" lIns="72558" tIns="36279" rIns="72558" bIns="36279">
            <a:spAutoFit/>
          </a:bodyPr>
          <a:lstStyle/>
          <a:p>
            <a:pPr algn="ctr" defTabSz="863600"/>
            <a:r>
              <a:rPr lang="zh-CN" altLang="en-US" sz="1600" b="0">
                <a:solidFill>
                  <a:srgbClr val="808080"/>
                </a:solidFill>
              </a:rPr>
              <a:t>标题内容</a:t>
            </a:r>
          </a:p>
        </p:txBody>
      </p:sp>
      <p:sp>
        <p:nvSpPr>
          <p:cNvPr id="29" name="TextBox 28"/>
          <p:cNvSpPr txBox="1">
            <a:spLocks noChangeArrowheads="1"/>
          </p:cNvSpPr>
          <p:nvPr/>
        </p:nvSpPr>
        <p:spPr bwMode="auto">
          <a:xfrm>
            <a:off x="5224463" y="3175000"/>
            <a:ext cx="958850" cy="317500"/>
          </a:xfrm>
          <a:prstGeom prst="rect">
            <a:avLst/>
          </a:prstGeom>
          <a:noFill/>
          <a:ln w="9525">
            <a:noFill/>
            <a:miter lim="800000"/>
            <a:headEnd/>
            <a:tailEnd/>
          </a:ln>
        </p:spPr>
        <p:txBody>
          <a:bodyPr wrap="none" lIns="72558" tIns="36279" rIns="72558" bIns="36279">
            <a:spAutoFit/>
          </a:bodyPr>
          <a:lstStyle/>
          <a:p>
            <a:pPr algn="ctr" defTabSz="863600"/>
            <a:r>
              <a:rPr lang="zh-CN" altLang="en-US" sz="1600" b="0">
                <a:solidFill>
                  <a:srgbClr val="808080"/>
                </a:solidFill>
              </a:rPr>
              <a:t>标题内容</a:t>
            </a:r>
          </a:p>
        </p:txBody>
      </p:sp>
      <p:sp>
        <p:nvSpPr>
          <p:cNvPr id="30" name="TextBox 29"/>
          <p:cNvSpPr txBox="1">
            <a:spLocks noChangeArrowheads="1"/>
          </p:cNvSpPr>
          <p:nvPr/>
        </p:nvSpPr>
        <p:spPr bwMode="auto">
          <a:xfrm>
            <a:off x="7481888" y="3175000"/>
            <a:ext cx="958850" cy="317500"/>
          </a:xfrm>
          <a:prstGeom prst="rect">
            <a:avLst/>
          </a:prstGeom>
          <a:noFill/>
          <a:ln w="9525">
            <a:noFill/>
            <a:miter lim="800000"/>
            <a:headEnd/>
            <a:tailEnd/>
          </a:ln>
        </p:spPr>
        <p:txBody>
          <a:bodyPr wrap="none" lIns="72558" tIns="36279" rIns="72558" bIns="36279">
            <a:spAutoFit/>
          </a:bodyPr>
          <a:lstStyle/>
          <a:p>
            <a:pPr algn="ctr" defTabSz="863600"/>
            <a:r>
              <a:rPr lang="zh-CN" altLang="en-US" sz="1600" b="0">
                <a:solidFill>
                  <a:srgbClr val="808080"/>
                </a:solidFill>
              </a:rPr>
              <a:t>标题内容</a:t>
            </a:r>
          </a:p>
        </p:txBody>
      </p:sp>
      <p:grpSp>
        <p:nvGrpSpPr>
          <p:cNvPr id="45" name="组合 44"/>
          <p:cNvGrpSpPr>
            <a:grpSpLocks/>
          </p:cNvGrpSpPr>
          <p:nvPr/>
        </p:nvGrpSpPr>
        <p:grpSpPr bwMode="auto">
          <a:xfrm>
            <a:off x="557213" y="3867150"/>
            <a:ext cx="8664575" cy="390525"/>
            <a:chOff x="698575" y="4912345"/>
            <a:chExt cx="10873208" cy="494764"/>
          </a:xfrm>
        </p:grpSpPr>
        <p:cxnSp>
          <p:nvCxnSpPr>
            <p:cNvPr id="74768" name="直接连接符 39"/>
            <p:cNvCxnSpPr>
              <a:cxnSpLocks noChangeShapeType="1"/>
            </p:cNvCxnSpPr>
            <p:nvPr/>
          </p:nvCxnSpPr>
          <p:spPr bwMode="auto">
            <a:xfrm>
              <a:off x="698575" y="5302002"/>
              <a:ext cx="10873208" cy="0"/>
            </a:xfrm>
            <a:prstGeom prst="line">
              <a:avLst/>
            </a:prstGeom>
            <a:noFill/>
            <a:ln w="38100" algn="ctr">
              <a:solidFill>
                <a:schemeClr val="bg2"/>
              </a:solidFill>
              <a:round/>
              <a:headEnd/>
              <a:tailEnd/>
            </a:ln>
          </p:spPr>
        </p:cxnSp>
        <p:sp>
          <p:nvSpPr>
            <p:cNvPr id="74769" name="矩形 43"/>
            <p:cNvSpPr>
              <a:spLocks noChangeArrowheads="1"/>
            </p:cNvSpPr>
            <p:nvPr/>
          </p:nvSpPr>
          <p:spPr bwMode="auto">
            <a:xfrm>
              <a:off x="2906138" y="4912345"/>
              <a:ext cx="6222919" cy="494764"/>
            </a:xfrm>
            <a:prstGeom prst="rect">
              <a:avLst/>
            </a:prstGeom>
            <a:solidFill>
              <a:schemeClr val="tx2"/>
            </a:solidFill>
            <a:ln w="25400" algn="ctr">
              <a:noFill/>
              <a:miter lim="800000"/>
              <a:headEnd/>
              <a:tailEnd/>
            </a:ln>
          </p:spPr>
          <p:txBody>
            <a:bodyPr lIns="72558" tIns="36279" rIns="72558" bIns="36279" anchor="ctr"/>
            <a:lstStyle/>
            <a:p>
              <a:pPr algn="ctr" defTabSz="863600"/>
              <a:endParaRPr lang="zh-CN" altLang="en-US" sz="1700" b="0">
                <a:solidFill>
                  <a:srgbClr val="FFFFFF"/>
                </a:solidFill>
                <a:latin typeface="Calibri" pitchFamily="34" charset="0"/>
                <a:ea typeface="宋体" charset="-122"/>
              </a:endParaRPr>
            </a:p>
          </p:txBody>
        </p:sp>
      </p:grpSp>
      <p:sp>
        <p:nvSpPr>
          <p:cNvPr id="43" name="TextBox 42"/>
          <p:cNvSpPr txBox="1">
            <a:spLocks noChangeArrowheads="1"/>
          </p:cNvSpPr>
          <p:nvPr/>
        </p:nvSpPr>
        <p:spPr bwMode="auto">
          <a:xfrm>
            <a:off x="3533775" y="3867150"/>
            <a:ext cx="2317750" cy="361950"/>
          </a:xfrm>
          <a:prstGeom prst="rect">
            <a:avLst/>
          </a:prstGeom>
          <a:noFill/>
          <a:ln w="9525">
            <a:noFill/>
            <a:miter lim="800000"/>
            <a:headEnd/>
            <a:tailEnd/>
          </a:ln>
        </p:spPr>
        <p:txBody>
          <a:bodyPr wrap="none" lIns="72558" tIns="36279" rIns="72558" bIns="36279">
            <a:spAutoFit/>
          </a:bodyPr>
          <a:lstStyle/>
          <a:p>
            <a:pPr algn="ctr" defTabSz="863600"/>
            <a:r>
              <a:rPr lang="zh-CN" altLang="en-US">
                <a:solidFill>
                  <a:schemeClr val="bg1"/>
                </a:solidFill>
                <a:latin typeface="微软雅黑" pitchFamily="34" charset="-122"/>
              </a:rPr>
              <a:t>输入标题内容和文字</a:t>
            </a:r>
          </a:p>
        </p:txBody>
      </p:sp>
    </p:spTree>
  </p:cSld>
  <p:clrMapOvr>
    <a:masterClrMapping/>
  </p:clrMapOvr>
  <p:transition spd="slow" advTm="0">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94234"/>
                                        </p:tgtEl>
                                        <p:attrNameLst>
                                          <p:attrName>style.visibility</p:attrName>
                                        </p:attrNameLst>
                                      </p:cBhvr>
                                      <p:to>
                                        <p:strVal val="visible"/>
                                      </p:to>
                                    </p:set>
                                    <p:anim calcmode="lin" valueType="num">
                                      <p:cBhvr>
                                        <p:cTn id="7" dur="500" fill="hold"/>
                                        <p:tgtEl>
                                          <p:spTgt spid="94234"/>
                                        </p:tgtEl>
                                        <p:attrNameLst>
                                          <p:attrName>ppt_w</p:attrName>
                                        </p:attrNameLst>
                                      </p:cBhvr>
                                      <p:tavLst>
                                        <p:tav tm="0">
                                          <p:val>
                                            <p:fltVal val="0"/>
                                          </p:val>
                                        </p:tav>
                                        <p:tav tm="100000">
                                          <p:val>
                                            <p:strVal val="#ppt_w"/>
                                          </p:val>
                                        </p:tav>
                                      </p:tavLst>
                                    </p:anim>
                                    <p:anim calcmode="lin" valueType="num">
                                      <p:cBhvr>
                                        <p:cTn id="8" dur="500" fill="hold"/>
                                        <p:tgtEl>
                                          <p:spTgt spid="94234"/>
                                        </p:tgtEl>
                                        <p:attrNameLst>
                                          <p:attrName>ppt_h</p:attrName>
                                        </p:attrNameLst>
                                      </p:cBhvr>
                                      <p:tavLst>
                                        <p:tav tm="0">
                                          <p:val>
                                            <p:fltVal val="0"/>
                                          </p:val>
                                        </p:tav>
                                        <p:tav tm="100000">
                                          <p:val>
                                            <p:strVal val="#ppt_h"/>
                                          </p:val>
                                        </p:tav>
                                      </p:tavLst>
                                    </p:anim>
                                    <p:animEffect transition="in" filter="fade">
                                      <p:cBhvr>
                                        <p:cTn id="9" dur="500"/>
                                        <p:tgtEl>
                                          <p:spTgt spid="94234"/>
                                        </p:tgtEl>
                                      </p:cBhvr>
                                    </p:animEffect>
                                  </p:childTnLst>
                                </p:cTn>
                              </p:par>
                              <p:par>
                                <p:cTn id="10" presetID="53" presetClass="entr" presetSubtype="0" fill="hold" nodeType="withEffect">
                                  <p:stCondLst>
                                    <p:cond delay="0"/>
                                  </p:stCondLst>
                                  <p:childTnLst>
                                    <p:set>
                                      <p:cBhvr>
                                        <p:cTn id="11" dur="1" fill="hold">
                                          <p:stCondLst>
                                            <p:cond delay="0"/>
                                          </p:stCondLst>
                                        </p:cTn>
                                        <p:tgtEl>
                                          <p:spTgt spid="94235"/>
                                        </p:tgtEl>
                                        <p:attrNameLst>
                                          <p:attrName>style.visibility</p:attrName>
                                        </p:attrNameLst>
                                      </p:cBhvr>
                                      <p:to>
                                        <p:strVal val="visible"/>
                                      </p:to>
                                    </p:set>
                                    <p:anim calcmode="lin" valueType="num">
                                      <p:cBhvr>
                                        <p:cTn id="12" dur="500" fill="hold"/>
                                        <p:tgtEl>
                                          <p:spTgt spid="94235"/>
                                        </p:tgtEl>
                                        <p:attrNameLst>
                                          <p:attrName>ppt_w</p:attrName>
                                        </p:attrNameLst>
                                      </p:cBhvr>
                                      <p:tavLst>
                                        <p:tav tm="0">
                                          <p:val>
                                            <p:fltVal val="0"/>
                                          </p:val>
                                        </p:tav>
                                        <p:tav tm="100000">
                                          <p:val>
                                            <p:strVal val="#ppt_w"/>
                                          </p:val>
                                        </p:tav>
                                      </p:tavLst>
                                    </p:anim>
                                    <p:anim calcmode="lin" valueType="num">
                                      <p:cBhvr>
                                        <p:cTn id="13" dur="500" fill="hold"/>
                                        <p:tgtEl>
                                          <p:spTgt spid="94235"/>
                                        </p:tgtEl>
                                        <p:attrNameLst>
                                          <p:attrName>ppt_h</p:attrName>
                                        </p:attrNameLst>
                                      </p:cBhvr>
                                      <p:tavLst>
                                        <p:tav tm="0">
                                          <p:val>
                                            <p:fltVal val="0"/>
                                          </p:val>
                                        </p:tav>
                                        <p:tav tm="100000">
                                          <p:val>
                                            <p:strVal val="#ppt_h"/>
                                          </p:val>
                                        </p:tav>
                                      </p:tavLst>
                                    </p:anim>
                                    <p:animEffect transition="in" filter="fade">
                                      <p:cBhvr>
                                        <p:cTn id="14" dur="500"/>
                                        <p:tgtEl>
                                          <p:spTgt spid="94235"/>
                                        </p:tgtEl>
                                      </p:cBhvr>
                                    </p:animEffect>
                                  </p:childTnLst>
                                </p:cTn>
                              </p:par>
                              <p:par>
                                <p:cTn id="15" presetID="53" presetClass="entr" presetSubtype="0" fill="hold" nodeType="withEffect">
                                  <p:stCondLst>
                                    <p:cond delay="0"/>
                                  </p:stCondLst>
                                  <p:childTnLst>
                                    <p:set>
                                      <p:cBhvr>
                                        <p:cTn id="16" dur="1" fill="hold">
                                          <p:stCondLst>
                                            <p:cond delay="0"/>
                                          </p:stCondLst>
                                        </p:cTn>
                                        <p:tgtEl>
                                          <p:spTgt spid="94237"/>
                                        </p:tgtEl>
                                        <p:attrNameLst>
                                          <p:attrName>style.visibility</p:attrName>
                                        </p:attrNameLst>
                                      </p:cBhvr>
                                      <p:to>
                                        <p:strVal val="visible"/>
                                      </p:to>
                                    </p:set>
                                    <p:anim calcmode="lin" valueType="num">
                                      <p:cBhvr>
                                        <p:cTn id="17" dur="500" fill="hold"/>
                                        <p:tgtEl>
                                          <p:spTgt spid="94237"/>
                                        </p:tgtEl>
                                        <p:attrNameLst>
                                          <p:attrName>ppt_w</p:attrName>
                                        </p:attrNameLst>
                                      </p:cBhvr>
                                      <p:tavLst>
                                        <p:tav tm="0">
                                          <p:val>
                                            <p:fltVal val="0"/>
                                          </p:val>
                                        </p:tav>
                                        <p:tav tm="100000">
                                          <p:val>
                                            <p:strVal val="#ppt_w"/>
                                          </p:val>
                                        </p:tav>
                                      </p:tavLst>
                                    </p:anim>
                                    <p:anim calcmode="lin" valueType="num">
                                      <p:cBhvr>
                                        <p:cTn id="18" dur="500" fill="hold"/>
                                        <p:tgtEl>
                                          <p:spTgt spid="94237"/>
                                        </p:tgtEl>
                                        <p:attrNameLst>
                                          <p:attrName>ppt_h</p:attrName>
                                        </p:attrNameLst>
                                      </p:cBhvr>
                                      <p:tavLst>
                                        <p:tav tm="0">
                                          <p:val>
                                            <p:fltVal val="0"/>
                                          </p:val>
                                        </p:tav>
                                        <p:tav tm="100000">
                                          <p:val>
                                            <p:strVal val="#ppt_h"/>
                                          </p:val>
                                        </p:tav>
                                      </p:tavLst>
                                    </p:anim>
                                    <p:animEffect transition="in" filter="fade">
                                      <p:cBhvr>
                                        <p:cTn id="19" dur="500"/>
                                        <p:tgtEl>
                                          <p:spTgt spid="94237"/>
                                        </p:tgtEl>
                                      </p:cBhvr>
                                    </p:animEffect>
                                  </p:childTnLst>
                                </p:cTn>
                              </p:par>
                              <p:par>
                                <p:cTn id="20" presetID="53" presetClass="entr" presetSubtype="0" fill="hold" nodeType="withEffect">
                                  <p:stCondLst>
                                    <p:cond delay="0"/>
                                  </p:stCondLst>
                                  <p:childTnLst>
                                    <p:set>
                                      <p:cBhvr>
                                        <p:cTn id="21" dur="1" fill="hold">
                                          <p:stCondLst>
                                            <p:cond delay="0"/>
                                          </p:stCondLst>
                                        </p:cTn>
                                        <p:tgtEl>
                                          <p:spTgt spid="94236"/>
                                        </p:tgtEl>
                                        <p:attrNameLst>
                                          <p:attrName>style.visibility</p:attrName>
                                        </p:attrNameLst>
                                      </p:cBhvr>
                                      <p:to>
                                        <p:strVal val="visible"/>
                                      </p:to>
                                    </p:set>
                                    <p:anim calcmode="lin" valueType="num">
                                      <p:cBhvr>
                                        <p:cTn id="22" dur="500" fill="hold"/>
                                        <p:tgtEl>
                                          <p:spTgt spid="94236"/>
                                        </p:tgtEl>
                                        <p:attrNameLst>
                                          <p:attrName>ppt_w</p:attrName>
                                        </p:attrNameLst>
                                      </p:cBhvr>
                                      <p:tavLst>
                                        <p:tav tm="0">
                                          <p:val>
                                            <p:fltVal val="0"/>
                                          </p:val>
                                        </p:tav>
                                        <p:tav tm="100000">
                                          <p:val>
                                            <p:strVal val="#ppt_w"/>
                                          </p:val>
                                        </p:tav>
                                      </p:tavLst>
                                    </p:anim>
                                    <p:anim calcmode="lin" valueType="num">
                                      <p:cBhvr>
                                        <p:cTn id="23" dur="500" fill="hold"/>
                                        <p:tgtEl>
                                          <p:spTgt spid="94236"/>
                                        </p:tgtEl>
                                        <p:attrNameLst>
                                          <p:attrName>ppt_h</p:attrName>
                                        </p:attrNameLst>
                                      </p:cBhvr>
                                      <p:tavLst>
                                        <p:tav tm="0">
                                          <p:val>
                                            <p:fltVal val="0"/>
                                          </p:val>
                                        </p:tav>
                                        <p:tav tm="100000">
                                          <p:val>
                                            <p:strVal val="#ppt_h"/>
                                          </p:val>
                                        </p:tav>
                                      </p:tavLst>
                                    </p:anim>
                                    <p:animEffect transition="in" filter="fade">
                                      <p:cBhvr>
                                        <p:cTn id="24" dur="500"/>
                                        <p:tgtEl>
                                          <p:spTgt spid="94236"/>
                                        </p:tgtEl>
                                      </p:cBhvr>
                                    </p:animEffect>
                                  </p:childTnLst>
                                </p:cTn>
                              </p:par>
                            </p:childTnLst>
                          </p:cTn>
                        </p:par>
                        <p:par>
                          <p:cTn id="25" fill="hold">
                            <p:stCondLst>
                              <p:cond delay="500"/>
                            </p:stCondLst>
                            <p:childTnLst>
                              <p:par>
                                <p:cTn id="26" presetID="53" presetClass="entr" presetSubtype="16"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childTnLst>
                          </p:cTn>
                        </p:par>
                        <p:par>
                          <p:cTn id="31" fill="hold">
                            <p:stCondLst>
                              <p:cond delay="1000"/>
                            </p:stCondLst>
                            <p:childTnLst>
                              <p:par>
                                <p:cTn id="32" presetID="53" presetClass="entr" presetSubtype="16"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500" fill="hold"/>
                                        <p:tgtEl>
                                          <p:spTgt spid="12"/>
                                        </p:tgtEl>
                                        <p:attrNameLst>
                                          <p:attrName>ppt_w</p:attrName>
                                        </p:attrNameLst>
                                      </p:cBhvr>
                                      <p:tavLst>
                                        <p:tav tm="0">
                                          <p:val>
                                            <p:fltVal val="0"/>
                                          </p:val>
                                        </p:tav>
                                        <p:tav tm="100000">
                                          <p:val>
                                            <p:strVal val="#ppt_w"/>
                                          </p:val>
                                        </p:tav>
                                      </p:tavLst>
                                    </p:anim>
                                    <p:anim calcmode="lin" valueType="num">
                                      <p:cBhvr>
                                        <p:cTn id="35" dur="500" fill="hold"/>
                                        <p:tgtEl>
                                          <p:spTgt spid="12"/>
                                        </p:tgtEl>
                                        <p:attrNameLst>
                                          <p:attrName>ppt_h</p:attrName>
                                        </p:attrNameLst>
                                      </p:cBhvr>
                                      <p:tavLst>
                                        <p:tav tm="0">
                                          <p:val>
                                            <p:fltVal val="0"/>
                                          </p:val>
                                        </p:tav>
                                        <p:tav tm="100000">
                                          <p:val>
                                            <p:strVal val="#ppt_h"/>
                                          </p:val>
                                        </p:tav>
                                      </p:tavLst>
                                    </p:anim>
                                    <p:animEffect transition="in" filter="fade">
                                      <p:cBhvr>
                                        <p:cTn id="36" dur="500"/>
                                        <p:tgtEl>
                                          <p:spTgt spid="12"/>
                                        </p:tgtEl>
                                      </p:cBhvr>
                                    </p:animEffect>
                                  </p:childTnLst>
                                </p:cTn>
                              </p:par>
                            </p:childTnLst>
                          </p:cTn>
                        </p:par>
                        <p:par>
                          <p:cTn id="37" fill="hold">
                            <p:stCondLst>
                              <p:cond delay="1500"/>
                            </p:stCondLst>
                            <p:childTnLst>
                              <p:par>
                                <p:cTn id="38" presetID="53" presetClass="entr" presetSubtype="16"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Effect transition="in" filter="fade">
                                      <p:cBhvr>
                                        <p:cTn id="42" dur="500"/>
                                        <p:tgtEl>
                                          <p:spTgt spid="16"/>
                                        </p:tgtEl>
                                      </p:cBhvr>
                                    </p:animEffect>
                                  </p:childTnLst>
                                </p:cTn>
                              </p:par>
                            </p:childTnLst>
                          </p:cTn>
                        </p:par>
                        <p:par>
                          <p:cTn id="43" fill="hold">
                            <p:stCondLst>
                              <p:cond delay="2000"/>
                            </p:stCondLst>
                            <p:childTnLst>
                              <p:par>
                                <p:cTn id="44" presetID="53" presetClass="entr" presetSubtype="16"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p:cTn id="46" dur="500" fill="hold"/>
                                        <p:tgtEl>
                                          <p:spTgt spid="20"/>
                                        </p:tgtEl>
                                        <p:attrNameLst>
                                          <p:attrName>ppt_w</p:attrName>
                                        </p:attrNameLst>
                                      </p:cBhvr>
                                      <p:tavLst>
                                        <p:tav tm="0">
                                          <p:val>
                                            <p:fltVal val="0"/>
                                          </p:val>
                                        </p:tav>
                                        <p:tav tm="100000">
                                          <p:val>
                                            <p:strVal val="#ppt_w"/>
                                          </p:val>
                                        </p:tav>
                                      </p:tavLst>
                                    </p:anim>
                                    <p:anim calcmode="lin" valueType="num">
                                      <p:cBhvr>
                                        <p:cTn id="47" dur="500" fill="hold"/>
                                        <p:tgtEl>
                                          <p:spTgt spid="20"/>
                                        </p:tgtEl>
                                        <p:attrNameLst>
                                          <p:attrName>ppt_h</p:attrName>
                                        </p:attrNameLst>
                                      </p:cBhvr>
                                      <p:tavLst>
                                        <p:tav tm="0">
                                          <p:val>
                                            <p:fltVal val="0"/>
                                          </p:val>
                                        </p:tav>
                                        <p:tav tm="100000">
                                          <p:val>
                                            <p:strVal val="#ppt_h"/>
                                          </p:val>
                                        </p:tav>
                                      </p:tavLst>
                                    </p:anim>
                                    <p:animEffect transition="in" filter="fade">
                                      <p:cBhvr>
                                        <p:cTn id="48" dur="500"/>
                                        <p:tgtEl>
                                          <p:spTgt spid="20"/>
                                        </p:tgtEl>
                                      </p:cBhvr>
                                    </p:animEffect>
                                  </p:childTnLst>
                                </p:cTn>
                              </p:par>
                            </p:childTnLst>
                          </p:cTn>
                        </p:par>
                        <p:par>
                          <p:cTn id="49" fill="hold">
                            <p:stCondLst>
                              <p:cond delay="2500"/>
                            </p:stCondLst>
                            <p:childTnLst>
                              <p:par>
                                <p:cTn id="50" presetID="41" presetClass="entr" presetSubtype="0" fill="hold" grpId="0" nodeType="afterEffect">
                                  <p:stCondLst>
                                    <p:cond delay="0"/>
                                  </p:stCondLst>
                                  <p:iterate type="lt">
                                    <p:tmPct val="10000"/>
                                  </p:iterate>
                                  <p:childTnLst>
                                    <p:set>
                                      <p:cBhvr>
                                        <p:cTn id="51" dur="1" fill="hold">
                                          <p:stCondLst>
                                            <p:cond delay="0"/>
                                          </p:stCondLst>
                                        </p:cTn>
                                        <p:tgtEl>
                                          <p:spTgt spid="27"/>
                                        </p:tgtEl>
                                        <p:attrNameLst>
                                          <p:attrName>style.visibility</p:attrName>
                                        </p:attrNameLst>
                                      </p:cBhvr>
                                      <p:to>
                                        <p:strVal val="visible"/>
                                      </p:to>
                                    </p:set>
                                    <p:anim calcmode="lin" valueType="num">
                                      <p:cBhvr>
                                        <p:cTn id="52" dur="10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53" dur="1000" fill="hold"/>
                                        <p:tgtEl>
                                          <p:spTgt spid="27"/>
                                        </p:tgtEl>
                                        <p:attrNameLst>
                                          <p:attrName>ppt_y</p:attrName>
                                        </p:attrNameLst>
                                      </p:cBhvr>
                                      <p:tavLst>
                                        <p:tav tm="0">
                                          <p:val>
                                            <p:strVal val="#ppt_y"/>
                                          </p:val>
                                        </p:tav>
                                        <p:tav tm="100000">
                                          <p:val>
                                            <p:strVal val="#ppt_y"/>
                                          </p:val>
                                        </p:tav>
                                      </p:tavLst>
                                    </p:anim>
                                    <p:anim calcmode="lin" valueType="num">
                                      <p:cBhvr>
                                        <p:cTn id="54" dur="10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55" dur="10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56" dur="1000" tmFilter="0,0; .5, 1; 1, 1"/>
                                        <p:tgtEl>
                                          <p:spTgt spid="27"/>
                                        </p:tgtEl>
                                      </p:cBhvr>
                                    </p:animEffect>
                                  </p:childTnLst>
                                </p:cTn>
                              </p:par>
                              <p:par>
                                <p:cTn id="57" presetID="41" presetClass="entr" presetSubtype="0" fill="hold" grpId="0" nodeType="withEffect">
                                  <p:stCondLst>
                                    <p:cond delay="0"/>
                                  </p:stCondLst>
                                  <p:iterate type="lt">
                                    <p:tmPct val="10000"/>
                                  </p:iterate>
                                  <p:childTnLst>
                                    <p:set>
                                      <p:cBhvr>
                                        <p:cTn id="58" dur="1" fill="hold">
                                          <p:stCondLst>
                                            <p:cond delay="0"/>
                                          </p:stCondLst>
                                        </p:cTn>
                                        <p:tgtEl>
                                          <p:spTgt spid="28"/>
                                        </p:tgtEl>
                                        <p:attrNameLst>
                                          <p:attrName>style.visibility</p:attrName>
                                        </p:attrNameLst>
                                      </p:cBhvr>
                                      <p:to>
                                        <p:strVal val="visible"/>
                                      </p:to>
                                    </p:set>
                                    <p:anim calcmode="lin" valueType="num">
                                      <p:cBhvr>
                                        <p:cTn id="59" dur="10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60" dur="1000" fill="hold"/>
                                        <p:tgtEl>
                                          <p:spTgt spid="28"/>
                                        </p:tgtEl>
                                        <p:attrNameLst>
                                          <p:attrName>ppt_y</p:attrName>
                                        </p:attrNameLst>
                                      </p:cBhvr>
                                      <p:tavLst>
                                        <p:tav tm="0">
                                          <p:val>
                                            <p:strVal val="#ppt_y"/>
                                          </p:val>
                                        </p:tav>
                                        <p:tav tm="100000">
                                          <p:val>
                                            <p:strVal val="#ppt_y"/>
                                          </p:val>
                                        </p:tav>
                                      </p:tavLst>
                                    </p:anim>
                                    <p:anim calcmode="lin" valueType="num">
                                      <p:cBhvr>
                                        <p:cTn id="61" dur="10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62" dur="10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63" dur="1000" tmFilter="0,0; .5, 1; 1, 1"/>
                                        <p:tgtEl>
                                          <p:spTgt spid="28"/>
                                        </p:tgtEl>
                                      </p:cBhvr>
                                    </p:animEffect>
                                  </p:childTnLst>
                                </p:cTn>
                              </p:par>
                              <p:par>
                                <p:cTn id="64" presetID="41" presetClass="entr" presetSubtype="0" fill="hold" grpId="0" nodeType="withEffect">
                                  <p:stCondLst>
                                    <p:cond delay="0"/>
                                  </p:stCondLst>
                                  <p:iterate type="lt">
                                    <p:tmPct val="10000"/>
                                  </p:iterate>
                                  <p:childTnLst>
                                    <p:set>
                                      <p:cBhvr>
                                        <p:cTn id="65" dur="1" fill="hold">
                                          <p:stCondLst>
                                            <p:cond delay="0"/>
                                          </p:stCondLst>
                                        </p:cTn>
                                        <p:tgtEl>
                                          <p:spTgt spid="29"/>
                                        </p:tgtEl>
                                        <p:attrNameLst>
                                          <p:attrName>style.visibility</p:attrName>
                                        </p:attrNameLst>
                                      </p:cBhvr>
                                      <p:to>
                                        <p:strVal val="visible"/>
                                      </p:to>
                                    </p:set>
                                    <p:anim calcmode="lin" valueType="num">
                                      <p:cBhvr>
                                        <p:cTn id="66" dur="10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67" dur="1000" fill="hold"/>
                                        <p:tgtEl>
                                          <p:spTgt spid="29"/>
                                        </p:tgtEl>
                                        <p:attrNameLst>
                                          <p:attrName>ppt_y</p:attrName>
                                        </p:attrNameLst>
                                      </p:cBhvr>
                                      <p:tavLst>
                                        <p:tav tm="0">
                                          <p:val>
                                            <p:strVal val="#ppt_y"/>
                                          </p:val>
                                        </p:tav>
                                        <p:tav tm="100000">
                                          <p:val>
                                            <p:strVal val="#ppt_y"/>
                                          </p:val>
                                        </p:tav>
                                      </p:tavLst>
                                    </p:anim>
                                    <p:anim calcmode="lin" valueType="num">
                                      <p:cBhvr>
                                        <p:cTn id="68" dur="10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69" dur="10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70" dur="1000" tmFilter="0,0; .5, 1; 1, 1"/>
                                        <p:tgtEl>
                                          <p:spTgt spid="29"/>
                                        </p:tgtEl>
                                      </p:cBhvr>
                                    </p:animEffect>
                                  </p:childTnLst>
                                </p:cTn>
                              </p:par>
                              <p:par>
                                <p:cTn id="71" presetID="41" presetClass="entr" presetSubtype="0" fill="hold" grpId="0" nodeType="withEffect">
                                  <p:stCondLst>
                                    <p:cond delay="0"/>
                                  </p:stCondLst>
                                  <p:iterate type="lt">
                                    <p:tmPct val="10000"/>
                                  </p:iterate>
                                  <p:childTnLst>
                                    <p:set>
                                      <p:cBhvr>
                                        <p:cTn id="72" dur="1" fill="hold">
                                          <p:stCondLst>
                                            <p:cond delay="0"/>
                                          </p:stCondLst>
                                        </p:cTn>
                                        <p:tgtEl>
                                          <p:spTgt spid="30"/>
                                        </p:tgtEl>
                                        <p:attrNameLst>
                                          <p:attrName>style.visibility</p:attrName>
                                        </p:attrNameLst>
                                      </p:cBhvr>
                                      <p:to>
                                        <p:strVal val="visible"/>
                                      </p:to>
                                    </p:set>
                                    <p:anim calcmode="lin" valueType="num">
                                      <p:cBhvr>
                                        <p:cTn id="73" dur="10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74" dur="1000" fill="hold"/>
                                        <p:tgtEl>
                                          <p:spTgt spid="30"/>
                                        </p:tgtEl>
                                        <p:attrNameLst>
                                          <p:attrName>ppt_y</p:attrName>
                                        </p:attrNameLst>
                                      </p:cBhvr>
                                      <p:tavLst>
                                        <p:tav tm="0">
                                          <p:val>
                                            <p:strVal val="#ppt_y"/>
                                          </p:val>
                                        </p:tav>
                                        <p:tav tm="100000">
                                          <p:val>
                                            <p:strVal val="#ppt_y"/>
                                          </p:val>
                                        </p:tav>
                                      </p:tavLst>
                                    </p:anim>
                                    <p:anim calcmode="lin" valueType="num">
                                      <p:cBhvr>
                                        <p:cTn id="75" dur="10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76" dur="10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77" dur="1000" tmFilter="0,0; .5, 1; 1, 1"/>
                                        <p:tgtEl>
                                          <p:spTgt spid="30"/>
                                        </p:tgtEl>
                                      </p:cBhvr>
                                    </p:animEffect>
                                  </p:childTnLst>
                                </p:cTn>
                              </p:par>
                            </p:childTnLst>
                          </p:cTn>
                        </p:par>
                        <p:par>
                          <p:cTn id="78" fill="hold">
                            <p:stCondLst>
                              <p:cond delay="3800"/>
                            </p:stCondLst>
                            <p:childTnLst>
                              <p:par>
                                <p:cTn id="79" presetID="16" presetClass="entr" presetSubtype="21" fill="hold" nodeType="afterEffect">
                                  <p:stCondLst>
                                    <p:cond delay="0"/>
                                  </p:stCondLst>
                                  <p:childTnLst>
                                    <p:set>
                                      <p:cBhvr>
                                        <p:cTn id="80" dur="1" fill="hold">
                                          <p:stCondLst>
                                            <p:cond delay="0"/>
                                          </p:stCondLst>
                                        </p:cTn>
                                        <p:tgtEl>
                                          <p:spTgt spid="45"/>
                                        </p:tgtEl>
                                        <p:attrNameLst>
                                          <p:attrName>style.visibility</p:attrName>
                                        </p:attrNameLst>
                                      </p:cBhvr>
                                      <p:to>
                                        <p:strVal val="visible"/>
                                      </p:to>
                                    </p:set>
                                    <p:animEffect transition="in" filter="barn(inVertical)">
                                      <p:cBhvr>
                                        <p:cTn id="81" dur="500"/>
                                        <p:tgtEl>
                                          <p:spTgt spid="45"/>
                                        </p:tgtEl>
                                      </p:cBhvr>
                                    </p:animEffect>
                                  </p:childTnLst>
                                </p:cTn>
                              </p:par>
                            </p:childTnLst>
                          </p:cTn>
                        </p:par>
                        <p:par>
                          <p:cTn id="82" fill="hold">
                            <p:stCondLst>
                              <p:cond delay="4300"/>
                            </p:stCondLst>
                            <p:childTnLst>
                              <p:par>
                                <p:cTn id="83" presetID="41" presetClass="entr" presetSubtype="0" fill="hold" grpId="0" nodeType="afterEffect">
                                  <p:stCondLst>
                                    <p:cond delay="0"/>
                                  </p:stCondLst>
                                  <p:iterate type="lt">
                                    <p:tmPct val="10000"/>
                                  </p:iterate>
                                  <p:childTnLst>
                                    <p:set>
                                      <p:cBhvr>
                                        <p:cTn id="84" dur="1" fill="hold">
                                          <p:stCondLst>
                                            <p:cond delay="0"/>
                                          </p:stCondLst>
                                        </p:cTn>
                                        <p:tgtEl>
                                          <p:spTgt spid="43"/>
                                        </p:tgtEl>
                                        <p:attrNameLst>
                                          <p:attrName>style.visibility</p:attrName>
                                        </p:attrNameLst>
                                      </p:cBhvr>
                                      <p:to>
                                        <p:strVal val="visible"/>
                                      </p:to>
                                    </p:set>
                                    <p:anim calcmode="lin" valueType="num">
                                      <p:cBhvr>
                                        <p:cTn id="85"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86" dur="500" fill="hold"/>
                                        <p:tgtEl>
                                          <p:spTgt spid="43"/>
                                        </p:tgtEl>
                                        <p:attrNameLst>
                                          <p:attrName>ppt_y</p:attrName>
                                        </p:attrNameLst>
                                      </p:cBhvr>
                                      <p:tavLst>
                                        <p:tav tm="0">
                                          <p:val>
                                            <p:strVal val="#ppt_y"/>
                                          </p:val>
                                        </p:tav>
                                        <p:tav tm="100000">
                                          <p:val>
                                            <p:strVal val="#ppt_y"/>
                                          </p:val>
                                        </p:tav>
                                      </p:tavLst>
                                    </p:anim>
                                    <p:anim calcmode="lin" valueType="num">
                                      <p:cBhvr>
                                        <p:cTn id="87"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88"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89" dur="500" tmFilter="0,0; .5, 1; 1, 1"/>
                                        <p:tgtEl>
                                          <p:spTgt spid="43"/>
                                        </p:tgtEl>
                                      </p:cBhvr>
                                    </p:animEffect>
                                  </p:childTnLst>
                                </p:cTn>
                              </p:par>
                            </p:childTnLst>
                          </p:cTn>
                        </p:par>
                        <p:par>
                          <p:cTn id="90" fill="hold">
                            <p:stCondLst>
                              <p:cond delay="5200"/>
                            </p:stCondLst>
                            <p:childTnLst>
                              <p:par>
                                <p:cTn id="91" presetID="41" presetClass="entr" presetSubtype="0" fill="hold" grpId="0" nodeType="afterEffect">
                                  <p:stCondLst>
                                    <p:cond delay="0"/>
                                  </p:stCondLst>
                                  <p:iterate type="lt">
                                    <p:tmPct val="10000"/>
                                  </p:iterate>
                                  <p:childTnLst>
                                    <p:set>
                                      <p:cBhvr>
                                        <p:cTn id="92" dur="1" fill="hold">
                                          <p:stCondLst>
                                            <p:cond delay="0"/>
                                          </p:stCondLst>
                                        </p:cTn>
                                        <p:tgtEl>
                                          <p:spTgt spid="22"/>
                                        </p:tgtEl>
                                        <p:attrNameLst>
                                          <p:attrName>style.visibility</p:attrName>
                                        </p:attrNameLst>
                                      </p:cBhvr>
                                      <p:to>
                                        <p:strVal val="visible"/>
                                      </p:to>
                                    </p:set>
                                    <p:anim calcmode="lin" valueType="num">
                                      <p:cBhvr>
                                        <p:cTn id="93" dur="25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94" dur="250" fill="hold"/>
                                        <p:tgtEl>
                                          <p:spTgt spid="22"/>
                                        </p:tgtEl>
                                        <p:attrNameLst>
                                          <p:attrName>ppt_y</p:attrName>
                                        </p:attrNameLst>
                                      </p:cBhvr>
                                      <p:tavLst>
                                        <p:tav tm="0">
                                          <p:val>
                                            <p:strVal val="#ppt_y"/>
                                          </p:val>
                                        </p:tav>
                                        <p:tav tm="100000">
                                          <p:val>
                                            <p:strVal val="#ppt_y"/>
                                          </p:val>
                                        </p:tav>
                                      </p:tavLst>
                                    </p:anim>
                                    <p:anim calcmode="lin" valueType="num">
                                      <p:cBhvr>
                                        <p:cTn id="95" dur="25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96" dur="25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97" dur="250" tmFilter="0,0; .5, 1; 1, 1"/>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6" grpId="0"/>
      <p:bldP spid="20" grpId="0"/>
      <p:bldP spid="22" grpId="0"/>
      <p:bldP spid="27" grpId="0"/>
      <p:bldP spid="28" grpId="0"/>
      <p:bldP spid="29" grpId="0"/>
      <p:bldP spid="30" grpId="0"/>
      <p:bldP spid="4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949325" y="1876425"/>
            <a:ext cx="2112963" cy="822325"/>
          </a:xfrm>
          <a:prstGeom prst="rect">
            <a:avLst/>
          </a:prstGeom>
          <a:noFill/>
          <a:ln w="9525">
            <a:noFill/>
            <a:miter lim="800000"/>
            <a:headEnd/>
            <a:tailEnd/>
          </a:ln>
        </p:spPr>
        <p:txBody>
          <a:bodyPr lIns="0" tIns="0" rIns="0" bIns="0">
            <a:spAutoFit/>
          </a:bodyPr>
          <a:lstStyle/>
          <a:p>
            <a:r>
              <a:rPr lang="zh-CN" altLang="en-US" sz="1400" b="0">
                <a:solidFill>
                  <a:srgbClr val="808080"/>
                </a:solidFill>
                <a:latin typeface="微软雅黑" pitchFamily="34" charset="-122"/>
              </a:rPr>
              <a:t>标题内容</a:t>
            </a:r>
            <a:endParaRPr lang="en-US" altLang="zh-CN" sz="1400" b="0">
              <a:solidFill>
                <a:srgbClr val="808080"/>
              </a:solidFill>
              <a:latin typeface="微软雅黑" pitchFamily="34" charset="-122"/>
            </a:endParaRPr>
          </a:p>
          <a:p>
            <a:endParaRPr lang="zh-CN" altLang="en-US" sz="1000" b="0">
              <a:solidFill>
                <a:srgbClr val="808080"/>
              </a:solidFill>
            </a:endParaRPr>
          </a:p>
          <a:p>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sp>
        <p:nvSpPr>
          <p:cNvPr id="4" name="TextBox 3"/>
          <p:cNvSpPr txBox="1">
            <a:spLocks noChangeArrowheads="1"/>
          </p:cNvSpPr>
          <p:nvPr/>
        </p:nvSpPr>
        <p:spPr bwMode="auto">
          <a:xfrm>
            <a:off x="6662738" y="1876425"/>
            <a:ext cx="2112962" cy="822325"/>
          </a:xfrm>
          <a:prstGeom prst="rect">
            <a:avLst/>
          </a:prstGeom>
          <a:noFill/>
          <a:ln w="9525">
            <a:noFill/>
            <a:miter lim="800000"/>
            <a:headEnd/>
            <a:tailEnd/>
          </a:ln>
        </p:spPr>
        <p:txBody>
          <a:bodyPr lIns="0" tIns="0" rIns="0" bIns="0">
            <a:spAutoFit/>
          </a:bodyPr>
          <a:lstStyle/>
          <a:p>
            <a:r>
              <a:rPr lang="zh-CN" altLang="en-US" sz="1400" b="0">
                <a:solidFill>
                  <a:srgbClr val="808080"/>
                </a:solidFill>
              </a:rPr>
              <a:t>标题内容</a:t>
            </a:r>
            <a:endParaRPr lang="en-US" altLang="zh-CN" sz="1400" b="0">
              <a:solidFill>
                <a:srgbClr val="808080"/>
              </a:solidFill>
            </a:endParaRPr>
          </a:p>
          <a:p>
            <a:endParaRPr lang="zh-CN" altLang="en-US" sz="1000" b="0">
              <a:solidFill>
                <a:srgbClr val="808080"/>
              </a:solidFill>
            </a:endParaRPr>
          </a:p>
          <a:p>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sp>
        <p:nvSpPr>
          <p:cNvPr id="5" name="TextBox 4"/>
          <p:cNvSpPr txBox="1">
            <a:spLocks noChangeArrowheads="1"/>
          </p:cNvSpPr>
          <p:nvPr/>
        </p:nvSpPr>
        <p:spPr bwMode="auto">
          <a:xfrm>
            <a:off x="6662738" y="3282950"/>
            <a:ext cx="2112962" cy="822325"/>
          </a:xfrm>
          <a:prstGeom prst="rect">
            <a:avLst/>
          </a:prstGeom>
          <a:noFill/>
          <a:ln w="9525">
            <a:noFill/>
            <a:miter lim="800000"/>
            <a:headEnd/>
            <a:tailEnd/>
          </a:ln>
        </p:spPr>
        <p:txBody>
          <a:bodyPr lIns="0" tIns="0" rIns="0" bIns="0">
            <a:spAutoFit/>
          </a:bodyPr>
          <a:lstStyle/>
          <a:p>
            <a:r>
              <a:rPr lang="zh-CN" altLang="en-US" sz="1400" b="0">
                <a:solidFill>
                  <a:srgbClr val="808080"/>
                </a:solidFill>
              </a:rPr>
              <a:t>标题内容</a:t>
            </a:r>
            <a:endParaRPr lang="en-US" altLang="zh-CN" sz="1400" b="0">
              <a:solidFill>
                <a:srgbClr val="808080"/>
              </a:solidFill>
            </a:endParaRPr>
          </a:p>
          <a:p>
            <a:endParaRPr lang="zh-CN" altLang="en-US" sz="1000" b="0">
              <a:solidFill>
                <a:srgbClr val="808080"/>
              </a:solidFill>
            </a:endParaRPr>
          </a:p>
          <a:p>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sp>
        <p:nvSpPr>
          <p:cNvPr id="6" name="TextBox 5"/>
          <p:cNvSpPr txBox="1">
            <a:spLocks noChangeArrowheads="1"/>
          </p:cNvSpPr>
          <p:nvPr/>
        </p:nvSpPr>
        <p:spPr bwMode="auto">
          <a:xfrm>
            <a:off x="949325" y="3282950"/>
            <a:ext cx="2112963" cy="822325"/>
          </a:xfrm>
          <a:prstGeom prst="rect">
            <a:avLst/>
          </a:prstGeom>
          <a:noFill/>
          <a:ln w="9525">
            <a:noFill/>
            <a:miter lim="800000"/>
            <a:headEnd/>
            <a:tailEnd/>
          </a:ln>
        </p:spPr>
        <p:txBody>
          <a:bodyPr lIns="0" tIns="0" rIns="0" bIns="0">
            <a:spAutoFit/>
          </a:bodyPr>
          <a:lstStyle/>
          <a:p>
            <a:r>
              <a:rPr lang="zh-CN" altLang="en-US" sz="1400" b="0">
                <a:solidFill>
                  <a:srgbClr val="808080"/>
                </a:solidFill>
              </a:rPr>
              <a:t>标题内容</a:t>
            </a:r>
            <a:endParaRPr lang="en-US" altLang="zh-CN" sz="1400" b="0">
              <a:solidFill>
                <a:srgbClr val="808080"/>
              </a:solidFill>
            </a:endParaRPr>
          </a:p>
          <a:p>
            <a:endParaRPr lang="zh-CN" altLang="en-US" sz="1000" b="0">
              <a:solidFill>
                <a:srgbClr val="808080"/>
              </a:solidFill>
            </a:endParaRPr>
          </a:p>
          <a:p>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grpSp>
        <p:nvGrpSpPr>
          <p:cNvPr id="7" name="组合 6"/>
          <p:cNvGrpSpPr>
            <a:grpSpLocks/>
          </p:cNvGrpSpPr>
          <p:nvPr/>
        </p:nvGrpSpPr>
        <p:grpSpPr bwMode="auto">
          <a:xfrm>
            <a:off x="3421063" y="1647825"/>
            <a:ext cx="2927350" cy="2601913"/>
            <a:chOff x="3218020" y="2137420"/>
            <a:chExt cx="2752869" cy="2753319"/>
          </a:xfrm>
        </p:grpSpPr>
        <p:sp>
          <p:nvSpPr>
            <p:cNvPr id="8" name="椭圆 6"/>
            <p:cNvSpPr/>
            <p:nvPr/>
          </p:nvSpPr>
          <p:spPr>
            <a:xfrm flipH="1" flipV="1">
              <a:off x="4618341" y="3331813"/>
              <a:ext cx="1352548" cy="1558926"/>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0"/>
            </a:p>
          </p:txBody>
        </p:sp>
        <p:sp>
          <p:nvSpPr>
            <p:cNvPr id="9" name="椭圆 61"/>
            <p:cNvSpPr/>
            <p:nvPr/>
          </p:nvSpPr>
          <p:spPr>
            <a:xfrm flipH="1" flipV="1">
              <a:off x="3218020" y="3536758"/>
              <a:ext cx="1558566" cy="1353981"/>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0"/>
            </a:p>
          </p:txBody>
        </p:sp>
        <p:sp>
          <p:nvSpPr>
            <p:cNvPr id="10" name="椭圆 6"/>
            <p:cNvSpPr/>
            <p:nvPr/>
          </p:nvSpPr>
          <p:spPr>
            <a:xfrm>
              <a:off x="3218020" y="2137420"/>
              <a:ext cx="1352548" cy="1558926"/>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0" dirty="0"/>
            </a:p>
          </p:txBody>
        </p:sp>
        <p:sp>
          <p:nvSpPr>
            <p:cNvPr id="11" name="椭圆 61"/>
            <p:cNvSpPr/>
            <p:nvPr/>
          </p:nvSpPr>
          <p:spPr>
            <a:xfrm>
              <a:off x="4412323" y="2137420"/>
              <a:ext cx="1558566" cy="1353981"/>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0"/>
            </a:p>
          </p:txBody>
        </p:sp>
        <p:sp>
          <p:nvSpPr>
            <p:cNvPr id="12" name="椭圆 11"/>
            <p:cNvSpPr/>
            <p:nvPr/>
          </p:nvSpPr>
          <p:spPr>
            <a:xfrm>
              <a:off x="4269007" y="3214222"/>
              <a:ext cx="650895" cy="65179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0"/>
            </a:p>
          </p:txBody>
        </p:sp>
        <p:sp>
          <p:nvSpPr>
            <p:cNvPr id="76811" name="TextBox 12"/>
            <p:cNvSpPr txBox="1">
              <a:spLocks noChangeArrowheads="1"/>
            </p:cNvSpPr>
            <p:nvPr/>
          </p:nvSpPr>
          <p:spPr bwMode="auto">
            <a:xfrm>
              <a:off x="4442746" y="3401664"/>
              <a:ext cx="303417" cy="195414"/>
            </a:xfrm>
            <a:prstGeom prst="rect">
              <a:avLst/>
            </a:prstGeom>
            <a:noFill/>
            <a:ln w="9525">
              <a:noFill/>
              <a:miter lim="800000"/>
              <a:headEnd/>
              <a:tailEnd/>
            </a:ln>
          </p:spPr>
          <p:txBody>
            <a:bodyPr lIns="0" tIns="0" rIns="0" bIns="0">
              <a:spAutoFit/>
            </a:bodyPr>
            <a:lstStyle/>
            <a:p>
              <a:pPr algn="ctr"/>
              <a:r>
                <a:rPr lang="zh-CN" altLang="en-US" sz="1200">
                  <a:solidFill>
                    <a:schemeClr val="bg1"/>
                  </a:solidFill>
                  <a:latin typeface="微软雅黑" pitchFamily="34" charset="-122"/>
                </a:rPr>
                <a:t>标题</a:t>
              </a:r>
            </a:p>
          </p:txBody>
        </p:sp>
        <p:sp>
          <p:nvSpPr>
            <p:cNvPr id="76812" name="TextBox 13"/>
            <p:cNvSpPr txBox="1">
              <a:spLocks noChangeArrowheads="1"/>
            </p:cNvSpPr>
            <p:nvPr/>
          </p:nvSpPr>
          <p:spPr bwMode="auto">
            <a:xfrm>
              <a:off x="3463304" y="2655410"/>
              <a:ext cx="884467" cy="521104"/>
            </a:xfrm>
            <a:prstGeom prst="rect">
              <a:avLst/>
            </a:prstGeom>
            <a:noFill/>
            <a:ln w="9525">
              <a:noFill/>
              <a:miter lim="800000"/>
              <a:headEnd/>
              <a:tailEnd/>
            </a:ln>
          </p:spPr>
          <p:txBody>
            <a:bodyPr lIns="0" tIns="0" rIns="0" bIns="0">
              <a:spAutoFit/>
            </a:bodyPr>
            <a:lstStyle/>
            <a:p>
              <a:pPr algn="ctr"/>
              <a:r>
                <a:rPr lang="zh-CN" altLang="en-US" sz="1600">
                  <a:solidFill>
                    <a:schemeClr val="bg1"/>
                  </a:solidFill>
                  <a:latin typeface="微软雅黑" pitchFamily="34" charset="-122"/>
                </a:rPr>
                <a:t>这里输入标题</a:t>
              </a:r>
            </a:p>
          </p:txBody>
        </p:sp>
        <p:sp>
          <p:nvSpPr>
            <p:cNvPr id="76813" name="TextBox 14"/>
            <p:cNvSpPr txBox="1">
              <a:spLocks noChangeArrowheads="1"/>
            </p:cNvSpPr>
            <p:nvPr/>
          </p:nvSpPr>
          <p:spPr bwMode="auto">
            <a:xfrm>
              <a:off x="4784238" y="2569468"/>
              <a:ext cx="815013" cy="521104"/>
            </a:xfrm>
            <a:prstGeom prst="rect">
              <a:avLst/>
            </a:prstGeom>
            <a:noFill/>
            <a:ln w="9525">
              <a:noFill/>
              <a:miter lim="800000"/>
              <a:headEnd/>
              <a:tailEnd/>
            </a:ln>
          </p:spPr>
          <p:txBody>
            <a:bodyPr lIns="0" tIns="0" rIns="0" bIns="0">
              <a:spAutoFit/>
            </a:bodyPr>
            <a:lstStyle/>
            <a:p>
              <a:pPr algn="ctr"/>
              <a:r>
                <a:rPr lang="zh-CN" altLang="en-US" sz="1600">
                  <a:solidFill>
                    <a:schemeClr val="bg1"/>
                  </a:solidFill>
                  <a:latin typeface="微软雅黑" pitchFamily="34" charset="-122"/>
                </a:rPr>
                <a:t>这里输入标题</a:t>
              </a:r>
            </a:p>
          </p:txBody>
        </p:sp>
        <p:sp>
          <p:nvSpPr>
            <p:cNvPr id="76814" name="TextBox 15"/>
            <p:cNvSpPr txBox="1">
              <a:spLocks noChangeArrowheads="1"/>
            </p:cNvSpPr>
            <p:nvPr/>
          </p:nvSpPr>
          <p:spPr bwMode="auto">
            <a:xfrm>
              <a:off x="3506168" y="3943238"/>
              <a:ext cx="911515" cy="521104"/>
            </a:xfrm>
            <a:prstGeom prst="rect">
              <a:avLst/>
            </a:prstGeom>
            <a:noFill/>
            <a:ln w="9525">
              <a:noFill/>
              <a:miter lim="800000"/>
              <a:headEnd/>
              <a:tailEnd/>
            </a:ln>
          </p:spPr>
          <p:txBody>
            <a:bodyPr lIns="0" tIns="0" rIns="0" bIns="0">
              <a:spAutoFit/>
            </a:bodyPr>
            <a:lstStyle/>
            <a:p>
              <a:pPr algn="ctr"/>
              <a:r>
                <a:rPr lang="zh-CN" altLang="en-US" sz="1600">
                  <a:solidFill>
                    <a:schemeClr val="bg1"/>
                  </a:solidFill>
                  <a:latin typeface="微软雅黑" pitchFamily="34" charset="-122"/>
                </a:rPr>
                <a:t>这里输入标题</a:t>
              </a:r>
            </a:p>
          </p:txBody>
        </p:sp>
        <p:sp>
          <p:nvSpPr>
            <p:cNvPr id="76815" name="TextBox 16"/>
            <p:cNvSpPr txBox="1">
              <a:spLocks noChangeArrowheads="1"/>
            </p:cNvSpPr>
            <p:nvPr/>
          </p:nvSpPr>
          <p:spPr bwMode="auto">
            <a:xfrm>
              <a:off x="4881641" y="3886086"/>
              <a:ext cx="842487" cy="521104"/>
            </a:xfrm>
            <a:prstGeom prst="rect">
              <a:avLst/>
            </a:prstGeom>
            <a:noFill/>
            <a:ln w="9525">
              <a:noFill/>
              <a:miter lim="800000"/>
              <a:headEnd/>
              <a:tailEnd/>
            </a:ln>
          </p:spPr>
          <p:txBody>
            <a:bodyPr lIns="0" tIns="0" rIns="0" bIns="0">
              <a:spAutoFit/>
            </a:bodyPr>
            <a:lstStyle/>
            <a:p>
              <a:pPr algn="ctr"/>
              <a:r>
                <a:rPr lang="zh-CN" altLang="en-US" sz="1600">
                  <a:solidFill>
                    <a:schemeClr val="bg1"/>
                  </a:solidFill>
                  <a:latin typeface="微软雅黑" pitchFamily="34" charset="-122"/>
                </a:rPr>
                <a:t>这里输入标题</a:t>
              </a:r>
            </a:p>
          </p:txBody>
        </p:sp>
        <p:sp>
          <p:nvSpPr>
            <p:cNvPr id="18" name="椭圆 17"/>
            <p:cNvSpPr>
              <a:spLocks noChangeArrowheads="1"/>
            </p:cNvSpPr>
            <p:nvPr/>
          </p:nvSpPr>
          <p:spPr bwMode="auto">
            <a:xfrm>
              <a:off x="4306328" y="3251179"/>
              <a:ext cx="576251" cy="577878"/>
            </a:xfrm>
            <a:prstGeom prst="ellipse">
              <a:avLst/>
            </a:prstGeom>
            <a:noFill/>
            <a:ln w="15875" algn="ctr">
              <a:solidFill>
                <a:schemeClr val="tx2"/>
              </a:solidFill>
              <a:round/>
              <a:headEnd/>
              <a:tailEnd/>
            </a:ln>
          </p:spPr>
          <p:txBody>
            <a:bodyPr anchor="ctr"/>
            <a:lstStyle/>
            <a:p>
              <a:pPr algn="ctr">
                <a:defRPr/>
              </a:pPr>
              <a:endParaRPr lang="zh-CN" altLang="en-US" b="0">
                <a:solidFill>
                  <a:schemeClr val="lt1"/>
                </a:solidFill>
                <a:latin typeface="+mn-lt"/>
                <a:ea typeface="+mn-ea"/>
              </a:endParaRPr>
            </a:p>
          </p:txBody>
        </p:sp>
      </p:grpSp>
    </p:spTree>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Effect transition="in" filter="fade">
                                      <p:cBhvr>
                                        <p:cTn id="9" dur="1000"/>
                                        <p:tgtEl>
                                          <p:spTgt spid="7"/>
                                        </p:tgtEl>
                                      </p:cBhvr>
                                    </p:animEffect>
                                  </p:childTnLst>
                                </p:cTn>
                              </p:par>
                              <p:par>
                                <p:cTn id="10" presetID="8" presetClass="emph" presetSubtype="0" fill="hold" nodeType="withEffect">
                                  <p:stCondLst>
                                    <p:cond delay="0"/>
                                  </p:stCondLst>
                                  <p:childTnLst>
                                    <p:animRot by="21600000">
                                      <p:cBhvr>
                                        <p:cTn id="11" dur="1000" fill="hold"/>
                                        <p:tgtEl>
                                          <p:spTgt spid="7"/>
                                        </p:tgtEl>
                                        <p:attrNameLst>
                                          <p:attrName>r</p:attrName>
                                        </p:attrNameLst>
                                      </p:cBhvr>
                                    </p:animRot>
                                  </p:childTnLst>
                                </p:cTn>
                              </p:par>
                            </p:childTnLst>
                          </p:cTn>
                        </p:par>
                        <p:par>
                          <p:cTn id="12" fill="hold">
                            <p:stCondLst>
                              <p:cond delay="1000"/>
                            </p:stCondLst>
                            <p:childTnLst>
                              <p:par>
                                <p:cTn id="13" presetID="2" presetClass="entr" presetSubtype="8"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0-#ppt_w/2"/>
                                          </p:val>
                                        </p:tav>
                                        <p:tav tm="100000">
                                          <p:val>
                                            <p:strVal val="#ppt_x"/>
                                          </p:val>
                                        </p:tav>
                                      </p:tavLst>
                                    </p:anim>
                                    <p:anim calcmode="lin" valueType="num">
                                      <p:cBhvr additive="base">
                                        <p:cTn id="16" dur="5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1+#ppt_w/2"/>
                                          </p:val>
                                        </p:tav>
                                        <p:tav tm="100000">
                                          <p:val>
                                            <p:strVal val="#ppt_x"/>
                                          </p:val>
                                        </p:tav>
                                      </p:tavLst>
                                    </p:anim>
                                    <p:anim calcmode="lin" valueType="num">
                                      <p:cBhvr additive="base">
                                        <p:cTn id="20" dur="500" fill="hold"/>
                                        <p:tgtEl>
                                          <p:spTgt spid="4"/>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1+#ppt_w/2"/>
                                          </p:val>
                                        </p:tav>
                                        <p:tav tm="100000">
                                          <p:val>
                                            <p:strVal val="#ppt_x"/>
                                          </p:val>
                                        </p:tav>
                                      </p:tavLst>
                                    </p:anim>
                                    <p:anim calcmode="lin" valueType="num">
                                      <p:cBhvr additive="base">
                                        <p:cTn id="24" dur="500" fill="hold"/>
                                        <p:tgtEl>
                                          <p:spTgt spid="5"/>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0-#ppt_w/2"/>
                                          </p:val>
                                        </p:tav>
                                        <p:tav tm="100000">
                                          <p:val>
                                            <p:strVal val="#ppt_x"/>
                                          </p:val>
                                        </p:tav>
                                      </p:tavLst>
                                    </p:anim>
                                    <p:anim calcmode="lin" valueType="num">
                                      <p:cBhvr additive="base">
                                        <p:cTn id="2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300" name="Group 44"/>
          <p:cNvGrpSpPr>
            <a:grpSpLocks/>
          </p:cNvGrpSpPr>
          <p:nvPr/>
        </p:nvGrpSpPr>
        <p:grpSpPr bwMode="auto">
          <a:xfrm>
            <a:off x="3013075" y="2387600"/>
            <a:ext cx="2584450" cy="2582863"/>
            <a:chOff x="1898" y="1504"/>
            <a:chExt cx="1628" cy="1627"/>
          </a:xfrm>
        </p:grpSpPr>
        <p:sp>
          <p:nvSpPr>
            <p:cNvPr id="78863" name="Freeform 4"/>
            <p:cNvSpPr>
              <a:spLocks/>
            </p:cNvSpPr>
            <p:nvPr/>
          </p:nvSpPr>
          <p:spPr bwMode="auto">
            <a:xfrm>
              <a:off x="1898" y="1504"/>
              <a:ext cx="1628" cy="1627"/>
            </a:xfrm>
            <a:custGeom>
              <a:avLst/>
              <a:gdLst>
                <a:gd name="T0" fmla="*/ 27823902 w 1050"/>
                <a:gd name="T1" fmla="*/ 31492985 h 1049"/>
                <a:gd name="T2" fmla="*/ 26641373 w 1050"/>
                <a:gd name="T3" fmla="*/ 34736462 h 1049"/>
                <a:gd name="T4" fmla="*/ 23337316 w 1050"/>
                <a:gd name="T5" fmla="*/ 33794818 h 1049"/>
                <a:gd name="T6" fmla="*/ 21737437 w 1050"/>
                <a:gd name="T7" fmla="*/ 36410525 h 1049"/>
                <a:gd name="T8" fmla="*/ 18294215 w 1050"/>
                <a:gd name="T9" fmla="*/ 34562080 h 1049"/>
                <a:gd name="T10" fmla="*/ 15407503 w 1050"/>
                <a:gd name="T11" fmla="*/ 36515174 h 1049"/>
                <a:gd name="T12" fmla="*/ 13251139 w 1050"/>
                <a:gd name="T13" fmla="*/ 33794818 h 1049"/>
                <a:gd name="T14" fmla="*/ 10468745 w 1050"/>
                <a:gd name="T15" fmla="*/ 34980626 h 1049"/>
                <a:gd name="T16" fmla="*/ 9460130 w 1050"/>
                <a:gd name="T17" fmla="*/ 31981265 h 1049"/>
                <a:gd name="T18" fmla="*/ 8068950 w 1050"/>
                <a:gd name="T19" fmla="*/ 30969864 h 1049"/>
                <a:gd name="T20" fmla="*/ 4869192 w 1050"/>
                <a:gd name="T21" fmla="*/ 30900106 h 1049"/>
                <a:gd name="T22" fmla="*/ 4660514 w 1050"/>
                <a:gd name="T23" fmla="*/ 27133533 h 1049"/>
                <a:gd name="T24" fmla="*/ 1634652 w 1050"/>
                <a:gd name="T25" fmla="*/ 26156974 h 1049"/>
                <a:gd name="T26" fmla="*/ 2712834 w 1050"/>
                <a:gd name="T27" fmla="*/ 22913516 h 1049"/>
                <a:gd name="T28" fmla="*/ 0 w 1050"/>
                <a:gd name="T29" fmla="*/ 20576828 h 1049"/>
                <a:gd name="T30" fmla="*/ 2086793 w 1050"/>
                <a:gd name="T31" fmla="*/ 17438001 h 1049"/>
                <a:gd name="T32" fmla="*/ 208689 w 1050"/>
                <a:gd name="T33" fmla="*/ 14857174 h 1049"/>
                <a:gd name="T34" fmla="*/ 2991068 w 1050"/>
                <a:gd name="T35" fmla="*/ 12834375 h 1049"/>
                <a:gd name="T36" fmla="*/ 1912898 w 1050"/>
                <a:gd name="T37" fmla="*/ 9904777 h 1049"/>
                <a:gd name="T38" fmla="*/ 5147425 w 1050"/>
                <a:gd name="T39" fmla="*/ 8719001 h 1049"/>
                <a:gd name="T40" fmla="*/ 4869192 w 1050"/>
                <a:gd name="T41" fmla="*/ 5684787 h 1049"/>
                <a:gd name="T42" fmla="*/ 8068950 w 1050"/>
                <a:gd name="T43" fmla="*/ 5649914 h 1049"/>
                <a:gd name="T44" fmla="*/ 9425356 w 1050"/>
                <a:gd name="T45" fmla="*/ 2127443 h 1049"/>
                <a:gd name="T46" fmla="*/ 12451208 w 1050"/>
                <a:gd name="T47" fmla="*/ 3069092 h 1049"/>
                <a:gd name="T48" fmla="*/ 14085853 w 1050"/>
                <a:gd name="T49" fmla="*/ 2545951 h 1049"/>
                <a:gd name="T50" fmla="*/ 17424721 w 1050"/>
                <a:gd name="T51" fmla="*/ 2022817 h 1049"/>
                <a:gd name="T52" fmla="*/ 20589688 w 1050"/>
                <a:gd name="T53" fmla="*/ 0 h 1049"/>
                <a:gd name="T54" fmla="*/ 22467797 w 1050"/>
                <a:gd name="T55" fmla="*/ 2545951 h 1049"/>
                <a:gd name="T56" fmla="*/ 24137263 w 1050"/>
                <a:gd name="T57" fmla="*/ 3069092 h 1049"/>
                <a:gd name="T58" fmla="*/ 27163102 w 1050"/>
                <a:gd name="T59" fmla="*/ 2127443 h 1049"/>
                <a:gd name="T60" fmla="*/ 28171680 w 1050"/>
                <a:gd name="T61" fmla="*/ 5405780 h 1049"/>
                <a:gd name="T62" fmla="*/ 31301879 w 1050"/>
                <a:gd name="T63" fmla="*/ 5266274 h 1049"/>
                <a:gd name="T64" fmla="*/ 31440976 w 1050"/>
                <a:gd name="T65" fmla="*/ 8719001 h 1049"/>
                <a:gd name="T66" fmla="*/ 34675540 w 1050"/>
                <a:gd name="T67" fmla="*/ 9904777 h 1049"/>
                <a:gd name="T68" fmla="*/ 33736473 w 1050"/>
                <a:gd name="T69" fmla="*/ 13252856 h 1049"/>
                <a:gd name="T70" fmla="*/ 36344993 w 1050"/>
                <a:gd name="T71" fmla="*/ 14857174 h 1049"/>
                <a:gd name="T72" fmla="*/ 34536419 w 1050"/>
                <a:gd name="T73" fmla="*/ 18275020 h 1049"/>
                <a:gd name="T74" fmla="*/ 36449309 w 1050"/>
                <a:gd name="T75" fmla="*/ 21169708 h 1049"/>
                <a:gd name="T76" fmla="*/ 33736473 w 1050"/>
                <a:gd name="T77" fmla="*/ 23332038 h 1049"/>
                <a:gd name="T78" fmla="*/ 34953733 w 1050"/>
                <a:gd name="T79" fmla="*/ 26156974 h 1049"/>
                <a:gd name="T80" fmla="*/ 31927924 w 1050"/>
                <a:gd name="T81" fmla="*/ 27133533 h 1049"/>
                <a:gd name="T82" fmla="*/ 30919321 w 1050"/>
                <a:gd name="T83" fmla="*/ 28528565 h 1049"/>
                <a:gd name="T84" fmla="*/ 30884516 w 1050"/>
                <a:gd name="T85" fmla="*/ 31772016 h 104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50"/>
                <a:gd name="T130" fmla="*/ 0 h 1049"/>
                <a:gd name="T131" fmla="*/ 1050 w 1050"/>
                <a:gd name="T132" fmla="*/ 1049 h 1049"/>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chemeClr val="tx2"/>
            </a:solidFill>
            <a:ln w="3175" cap="flat" cmpd="sng" algn="ctr">
              <a:noFill/>
              <a:prstDash val="solid"/>
              <a:round/>
              <a:headEnd/>
              <a:tailEnd/>
            </a:ln>
          </p:spPr>
          <p:txBody>
            <a:bodyPr lIns="0" rIns="0" anchor="ctr"/>
            <a:lstStyle/>
            <a:p>
              <a:endParaRPr lang="zh-CN" altLang="en-US"/>
            </a:p>
          </p:txBody>
        </p:sp>
        <p:sp>
          <p:nvSpPr>
            <p:cNvPr id="78864" name="Oval 5"/>
            <p:cNvSpPr>
              <a:spLocks noChangeArrowheads="1"/>
            </p:cNvSpPr>
            <p:nvPr/>
          </p:nvSpPr>
          <p:spPr bwMode="auto">
            <a:xfrm>
              <a:off x="2149" y="1752"/>
              <a:ext cx="1129" cy="1131"/>
            </a:xfrm>
            <a:prstGeom prst="ellipse">
              <a:avLst/>
            </a:prstGeom>
            <a:solidFill>
              <a:srgbClr val="F2F2F2"/>
            </a:solidFill>
            <a:ln w="22225">
              <a:noFill/>
              <a:round/>
              <a:headEnd/>
              <a:tailEnd/>
            </a:ln>
          </p:spPr>
          <p:txBody>
            <a:bodyPr anchor="ctr" anchorCtr="1"/>
            <a:lstStyle/>
            <a:p>
              <a:pPr algn="ctr" defTabSz="1006475">
                <a:buFont typeface="Arial" charset="0"/>
                <a:buNone/>
              </a:pPr>
              <a:endParaRPr lang="zh-CN" altLang="en-US" sz="1800" b="0">
                <a:solidFill>
                  <a:schemeClr val="bg2"/>
                </a:solidFill>
                <a:sym typeface="造字工房悦黑体验版常规体" pitchFamily="50" charset="-122"/>
              </a:endParaRPr>
            </a:p>
            <a:p>
              <a:pPr algn="ctr" defTabSz="1006475">
                <a:buFont typeface="Arial" charset="0"/>
                <a:buNone/>
              </a:pPr>
              <a:r>
                <a:rPr lang="zh-CN" altLang="en-US" sz="1800" b="0">
                  <a:solidFill>
                    <a:schemeClr val="bg2"/>
                  </a:solidFill>
                  <a:sym typeface="造字工房悦黑体验版常规体" pitchFamily="50" charset="-122"/>
                </a:rPr>
                <a:t>输入您想要的文字内容</a:t>
              </a:r>
            </a:p>
            <a:p>
              <a:pPr algn="ctr" defTabSz="1006475">
                <a:buFont typeface="Arial" charset="0"/>
                <a:buNone/>
              </a:pPr>
              <a:endParaRPr lang="en-US" altLang="zh-CN" sz="1800" b="0">
                <a:solidFill>
                  <a:srgbClr val="C00000"/>
                </a:solidFill>
                <a:latin typeface="Calibri" pitchFamily="34" charset="0"/>
              </a:endParaRPr>
            </a:p>
          </p:txBody>
        </p:sp>
      </p:grpSp>
      <p:grpSp>
        <p:nvGrpSpPr>
          <p:cNvPr id="96301" name="Group 45"/>
          <p:cNvGrpSpPr>
            <a:grpSpLocks/>
          </p:cNvGrpSpPr>
          <p:nvPr/>
        </p:nvGrpSpPr>
        <p:grpSpPr bwMode="auto">
          <a:xfrm>
            <a:off x="5287963" y="1912938"/>
            <a:ext cx="1760537" cy="1758950"/>
            <a:chOff x="3331" y="1205"/>
            <a:chExt cx="1109" cy="1108"/>
          </a:xfrm>
        </p:grpSpPr>
        <p:sp>
          <p:nvSpPr>
            <p:cNvPr id="78861" name="Freeform 6"/>
            <p:cNvSpPr>
              <a:spLocks/>
            </p:cNvSpPr>
            <p:nvPr/>
          </p:nvSpPr>
          <p:spPr bwMode="auto">
            <a:xfrm>
              <a:off x="3331" y="1205"/>
              <a:ext cx="1109" cy="1108"/>
            </a:xfrm>
            <a:custGeom>
              <a:avLst/>
              <a:gdLst>
                <a:gd name="T0" fmla="*/ 28683952 w 637"/>
                <a:gd name="T1" fmla="*/ 35184134 h 638"/>
                <a:gd name="T2" fmla="*/ 27318068 w 637"/>
                <a:gd name="T3" fmla="*/ 35823842 h 638"/>
                <a:gd name="T4" fmla="*/ 25822071 w 637"/>
                <a:gd name="T5" fmla="*/ 36335592 h 638"/>
                <a:gd name="T6" fmla="*/ 23545534 w 637"/>
                <a:gd name="T7" fmla="*/ 40685647 h 638"/>
                <a:gd name="T8" fmla="*/ 20293411 w 637"/>
                <a:gd name="T9" fmla="*/ 37039294 h 638"/>
                <a:gd name="T10" fmla="*/ 18732385 w 637"/>
                <a:gd name="T11" fmla="*/ 36911335 h 638"/>
                <a:gd name="T12" fmla="*/ 17171346 w 637"/>
                <a:gd name="T13" fmla="*/ 36655446 h 638"/>
                <a:gd name="T14" fmla="*/ 13593978 w 637"/>
                <a:gd name="T15" fmla="*/ 39598071 h 638"/>
                <a:gd name="T16" fmla="*/ 11772781 w 637"/>
                <a:gd name="T17" fmla="*/ 38894425 h 638"/>
                <a:gd name="T18" fmla="*/ 11317489 w 637"/>
                <a:gd name="T19" fmla="*/ 34096613 h 638"/>
                <a:gd name="T20" fmla="*/ 10081684 w 637"/>
                <a:gd name="T21" fmla="*/ 33200988 h 638"/>
                <a:gd name="T22" fmla="*/ 5138416 w 637"/>
                <a:gd name="T23" fmla="*/ 33968655 h 638"/>
                <a:gd name="T24" fmla="*/ 3642426 w 637"/>
                <a:gd name="T25" fmla="*/ 32113496 h 638"/>
                <a:gd name="T26" fmla="*/ 5788812 w 637"/>
                <a:gd name="T27" fmla="*/ 27635531 h 638"/>
                <a:gd name="T28" fmla="*/ 5073363 w 637"/>
                <a:gd name="T29" fmla="*/ 26228142 h 638"/>
                <a:gd name="T30" fmla="*/ 390260 w 637"/>
                <a:gd name="T31" fmla="*/ 24500913 h 638"/>
                <a:gd name="T32" fmla="*/ 0 w 637"/>
                <a:gd name="T33" fmla="*/ 22134018 h 638"/>
                <a:gd name="T34" fmla="*/ 4162768 w 637"/>
                <a:gd name="T35" fmla="*/ 19255289 h 638"/>
                <a:gd name="T36" fmla="*/ 4357890 w 637"/>
                <a:gd name="T37" fmla="*/ 17656046 h 638"/>
                <a:gd name="T38" fmla="*/ 1105734 w 637"/>
                <a:gd name="T39" fmla="*/ 13753772 h 638"/>
                <a:gd name="T40" fmla="*/ 1951286 w 637"/>
                <a:gd name="T41" fmla="*/ 11642745 h 638"/>
                <a:gd name="T42" fmla="*/ 7089692 w 637"/>
                <a:gd name="T43" fmla="*/ 11194932 h 638"/>
                <a:gd name="T44" fmla="*/ 8065338 w 637"/>
                <a:gd name="T45" fmla="*/ 9915516 h 638"/>
                <a:gd name="T46" fmla="*/ 7219763 w 637"/>
                <a:gd name="T47" fmla="*/ 4861807 h 638"/>
                <a:gd name="T48" fmla="*/ 8975950 w 637"/>
                <a:gd name="T49" fmla="*/ 3518424 h 638"/>
                <a:gd name="T50" fmla="*/ 13724070 w 637"/>
                <a:gd name="T51" fmla="*/ 5629449 h 638"/>
                <a:gd name="T52" fmla="*/ 15220063 w 637"/>
                <a:gd name="T53" fmla="*/ 5053716 h 638"/>
                <a:gd name="T54" fmla="*/ 16976231 w 637"/>
                <a:gd name="T55" fmla="*/ 255894 h 638"/>
                <a:gd name="T56" fmla="*/ 18146973 w 637"/>
                <a:gd name="T57" fmla="*/ 63986 h 638"/>
                <a:gd name="T58" fmla="*/ 21464180 w 637"/>
                <a:gd name="T59" fmla="*/ 4094164 h 638"/>
                <a:gd name="T60" fmla="*/ 23090263 w 637"/>
                <a:gd name="T61" fmla="*/ 4222091 h 638"/>
                <a:gd name="T62" fmla="*/ 24651274 w 637"/>
                <a:gd name="T63" fmla="*/ 4477980 h 638"/>
                <a:gd name="T64" fmla="*/ 28358710 w 637"/>
                <a:gd name="T65" fmla="*/ 1343375 h 638"/>
                <a:gd name="T66" fmla="*/ 29984828 w 637"/>
                <a:gd name="T67" fmla="*/ 2047075 h 638"/>
                <a:gd name="T68" fmla="*/ 30440127 w 637"/>
                <a:gd name="T69" fmla="*/ 7036817 h 638"/>
                <a:gd name="T70" fmla="*/ 31740954 w 637"/>
                <a:gd name="T71" fmla="*/ 7996405 h 638"/>
                <a:gd name="T72" fmla="*/ 36554172 w 637"/>
                <a:gd name="T73" fmla="*/ 7164768 h 638"/>
                <a:gd name="T74" fmla="*/ 37659899 w 637"/>
                <a:gd name="T75" fmla="*/ 8700079 h 638"/>
                <a:gd name="T76" fmla="*/ 35643546 w 637"/>
                <a:gd name="T77" fmla="*/ 12858217 h 638"/>
                <a:gd name="T78" fmla="*/ 36033802 w 637"/>
                <a:gd name="T79" fmla="*/ 13625863 h 638"/>
                <a:gd name="T80" fmla="*/ 36619187 w 637"/>
                <a:gd name="T81" fmla="*/ 15033206 h 638"/>
                <a:gd name="T82" fmla="*/ 41107191 w 637"/>
                <a:gd name="T83" fmla="*/ 16696484 h 638"/>
                <a:gd name="T84" fmla="*/ 41432377 w 637"/>
                <a:gd name="T85" fmla="*/ 19255289 h 638"/>
                <a:gd name="T86" fmla="*/ 37529813 w 637"/>
                <a:gd name="T87" fmla="*/ 22006087 h 638"/>
                <a:gd name="T88" fmla="*/ 37334685 w 637"/>
                <a:gd name="T89" fmla="*/ 23477386 h 638"/>
                <a:gd name="T90" fmla="*/ 40326651 w 637"/>
                <a:gd name="T91" fmla="*/ 27123739 h 638"/>
                <a:gd name="T92" fmla="*/ 39285939 w 637"/>
                <a:gd name="T93" fmla="*/ 29554663 h 638"/>
                <a:gd name="T94" fmla="*/ 34602890 w 637"/>
                <a:gd name="T95" fmla="*/ 30002447 h 638"/>
                <a:gd name="T96" fmla="*/ 33692292 w 637"/>
                <a:gd name="T97" fmla="*/ 31217898 h 638"/>
                <a:gd name="T98" fmla="*/ 34407734 w 637"/>
                <a:gd name="T99" fmla="*/ 35759849 h 638"/>
                <a:gd name="T100" fmla="*/ 32846680 w 637"/>
                <a:gd name="T101" fmla="*/ 37039294 h 63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637"/>
                <a:gd name="T154" fmla="*/ 0 h 638"/>
                <a:gd name="T155" fmla="*/ 637 w 637"/>
                <a:gd name="T156" fmla="*/ 638 h 63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bg2"/>
            </a:solidFill>
            <a:ln w="3175" cap="flat" cmpd="sng" algn="ctr">
              <a:noFill/>
              <a:prstDash val="solid"/>
              <a:round/>
              <a:headEnd/>
              <a:tailEnd/>
            </a:ln>
          </p:spPr>
          <p:txBody>
            <a:bodyPr lIns="0" rIns="0" anchor="ctr"/>
            <a:lstStyle/>
            <a:p>
              <a:endParaRPr lang="zh-CN" altLang="en-US"/>
            </a:p>
          </p:txBody>
        </p:sp>
        <p:sp>
          <p:nvSpPr>
            <p:cNvPr id="78862" name="Oval 7"/>
            <p:cNvSpPr>
              <a:spLocks noChangeArrowheads="1"/>
            </p:cNvSpPr>
            <p:nvPr/>
          </p:nvSpPr>
          <p:spPr bwMode="auto">
            <a:xfrm>
              <a:off x="3551" y="1427"/>
              <a:ext cx="669" cy="664"/>
            </a:xfrm>
            <a:prstGeom prst="ellipse">
              <a:avLst/>
            </a:prstGeom>
            <a:solidFill>
              <a:srgbClr val="F2F2F2"/>
            </a:solidFill>
            <a:ln w="22225">
              <a:noFill/>
              <a:round/>
              <a:headEnd/>
              <a:tailEnd/>
            </a:ln>
          </p:spPr>
          <p:txBody>
            <a:bodyPr anchor="ctr" anchorCtr="1"/>
            <a:lstStyle/>
            <a:p>
              <a:pPr algn="ctr" defTabSz="914400">
                <a:buFont typeface="Arial" charset="0"/>
                <a:buNone/>
              </a:pPr>
              <a:endParaRPr lang="zh-CN" altLang="en-US" sz="1200" b="0">
                <a:solidFill>
                  <a:schemeClr val="bg2"/>
                </a:solidFill>
                <a:sym typeface="造字工房悦黑体验版常规体" pitchFamily="50" charset="-122"/>
              </a:endParaRPr>
            </a:p>
            <a:p>
              <a:pPr algn="ctr" defTabSz="914400">
                <a:buFont typeface="Arial" charset="0"/>
                <a:buNone/>
              </a:pPr>
              <a:r>
                <a:rPr lang="zh-CN" altLang="en-US" sz="1200" b="0">
                  <a:solidFill>
                    <a:schemeClr val="bg2"/>
                  </a:solidFill>
                  <a:sym typeface="造字工房悦黑体验版常规体" pitchFamily="50" charset="-122"/>
                </a:rPr>
                <a:t>输入您想要的文字内容</a:t>
              </a:r>
            </a:p>
            <a:p>
              <a:pPr algn="ctr" defTabSz="914400">
                <a:buFont typeface="Arial" charset="0"/>
                <a:buNone/>
              </a:pPr>
              <a:endParaRPr lang="en-US" altLang="zh-CN" sz="1200" b="0">
                <a:solidFill>
                  <a:srgbClr val="C00000"/>
                </a:solidFill>
                <a:latin typeface="Calibri" pitchFamily="34" charset="0"/>
              </a:endParaRPr>
            </a:p>
          </p:txBody>
        </p:sp>
      </p:grpSp>
      <p:grpSp>
        <p:nvGrpSpPr>
          <p:cNvPr id="96299" name="Group 43"/>
          <p:cNvGrpSpPr>
            <a:grpSpLocks/>
          </p:cNvGrpSpPr>
          <p:nvPr/>
        </p:nvGrpSpPr>
        <p:grpSpPr bwMode="auto">
          <a:xfrm>
            <a:off x="1116013" y="2176463"/>
            <a:ext cx="2039937" cy="2044700"/>
            <a:chOff x="703" y="1371"/>
            <a:chExt cx="1285" cy="1288"/>
          </a:xfrm>
        </p:grpSpPr>
        <p:sp>
          <p:nvSpPr>
            <p:cNvPr id="78859" name="Freeform 8"/>
            <p:cNvSpPr>
              <a:spLocks/>
            </p:cNvSpPr>
            <p:nvPr/>
          </p:nvSpPr>
          <p:spPr bwMode="auto">
            <a:xfrm>
              <a:off x="703" y="1371"/>
              <a:ext cx="1285" cy="1288"/>
            </a:xfrm>
            <a:custGeom>
              <a:avLst/>
              <a:gdLst>
                <a:gd name="T0" fmla="*/ 24396665 w 808"/>
                <a:gd name="T1" fmla="*/ 28691301 h 810"/>
                <a:gd name="T2" fmla="*/ 22983560 w 808"/>
                <a:gd name="T3" fmla="*/ 29480257 h 810"/>
                <a:gd name="T4" fmla="*/ 22235462 w 808"/>
                <a:gd name="T5" fmla="*/ 32760413 h 810"/>
                <a:gd name="T6" fmla="*/ 21154853 w 808"/>
                <a:gd name="T7" fmla="*/ 33092609 h 810"/>
                <a:gd name="T8" fmla="*/ 18702730 w 808"/>
                <a:gd name="T9" fmla="*/ 30767366 h 810"/>
                <a:gd name="T10" fmla="*/ 17663700 w 808"/>
                <a:gd name="T11" fmla="*/ 30891930 h 810"/>
                <a:gd name="T12" fmla="*/ 15710284 w 808"/>
                <a:gd name="T13" fmla="*/ 33632360 h 810"/>
                <a:gd name="T14" fmla="*/ 14588111 w 808"/>
                <a:gd name="T15" fmla="*/ 33507796 h 810"/>
                <a:gd name="T16" fmla="*/ 13175028 w 808"/>
                <a:gd name="T17" fmla="*/ 30435246 h 810"/>
                <a:gd name="T18" fmla="*/ 12135998 w 808"/>
                <a:gd name="T19" fmla="*/ 30144572 h 810"/>
                <a:gd name="T20" fmla="*/ 9351372 w 808"/>
                <a:gd name="T21" fmla="*/ 31930013 h 810"/>
                <a:gd name="T22" fmla="*/ 8270763 w 808"/>
                <a:gd name="T23" fmla="*/ 31348689 h 810"/>
                <a:gd name="T24" fmla="*/ 8187639 w 808"/>
                <a:gd name="T25" fmla="*/ 28027011 h 810"/>
                <a:gd name="T26" fmla="*/ 7356410 w 808"/>
                <a:gd name="T27" fmla="*/ 27321099 h 810"/>
                <a:gd name="T28" fmla="*/ 4114605 w 808"/>
                <a:gd name="T29" fmla="*/ 27902422 h 810"/>
                <a:gd name="T30" fmla="*/ 3366481 w 808"/>
                <a:gd name="T31" fmla="*/ 26947432 h 810"/>
                <a:gd name="T32" fmla="*/ 4280851 w 808"/>
                <a:gd name="T33" fmla="*/ 23376582 h 810"/>
                <a:gd name="T34" fmla="*/ 3823664 w 808"/>
                <a:gd name="T35" fmla="*/ 22421593 h 810"/>
                <a:gd name="T36" fmla="*/ 664983 w 808"/>
                <a:gd name="T37" fmla="*/ 21632688 h 810"/>
                <a:gd name="T38" fmla="*/ 2784624 w 808"/>
                <a:gd name="T39" fmla="*/ 19141385 h 810"/>
                <a:gd name="T40" fmla="*/ 2659958 w 808"/>
                <a:gd name="T41" fmla="*/ 18103366 h 810"/>
                <a:gd name="T42" fmla="*/ 2576832 w 808"/>
                <a:gd name="T43" fmla="*/ 17023787 h 810"/>
                <a:gd name="T44" fmla="*/ 41567 w 808"/>
                <a:gd name="T45" fmla="*/ 15030777 h 810"/>
                <a:gd name="T46" fmla="*/ 2909319 w 808"/>
                <a:gd name="T47" fmla="*/ 13619041 h 810"/>
                <a:gd name="T48" fmla="*/ 3241807 w 808"/>
                <a:gd name="T49" fmla="*/ 12581018 h 810"/>
                <a:gd name="T50" fmla="*/ 3574308 w 808"/>
                <a:gd name="T51" fmla="*/ 11542973 h 810"/>
                <a:gd name="T52" fmla="*/ 1994956 w 808"/>
                <a:gd name="T53" fmla="*/ 8802549 h 810"/>
                <a:gd name="T54" fmla="*/ 5195214 w 808"/>
                <a:gd name="T55" fmla="*/ 8553421 h 810"/>
                <a:gd name="T56" fmla="*/ 5818626 w 808"/>
                <a:gd name="T57" fmla="*/ 7722989 h 810"/>
                <a:gd name="T58" fmla="*/ 6525172 w 808"/>
                <a:gd name="T59" fmla="*/ 6892563 h 810"/>
                <a:gd name="T60" fmla="*/ 6151129 w 808"/>
                <a:gd name="T61" fmla="*/ 3778449 h 810"/>
                <a:gd name="T62" fmla="*/ 9185117 w 808"/>
                <a:gd name="T63" fmla="*/ 4733457 h 810"/>
                <a:gd name="T64" fmla="*/ 10598222 w 808"/>
                <a:gd name="T65" fmla="*/ 3944537 h 810"/>
                <a:gd name="T66" fmla="*/ 11304775 w 808"/>
                <a:gd name="T67" fmla="*/ 871955 h 810"/>
                <a:gd name="T68" fmla="*/ 12551606 w 808"/>
                <a:gd name="T69" fmla="*/ 498260 h 810"/>
                <a:gd name="T70" fmla="*/ 14879068 w 808"/>
                <a:gd name="T71" fmla="*/ 2615860 h 810"/>
                <a:gd name="T72" fmla="*/ 15918085 w 808"/>
                <a:gd name="T73" fmla="*/ 2532823 h 810"/>
                <a:gd name="T74" fmla="*/ 17746805 w 808"/>
                <a:gd name="T75" fmla="*/ 0 h 810"/>
                <a:gd name="T76" fmla="*/ 19076767 w 808"/>
                <a:gd name="T77" fmla="*/ 124566 h 810"/>
                <a:gd name="T78" fmla="*/ 20406754 w 808"/>
                <a:gd name="T79" fmla="*/ 2948028 h 810"/>
                <a:gd name="T80" fmla="*/ 21404232 w 808"/>
                <a:gd name="T81" fmla="*/ 3238673 h 810"/>
                <a:gd name="T82" fmla="*/ 24064156 w 808"/>
                <a:gd name="T83" fmla="*/ 1619328 h 810"/>
                <a:gd name="T84" fmla="*/ 25227895 w 808"/>
                <a:gd name="T85" fmla="*/ 2242162 h 810"/>
                <a:gd name="T86" fmla="*/ 25394156 w 808"/>
                <a:gd name="T87" fmla="*/ 5397792 h 810"/>
                <a:gd name="T88" fmla="*/ 26183807 w 808"/>
                <a:gd name="T89" fmla="*/ 6062132 h 810"/>
                <a:gd name="T90" fmla="*/ 29300930 w 808"/>
                <a:gd name="T91" fmla="*/ 5563886 h 810"/>
                <a:gd name="T92" fmla="*/ 30132159 w 808"/>
                <a:gd name="T93" fmla="*/ 6560391 h 810"/>
                <a:gd name="T94" fmla="*/ 29300930 w 808"/>
                <a:gd name="T95" fmla="*/ 10006666 h 810"/>
                <a:gd name="T96" fmla="*/ 29758110 w 808"/>
                <a:gd name="T97" fmla="*/ 10961675 h 810"/>
                <a:gd name="T98" fmla="*/ 32875239 w 808"/>
                <a:gd name="T99" fmla="*/ 11833628 h 810"/>
                <a:gd name="T100" fmla="*/ 30755601 w 808"/>
                <a:gd name="T101" fmla="*/ 14241847 h 810"/>
                <a:gd name="T102" fmla="*/ 30921836 w 808"/>
                <a:gd name="T103" fmla="*/ 15279892 h 810"/>
                <a:gd name="T104" fmla="*/ 30963389 w 808"/>
                <a:gd name="T105" fmla="*/ 16400980 h 810"/>
                <a:gd name="T106" fmla="*/ 33540233 w 808"/>
                <a:gd name="T107" fmla="*/ 18352493 h 810"/>
                <a:gd name="T108" fmla="*/ 30630892 w 808"/>
                <a:gd name="T109" fmla="*/ 19805739 h 810"/>
                <a:gd name="T110" fmla="*/ 30339973 w 808"/>
                <a:gd name="T111" fmla="*/ 20843771 h 810"/>
                <a:gd name="T112" fmla="*/ 30007502 w 808"/>
                <a:gd name="T113" fmla="*/ 21840282 h 810"/>
                <a:gd name="T114" fmla="*/ 31669960 w 808"/>
                <a:gd name="T115" fmla="*/ 24705251 h 810"/>
                <a:gd name="T116" fmla="*/ 28386545 w 808"/>
                <a:gd name="T117" fmla="*/ 24871362 h 810"/>
                <a:gd name="T118" fmla="*/ 27763155 w 808"/>
                <a:gd name="T119" fmla="*/ 25743283 h 810"/>
                <a:gd name="T120" fmla="*/ 27056608 w 808"/>
                <a:gd name="T121" fmla="*/ 26532200 h 810"/>
                <a:gd name="T122" fmla="*/ 27513788 w 808"/>
                <a:gd name="T123" fmla="*/ 29812427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bg2"/>
            </a:solidFill>
            <a:ln w="3175" cap="flat" cmpd="sng" algn="ctr">
              <a:noFill/>
              <a:prstDash val="solid"/>
              <a:round/>
              <a:headEnd/>
              <a:tailEnd/>
            </a:ln>
          </p:spPr>
          <p:txBody>
            <a:bodyPr lIns="0" rIns="0" anchor="ctr"/>
            <a:lstStyle/>
            <a:p>
              <a:endParaRPr lang="zh-CN" altLang="en-US"/>
            </a:p>
          </p:txBody>
        </p:sp>
        <p:sp>
          <p:nvSpPr>
            <p:cNvPr id="78860" name="Oval 9"/>
            <p:cNvSpPr>
              <a:spLocks noChangeArrowheads="1"/>
            </p:cNvSpPr>
            <p:nvPr/>
          </p:nvSpPr>
          <p:spPr bwMode="auto">
            <a:xfrm>
              <a:off x="918" y="1588"/>
              <a:ext cx="853" cy="853"/>
            </a:xfrm>
            <a:prstGeom prst="ellipse">
              <a:avLst/>
            </a:prstGeom>
            <a:solidFill>
              <a:srgbClr val="F2F2F2"/>
            </a:solidFill>
            <a:ln w="22225">
              <a:noFill/>
              <a:round/>
              <a:headEnd/>
              <a:tailEnd/>
            </a:ln>
          </p:spPr>
          <p:txBody>
            <a:bodyPr anchor="ctr"/>
            <a:lstStyle/>
            <a:p>
              <a:pPr algn="ctr" defTabSz="1006475">
                <a:buFont typeface="Arial" charset="0"/>
                <a:buNone/>
              </a:pPr>
              <a:endParaRPr lang="zh-CN" altLang="en-US" sz="1400" b="0">
                <a:solidFill>
                  <a:schemeClr val="bg2"/>
                </a:solidFill>
                <a:sym typeface="造字工房悦黑体验版常规体" pitchFamily="50" charset="-122"/>
              </a:endParaRPr>
            </a:p>
            <a:p>
              <a:pPr algn="ctr" defTabSz="1006475">
                <a:buFont typeface="Arial" charset="0"/>
                <a:buNone/>
              </a:pPr>
              <a:r>
                <a:rPr lang="zh-CN" altLang="en-US" sz="1400" b="0">
                  <a:solidFill>
                    <a:schemeClr val="bg2"/>
                  </a:solidFill>
                  <a:sym typeface="造字工房悦黑体验版常规体" pitchFamily="50" charset="-122"/>
                </a:rPr>
                <a:t>输入您想要的文字内容</a:t>
              </a:r>
            </a:p>
            <a:p>
              <a:pPr algn="ctr" defTabSz="1006475">
                <a:buFont typeface="Arial" charset="0"/>
                <a:buNone/>
              </a:pPr>
              <a:endParaRPr lang="en-US" altLang="zh-CN" sz="1400" b="0">
                <a:solidFill>
                  <a:schemeClr val="bg2"/>
                </a:solidFill>
                <a:latin typeface="Calibri" pitchFamily="34" charset="0"/>
              </a:endParaRPr>
            </a:p>
          </p:txBody>
        </p:sp>
      </p:grpSp>
      <p:sp>
        <p:nvSpPr>
          <p:cNvPr id="15" name="TextBox 53"/>
          <p:cNvSpPr txBox="1">
            <a:spLocks noChangeArrowheads="1"/>
          </p:cNvSpPr>
          <p:nvPr/>
        </p:nvSpPr>
        <p:spPr bwMode="auto">
          <a:xfrm>
            <a:off x="1312863" y="1739900"/>
            <a:ext cx="1697037" cy="346075"/>
          </a:xfrm>
          <a:prstGeom prst="rect">
            <a:avLst/>
          </a:prstGeom>
          <a:noFill/>
          <a:ln w="9525">
            <a:noFill/>
            <a:miter lim="800000"/>
            <a:headEnd/>
            <a:tailEnd/>
          </a:ln>
        </p:spPr>
        <p:txBody>
          <a:bodyPr lIns="100803" tIns="50402" rIns="100803" bIns="50402">
            <a:spAutoFit/>
          </a:bodyPr>
          <a:lstStyle/>
          <a:p>
            <a:pPr algn="ctr" defTabSz="1006475"/>
            <a:r>
              <a:rPr lang="zh-CN" altLang="en-US" sz="1600">
                <a:solidFill>
                  <a:schemeClr val="bg2"/>
                </a:solidFill>
                <a:latin typeface="微软雅黑" pitchFamily="34" charset="-122"/>
                <a:ea typeface="宋体" charset="-122"/>
              </a:rPr>
              <a:t>添加标题内容</a:t>
            </a:r>
            <a:endParaRPr lang="zh-CN" altLang="en-US" sz="1600" b="0">
              <a:solidFill>
                <a:schemeClr val="bg2"/>
              </a:solidFill>
              <a:ea typeface="宋体" charset="-122"/>
            </a:endParaRPr>
          </a:p>
        </p:txBody>
      </p:sp>
      <p:sp>
        <p:nvSpPr>
          <p:cNvPr id="16" name="TextBox 53"/>
          <p:cNvSpPr txBox="1">
            <a:spLocks noChangeArrowheads="1"/>
          </p:cNvSpPr>
          <p:nvPr/>
        </p:nvSpPr>
        <p:spPr bwMode="auto">
          <a:xfrm>
            <a:off x="3492500" y="1909763"/>
            <a:ext cx="1700213" cy="590550"/>
          </a:xfrm>
          <a:prstGeom prst="rect">
            <a:avLst/>
          </a:prstGeom>
          <a:noFill/>
          <a:ln w="9525">
            <a:noFill/>
            <a:miter lim="800000"/>
            <a:headEnd/>
            <a:tailEnd/>
          </a:ln>
        </p:spPr>
        <p:txBody>
          <a:bodyPr lIns="100803" tIns="50402" rIns="100803" bIns="50402">
            <a:spAutoFit/>
          </a:bodyPr>
          <a:lstStyle/>
          <a:p>
            <a:pPr algn="ctr" defTabSz="1006475"/>
            <a:r>
              <a:rPr lang="zh-CN" altLang="en-US" sz="1600">
                <a:solidFill>
                  <a:schemeClr val="tx2"/>
                </a:solidFill>
              </a:rPr>
              <a:t>添加标题内容</a:t>
            </a:r>
            <a:endParaRPr lang="zh-CN" altLang="en-US" sz="1600" b="0">
              <a:solidFill>
                <a:schemeClr val="tx2"/>
              </a:solidFill>
            </a:endParaRPr>
          </a:p>
          <a:p>
            <a:pPr algn="ctr" defTabSz="1006475"/>
            <a:endParaRPr lang="zh-CN" altLang="en-US" sz="1600" b="0">
              <a:solidFill>
                <a:schemeClr val="tx2"/>
              </a:solidFill>
              <a:ea typeface="宋体" charset="-122"/>
            </a:endParaRPr>
          </a:p>
        </p:txBody>
      </p:sp>
      <p:sp>
        <p:nvSpPr>
          <p:cNvPr id="17" name="TextBox 53"/>
          <p:cNvSpPr txBox="1">
            <a:spLocks noChangeArrowheads="1"/>
          </p:cNvSpPr>
          <p:nvPr/>
        </p:nvSpPr>
        <p:spPr bwMode="auto">
          <a:xfrm>
            <a:off x="6948488" y="2243138"/>
            <a:ext cx="1485900" cy="346075"/>
          </a:xfrm>
          <a:prstGeom prst="rect">
            <a:avLst/>
          </a:prstGeom>
          <a:noFill/>
          <a:ln w="9525">
            <a:noFill/>
            <a:miter lim="800000"/>
            <a:headEnd/>
            <a:tailEnd/>
          </a:ln>
        </p:spPr>
        <p:txBody>
          <a:bodyPr lIns="100803" tIns="50402" rIns="100803" bIns="50402">
            <a:spAutoFit/>
          </a:bodyPr>
          <a:lstStyle/>
          <a:p>
            <a:pPr algn="ctr" defTabSz="1006475"/>
            <a:r>
              <a:rPr lang="zh-CN" altLang="en-US" sz="1600">
                <a:solidFill>
                  <a:schemeClr val="tx2"/>
                </a:solidFill>
              </a:rPr>
              <a:t>添加标题内容</a:t>
            </a:r>
          </a:p>
        </p:txBody>
      </p:sp>
      <p:grpSp>
        <p:nvGrpSpPr>
          <p:cNvPr id="96302" name="Group 46"/>
          <p:cNvGrpSpPr>
            <a:grpSpLocks/>
          </p:cNvGrpSpPr>
          <p:nvPr/>
        </p:nvGrpSpPr>
        <p:grpSpPr bwMode="auto">
          <a:xfrm>
            <a:off x="6765925" y="2819400"/>
            <a:ext cx="1627188" cy="1631950"/>
            <a:chOff x="4262" y="1776"/>
            <a:chExt cx="1025" cy="1028"/>
          </a:xfrm>
        </p:grpSpPr>
        <p:sp>
          <p:nvSpPr>
            <p:cNvPr id="78857" name="Freeform 8"/>
            <p:cNvSpPr>
              <a:spLocks/>
            </p:cNvSpPr>
            <p:nvPr/>
          </p:nvSpPr>
          <p:spPr bwMode="auto">
            <a:xfrm>
              <a:off x="4262" y="1776"/>
              <a:ext cx="1025" cy="1028"/>
            </a:xfrm>
            <a:custGeom>
              <a:avLst/>
              <a:gdLst>
                <a:gd name="T0" fmla="*/ 6284276 w 808"/>
                <a:gd name="T1" fmla="*/ 7416764 h 810"/>
                <a:gd name="T2" fmla="*/ 5920274 w 808"/>
                <a:gd name="T3" fmla="*/ 7620694 h 810"/>
                <a:gd name="T4" fmla="*/ 5727569 w 808"/>
                <a:gd name="T5" fmla="*/ 8468623 h 810"/>
                <a:gd name="T6" fmla="*/ 5449226 w 808"/>
                <a:gd name="T7" fmla="*/ 8554488 h 810"/>
                <a:gd name="T8" fmla="*/ 4817584 w 808"/>
                <a:gd name="T9" fmla="*/ 7953431 h 810"/>
                <a:gd name="T10" fmla="*/ 4549944 w 808"/>
                <a:gd name="T11" fmla="*/ 7985631 h 810"/>
                <a:gd name="T12" fmla="*/ 4046776 w 808"/>
                <a:gd name="T13" fmla="*/ 8694032 h 810"/>
                <a:gd name="T14" fmla="*/ 3757714 w 808"/>
                <a:gd name="T15" fmla="*/ 8661831 h 810"/>
                <a:gd name="T16" fmla="*/ 3393725 w 808"/>
                <a:gd name="T17" fmla="*/ 7867566 h 810"/>
                <a:gd name="T18" fmla="*/ 3126080 w 808"/>
                <a:gd name="T19" fmla="*/ 7792433 h 810"/>
                <a:gd name="T20" fmla="*/ 2408794 w 808"/>
                <a:gd name="T21" fmla="*/ 8253962 h 810"/>
                <a:gd name="T22" fmla="*/ 2130443 w 808"/>
                <a:gd name="T23" fmla="*/ 8103696 h 810"/>
                <a:gd name="T24" fmla="*/ 2109034 w 808"/>
                <a:gd name="T25" fmla="*/ 7245025 h 810"/>
                <a:gd name="T26" fmla="*/ 1894919 w 808"/>
                <a:gd name="T27" fmla="*/ 7062563 h 810"/>
                <a:gd name="T28" fmla="*/ 1059869 w 808"/>
                <a:gd name="T29" fmla="*/ 7212824 h 810"/>
                <a:gd name="T30" fmla="*/ 867161 w 808"/>
                <a:gd name="T31" fmla="*/ 6965952 h 810"/>
                <a:gd name="T32" fmla="*/ 1102696 w 808"/>
                <a:gd name="T33" fmla="*/ 6042889 h 810"/>
                <a:gd name="T34" fmla="*/ 984929 w 808"/>
                <a:gd name="T35" fmla="*/ 5796022 h 810"/>
                <a:gd name="T36" fmla="*/ 171294 w 808"/>
                <a:gd name="T37" fmla="*/ 5592087 h 810"/>
                <a:gd name="T38" fmla="*/ 717286 w 808"/>
                <a:gd name="T39" fmla="*/ 4948084 h 810"/>
                <a:gd name="T40" fmla="*/ 685168 w 808"/>
                <a:gd name="T41" fmla="*/ 4679755 h 810"/>
                <a:gd name="T42" fmla="*/ 663757 w 808"/>
                <a:gd name="T43" fmla="*/ 4400680 h 810"/>
                <a:gd name="T44" fmla="*/ 10704 w 808"/>
                <a:gd name="T45" fmla="*/ 3885482 h 810"/>
                <a:gd name="T46" fmla="*/ 749406 w 808"/>
                <a:gd name="T47" fmla="*/ 3520547 h 810"/>
                <a:gd name="T48" fmla="*/ 835050 w 808"/>
                <a:gd name="T49" fmla="*/ 3252219 h 810"/>
                <a:gd name="T50" fmla="*/ 920697 w 808"/>
                <a:gd name="T51" fmla="*/ 2983881 h 810"/>
                <a:gd name="T52" fmla="*/ 513878 w 808"/>
                <a:gd name="T53" fmla="*/ 2275477 h 810"/>
                <a:gd name="T54" fmla="*/ 1338220 w 808"/>
                <a:gd name="T55" fmla="*/ 2211077 h 810"/>
                <a:gd name="T56" fmla="*/ 1498806 w 808"/>
                <a:gd name="T57" fmla="*/ 1996409 h 810"/>
                <a:gd name="T58" fmla="*/ 1680805 w 808"/>
                <a:gd name="T59" fmla="*/ 1781740 h 810"/>
                <a:gd name="T60" fmla="*/ 1584451 w 808"/>
                <a:gd name="T61" fmla="*/ 976737 h 810"/>
                <a:gd name="T62" fmla="*/ 2365969 w 808"/>
                <a:gd name="T63" fmla="*/ 1223608 h 810"/>
                <a:gd name="T64" fmla="*/ 2729969 w 808"/>
                <a:gd name="T65" fmla="*/ 1019671 h 810"/>
                <a:gd name="T66" fmla="*/ 2911967 w 808"/>
                <a:gd name="T67" fmla="*/ 225402 h 810"/>
                <a:gd name="T68" fmla="*/ 3233140 w 808"/>
                <a:gd name="T69" fmla="*/ 128803 h 810"/>
                <a:gd name="T70" fmla="*/ 3832660 w 808"/>
                <a:gd name="T71" fmla="*/ 676202 h 810"/>
                <a:gd name="T72" fmla="*/ 4100299 w 808"/>
                <a:gd name="T73" fmla="*/ 654741 h 810"/>
                <a:gd name="T74" fmla="*/ 4571353 w 808"/>
                <a:gd name="T75" fmla="*/ 0 h 810"/>
                <a:gd name="T76" fmla="*/ 4913936 w 808"/>
                <a:gd name="T77" fmla="*/ 32203 h 810"/>
                <a:gd name="T78" fmla="*/ 5256522 w 808"/>
                <a:gd name="T79" fmla="*/ 762068 h 810"/>
                <a:gd name="T80" fmla="*/ 5513456 w 808"/>
                <a:gd name="T81" fmla="*/ 837206 h 810"/>
                <a:gd name="T82" fmla="*/ 6198627 w 808"/>
                <a:gd name="T83" fmla="*/ 418600 h 810"/>
                <a:gd name="T84" fmla="*/ 6498389 w 808"/>
                <a:gd name="T85" fmla="*/ 579605 h 810"/>
                <a:gd name="T86" fmla="*/ 6541211 w 808"/>
                <a:gd name="T87" fmla="*/ 1395336 h 810"/>
                <a:gd name="T88" fmla="*/ 6744612 w 808"/>
                <a:gd name="T89" fmla="*/ 1567071 h 810"/>
                <a:gd name="T90" fmla="*/ 7547547 w 808"/>
                <a:gd name="T91" fmla="*/ 1438275 h 810"/>
                <a:gd name="T92" fmla="*/ 7761671 w 808"/>
                <a:gd name="T93" fmla="*/ 1695876 h 810"/>
                <a:gd name="T94" fmla="*/ 7547547 w 808"/>
                <a:gd name="T95" fmla="*/ 2586745 h 810"/>
                <a:gd name="T96" fmla="*/ 7665310 w 808"/>
                <a:gd name="T97" fmla="*/ 2833610 h 810"/>
                <a:gd name="T98" fmla="*/ 8468240 w 808"/>
                <a:gd name="T99" fmla="*/ 3059014 h 810"/>
                <a:gd name="T100" fmla="*/ 7922251 w 808"/>
                <a:gd name="T101" fmla="*/ 3681547 h 810"/>
                <a:gd name="T102" fmla="*/ 7965072 w 808"/>
                <a:gd name="T103" fmla="*/ 3949881 h 810"/>
                <a:gd name="T104" fmla="*/ 7975779 w 808"/>
                <a:gd name="T105" fmla="*/ 4239683 h 810"/>
                <a:gd name="T106" fmla="*/ 8639532 w 808"/>
                <a:gd name="T107" fmla="*/ 4744156 h 810"/>
                <a:gd name="T108" fmla="*/ 7890136 w 808"/>
                <a:gd name="T109" fmla="*/ 5119823 h 810"/>
                <a:gd name="T110" fmla="*/ 7815194 w 808"/>
                <a:gd name="T111" fmla="*/ 5388152 h 810"/>
                <a:gd name="T112" fmla="*/ 7729545 w 808"/>
                <a:gd name="T113" fmla="*/ 5645751 h 810"/>
                <a:gd name="T114" fmla="*/ 8157777 w 808"/>
                <a:gd name="T115" fmla="*/ 6386358 h 810"/>
                <a:gd name="T116" fmla="*/ 7312026 w 808"/>
                <a:gd name="T117" fmla="*/ 6429290 h 810"/>
                <a:gd name="T118" fmla="*/ 7151436 w 808"/>
                <a:gd name="T119" fmla="*/ 6654694 h 810"/>
                <a:gd name="T120" fmla="*/ 6969442 w 808"/>
                <a:gd name="T121" fmla="*/ 6858624 h 810"/>
                <a:gd name="T122" fmla="*/ 7087201 w 808"/>
                <a:gd name="T123" fmla="*/ 7706563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tx2"/>
            </a:solidFill>
            <a:ln w="3175" cap="flat" cmpd="sng" algn="ctr">
              <a:noFill/>
              <a:prstDash val="solid"/>
              <a:round/>
              <a:headEnd/>
              <a:tailEnd/>
            </a:ln>
          </p:spPr>
          <p:txBody>
            <a:bodyPr lIns="0" rIns="0" anchor="ctr"/>
            <a:lstStyle/>
            <a:p>
              <a:endParaRPr lang="zh-CN" altLang="en-US"/>
            </a:p>
          </p:txBody>
        </p:sp>
        <p:sp>
          <p:nvSpPr>
            <p:cNvPr id="78858" name="Oval 9"/>
            <p:cNvSpPr>
              <a:spLocks noChangeArrowheads="1"/>
            </p:cNvSpPr>
            <p:nvPr/>
          </p:nvSpPr>
          <p:spPr bwMode="auto">
            <a:xfrm>
              <a:off x="4433" y="1949"/>
              <a:ext cx="681" cy="681"/>
            </a:xfrm>
            <a:prstGeom prst="ellipse">
              <a:avLst/>
            </a:prstGeom>
            <a:solidFill>
              <a:srgbClr val="F2F2F2"/>
            </a:solidFill>
            <a:ln w="22225">
              <a:noFill/>
              <a:round/>
              <a:headEnd/>
              <a:tailEnd/>
            </a:ln>
          </p:spPr>
          <p:txBody>
            <a:bodyPr anchor="ctr"/>
            <a:lstStyle/>
            <a:p>
              <a:pPr algn="ctr" defTabSz="1006475">
                <a:buFont typeface="Arial" charset="0"/>
                <a:buNone/>
              </a:pPr>
              <a:r>
                <a:rPr lang="zh-CN" altLang="en-US" sz="1200" b="0">
                  <a:solidFill>
                    <a:schemeClr val="bg2"/>
                  </a:solidFill>
                  <a:sym typeface="造字工房悦黑体验版常规体" pitchFamily="50" charset="-122"/>
                </a:rPr>
                <a:t>输入您想要的文字内容</a:t>
              </a:r>
            </a:p>
          </p:txBody>
        </p:sp>
      </p:grpSp>
      <p:sp>
        <p:nvSpPr>
          <p:cNvPr id="21" name="TextBox 53"/>
          <p:cNvSpPr txBox="1">
            <a:spLocks noChangeArrowheads="1"/>
          </p:cNvSpPr>
          <p:nvPr/>
        </p:nvSpPr>
        <p:spPr bwMode="auto">
          <a:xfrm>
            <a:off x="5364163" y="1476375"/>
            <a:ext cx="1700212" cy="346075"/>
          </a:xfrm>
          <a:prstGeom prst="rect">
            <a:avLst/>
          </a:prstGeom>
          <a:noFill/>
          <a:ln w="9525">
            <a:noFill/>
            <a:miter lim="800000"/>
            <a:headEnd/>
            <a:tailEnd/>
          </a:ln>
        </p:spPr>
        <p:txBody>
          <a:bodyPr lIns="100803" tIns="50402" rIns="100803" bIns="50402">
            <a:spAutoFit/>
          </a:bodyPr>
          <a:lstStyle/>
          <a:p>
            <a:pPr algn="ctr" defTabSz="1006475"/>
            <a:r>
              <a:rPr lang="zh-CN" altLang="en-US" sz="1600">
                <a:solidFill>
                  <a:schemeClr val="bg2"/>
                </a:solidFill>
              </a:rPr>
              <a:t>添加标题内容</a:t>
            </a:r>
          </a:p>
        </p:txBody>
      </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1000"/>
                                        <p:tgtEl>
                                          <p:spTgt spid="17"/>
                                        </p:tgtEl>
                                      </p:cBhvr>
                                    </p:animEffect>
                                    <p:anim calcmode="lin" valueType="num">
                                      <p:cBhvr>
                                        <p:cTn id="23" dur="1000" fill="hold"/>
                                        <p:tgtEl>
                                          <p:spTgt spid="17"/>
                                        </p:tgtEl>
                                        <p:attrNameLst>
                                          <p:attrName>ppt_x</p:attrName>
                                        </p:attrNameLst>
                                      </p:cBhvr>
                                      <p:tavLst>
                                        <p:tav tm="0">
                                          <p:val>
                                            <p:strVal val="#ppt_x"/>
                                          </p:val>
                                        </p:tav>
                                        <p:tav tm="100000">
                                          <p:val>
                                            <p:strVal val="#ppt_x"/>
                                          </p:val>
                                        </p:tav>
                                      </p:tavLst>
                                    </p:anim>
                                    <p:anim calcmode="lin" valueType="num">
                                      <p:cBhvr>
                                        <p:cTn id="24" dur="1000" fill="hold"/>
                                        <p:tgtEl>
                                          <p:spTgt spid="17"/>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49" presetClass="entr" presetSubtype="0" decel="100000" fill="hold" nodeType="afterEffect">
                                  <p:stCondLst>
                                    <p:cond delay="0"/>
                                  </p:stCondLst>
                                  <p:childTnLst>
                                    <p:set>
                                      <p:cBhvr>
                                        <p:cTn id="27" dur="1" fill="hold">
                                          <p:stCondLst>
                                            <p:cond delay="0"/>
                                          </p:stCondLst>
                                        </p:cTn>
                                        <p:tgtEl>
                                          <p:spTgt spid="96299"/>
                                        </p:tgtEl>
                                        <p:attrNameLst>
                                          <p:attrName>style.visibility</p:attrName>
                                        </p:attrNameLst>
                                      </p:cBhvr>
                                      <p:to>
                                        <p:strVal val="visible"/>
                                      </p:to>
                                    </p:set>
                                    <p:anim calcmode="lin" valueType="num">
                                      <p:cBhvr>
                                        <p:cTn id="28" dur="1000" fill="hold"/>
                                        <p:tgtEl>
                                          <p:spTgt spid="96299"/>
                                        </p:tgtEl>
                                        <p:attrNameLst>
                                          <p:attrName>ppt_w</p:attrName>
                                        </p:attrNameLst>
                                      </p:cBhvr>
                                      <p:tavLst>
                                        <p:tav tm="0">
                                          <p:val>
                                            <p:fltVal val="0"/>
                                          </p:val>
                                        </p:tav>
                                        <p:tav tm="100000">
                                          <p:val>
                                            <p:strVal val="#ppt_w"/>
                                          </p:val>
                                        </p:tav>
                                      </p:tavLst>
                                    </p:anim>
                                    <p:anim calcmode="lin" valueType="num">
                                      <p:cBhvr>
                                        <p:cTn id="29" dur="1000" fill="hold"/>
                                        <p:tgtEl>
                                          <p:spTgt spid="96299"/>
                                        </p:tgtEl>
                                        <p:attrNameLst>
                                          <p:attrName>ppt_h</p:attrName>
                                        </p:attrNameLst>
                                      </p:cBhvr>
                                      <p:tavLst>
                                        <p:tav tm="0">
                                          <p:val>
                                            <p:fltVal val="0"/>
                                          </p:val>
                                        </p:tav>
                                        <p:tav tm="100000">
                                          <p:val>
                                            <p:strVal val="#ppt_h"/>
                                          </p:val>
                                        </p:tav>
                                      </p:tavLst>
                                    </p:anim>
                                    <p:anim calcmode="lin" valueType="num">
                                      <p:cBhvr>
                                        <p:cTn id="30" dur="1000" fill="hold"/>
                                        <p:tgtEl>
                                          <p:spTgt spid="96299"/>
                                        </p:tgtEl>
                                        <p:attrNameLst>
                                          <p:attrName>style.rotation</p:attrName>
                                        </p:attrNameLst>
                                      </p:cBhvr>
                                      <p:tavLst>
                                        <p:tav tm="0">
                                          <p:val>
                                            <p:fltVal val="360"/>
                                          </p:val>
                                        </p:tav>
                                        <p:tav tm="100000">
                                          <p:val>
                                            <p:fltVal val="0"/>
                                          </p:val>
                                        </p:tav>
                                      </p:tavLst>
                                    </p:anim>
                                    <p:animEffect transition="in" filter="fade">
                                      <p:cBhvr>
                                        <p:cTn id="31" dur="1000"/>
                                        <p:tgtEl>
                                          <p:spTgt spid="96299"/>
                                        </p:tgtEl>
                                      </p:cBhvr>
                                    </p:animEffect>
                                  </p:childTnLst>
                                </p:cTn>
                              </p:par>
                              <p:par>
                                <p:cTn id="32" presetID="49" presetClass="entr" presetSubtype="0" decel="100000" fill="hold" nodeType="withEffect">
                                  <p:stCondLst>
                                    <p:cond delay="0"/>
                                  </p:stCondLst>
                                  <p:childTnLst>
                                    <p:set>
                                      <p:cBhvr>
                                        <p:cTn id="33" dur="1" fill="hold">
                                          <p:stCondLst>
                                            <p:cond delay="0"/>
                                          </p:stCondLst>
                                        </p:cTn>
                                        <p:tgtEl>
                                          <p:spTgt spid="96300"/>
                                        </p:tgtEl>
                                        <p:attrNameLst>
                                          <p:attrName>style.visibility</p:attrName>
                                        </p:attrNameLst>
                                      </p:cBhvr>
                                      <p:to>
                                        <p:strVal val="visible"/>
                                      </p:to>
                                    </p:set>
                                    <p:anim calcmode="lin" valueType="num">
                                      <p:cBhvr>
                                        <p:cTn id="34" dur="1000" fill="hold"/>
                                        <p:tgtEl>
                                          <p:spTgt spid="96300"/>
                                        </p:tgtEl>
                                        <p:attrNameLst>
                                          <p:attrName>ppt_w</p:attrName>
                                        </p:attrNameLst>
                                      </p:cBhvr>
                                      <p:tavLst>
                                        <p:tav tm="0">
                                          <p:val>
                                            <p:fltVal val="0"/>
                                          </p:val>
                                        </p:tav>
                                        <p:tav tm="100000">
                                          <p:val>
                                            <p:strVal val="#ppt_w"/>
                                          </p:val>
                                        </p:tav>
                                      </p:tavLst>
                                    </p:anim>
                                    <p:anim calcmode="lin" valueType="num">
                                      <p:cBhvr>
                                        <p:cTn id="35" dur="1000" fill="hold"/>
                                        <p:tgtEl>
                                          <p:spTgt spid="96300"/>
                                        </p:tgtEl>
                                        <p:attrNameLst>
                                          <p:attrName>ppt_h</p:attrName>
                                        </p:attrNameLst>
                                      </p:cBhvr>
                                      <p:tavLst>
                                        <p:tav tm="0">
                                          <p:val>
                                            <p:fltVal val="0"/>
                                          </p:val>
                                        </p:tav>
                                        <p:tav tm="100000">
                                          <p:val>
                                            <p:strVal val="#ppt_h"/>
                                          </p:val>
                                        </p:tav>
                                      </p:tavLst>
                                    </p:anim>
                                    <p:anim calcmode="lin" valueType="num">
                                      <p:cBhvr>
                                        <p:cTn id="36" dur="1000" fill="hold"/>
                                        <p:tgtEl>
                                          <p:spTgt spid="96300"/>
                                        </p:tgtEl>
                                        <p:attrNameLst>
                                          <p:attrName>style.rotation</p:attrName>
                                        </p:attrNameLst>
                                      </p:cBhvr>
                                      <p:tavLst>
                                        <p:tav tm="0">
                                          <p:val>
                                            <p:fltVal val="360"/>
                                          </p:val>
                                        </p:tav>
                                        <p:tav tm="100000">
                                          <p:val>
                                            <p:fltVal val="0"/>
                                          </p:val>
                                        </p:tav>
                                      </p:tavLst>
                                    </p:anim>
                                    <p:animEffect transition="in" filter="fade">
                                      <p:cBhvr>
                                        <p:cTn id="37" dur="1000"/>
                                        <p:tgtEl>
                                          <p:spTgt spid="96300"/>
                                        </p:tgtEl>
                                      </p:cBhvr>
                                    </p:animEffect>
                                  </p:childTnLst>
                                </p:cTn>
                              </p:par>
                              <p:par>
                                <p:cTn id="38" presetID="49" presetClass="entr" presetSubtype="0" decel="100000" fill="hold" nodeType="withEffect">
                                  <p:stCondLst>
                                    <p:cond delay="0"/>
                                  </p:stCondLst>
                                  <p:childTnLst>
                                    <p:set>
                                      <p:cBhvr>
                                        <p:cTn id="39" dur="1" fill="hold">
                                          <p:stCondLst>
                                            <p:cond delay="0"/>
                                          </p:stCondLst>
                                        </p:cTn>
                                        <p:tgtEl>
                                          <p:spTgt spid="96301"/>
                                        </p:tgtEl>
                                        <p:attrNameLst>
                                          <p:attrName>style.visibility</p:attrName>
                                        </p:attrNameLst>
                                      </p:cBhvr>
                                      <p:to>
                                        <p:strVal val="visible"/>
                                      </p:to>
                                    </p:set>
                                    <p:anim calcmode="lin" valueType="num">
                                      <p:cBhvr>
                                        <p:cTn id="40" dur="1000" fill="hold"/>
                                        <p:tgtEl>
                                          <p:spTgt spid="96301"/>
                                        </p:tgtEl>
                                        <p:attrNameLst>
                                          <p:attrName>ppt_w</p:attrName>
                                        </p:attrNameLst>
                                      </p:cBhvr>
                                      <p:tavLst>
                                        <p:tav tm="0">
                                          <p:val>
                                            <p:fltVal val="0"/>
                                          </p:val>
                                        </p:tav>
                                        <p:tav tm="100000">
                                          <p:val>
                                            <p:strVal val="#ppt_w"/>
                                          </p:val>
                                        </p:tav>
                                      </p:tavLst>
                                    </p:anim>
                                    <p:anim calcmode="lin" valueType="num">
                                      <p:cBhvr>
                                        <p:cTn id="41" dur="1000" fill="hold"/>
                                        <p:tgtEl>
                                          <p:spTgt spid="96301"/>
                                        </p:tgtEl>
                                        <p:attrNameLst>
                                          <p:attrName>ppt_h</p:attrName>
                                        </p:attrNameLst>
                                      </p:cBhvr>
                                      <p:tavLst>
                                        <p:tav tm="0">
                                          <p:val>
                                            <p:fltVal val="0"/>
                                          </p:val>
                                        </p:tav>
                                        <p:tav tm="100000">
                                          <p:val>
                                            <p:strVal val="#ppt_h"/>
                                          </p:val>
                                        </p:tav>
                                      </p:tavLst>
                                    </p:anim>
                                    <p:anim calcmode="lin" valueType="num">
                                      <p:cBhvr>
                                        <p:cTn id="42" dur="1000" fill="hold"/>
                                        <p:tgtEl>
                                          <p:spTgt spid="96301"/>
                                        </p:tgtEl>
                                        <p:attrNameLst>
                                          <p:attrName>style.rotation</p:attrName>
                                        </p:attrNameLst>
                                      </p:cBhvr>
                                      <p:tavLst>
                                        <p:tav tm="0">
                                          <p:val>
                                            <p:fltVal val="360"/>
                                          </p:val>
                                        </p:tav>
                                        <p:tav tm="100000">
                                          <p:val>
                                            <p:fltVal val="0"/>
                                          </p:val>
                                        </p:tav>
                                      </p:tavLst>
                                    </p:anim>
                                    <p:animEffect transition="in" filter="fade">
                                      <p:cBhvr>
                                        <p:cTn id="43" dur="1000"/>
                                        <p:tgtEl>
                                          <p:spTgt spid="96301"/>
                                        </p:tgtEl>
                                      </p:cBhvr>
                                    </p:animEffect>
                                  </p:childTnLst>
                                </p:cTn>
                              </p:par>
                              <p:par>
                                <p:cTn id="44" presetID="49" presetClass="entr" presetSubtype="0" decel="100000" fill="hold" nodeType="withEffect">
                                  <p:stCondLst>
                                    <p:cond delay="0"/>
                                  </p:stCondLst>
                                  <p:childTnLst>
                                    <p:set>
                                      <p:cBhvr>
                                        <p:cTn id="45" dur="1" fill="hold">
                                          <p:stCondLst>
                                            <p:cond delay="0"/>
                                          </p:stCondLst>
                                        </p:cTn>
                                        <p:tgtEl>
                                          <p:spTgt spid="96302"/>
                                        </p:tgtEl>
                                        <p:attrNameLst>
                                          <p:attrName>style.visibility</p:attrName>
                                        </p:attrNameLst>
                                      </p:cBhvr>
                                      <p:to>
                                        <p:strVal val="visible"/>
                                      </p:to>
                                    </p:set>
                                    <p:anim calcmode="lin" valueType="num">
                                      <p:cBhvr>
                                        <p:cTn id="46" dur="1000" fill="hold"/>
                                        <p:tgtEl>
                                          <p:spTgt spid="96302"/>
                                        </p:tgtEl>
                                        <p:attrNameLst>
                                          <p:attrName>ppt_w</p:attrName>
                                        </p:attrNameLst>
                                      </p:cBhvr>
                                      <p:tavLst>
                                        <p:tav tm="0">
                                          <p:val>
                                            <p:fltVal val="0"/>
                                          </p:val>
                                        </p:tav>
                                        <p:tav tm="100000">
                                          <p:val>
                                            <p:strVal val="#ppt_w"/>
                                          </p:val>
                                        </p:tav>
                                      </p:tavLst>
                                    </p:anim>
                                    <p:anim calcmode="lin" valueType="num">
                                      <p:cBhvr>
                                        <p:cTn id="47" dur="1000" fill="hold"/>
                                        <p:tgtEl>
                                          <p:spTgt spid="96302"/>
                                        </p:tgtEl>
                                        <p:attrNameLst>
                                          <p:attrName>ppt_h</p:attrName>
                                        </p:attrNameLst>
                                      </p:cBhvr>
                                      <p:tavLst>
                                        <p:tav tm="0">
                                          <p:val>
                                            <p:fltVal val="0"/>
                                          </p:val>
                                        </p:tav>
                                        <p:tav tm="100000">
                                          <p:val>
                                            <p:strVal val="#ppt_h"/>
                                          </p:val>
                                        </p:tav>
                                      </p:tavLst>
                                    </p:anim>
                                    <p:anim calcmode="lin" valueType="num">
                                      <p:cBhvr>
                                        <p:cTn id="48" dur="1000" fill="hold"/>
                                        <p:tgtEl>
                                          <p:spTgt spid="96302"/>
                                        </p:tgtEl>
                                        <p:attrNameLst>
                                          <p:attrName>style.rotation</p:attrName>
                                        </p:attrNameLst>
                                      </p:cBhvr>
                                      <p:tavLst>
                                        <p:tav tm="0">
                                          <p:val>
                                            <p:fltVal val="360"/>
                                          </p:val>
                                        </p:tav>
                                        <p:tav tm="100000">
                                          <p:val>
                                            <p:fltVal val="0"/>
                                          </p:val>
                                        </p:tav>
                                      </p:tavLst>
                                    </p:anim>
                                    <p:animEffect transition="in" filter="fade">
                                      <p:cBhvr>
                                        <p:cTn id="49" dur="1000"/>
                                        <p:tgtEl>
                                          <p:spTgt spid="963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2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01"/>
          <p:cNvCxnSpPr>
            <a:cxnSpLocks noChangeShapeType="1"/>
          </p:cNvCxnSpPr>
          <p:nvPr/>
        </p:nvCxnSpPr>
        <p:spPr bwMode="auto">
          <a:xfrm flipH="1">
            <a:off x="2728913" y="3025775"/>
            <a:ext cx="1989137" cy="0"/>
          </a:xfrm>
          <a:prstGeom prst="line">
            <a:avLst/>
          </a:prstGeom>
          <a:noFill/>
          <a:ln w="19050" algn="ctr">
            <a:solidFill>
              <a:schemeClr val="tx2"/>
            </a:solidFill>
            <a:miter lim="800000"/>
            <a:headEnd type="oval" w="med" len="med"/>
            <a:tailEnd type="oval" w="med" len="med"/>
          </a:ln>
        </p:spPr>
      </p:cxnSp>
      <p:sp>
        <p:nvSpPr>
          <p:cNvPr id="7" name="Sev01"/>
          <p:cNvSpPr>
            <a:spLocks noChangeAspect="1"/>
          </p:cNvSpPr>
          <p:nvPr/>
        </p:nvSpPr>
        <p:spPr bwMode="auto">
          <a:xfrm>
            <a:off x="3629025" y="2940050"/>
            <a:ext cx="187325" cy="187325"/>
          </a:xfrm>
          <a:prstGeom prst="ellipse">
            <a:avLst/>
          </a:prstGeom>
          <a:solidFill>
            <a:schemeClr val="tx2"/>
          </a:solidFill>
          <a:ln w="57150" algn="ctr">
            <a:solidFill>
              <a:schemeClr val="bg2"/>
            </a:solidFill>
            <a:miter lim="800000"/>
            <a:headEnd/>
            <a:tailEnd/>
          </a:ln>
        </p:spPr>
        <p:txBody>
          <a:bodyPr anchor="ctr"/>
          <a:lstStyle/>
          <a:p>
            <a:pPr algn="ctr" defTabSz="914400" fontAlgn="auto">
              <a:spcBef>
                <a:spcPts val="0"/>
              </a:spcBef>
              <a:spcAft>
                <a:spcPts val="0"/>
              </a:spcAft>
              <a:defRPr/>
            </a:pPr>
            <a:endParaRPr lang="en-US" sz="4000" b="0" dirty="0">
              <a:solidFill>
                <a:schemeClr val="bg1"/>
              </a:solidFill>
              <a:latin typeface="FontAwesome" pitchFamily="2" charset="0"/>
              <a:ea typeface="+mn-ea"/>
            </a:endParaRPr>
          </a:p>
        </p:txBody>
      </p:sp>
      <p:cxnSp>
        <p:nvCxnSpPr>
          <p:cNvPr id="8" name="Straight Connector 141"/>
          <p:cNvCxnSpPr>
            <a:cxnSpLocks noChangeShapeType="1"/>
          </p:cNvCxnSpPr>
          <p:nvPr/>
        </p:nvCxnSpPr>
        <p:spPr bwMode="auto">
          <a:xfrm flipH="1">
            <a:off x="4787900" y="3025775"/>
            <a:ext cx="1989138" cy="0"/>
          </a:xfrm>
          <a:prstGeom prst="line">
            <a:avLst/>
          </a:prstGeom>
          <a:noFill/>
          <a:ln w="19050" algn="ctr">
            <a:solidFill>
              <a:schemeClr val="tx2"/>
            </a:solidFill>
            <a:miter lim="800000"/>
            <a:headEnd type="oval" w="med" len="med"/>
            <a:tailEnd type="oval" w="med" len="med"/>
          </a:ln>
        </p:spPr>
      </p:cxnSp>
      <p:sp>
        <p:nvSpPr>
          <p:cNvPr id="13" name="Sev01"/>
          <p:cNvSpPr>
            <a:spLocks noChangeAspect="1"/>
          </p:cNvSpPr>
          <p:nvPr/>
        </p:nvSpPr>
        <p:spPr bwMode="auto">
          <a:xfrm>
            <a:off x="5689600" y="2940050"/>
            <a:ext cx="187325" cy="187325"/>
          </a:xfrm>
          <a:prstGeom prst="ellipse">
            <a:avLst/>
          </a:prstGeom>
          <a:solidFill>
            <a:schemeClr val="tx2"/>
          </a:solidFill>
          <a:ln w="57150" algn="ctr">
            <a:solidFill>
              <a:schemeClr val="bg2"/>
            </a:solidFill>
            <a:miter lim="800000"/>
            <a:headEnd/>
            <a:tailEnd/>
          </a:ln>
        </p:spPr>
        <p:txBody>
          <a:bodyPr anchor="ctr"/>
          <a:lstStyle/>
          <a:p>
            <a:pPr algn="ctr" defTabSz="914400" fontAlgn="auto">
              <a:spcBef>
                <a:spcPts val="0"/>
              </a:spcBef>
              <a:spcAft>
                <a:spcPts val="0"/>
              </a:spcAft>
              <a:defRPr/>
            </a:pPr>
            <a:endParaRPr lang="en-US" sz="4000" b="0" dirty="0">
              <a:solidFill>
                <a:schemeClr val="bg1"/>
              </a:solidFill>
              <a:latin typeface="FontAwesome" pitchFamily="2" charset="0"/>
              <a:ea typeface="+mn-ea"/>
            </a:endParaRPr>
          </a:p>
        </p:txBody>
      </p:sp>
      <p:cxnSp>
        <p:nvCxnSpPr>
          <p:cNvPr id="15" name="Straight Connector 149"/>
          <p:cNvCxnSpPr>
            <a:cxnSpLocks noChangeShapeType="1"/>
          </p:cNvCxnSpPr>
          <p:nvPr/>
        </p:nvCxnSpPr>
        <p:spPr bwMode="auto">
          <a:xfrm flipH="1">
            <a:off x="6850063" y="3025775"/>
            <a:ext cx="1990725" cy="0"/>
          </a:xfrm>
          <a:prstGeom prst="line">
            <a:avLst/>
          </a:prstGeom>
          <a:noFill/>
          <a:ln w="19050" algn="ctr">
            <a:solidFill>
              <a:schemeClr val="tx2"/>
            </a:solidFill>
            <a:miter lim="800000"/>
            <a:headEnd type="oval" w="med" len="med"/>
            <a:tailEnd type="oval" w="med" len="med"/>
          </a:ln>
        </p:spPr>
      </p:cxnSp>
      <p:sp>
        <p:nvSpPr>
          <p:cNvPr id="21" name="Sev01"/>
          <p:cNvSpPr>
            <a:spLocks noChangeAspect="1"/>
          </p:cNvSpPr>
          <p:nvPr/>
        </p:nvSpPr>
        <p:spPr bwMode="auto">
          <a:xfrm>
            <a:off x="7751763" y="2940050"/>
            <a:ext cx="185737" cy="187325"/>
          </a:xfrm>
          <a:prstGeom prst="ellipse">
            <a:avLst/>
          </a:prstGeom>
          <a:solidFill>
            <a:schemeClr val="tx2"/>
          </a:solidFill>
          <a:ln w="57150" algn="ctr">
            <a:solidFill>
              <a:schemeClr val="bg2"/>
            </a:solidFill>
            <a:miter lim="800000"/>
            <a:headEnd/>
            <a:tailEnd/>
          </a:ln>
        </p:spPr>
        <p:txBody>
          <a:bodyPr anchor="ctr"/>
          <a:lstStyle/>
          <a:p>
            <a:pPr algn="ctr" defTabSz="914400" fontAlgn="auto">
              <a:spcBef>
                <a:spcPts val="0"/>
              </a:spcBef>
              <a:spcAft>
                <a:spcPts val="0"/>
              </a:spcAft>
              <a:defRPr/>
            </a:pPr>
            <a:endParaRPr lang="en-US" sz="4000" b="0" dirty="0">
              <a:solidFill>
                <a:schemeClr val="bg1"/>
              </a:solidFill>
              <a:latin typeface="FontAwesome" pitchFamily="2" charset="0"/>
              <a:ea typeface="+mn-ea"/>
            </a:endParaRPr>
          </a:p>
        </p:txBody>
      </p:sp>
      <p:cxnSp>
        <p:nvCxnSpPr>
          <p:cNvPr id="26" name="Straight Connector 141"/>
          <p:cNvCxnSpPr>
            <a:cxnSpLocks noChangeShapeType="1"/>
          </p:cNvCxnSpPr>
          <p:nvPr/>
        </p:nvCxnSpPr>
        <p:spPr bwMode="auto">
          <a:xfrm flipH="1">
            <a:off x="647700" y="3025775"/>
            <a:ext cx="1990725" cy="0"/>
          </a:xfrm>
          <a:prstGeom prst="line">
            <a:avLst/>
          </a:prstGeom>
          <a:noFill/>
          <a:ln w="19050" algn="ctr">
            <a:solidFill>
              <a:schemeClr val="tx2"/>
            </a:solidFill>
            <a:miter lim="800000"/>
            <a:headEnd type="oval" w="med" len="med"/>
            <a:tailEnd type="oval" w="med" len="med"/>
          </a:ln>
        </p:spPr>
      </p:cxnSp>
      <p:sp>
        <p:nvSpPr>
          <p:cNvPr id="31" name="Sev01"/>
          <p:cNvSpPr>
            <a:spLocks noChangeAspect="1"/>
          </p:cNvSpPr>
          <p:nvPr/>
        </p:nvSpPr>
        <p:spPr bwMode="auto">
          <a:xfrm>
            <a:off x="1550988" y="2940050"/>
            <a:ext cx="185737" cy="187325"/>
          </a:xfrm>
          <a:prstGeom prst="ellipse">
            <a:avLst/>
          </a:prstGeom>
          <a:solidFill>
            <a:schemeClr val="tx2"/>
          </a:solidFill>
          <a:ln w="57150" algn="ctr">
            <a:solidFill>
              <a:schemeClr val="bg2"/>
            </a:solidFill>
            <a:miter lim="800000"/>
            <a:headEnd/>
            <a:tailEnd/>
          </a:ln>
        </p:spPr>
        <p:txBody>
          <a:bodyPr anchor="ctr"/>
          <a:lstStyle/>
          <a:p>
            <a:pPr algn="ctr" defTabSz="914400" fontAlgn="auto">
              <a:spcBef>
                <a:spcPts val="0"/>
              </a:spcBef>
              <a:spcAft>
                <a:spcPts val="0"/>
              </a:spcAft>
              <a:defRPr/>
            </a:pPr>
            <a:endParaRPr lang="en-US" sz="4000" b="0" dirty="0">
              <a:solidFill>
                <a:schemeClr val="bg1"/>
              </a:solidFill>
              <a:latin typeface="FontAwesome" pitchFamily="2" charset="0"/>
              <a:ea typeface="+mn-ea"/>
            </a:endParaRPr>
          </a:p>
        </p:txBody>
      </p:sp>
      <p:grpSp>
        <p:nvGrpSpPr>
          <p:cNvPr id="91192" name="Group 56"/>
          <p:cNvGrpSpPr>
            <a:grpSpLocks/>
          </p:cNvGrpSpPr>
          <p:nvPr/>
        </p:nvGrpSpPr>
        <p:grpSpPr bwMode="auto">
          <a:xfrm>
            <a:off x="2767013" y="1663700"/>
            <a:ext cx="1887537" cy="1041400"/>
            <a:chOff x="1743" y="1021"/>
            <a:chExt cx="1189" cy="656"/>
          </a:xfrm>
        </p:grpSpPr>
        <p:sp>
          <p:nvSpPr>
            <p:cNvPr id="80927" name="文本框 53"/>
            <p:cNvSpPr txBox="1">
              <a:spLocks noChangeArrowheads="1"/>
            </p:cNvSpPr>
            <p:nvPr/>
          </p:nvSpPr>
          <p:spPr bwMode="auto">
            <a:xfrm>
              <a:off x="2014" y="1021"/>
              <a:ext cx="776" cy="192"/>
            </a:xfrm>
            <a:prstGeom prst="rect">
              <a:avLst/>
            </a:prstGeom>
            <a:noFill/>
            <a:ln w="9525">
              <a:noFill/>
              <a:miter lim="800000"/>
              <a:headEnd/>
              <a:tailEnd/>
            </a:ln>
          </p:spPr>
          <p:txBody>
            <a:bodyPr>
              <a:spAutoFit/>
            </a:bodyPr>
            <a:lstStyle/>
            <a:p>
              <a:pPr defTabSz="914400"/>
              <a:r>
                <a:rPr lang="zh-CN" altLang="en-US" sz="1400">
                  <a:solidFill>
                    <a:srgbClr val="808080"/>
                  </a:solidFill>
                  <a:latin typeface="微软雅黑" pitchFamily="34" charset="-122"/>
                </a:rPr>
                <a:t>请输入标题</a:t>
              </a:r>
            </a:p>
          </p:txBody>
        </p:sp>
        <p:sp>
          <p:nvSpPr>
            <p:cNvPr id="80928" name="文本框 54"/>
            <p:cNvSpPr txBox="1">
              <a:spLocks noChangeArrowheads="1"/>
            </p:cNvSpPr>
            <p:nvPr/>
          </p:nvSpPr>
          <p:spPr bwMode="auto">
            <a:xfrm>
              <a:off x="1743" y="1187"/>
              <a:ext cx="1189" cy="490"/>
            </a:xfrm>
            <a:prstGeom prst="rect">
              <a:avLst/>
            </a:prstGeom>
            <a:noFill/>
            <a:ln w="9525">
              <a:noFill/>
              <a:miter lim="800000"/>
              <a:headEnd/>
              <a:tailEnd/>
            </a:ln>
          </p:spPr>
          <p:txBody>
            <a:bodyPr>
              <a:spAutoFit/>
            </a:bodyPr>
            <a:lstStyle/>
            <a:p>
              <a:pPr algn="just" defTabSz="914400">
                <a:lnSpc>
                  <a:spcPct val="150000"/>
                </a:lnSpc>
              </a:pPr>
              <a:r>
                <a:rPr lang="zh-CN" altLang="en-US" sz="1000" b="0">
                  <a:solidFill>
                    <a:srgbClr val="808080"/>
                  </a:solidFill>
                  <a:sym typeface="造字工房悦黑体验版常规体" pitchFamily="50" charset="-122"/>
                </a:rPr>
                <a:t>请输入您想要的文字内容请输入您想要的文字内容请输入您想要的文字内容</a:t>
              </a:r>
            </a:p>
          </p:txBody>
        </p:sp>
      </p:grpSp>
      <p:grpSp>
        <p:nvGrpSpPr>
          <p:cNvPr id="91187" name="Group 51"/>
          <p:cNvGrpSpPr>
            <a:grpSpLocks/>
          </p:cNvGrpSpPr>
          <p:nvPr/>
        </p:nvGrpSpPr>
        <p:grpSpPr bwMode="auto">
          <a:xfrm>
            <a:off x="1303338" y="2171700"/>
            <a:ext cx="682625" cy="682625"/>
            <a:chOff x="821" y="1341"/>
            <a:chExt cx="430" cy="430"/>
          </a:xfrm>
        </p:grpSpPr>
        <p:sp>
          <p:nvSpPr>
            <p:cNvPr id="32" name="Sev01"/>
            <p:cNvSpPr>
              <a:spLocks noChangeAspect="1"/>
            </p:cNvSpPr>
            <p:nvPr/>
          </p:nvSpPr>
          <p:spPr bwMode="auto">
            <a:xfrm>
              <a:off x="821" y="1341"/>
              <a:ext cx="430" cy="430"/>
            </a:xfrm>
            <a:prstGeom prst="ellipse">
              <a:avLst/>
            </a:prstGeom>
            <a:noFill/>
            <a:ln w="57150" algn="ctr">
              <a:solidFill>
                <a:schemeClr val="tx2"/>
              </a:solidFill>
              <a:miter lim="800000"/>
              <a:headEnd/>
              <a:tailEnd/>
            </a:ln>
          </p:spPr>
          <p:txBody>
            <a:bodyPr anchor="ctr"/>
            <a:lstStyle/>
            <a:p>
              <a:pPr algn="ctr" defTabSz="914400" fontAlgn="auto">
                <a:spcBef>
                  <a:spcPts val="0"/>
                </a:spcBef>
                <a:spcAft>
                  <a:spcPts val="0"/>
                </a:spcAft>
                <a:defRPr/>
              </a:pPr>
              <a:endParaRPr lang="en-US" sz="4000" b="0" dirty="0">
                <a:solidFill>
                  <a:schemeClr val="bg1"/>
                </a:solidFill>
                <a:latin typeface="FontAwesome" pitchFamily="2" charset="0"/>
                <a:ea typeface="+mn-ea"/>
              </a:endParaRPr>
            </a:p>
          </p:txBody>
        </p:sp>
        <p:sp>
          <p:nvSpPr>
            <p:cNvPr id="80926" name="TextBox 67"/>
            <p:cNvSpPr txBox="1">
              <a:spLocks noChangeArrowheads="1"/>
            </p:cNvSpPr>
            <p:nvPr/>
          </p:nvSpPr>
          <p:spPr bwMode="auto">
            <a:xfrm>
              <a:off x="872" y="1429"/>
              <a:ext cx="376" cy="268"/>
            </a:xfrm>
            <a:prstGeom prst="rect">
              <a:avLst/>
            </a:prstGeom>
            <a:noFill/>
            <a:ln w="9525">
              <a:noFill/>
              <a:miter lim="800000"/>
              <a:headEnd/>
              <a:tailEnd/>
            </a:ln>
          </p:spPr>
          <p:txBody>
            <a:bodyPr lIns="0" tIns="0" rIns="0" bIns="0">
              <a:spAutoFit/>
            </a:bodyPr>
            <a:lstStyle/>
            <a:p>
              <a:pPr algn="ctr"/>
              <a:r>
                <a:rPr lang="zh-CN" altLang="en-US" sz="1400">
                  <a:solidFill>
                    <a:schemeClr val="bg2"/>
                  </a:solidFill>
                  <a:latin typeface="微软雅黑" pitchFamily="34" charset="-122"/>
                </a:rPr>
                <a:t>输入</a:t>
              </a:r>
            </a:p>
            <a:p>
              <a:pPr algn="ctr"/>
              <a:r>
                <a:rPr lang="zh-CN" altLang="en-US" sz="1400">
                  <a:solidFill>
                    <a:schemeClr val="bg2"/>
                  </a:solidFill>
                  <a:latin typeface="微软雅黑" pitchFamily="34" charset="-122"/>
                </a:rPr>
                <a:t>标题</a:t>
              </a:r>
            </a:p>
          </p:txBody>
        </p:sp>
      </p:grpSp>
      <p:grpSp>
        <p:nvGrpSpPr>
          <p:cNvPr id="91191" name="Group 55"/>
          <p:cNvGrpSpPr>
            <a:grpSpLocks/>
          </p:cNvGrpSpPr>
          <p:nvPr/>
        </p:nvGrpSpPr>
        <p:grpSpPr bwMode="auto">
          <a:xfrm>
            <a:off x="750888" y="3416300"/>
            <a:ext cx="1887537" cy="1041400"/>
            <a:chOff x="473" y="2125"/>
            <a:chExt cx="1189" cy="656"/>
          </a:xfrm>
        </p:grpSpPr>
        <p:sp>
          <p:nvSpPr>
            <p:cNvPr id="80923" name="文本框 53"/>
            <p:cNvSpPr txBox="1">
              <a:spLocks noChangeArrowheads="1"/>
            </p:cNvSpPr>
            <p:nvPr/>
          </p:nvSpPr>
          <p:spPr bwMode="auto">
            <a:xfrm>
              <a:off x="744" y="2125"/>
              <a:ext cx="776" cy="154"/>
            </a:xfrm>
            <a:prstGeom prst="rect">
              <a:avLst/>
            </a:prstGeom>
            <a:noFill/>
            <a:ln w="9525">
              <a:noFill/>
              <a:miter lim="800000"/>
              <a:headEnd/>
              <a:tailEnd/>
            </a:ln>
          </p:spPr>
          <p:txBody>
            <a:bodyPr>
              <a:spAutoFit/>
            </a:bodyPr>
            <a:lstStyle/>
            <a:p>
              <a:pPr defTabSz="914400"/>
              <a:r>
                <a:rPr lang="zh-CN" altLang="en-US" sz="1000">
                  <a:solidFill>
                    <a:srgbClr val="808080"/>
                  </a:solidFill>
                  <a:latin typeface="微软雅黑" pitchFamily="34" charset="-122"/>
                </a:rPr>
                <a:t>请输入标题</a:t>
              </a:r>
            </a:p>
          </p:txBody>
        </p:sp>
        <p:sp>
          <p:nvSpPr>
            <p:cNvPr id="80924" name="文本框 54"/>
            <p:cNvSpPr txBox="1">
              <a:spLocks noChangeArrowheads="1"/>
            </p:cNvSpPr>
            <p:nvPr/>
          </p:nvSpPr>
          <p:spPr bwMode="auto">
            <a:xfrm>
              <a:off x="473" y="2291"/>
              <a:ext cx="1189" cy="490"/>
            </a:xfrm>
            <a:prstGeom prst="rect">
              <a:avLst/>
            </a:prstGeom>
            <a:noFill/>
            <a:ln w="9525">
              <a:noFill/>
              <a:miter lim="800000"/>
              <a:headEnd/>
              <a:tailEnd/>
            </a:ln>
          </p:spPr>
          <p:txBody>
            <a:bodyPr>
              <a:spAutoFit/>
            </a:bodyPr>
            <a:lstStyle/>
            <a:p>
              <a:pPr algn="just" defTabSz="914400">
                <a:lnSpc>
                  <a:spcPct val="150000"/>
                </a:lnSpc>
              </a:pPr>
              <a:r>
                <a:rPr lang="zh-CN" altLang="en-US" sz="1000" b="0">
                  <a:solidFill>
                    <a:srgbClr val="808080"/>
                  </a:solidFill>
                  <a:sym typeface="造字工房悦黑体验版常规体" pitchFamily="50" charset="-122"/>
                </a:rPr>
                <a:t>请输入您想要的文字内容请输入您想要的文字内容请输入您想要的文字内容</a:t>
              </a:r>
            </a:p>
          </p:txBody>
        </p:sp>
      </p:grpSp>
      <p:grpSp>
        <p:nvGrpSpPr>
          <p:cNvPr id="91193" name="Group 57"/>
          <p:cNvGrpSpPr>
            <a:grpSpLocks/>
          </p:cNvGrpSpPr>
          <p:nvPr/>
        </p:nvGrpSpPr>
        <p:grpSpPr bwMode="auto">
          <a:xfrm>
            <a:off x="4922838" y="3390900"/>
            <a:ext cx="1887537" cy="1041400"/>
            <a:chOff x="3101" y="2109"/>
            <a:chExt cx="1189" cy="656"/>
          </a:xfrm>
        </p:grpSpPr>
        <p:sp>
          <p:nvSpPr>
            <p:cNvPr id="80921" name="文本框 53"/>
            <p:cNvSpPr txBox="1">
              <a:spLocks noChangeArrowheads="1"/>
            </p:cNvSpPr>
            <p:nvPr/>
          </p:nvSpPr>
          <p:spPr bwMode="auto">
            <a:xfrm>
              <a:off x="3372" y="2109"/>
              <a:ext cx="776" cy="154"/>
            </a:xfrm>
            <a:prstGeom prst="rect">
              <a:avLst/>
            </a:prstGeom>
            <a:noFill/>
            <a:ln w="9525">
              <a:noFill/>
              <a:miter lim="800000"/>
              <a:headEnd/>
              <a:tailEnd/>
            </a:ln>
          </p:spPr>
          <p:txBody>
            <a:bodyPr>
              <a:spAutoFit/>
            </a:bodyPr>
            <a:lstStyle/>
            <a:p>
              <a:pPr defTabSz="914400"/>
              <a:r>
                <a:rPr lang="zh-CN" altLang="en-US" sz="1000">
                  <a:solidFill>
                    <a:srgbClr val="808080"/>
                  </a:solidFill>
                  <a:latin typeface="微软雅黑" pitchFamily="34" charset="-122"/>
                </a:rPr>
                <a:t>请输入标题</a:t>
              </a:r>
            </a:p>
          </p:txBody>
        </p:sp>
        <p:sp>
          <p:nvSpPr>
            <p:cNvPr id="80922" name="文本框 54"/>
            <p:cNvSpPr txBox="1">
              <a:spLocks noChangeArrowheads="1"/>
            </p:cNvSpPr>
            <p:nvPr/>
          </p:nvSpPr>
          <p:spPr bwMode="auto">
            <a:xfrm>
              <a:off x="3101" y="2275"/>
              <a:ext cx="1189" cy="490"/>
            </a:xfrm>
            <a:prstGeom prst="rect">
              <a:avLst/>
            </a:prstGeom>
            <a:noFill/>
            <a:ln w="9525">
              <a:noFill/>
              <a:miter lim="800000"/>
              <a:headEnd/>
              <a:tailEnd/>
            </a:ln>
          </p:spPr>
          <p:txBody>
            <a:bodyPr>
              <a:spAutoFit/>
            </a:bodyPr>
            <a:lstStyle/>
            <a:p>
              <a:pPr algn="just" defTabSz="914400">
                <a:lnSpc>
                  <a:spcPct val="150000"/>
                </a:lnSpc>
              </a:pPr>
              <a:r>
                <a:rPr lang="zh-CN" altLang="en-US" sz="1000" b="0">
                  <a:solidFill>
                    <a:srgbClr val="808080"/>
                  </a:solidFill>
                  <a:sym typeface="造字工房悦黑体验版常规体" pitchFamily="50" charset="-122"/>
                </a:rPr>
                <a:t>请输入您想要的文字内容请输入您想要的文字内容请输入您想要的文字内容</a:t>
              </a:r>
            </a:p>
          </p:txBody>
        </p:sp>
      </p:grpSp>
      <p:grpSp>
        <p:nvGrpSpPr>
          <p:cNvPr id="91194" name="Group 58"/>
          <p:cNvGrpSpPr>
            <a:grpSpLocks/>
          </p:cNvGrpSpPr>
          <p:nvPr/>
        </p:nvGrpSpPr>
        <p:grpSpPr bwMode="auto">
          <a:xfrm>
            <a:off x="7015163" y="1663700"/>
            <a:ext cx="1887537" cy="1041400"/>
            <a:chOff x="4419" y="1021"/>
            <a:chExt cx="1189" cy="656"/>
          </a:xfrm>
        </p:grpSpPr>
        <p:sp>
          <p:nvSpPr>
            <p:cNvPr id="80919" name="文本框 53"/>
            <p:cNvSpPr txBox="1">
              <a:spLocks noChangeArrowheads="1"/>
            </p:cNvSpPr>
            <p:nvPr/>
          </p:nvSpPr>
          <p:spPr bwMode="auto">
            <a:xfrm>
              <a:off x="4690" y="1021"/>
              <a:ext cx="776" cy="154"/>
            </a:xfrm>
            <a:prstGeom prst="rect">
              <a:avLst/>
            </a:prstGeom>
            <a:noFill/>
            <a:ln w="9525">
              <a:noFill/>
              <a:miter lim="800000"/>
              <a:headEnd/>
              <a:tailEnd/>
            </a:ln>
          </p:spPr>
          <p:txBody>
            <a:bodyPr>
              <a:spAutoFit/>
            </a:bodyPr>
            <a:lstStyle/>
            <a:p>
              <a:pPr defTabSz="914400"/>
              <a:r>
                <a:rPr lang="zh-CN" altLang="en-US" sz="1000">
                  <a:solidFill>
                    <a:srgbClr val="808080"/>
                  </a:solidFill>
                  <a:latin typeface="微软雅黑" pitchFamily="34" charset="-122"/>
                </a:rPr>
                <a:t>请输入标题</a:t>
              </a:r>
            </a:p>
          </p:txBody>
        </p:sp>
        <p:sp>
          <p:nvSpPr>
            <p:cNvPr id="80920" name="文本框 54"/>
            <p:cNvSpPr txBox="1">
              <a:spLocks noChangeArrowheads="1"/>
            </p:cNvSpPr>
            <p:nvPr/>
          </p:nvSpPr>
          <p:spPr bwMode="auto">
            <a:xfrm>
              <a:off x="4419" y="1187"/>
              <a:ext cx="1189" cy="490"/>
            </a:xfrm>
            <a:prstGeom prst="rect">
              <a:avLst/>
            </a:prstGeom>
            <a:noFill/>
            <a:ln w="9525">
              <a:noFill/>
              <a:miter lim="800000"/>
              <a:headEnd/>
              <a:tailEnd/>
            </a:ln>
          </p:spPr>
          <p:txBody>
            <a:bodyPr>
              <a:spAutoFit/>
            </a:bodyPr>
            <a:lstStyle/>
            <a:p>
              <a:pPr algn="just" defTabSz="914400">
                <a:lnSpc>
                  <a:spcPct val="150000"/>
                </a:lnSpc>
              </a:pPr>
              <a:r>
                <a:rPr lang="zh-CN" altLang="en-US" sz="1000" b="0">
                  <a:solidFill>
                    <a:srgbClr val="808080"/>
                  </a:solidFill>
                  <a:sym typeface="造字工房悦黑体验版常规体" pitchFamily="50" charset="-122"/>
                </a:rPr>
                <a:t>请输入您想要的文字内容请输入您想要的文字内容请输入您想要的文字内容</a:t>
              </a:r>
            </a:p>
          </p:txBody>
        </p:sp>
      </p:grpSp>
      <p:grpSp>
        <p:nvGrpSpPr>
          <p:cNvPr id="91188" name="Group 52"/>
          <p:cNvGrpSpPr>
            <a:grpSpLocks/>
          </p:cNvGrpSpPr>
          <p:nvPr/>
        </p:nvGrpSpPr>
        <p:grpSpPr bwMode="auto">
          <a:xfrm>
            <a:off x="3375025" y="3211513"/>
            <a:ext cx="682625" cy="682625"/>
            <a:chOff x="2126" y="1996"/>
            <a:chExt cx="430" cy="430"/>
          </a:xfrm>
        </p:grpSpPr>
        <p:sp>
          <p:nvSpPr>
            <p:cNvPr id="24" name="Sev01"/>
            <p:cNvSpPr>
              <a:spLocks noChangeAspect="1"/>
            </p:cNvSpPr>
            <p:nvPr/>
          </p:nvSpPr>
          <p:spPr bwMode="auto">
            <a:xfrm>
              <a:off x="2126" y="1996"/>
              <a:ext cx="430" cy="430"/>
            </a:xfrm>
            <a:prstGeom prst="ellipse">
              <a:avLst/>
            </a:prstGeom>
            <a:noFill/>
            <a:ln w="57150" algn="ctr">
              <a:solidFill>
                <a:schemeClr val="tx2"/>
              </a:solidFill>
              <a:miter lim="800000"/>
              <a:headEnd/>
              <a:tailEnd/>
            </a:ln>
          </p:spPr>
          <p:txBody>
            <a:bodyPr anchor="ctr"/>
            <a:lstStyle/>
            <a:p>
              <a:pPr algn="ctr" defTabSz="914400" fontAlgn="auto">
                <a:spcBef>
                  <a:spcPts val="0"/>
                </a:spcBef>
                <a:spcAft>
                  <a:spcPts val="0"/>
                </a:spcAft>
                <a:defRPr/>
              </a:pPr>
              <a:endParaRPr lang="en-US" sz="4000" b="0" dirty="0">
                <a:solidFill>
                  <a:schemeClr val="bg1"/>
                </a:solidFill>
                <a:latin typeface="FontAwesome" pitchFamily="2" charset="0"/>
                <a:ea typeface="+mn-ea"/>
              </a:endParaRPr>
            </a:p>
          </p:txBody>
        </p:sp>
        <p:sp>
          <p:nvSpPr>
            <p:cNvPr id="80918" name="TextBox 67"/>
            <p:cNvSpPr txBox="1">
              <a:spLocks noChangeArrowheads="1"/>
            </p:cNvSpPr>
            <p:nvPr/>
          </p:nvSpPr>
          <p:spPr bwMode="auto">
            <a:xfrm>
              <a:off x="2155" y="2064"/>
              <a:ext cx="376" cy="268"/>
            </a:xfrm>
            <a:prstGeom prst="rect">
              <a:avLst/>
            </a:prstGeom>
            <a:noFill/>
            <a:ln w="9525">
              <a:noFill/>
              <a:miter lim="800000"/>
              <a:headEnd/>
              <a:tailEnd/>
            </a:ln>
          </p:spPr>
          <p:txBody>
            <a:bodyPr lIns="0" tIns="0" rIns="0" bIns="0">
              <a:spAutoFit/>
            </a:bodyPr>
            <a:lstStyle/>
            <a:p>
              <a:pPr algn="ctr"/>
              <a:r>
                <a:rPr lang="zh-CN" altLang="en-US" sz="1400">
                  <a:solidFill>
                    <a:schemeClr val="bg2"/>
                  </a:solidFill>
                  <a:latin typeface="微软雅黑" pitchFamily="34" charset="-122"/>
                </a:rPr>
                <a:t>输入</a:t>
              </a:r>
            </a:p>
            <a:p>
              <a:pPr algn="ctr"/>
              <a:r>
                <a:rPr lang="zh-CN" altLang="en-US" sz="1400">
                  <a:solidFill>
                    <a:schemeClr val="bg2"/>
                  </a:solidFill>
                  <a:latin typeface="微软雅黑" pitchFamily="34" charset="-122"/>
                </a:rPr>
                <a:t>标题</a:t>
              </a:r>
            </a:p>
          </p:txBody>
        </p:sp>
      </p:grpSp>
      <p:grpSp>
        <p:nvGrpSpPr>
          <p:cNvPr id="91189" name="Group 53"/>
          <p:cNvGrpSpPr>
            <a:grpSpLocks/>
          </p:cNvGrpSpPr>
          <p:nvPr/>
        </p:nvGrpSpPr>
        <p:grpSpPr bwMode="auto">
          <a:xfrm>
            <a:off x="5441950" y="2171700"/>
            <a:ext cx="682625" cy="682625"/>
            <a:chOff x="3428" y="1341"/>
            <a:chExt cx="430" cy="430"/>
          </a:xfrm>
        </p:grpSpPr>
        <p:sp>
          <p:nvSpPr>
            <p:cNvPr id="22" name="Sev01"/>
            <p:cNvSpPr>
              <a:spLocks noChangeAspect="1"/>
            </p:cNvSpPr>
            <p:nvPr/>
          </p:nvSpPr>
          <p:spPr bwMode="auto">
            <a:xfrm>
              <a:off x="3428" y="1341"/>
              <a:ext cx="430" cy="430"/>
            </a:xfrm>
            <a:prstGeom prst="ellipse">
              <a:avLst/>
            </a:prstGeom>
            <a:noFill/>
            <a:ln w="57150" algn="ctr">
              <a:solidFill>
                <a:schemeClr val="tx2"/>
              </a:solidFill>
              <a:miter lim="800000"/>
              <a:headEnd/>
              <a:tailEnd/>
            </a:ln>
          </p:spPr>
          <p:txBody>
            <a:bodyPr anchor="ctr"/>
            <a:lstStyle/>
            <a:p>
              <a:pPr algn="ctr" defTabSz="914400" fontAlgn="auto">
                <a:spcBef>
                  <a:spcPts val="0"/>
                </a:spcBef>
                <a:spcAft>
                  <a:spcPts val="0"/>
                </a:spcAft>
                <a:defRPr/>
              </a:pPr>
              <a:endParaRPr lang="en-US" sz="4000" b="0" dirty="0">
                <a:solidFill>
                  <a:schemeClr val="bg1"/>
                </a:solidFill>
                <a:latin typeface="FontAwesome" pitchFamily="2" charset="0"/>
                <a:ea typeface="+mn-ea"/>
              </a:endParaRPr>
            </a:p>
          </p:txBody>
        </p:sp>
        <p:sp>
          <p:nvSpPr>
            <p:cNvPr id="80916" name="TextBox 67"/>
            <p:cNvSpPr txBox="1">
              <a:spLocks noChangeArrowheads="1"/>
            </p:cNvSpPr>
            <p:nvPr/>
          </p:nvSpPr>
          <p:spPr bwMode="auto">
            <a:xfrm>
              <a:off x="3457" y="1429"/>
              <a:ext cx="376" cy="268"/>
            </a:xfrm>
            <a:prstGeom prst="rect">
              <a:avLst/>
            </a:prstGeom>
            <a:noFill/>
            <a:ln w="9525">
              <a:noFill/>
              <a:miter lim="800000"/>
              <a:headEnd/>
              <a:tailEnd/>
            </a:ln>
          </p:spPr>
          <p:txBody>
            <a:bodyPr lIns="0" tIns="0" rIns="0" bIns="0">
              <a:spAutoFit/>
            </a:bodyPr>
            <a:lstStyle/>
            <a:p>
              <a:pPr algn="ctr"/>
              <a:r>
                <a:rPr lang="zh-CN" altLang="en-US" sz="1400">
                  <a:solidFill>
                    <a:schemeClr val="bg2"/>
                  </a:solidFill>
                  <a:latin typeface="微软雅黑" pitchFamily="34" charset="-122"/>
                </a:rPr>
                <a:t>输入</a:t>
              </a:r>
            </a:p>
            <a:p>
              <a:pPr algn="ctr"/>
              <a:r>
                <a:rPr lang="zh-CN" altLang="en-US" sz="1400">
                  <a:solidFill>
                    <a:schemeClr val="bg2"/>
                  </a:solidFill>
                  <a:latin typeface="微软雅黑" pitchFamily="34" charset="-122"/>
                </a:rPr>
                <a:t>标题</a:t>
              </a:r>
            </a:p>
          </p:txBody>
        </p:sp>
      </p:grpSp>
      <p:grpSp>
        <p:nvGrpSpPr>
          <p:cNvPr id="91190" name="Group 54"/>
          <p:cNvGrpSpPr>
            <a:grpSpLocks/>
          </p:cNvGrpSpPr>
          <p:nvPr/>
        </p:nvGrpSpPr>
        <p:grpSpPr bwMode="auto">
          <a:xfrm>
            <a:off x="7504113" y="3211513"/>
            <a:ext cx="682625" cy="682625"/>
            <a:chOff x="4727" y="1996"/>
            <a:chExt cx="430" cy="430"/>
          </a:xfrm>
        </p:grpSpPr>
        <p:sp>
          <p:nvSpPr>
            <p:cNvPr id="14" name="Sev01"/>
            <p:cNvSpPr>
              <a:spLocks noChangeAspect="1"/>
            </p:cNvSpPr>
            <p:nvPr/>
          </p:nvSpPr>
          <p:spPr bwMode="auto">
            <a:xfrm>
              <a:off x="4727" y="1996"/>
              <a:ext cx="430" cy="430"/>
            </a:xfrm>
            <a:prstGeom prst="ellipse">
              <a:avLst/>
            </a:prstGeom>
            <a:noFill/>
            <a:ln w="57150" algn="ctr">
              <a:solidFill>
                <a:schemeClr val="tx2"/>
              </a:solidFill>
              <a:miter lim="800000"/>
              <a:headEnd/>
              <a:tailEnd/>
            </a:ln>
          </p:spPr>
          <p:txBody>
            <a:bodyPr anchor="ctr"/>
            <a:lstStyle/>
            <a:p>
              <a:pPr algn="ctr" defTabSz="914400" fontAlgn="auto">
                <a:spcBef>
                  <a:spcPts val="0"/>
                </a:spcBef>
                <a:spcAft>
                  <a:spcPts val="0"/>
                </a:spcAft>
                <a:defRPr/>
              </a:pPr>
              <a:endParaRPr lang="en-US" sz="4000" b="0" dirty="0">
                <a:solidFill>
                  <a:schemeClr val="bg1"/>
                </a:solidFill>
                <a:latin typeface="FontAwesome" pitchFamily="2" charset="0"/>
                <a:ea typeface="+mn-ea"/>
              </a:endParaRPr>
            </a:p>
          </p:txBody>
        </p:sp>
        <p:sp>
          <p:nvSpPr>
            <p:cNvPr id="80914" name="TextBox 67"/>
            <p:cNvSpPr txBox="1">
              <a:spLocks noChangeArrowheads="1"/>
            </p:cNvSpPr>
            <p:nvPr/>
          </p:nvSpPr>
          <p:spPr bwMode="auto">
            <a:xfrm>
              <a:off x="4773" y="2064"/>
              <a:ext cx="376" cy="268"/>
            </a:xfrm>
            <a:prstGeom prst="rect">
              <a:avLst/>
            </a:prstGeom>
            <a:noFill/>
            <a:ln w="9525">
              <a:noFill/>
              <a:miter lim="800000"/>
              <a:headEnd/>
              <a:tailEnd/>
            </a:ln>
          </p:spPr>
          <p:txBody>
            <a:bodyPr lIns="0" tIns="0" rIns="0" bIns="0">
              <a:spAutoFit/>
            </a:bodyPr>
            <a:lstStyle/>
            <a:p>
              <a:pPr algn="ctr"/>
              <a:r>
                <a:rPr lang="zh-CN" altLang="en-US" sz="1400">
                  <a:solidFill>
                    <a:schemeClr val="bg2"/>
                  </a:solidFill>
                  <a:latin typeface="微软雅黑" pitchFamily="34" charset="-122"/>
                </a:rPr>
                <a:t>输入</a:t>
              </a:r>
            </a:p>
            <a:p>
              <a:pPr algn="ctr"/>
              <a:r>
                <a:rPr lang="zh-CN" altLang="en-US" sz="1400">
                  <a:solidFill>
                    <a:schemeClr val="bg2"/>
                  </a:solidFill>
                  <a:latin typeface="微软雅黑" pitchFamily="34" charset="-122"/>
                </a:rPr>
                <a:t>标题</a:t>
              </a:r>
            </a:p>
          </p:txBody>
        </p:sp>
      </p:gr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ppt_w</p:attrName>
                                        </p:attrNameLst>
                                      </p:cBhvr>
                                      <p:tavLst>
                                        <p:tav tm="0">
                                          <p:val>
                                            <p:strVal val="4*#ppt_w"/>
                                          </p:val>
                                        </p:tav>
                                        <p:tav tm="100000">
                                          <p:val>
                                            <p:strVal val="#ppt_w"/>
                                          </p:val>
                                        </p:tav>
                                      </p:tavLst>
                                    </p:anim>
                                    <p:anim calcmode="lin" valueType="num">
                                      <p:cBhvr>
                                        <p:cTn id="12" dur="500" fill="hold"/>
                                        <p:tgtEl>
                                          <p:spTgt spid="31"/>
                                        </p:tgtEl>
                                        <p:attrNameLst>
                                          <p:attrName>ppt_h</p:attrName>
                                        </p:attrNameLst>
                                      </p:cBhvr>
                                      <p:tavLst>
                                        <p:tav tm="0">
                                          <p:val>
                                            <p:strVal val="4*#ppt_h"/>
                                          </p:val>
                                        </p:tav>
                                        <p:tav tm="100000">
                                          <p:val>
                                            <p:strVal val="#ppt_h"/>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par>
                          <p:cTn id="17" fill="hold">
                            <p:stCondLst>
                              <p:cond delay="1500"/>
                            </p:stCondLst>
                            <p:childTnLst>
                              <p:par>
                                <p:cTn id="18" presetID="23" presetClass="entr" presetSubtype="32"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strVal val="4*#ppt_w"/>
                                          </p:val>
                                        </p:tav>
                                        <p:tav tm="100000">
                                          <p:val>
                                            <p:strVal val="#ppt_w"/>
                                          </p:val>
                                        </p:tav>
                                      </p:tavLst>
                                    </p:anim>
                                    <p:anim calcmode="lin" valueType="num">
                                      <p:cBhvr>
                                        <p:cTn id="21" dur="500" fill="hold"/>
                                        <p:tgtEl>
                                          <p:spTgt spid="7"/>
                                        </p:tgtEl>
                                        <p:attrNameLst>
                                          <p:attrName>ppt_h</p:attrName>
                                        </p:attrNameLst>
                                      </p:cBhvr>
                                      <p:tavLst>
                                        <p:tav tm="0">
                                          <p:val>
                                            <p:strVal val="4*#ppt_h"/>
                                          </p:val>
                                        </p:tav>
                                        <p:tav tm="100000">
                                          <p:val>
                                            <p:strVal val="#ppt_h"/>
                                          </p:val>
                                        </p:tav>
                                      </p:tavLst>
                                    </p:anim>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500"/>
                                        <p:tgtEl>
                                          <p:spTgt spid="8"/>
                                        </p:tgtEl>
                                      </p:cBhvr>
                                    </p:animEffect>
                                  </p:childTnLst>
                                </p:cTn>
                              </p:par>
                            </p:childTnLst>
                          </p:cTn>
                        </p:par>
                        <p:par>
                          <p:cTn id="26" fill="hold">
                            <p:stCondLst>
                              <p:cond delay="2500"/>
                            </p:stCondLst>
                            <p:childTnLst>
                              <p:par>
                                <p:cTn id="27" presetID="23" presetClass="entr" presetSubtype="32"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strVal val="4*#ppt_w"/>
                                          </p:val>
                                        </p:tav>
                                        <p:tav tm="100000">
                                          <p:val>
                                            <p:strVal val="#ppt_w"/>
                                          </p:val>
                                        </p:tav>
                                      </p:tavLst>
                                    </p:anim>
                                    <p:anim calcmode="lin" valueType="num">
                                      <p:cBhvr>
                                        <p:cTn id="30" dur="500" fill="hold"/>
                                        <p:tgtEl>
                                          <p:spTgt spid="13"/>
                                        </p:tgtEl>
                                        <p:attrNameLst>
                                          <p:attrName>ppt_h</p:attrName>
                                        </p:attrNameLst>
                                      </p:cBhvr>
                                      <p:tavLst>
                                        <p:tav tm="0">
                                          <p:val>
                                            <p:strVal val="4*#ppt_h"/>
                                          </p:val>
                                        </p:tav>
                                        <p:tav tm="100000">
                                          <p:val>
                                            <p:strVal val="#ppt_h"/>
                                          </p:val>
                                        </p:tav>
                                      </p:tavLst>
                                    </p:anim>
                                  </p:childTnLst>
                                </p:cTn>
                              </p:par>
                            </p:childTnLst>
                          </p:cTn>
                        </p:par>
                        <p:par>
                          <p:cTn id="31" fill="hold">
                            <p:stCondLst>
                              <p:cond delay="3000"/>
                            </p:stCondLst>
                            <p:childTnLst>
                              <p:par>
                                <p:cTn id="32" presetID="22" presetClass="entr" presetSubtype="8"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left)">
                                      <p:cBhvr>
                                        <p:cTn id="34" dur="500"/>
                                        <p:tgtEl>
                                          <p:spTgt spid="15"/>
                                        </p:tgtEl>
                                      </p:cBhvr>
                                    </p:animEffect>
                                  </p:childTnLst>
                                </p:cTn>
                              </p:par>
                            </p:childTnLst>
                          </p:cTn>
                        </p:par>
                        <p:par>
                          <p:cTn id="35" fill="hold">
                            <p:stCondLst>
                              <p:cond delay="3500"/>
                            </p:stCondLst>
                            <p:childTnLst>
                              <p:par>
                                <p:cTn id="36" presetID="23" presetClass="entr" presetSubtype="32"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p:cTn id="38" dur="500" fill="hold"/>
                                        <p:tgtEl>
                                          <p:spTgt spid="21"/>
                                        </p:tgtEl>
                                        <p:attrNameLst>
                                          <p:attrName>ppt_w</p:attrName>
                                        </p:attrNameLst>
                                      </p:cBhvr>
                                      <p:tavLst>
                                        <p:tav tm="0">
                                          <p:val>
                                            <p:strVal val="4*#ppt_w"/>
                                          </p:val>
                                        </p:tav>
                                        <p:tav tm="100000">
                                          <p:val>
                                            <p:strVal val="#ppt_w"/>
                                          </p:val>
                                        </p:tav>
                                      </p:tavLst>
                                    </p:anim>
                                    <p:anim calcmode="lin" valueType="num">
                                      <p:cBhvr>
                                        <p:cTn id="39" dur="500" fill="hold"/>
                                        <p:tgtEl>
                                          <p:spTgt spid="21"/>
                                        </p:tgtEl>
                                        <p:attrNameLst>
                                          <p:attrName>ppt_h</p:attrName>
                                        </p:attrNameLst>
                                      </p:cBhvr>
                                      <p:tavLst>
                                        <p:tav tm="0">
                                          <p:val>
                                            <p:strVal val="4*#ppt_h"/>
                                          </p:val>
                                        </p:tav>
                                        <p:tav tm="100000">
                                          <p:val>
                                            <p:strVal val="#ppt_h"/>
                                          </p:val>
                                        </p:tav>
                                      </p:tavLst>
                                    </p:anim>
                                  </p:childTnLst>
                                </p:cTn>
                              </p:par>
                            </p:childTnLst>
                          </p:cTn>
                        </p:par>
                        <p:par>
                          <p:cTn id="40" fill="hold">
                            <p:stCondLst>
                              <p:cond delay="4000"/>
                            </p:stCondLst>
                            <p:childTnLst>
                              <p:par>
                                <p:cTn id="41" presetID="42" presetClass="entr" presetSubtype="0" fill="hold" nodeType="afterEffect">
                                  <p:stCondLst>
                                    <p:cond delay="0"/>
                                  </p:stCondLst>
                                  <p:childTnLst>
                                    <p:set>
                                      <p:cBhvr>
                                        <p:cTn id="42" dur="1" fill="hold">
                                          <p:stCondLst>
                                            <p:cond delay="0"/>
                                          </p:stCondLst>
                                        </p:cTn>
                                        <p:tgtEl>
                                          <p:spTgt spid="91187"/>
                                        </p:tgtEl>
                                        <p:attrNameLst>
                                          <p:attrName>style.visibility</p:attrName>
                                        </p:attrNameLst>
                                      </p:cBhvr>
                                      <p:to>
                                        <p:strVal val="visible"/>
                                      </p:to>
                                    </p:set>
                                    <p:animEffect transition="in" filter="fade">
                                      <p:cBhvr>
                                        <p:cTn id="43" dur="1000"/>
                                        <p:tgtEl>
                                          <p:spTgt spid="91187"/>
                                        </p:tgtEl>
                                      </p:cBhvr>
                                    </p:animEffect>
                                    <p:anim calcmode="lin" valueType="num">
                                      <p:cBhvr>
                                        <p:cTn id="44" dur="1000" fill="hold"/>
                                        <p:tgtEl>
                                          <p:spTgt spid="91187"/>
                                        </p:tgtEl>
                                        <p:attrNameLst>
                                          <p:attrName>ppt_x</p:attrName>
                                        </p:attrNameLst>
                                      </p:cBhvr>
                                      <p:tavLst>
                                        <p:tav tm="0">
                                          <p:val>
                                            <p:strVal val="#ppt_x"/>
                                          </p:val>
                                        </p:tav>
                                        <p:tav tm="100000">
                                          <p:val>
                                            <p:strVal val="#ppt_x"/>
                                          </p:val>
                                        </p:tav>
                                      </p:tavLst>
                                    </p:anim>
                                    <p:anim calcmode="lin" valueType="num">
                                      <p:cBhvr>
                                        <p:cTn id="45" dur="1000" fill="hold"/>
                                        <p:tgtEl>
                                          <p:spTgt spid="91187"/>
                                        </p:tgtEl>
                                        <p:attrNameLst>
                                          <p:attrName>ppt_y</p:attrName>
                                        </p:attrNameLst>
                                      </p:cBhvr>
                                      <p:tavLst>
                                        <p:tav tm="0">
                                          <p:val>
                                            <p:strVal val="#ppt_y+.1"/>
                                          </p:val>
                                        </p:tav>
                                        <p:tav tm="100000">
                                          <p:val>
                                            <p:strVal val="#ppt_y"/>
                                          </p:val>
                                        </p:tav>
                                      </p:tavLst>
                                    </p:anim>
                                  </p:childTnLst>
                                </p:cTn>
                              </p:par>
                              <p:par>
                                <p:cTn id="46" presetID="47" presetClass="entr" presetSubtype="0" fill="hold" nodeType="withEffect">
                                  <p:stCondLst>
                                    <p:cond delay="0"/>
                                  </p:stCondLst>
                                  <p:childTnLst>
                                    <p:set>
                                      <p:cBhvr>
                                        <p:cTn id="47" dur="1" fill="hold">
                                          <p:stCondLst>
                                            <p:cond delay="0"/>
                                          </p:stCondLst>
                                        </p:cTn>
                                        <p:tgtEl>
                                          <p:spTgt spid="91188"/>
                                        </p:tgtEl>
                                        <p:attrNameLst>
                                          <p:attrName>style.visibility</p:attrName>
                                        </p:attrNameLst>
                                      </p:cBhvr>
                                      <p:to>
                                        <p:strVal val="visible"/>
                                      </p:to>
                                    </p:set>
                                    <p:animEffect transition="in" filter="fade">
                                      <p:cBhvr>
                                        <p:cTn id="48" dur="1000"/>
                                        <p:tgtEl>
                                          <p:spTgt spid="91188"/>
                                        </p:tgtEl>
                                      </p:cBhvr>
                                    </p:animEffect>
                                    <p:anim calcmode="lin" valueType="num">
                                      <p:cBhvr>
                                        <p:cTn id="49" dur="1000" fill="hold"/>
                                        <p:tgtEl>
                                          <p:spTgt spid="91188"/>
                                        </p:tgtEl>
                                        <p:attrNameLst>
                                          <p:attrName>ppt_x</p:attrName>
                                        </p:attrNameLst>
                                      </p:cBhvr>
                                      <p:tavLst>
                                        <p:tav tm="0">
                                          <p:val>
                                            <p:strVal val="#ppt_x"/>
                                          </p:val>
                                        </p:tav>
                                        <p:tav tm="100000">
                                          <p:val>
                                            <p:strVal val="#ppt_x"/>
                                          </p:val>
                                        </p:tav>
                                      </p:tavLst>
                                    </p:anim>
                                    <p:anim calcmode="lin" valueType="num">
                                      <p:cBhvr>
                                        <p:cTn id="50" dur="1000" fill="hold"/>
                                        <p:tgtEl>
                                          <p:spTgt spid="91188"/>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91189"/>
                                        </p:tgtEl>
                                        <p:attrNameLst>
                                          <p:attrName>style.visibility</p:attrName>
                                        </p:attrNameLst>
                                      </p:cBhvr>
                                      <p:to>
                                        <p:strVal val="visible"/>
                                      </p:to>
                                    </p:set>
                                    <p:animEffect transition="in" filter="fade">
                                      <p:cBhvr>
                                        <p:cTn id="53" dur="1000"/>
                                        <p:tgtEl>
                                          <p:spTgt spid="91189"/>
                                        </p:tgtEl>
                                      </p:cBhvr>
                                    </p:animEffect>
                                    <p:anim calcmode="lin" valueType="num">
                                      <p:cBhvr>
                                        <p:cTn id="54" dur="1000" fill="hold"/>
                                        <p:tgtEl>
                                          <p:spTgt spid="91189"/>
                                        </p:tgtEl>
                                        <p:attrNameLst>
                                          <p:attrName>ppt_x</p:attrName>
                                        </p:attrNameLst>
                                      </p:cBhvr>
                                      <p:tavLst>
                                        <p:tav tm="0">
                                          <p:val>
                                            <p:strVal val="#ppt_x"/>
                                          </p:val>
                                        </p:tav>
                                        <p:tav tm="100000">
                                          <p:val>
                                            <p:strVal val="#ppt_x"/>
                                          </p:val>
                                        </p:tav>
                                      </p:tavLst>
                                    </p:anim>
                                    <p:anim calcmode="lin" valueType="num">
                                      <p:cBhvr>
                                        <p:cTn id="55" dur="1000" fill="hold"/>
                                        <p:tgtEl>
                                          <p:spTgt spid="91189"/>
                                        </p:tgtEl>
                                        <p:attrNameLst>
                                          <p:attrName>ppt_y</p:attrName>
                                        </p:attrNameLst>
                                      </p:cBhvr>
                                      <p:tavLst>
                                        <p:tav tm="0">
                                          <p:val>
                                            <p:strVal val="#ppt_y+.1"/>
                                          </p:val>
                                        </p:tav>
                                        <p:tav tm="100000">
                                          <p:val>
                                            <p:strVal val="#ppt_y"/>
                                          </p:val>
                                        </p:tav>
                                      </p:tavLst>
                                    </p:anim>
                                  </p:childTnLst>
                                </p:cTn>
                              </p:par>
                              <p:par>
                                <p:cTn id="56" presetID="47" presetClass="entr" presetSubtype="0" fill="hold" nodeType="withEffect">
                                  <p:stCondLst>
                                    <p:cond delay="0"/>
                                  </p:stCondLst>
                                  <p:childTnLst>
                                    <p:set>
                                      <p:cBhvr>
                                        <p:cTn id="57" dur="1" fill="hold">
                                          <p:stCondLst>
                                            <p:cond delay="0"/>
                                          </p:stCondLst>
                                        </p:cTn>
                                        <p:tgtEl>
                                          <p:spTgt spid="91190"/>
                                        </p:tgtEl>
                                        <p:attrNameLst>
                                          <p:attrName>style.visibility</p:attrName>
                                        </p:attrNameLst>
                                      </p:cBhvr>
                                      <p:to>
                                        <p:strVal val="visible"/>
                                      </p:to>
                                    </p:set>
                                    <p:animEffect transition="in" filter="fade">
                                      <p:cBhvr>
                                        <p:cTn id="58" dur="1000"/>
                                        <p:tgtEl>
                                          <p:spTgt spid="91190"/>
                                        </p:tgtEl>
                                      </p:cBhvr>
                                    </p:animEffect>
                                    <p:anim calcmode="lin" valueType="num">
                                      <p:cBhvr>
                                        <p:cTn id="59" dur="1000" fill="hold"/>
                                        <p:tgtEl>
                                          <p:spTgt spid="91190"/>
                                        </p:tgtEl>
                                        <p:attrNameLst>
                                          <p:attrName>ppt_x</p:attrName>
                                        </p:attrNameLst>
                                      </p:cBhvr>
                                      <p:tavLst>
                                        <p:tav tm="0">
                                          <p:val>
                                            <p:strVal val="#ppt_x"/>
                                          </p:val>
                                        </p:tav>
                                        <p:tav tm="100000">
                                          <p:val>
                                            <p:strVal val="#ppt_x"/>
                                          </p:val>
                                        </p:tav>
                                      </p:tavLst>
                                    </p:anim>
                                    <p:anim calcmode="lin" valueType="num">
                                      <p:cBhvr>
                                        <p:cTn id="60" dur="1000" fill="hold"/>
                                        <p:tgtEl>
                                          <p:spTgt spid="91190"/>
                                        </p:tgtEl>
                                        <p:attrNameLst>
                                          <p:attrName>ppt_y</p:attrName>
                                        </p:attrNameLst>
                                      </p:cBhvr>
                                      <p:tavLst>
                                        <p:tav tm="0">
                                          <p:val>
                                            <p:strVal val="#ppt_y-.1"/>
                                          </p:val>
                                        </p:tav>
                                        <p:tav tm="100000">
                                          <p:val>
                                            <p:strVal val="#ppt_y"/>
                                          </p:val>
                                        </p:tav>
                                      </p:tavLst>
                                    </p:anim>
                                  </p:childTnLst>
                                </p:cTn>
                              </p:par>
                            </p:childTnLst>
                          </p:cTn>
                        </p:par>
                        <p:par>
                          <p:cTn id="61" fill="hold">
                            <p:stCondLst>
                              <p:cond delay="5000"/>
                            </p:stCondLst>
                            <p:childTnLst>
                              <p:par>
                                <p:cTn id="62" presetID="42" presetClass="entr" presetSubtype="0" fill="hold" nodeType="afterEffect">
                                  <p:stCondLst>
                                    <p:cond delay="0"/>
                                  </p:stCondLst>
                                  <p:childTnLst>
                                    <p:set>
                                      <p:cBhvr>
                                        <p:cTn id="63" dur="1" fill="hold">
                                          <p:stCondLst>
                                            <p:cond delay="0"/>
                                          </p:stCondLst>
                                        </p:cTn>
                                        <p:tgtEl>
                                          <p:spTgt spid="91191"/>
                                        </p:tgtEl>
                                        <p:attrNameLst>
                                          <p:attrName>style.visibility</p:attrName>
                                        </p:attrNameLst>
                                      </p:cBhvr>
                                      <p:to>
                                        <p:strVal val="visible"/>
                                      </p:to>
                                    </p:set>
                                    <p:animEffect transition="in" filter="fade">
                                      <p:cBhvr>
                                        <p:cTn id="64" dur="1000"/>
                                        <p:tgtEl>
                                          <p:spTgt spid="91191"/>
                                        </p:tgtEl>
                                      </p:cBhvr>
                                    </p:animEffect>
                                    <p:anim calcmode="lin" valueType="num">
                                      <p:cBhvr>
                                        <p:cTn id="65" dur="1000" fill="hold"/>
                                        <p:tgtEl>
                                          <p:spTgt spid="91191"/>
                                        </p:tgtEl>
                                        <p:attrNameLst>
                                          <p:attrName>ppt_x</p:attrName>
                                        </p:attrNameLst>
                                      </p:cBhvr>
                                      <p:tavLst>
                                        <p:tav tm="0">
                                          <p:val>
                                            <p:strVal val="#ppt_x"/>
                                          </p:val>
                                        </p:tav>
                                        <p:tav tm="100000">
                                          <p:val>
                                            <p:strVal val="#ppt_x"/>
                                          </p:val>
                                        </p:tav>
                                      </p:tavLst>
                                    </p:anim>
                                    <p:anim calcmode="lin" valueType="num">
                                      <p:cBhvr>
                                        <p:cTn id="66" dur="1000" fill="hold"/>
                                        <p:tgtEl>
                                          <p:spTgt spid="91191"/>
                                        </p:tgtEl>
                                        <p:attrNameLst>
                                          <p:attrName>ppt_y</p:attrName>
                                        </p:attrNameLst>
                                      </p:cBhvr>
                                      <p:tavLst>
                                        <p:tav tm="0">
                                          <p:val>
                                            <p:strVal val="#ppt_y+.1"/>
                                          </p:val>
                                        </p:tav>
                                        <p:tav tm="100000">
                                          <p:val>
                                            <p:strVal val="#ppt_y"/>
                                          </p:val>
                                        </p:tav>
                                      </p:tavLst>
                                    </p:anim>
                                  </p:childTnLst>
                                </p:cTn>
                              </p:par>
                              <p:par>
                                <p:cTn id="67" presetID="47" presetClass="entr" presetSubtype="0" fill="hold" nodeType="withEffect">
                                  <p:stCondLst>
                                    <p:cond delay="0"/>
                                  </p:stCondLst>
                                  <p:childTnLst>
                                    <p:set>
                                      <p:cBhvr>
                                        <p:cTn id="68" dur="1" fill="hold">
                                          <p:stCondLst>
                                            <p:cond delay="0"/>
                                          </p:stCondLst>
                                        </p:cTn>
                                        <p:tgtEl>
                                          <p:spTgt spid="91192"/>
                                        </p:tgtEl>
                                        <p:attrNameLst>
                                          <p:attrName>style.visibility</p:attrName>
                                        </p:attrNameLst>
                                      </p:cBhvr>
                                      <p:to>
                                        <p:strVal val="visible"/>
                                      </p:to>
                                    </p:set>
                                    <p:animEffect transition="in" filter="fade">
                                      <p:cBhvr>
                                        <p:cTn id="69" dur="1000"/>
                                        <p:tgtEl>
                                          <p:spTgt spid="91192"/>
                                        </p:tgtEl>
                                      </p:cBhvr>
                                    </p:animEffect>
                                    <p:anim calcmode="lin" valueType="num">
                                      <p:cBhvr>
                                        <p:cTn id="70" dur="1000" fill="hold"/>
                                        <p:tgtEl>
                                          <p:spTgt spid="91192"/>
                                        </p:tgtEl>
                                        <p:attrNameLst>
                                          <p:attrName>ppt_x</p:attrName>
                                        </p:attrNameLst>
                                      </p:cBhvr>
                                      <p:tavLst>
                                        <p:tav tm="0">
                                          <p:val>
                                            <p:strVal val="#ppt_x"/>
                                          </p:val>
                                        </p:tav>
                                        <p:tav tm="100000">
                                          <p:val>
                                            <p:strVal val="#ppt_x"/>
                                          </p:val>
                                        </p:tav>
                                      </p:tavLst>
                                    </p:anim>
                                    <p:anim calcmode="lin" valueType="num">
                                      <p:cBhvr>
                                        <p:cTn id="71" dur="1000" fill="hold"/>
                                        <p:tgtEl>
                                          <p:spTgt spid="91192"/>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91193"/>
                                        </p:tgtEl>
                                        <p:attrNameLst>
                                          <p:attrName>style.visibility</p:attrName>
                                        </p:attrNameLst>
                                      </p:cBhvr>
                                      <p:to>
                                        <p:strVal val="visible"/>
                                      </p:to>
                                    </p:set>
                                    <p:animEffect transition="in" filter="fade">
                                      <p:cBhvr>
                                        <p:cTn id="74" dur="1000"/>
                                        <p:tgtEl>
                                          <p:spTgt spid="91193"/>
                                        </p:tgtEl>
                                      </p:cBhvr>
                                    </p:animEffect>
                                    <p:anim calcmode="lin" valueType="num">
                                      <p:cBhvr>
                                        <p:cTn id="75" dur="1000" fill="hold"/>
                                        <p:tgtEl>
                                          <p:spTgt spid="91193"/>
                                        </p:tgtEl>
                                        <p:attrNameLst>
                                          <p:attrName>ppt_x</p:attrName>
                                        </p:attrNameLst>
                                      </p:cBhvr>
                                      <p:tavLst>
                                        <p:tav tm="0">
                                          <p:val>
                                            <p:strVal val="#ppt_x"/>
                                          </p:val>
                                        </p:tav>
                                        <p:tav tm="100000">
                                          <p:val>
                                            <p:strVal val="#ppt_x"/>
                                          </p:val>
                                        </p:tav>
                                      </p:tavLst>
                                    </p:anim>
                                    <p:anim calcmode="lin" valueType="num">
                                      <p:cBhvr>
                                        <p:cTn id="76" dur="1000" fill="hold"/>
                                        <p:tgtEl>
                                          <p:spTgt spid="91193"/>
                                        </p:tgtEl>
                                        <p:attrNameLst>
                                          <p:attrName>ppt_y</p:attrName>
                                        </p:attrNameLst>
                                      </p:cBhvr>
                                      <p:tavLst>
                                        <p:tav tm="0">
                                          <p:val>
                                            <p:strVal val="#ppt_y+.1"/>
                                          </p:val>
                                        </p:tav>
                                        <p:tav tm="100000">
                                          <p:val>
                                            <p:strVal val="#ppt_y"/>
                                          </p:val>
                                        </p:tav>
                                      </p:tavLst>
                                    </p:anim>
                                  </p:childTnLst>
                                </p:cTn>
                              </p:par>
                              <p:par>
                                <p:cTn id="77" presetID="47" presetClass="entr" presetSubtype="0" fill="hold" nodeType="withEffect">
                                  <p:stCondLst>
                                    <p:cond delay="0"/>
                                  </p:stCondLst>
                                  <p:childTnLst>
                                    <p:set>
                                      <p:cBhvr>
                                        <p:cTn id="78" dur="1" fill="hold">
                                          <p:stCondLst>
                                            <p:cond delay="0"/>
                                          </p:stCondLst>
                                        </p:cTn>
                                        <p:tgtEl>
                                          <p:spTgt spid="91194"/>
                                        </p:tgtEl>
                                        <p:attrNameLst>
                                          <p:attrName>style.visibility</p:attrName>
                                        </p:attrNameLst>
                                      </p:cBhvr>
                                      <p:to>
                                        <p:strVal val="visible"/>
                                      </p:to>
                                    </p:set>
                                    <p:animEffect transition="in" filter="fade">
                                      <p:cBhvr>
                                        <p:cTn id="79" dur="1000"/>
                                        <p:tgtEl>
                                          <p:spTgt spid="91194"/>
                                        </p:tgtEl>
                                      </p:cBhvr>
                                    </p:animEffect>
                                    <p:anim calcmode="lin" valueType="num">
                                      <p:cBhvr>
                                        <p:cTn id="80" dur="1000" fill="hold"/>
                                        <p:tgtEl>
                                          <p:spTgt spid="91194"/>
                                        </p:tgtEl>
                                        <p:attrNameLst>
                                          <p:attrName>ppt_x</p:attrName>
                                        </p:attrNameLst>
                                      </p:cBhvr>
                                      <p:tavLst>
                                        <p:tav tm="0">
                                          <p:val>
                                            <p:strVal val="#ppt_x"/>
                                          </p:val>
                                        </p:tav>
                                        <p:tav tm="100000">
                                          <p:val>
                                            <p:strVal val="#ppt_x"/>
                                          </p:val>
                                        </p:tav>
                                      </p:tavLst>
                                    </p:anim>
                                    <p:anim calcmode="lin" valueType="num">
                                      <p:cBhvr>
                                        <p:cTn id="81" dur="1000" fill="hold"/>
                                        <p:tgtEl>
                                          <p:spTgt spid="911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21" grpId="0" animBg="1"/>
      <p:bldP spid="3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195" name="Group 59"/>
          <p:cNvGrpSpPr>
            <a:grpSpLocks/>
          </p:cNvGrpSpPr>
          <p:nvPr/>
        </p:nvGrpSpPr>
        <p:grpSpPr bwMode="auto">
          <a:xfrm>
            <a:off x="1620838" y="1054100"/>
            <a:ext cx="5545137" cy="4094163"/>
            <a:chOff x="721" y="537"/>
            <a:chExt cx="3871" cy="2418"/>
          </a:xfrm>
        </p:grpSpPr>
        <p:grpSp>
          <p:nvGrpSpPr>
            <p:cNvPr id="82956" name="Group 53"/>
            <p:cNvGrpSpPr>
              <a:grpSpLocks/>
            </p:cNvGrpSpPr>
            <p:nvPr/>
          </p:nvGrpSpPr>
          <p:grpSpPr bwMode="auto">
            <a:xfrm>
              <a:off x="2268" y="1579"/>
              <a:ext cx="1782" cy="844"/>
              <a:chOff x="2268" y="1579"/>
              <a:chExt cx="1782" cy="844"/>
            </a:xfrm>
          </p:grpSpPr>
          <p:sp>
            <p:nvSpPr>
              <p:cNvPr id="82998" name="Freeform 14"/>
              <p:cNvSpPr>
                <a:spLocks/>
              </p:cNvSpPr>
              <p:nvPr/>
            </p:nvSpPr>
            <p:spPr bwMode="auto">
              <a:xfrm>
                <a:off x="2268" y="1858"/>
                <a:ext cx="753" cy="565"/>
              </a:xfrm>
              <a:custGeom>
                <a:avLst/>
                <a:gdLst>
                  <a:gd name="T0" fmla="*/ 0 w 2963"/>
                  <a:gd name="T1" fmla="*/ 0 h 3007"/>
                  <a:gd name="T2" fmla="*/ 0 w 2963"/>
                  <a:gd name="T3" fmla="*/ 0 h 3007"/>
                  <a:gd name="T4" fmla="*/ 0 w 2963"/>
                  <a:gd name="T5" fmla="*/ 0 h 3007"/>
                  <a:gd name="T6" fmla="*/ 0 w 2963"/>
                  <a:gd name="T7" fmla="*/ 0 h 3007"/>
                  <a:gd name="T8" fmla="*/ 0 w 2963"/>
                  <a:gd name="T9" fmla="*/ 0 h 3007"/>
                  <a:gd name="T10" fmla="*/ 0 w 2963"/>
                  <a:gd name="T11" fmla="*/ 0 h 3007"/>
                  <a:gd name="T12" fmla="*/ 0 w 2963"/>
                  <a:gd name="T13" fmla="*/ 0 h 3007"/>
                  <a:gd name="T14" fmla="*/ 0 w 2963"/>
                  <a:gd name="T15" fmla="*/ 0 h 3007"/>
                  <a:gd name="T16" fmla="*/ 0 w 2963"/>
                  <a:gd name="T17" fmla="*/ 0 h 3007"/>
                  <a:gd name="T18" fmla="*/ 0 w 2963"/>
                  <a:gd name="T19" fmla="*/ 0 h 3007"/>
                  <a:gd name="T20" fmla="*/ 0 w 2963"/>
                  <a:gd name="T21" fmla="*/ 0 h 3007"/>
                  <a:gd name="T22" fmla="*/ 0 w 2963"/>
                  <a:gd name="T23" fmla="*/ 0 h 3007"/>
                  <a:gd name="T24" fmla="*/ 0 w 2963"/>
                  <a:gd name="T25" fmla="*/ 0 h 3007"/>
                  <a:gd name="T26" fmla="*/ 0 w 2963"/>
                  <a:gd name="T27" fmla="*/ 0 h 3007"/>
                  <a:gd name="T28" fmla="*/ 0 w 2963"/>
                  <a:gd name="T29" fmla="*/ 0 h 3007"/>
                  <a:gd name="T30" fmla="*/ 0 w 2963"/>
                  <a:gd name="T31" fmla="*/ 0 h 3007"/>
                  <a:gd name="T32" fmla="*/ 0 w 2963"/>
                  <a:gd name="T33" fmla="*/ 0 h 3007"/>
                  <a:gd name="T34" fmla="*/ 0 w 2963"/>
                  <a:gd name="T35" fmla="*/ 0 h 3007"/>
                  <a:gd name="T36" fmla="*/ 0 w 2963"/>
                  <a:gd name="T37" fmla="*/ 0 h 3007"/>
                  <a:gd name="T38" fmla="*/ 0 w 2963"/>
                  <a:gd name="T39" fmla="*/ 0 h 3007"/>
                  <a:gd name="T40" fmla="*/ 0 w 2963"/>
                  <a:gd name="T41" fmla="*/ 0 h 3007"/>
                  <a:gd name="T42" fmla="*/ 0 w 2963"/>
                  <a:gd name="T43" fmla="*/ 0 h 3007"/>
                  <a:gd name="T44" fmla="*/ 0 w 2963"/>
                  <a:gd name="T45" fmla="*/ 0 h 3007"/>
                  <a:gd name="T46" fmla="*/ 0 w 2963"/>
                  <a:gd name="T47" fmla="*/ 0 h 3007"/>
                  <a:gd name="T48" fmla="*/ 0 w 2963"/>
                  <a:gd name="T49" fmla="*/ 0 h 3007"/>
                  <a:gd name="T50" fmla="*/ 0 w 2963"/>
                  <a:gd name="T51" fmla="*/ 0 h 3007"/>
                  <a:gd name="T52" fmla="*/ 0 w 2963"/>
                  <a:gd name="T53" fmla="*/ 0 h 3007"/>
                  <a:gd name="T54" fmla="*/ 0 w 2963"/>
                  <a:gd name="T55" fmla="*/ 0 h 3007"/>
                  <a:gd name="T56" fmla="*/ 0 w 2963"/>
                  <a:gd name="T57" fmla="*/ 0 h 3007"/>
                  <a:gd name="T58" fmla="*/ 0 w 2963"/>
                  <a:gd name="T59" fmla="*/ 0 h 3007"/>
                  <a:gd name="T60" fmla="*/ 0 w 2963"/>
                  <a:gd name="T61" fmla="*/ 0 h 3007"/>
                  <a:gd name="T62" fmla="*/ 0 w 2963"/>
                  <a:gd name="T63" fmla="*/ 0 h 3007"/>
                  <a:gd name="T64" fmla="*/ 0 w 2963"/>
                  <a:gd name="T65" fmla="*/ 0 h 3007"/>
                  <a:gd name="T66" fmla="*/ 0 w 2963"/>
                  <a:gd name="T67" fmla="*/ 0 h 3007"/>
                  <a:gd name="T68" fmla="*/ 0 w 2963"/>
                  <a:gd name="T69" fmla="*/ 0 h 3007"/>
                  <a:gd name="T70" fmla="*/ 0 w 2963"/>
                  <a:gd name="T71" fmla="*/ 0 h 3007"/>
                  <a:gd name="T72" fmla="*/ 0 w 2963"/>
                  <a:gd name="T73" fmla="*/ 0 h 3007"/>
                  <a:gd name="T74" fmla="*/ 0 w 2963"/>
                  <a:gd name="T75" fmla="*/ 0 h 3007"/>
                  <a:gd name="T76" fmla="*/ 0 w 2963"/>
                  <a:gd name="T77" fmla="*/ 0 h 3007"/>
                  <a:gd name="T78" fmla="*/ 0 w 2963"/>
                  <a:gd name="T79" fmla="*/ 0 h 3007"/>
                  <a:gd name="T80" fmla="*/ 0 w 2963"/>
                  <a:gd name="T81" fmla="*/ 0 h 3007"/>
                  <a:gd name="T82" fmla="*/ 0 w 2963"/>
                  <a:gd name="T83" fmla="*/ 0 h 3007"/>
                  <a:gd name="T84" fmla="*/ 0 w 2963"/>
                  <a:gd name="T85" fmla="*/ 0 h 3007"/>
                  <a:gd name="T86" fmla="*/ 0 w 2963"/>
                  <a:gd name="T87" fmla="*/ 0 h 3007"/>
                  <a:gd name="T88" fmla="*/ 0 w 2963"/>
                  <a:gd name="T89" fmla="*/ 0 h 3007"/>
                  <a:gd name="T90" fmla="*/ 0 w 2963"/>
                  <a:gd name="T91" fmla="*/ 0 h 300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963"/>
                  <a:gd name="T139" fmla="*/ 0 h 3007"/>
                  <a:gd name="T140" fmla="*/ 2963 w 2963"/>
                  <a:gd name="T141" fmla="*/ 3007 h 300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chemeClr val="bg2"/>
              </a:solidFill>
              <a:ln w="8" cap="flat">
                <a:solidFill>
                  <a:srgbClr val="FFFFFF"/>
                </a:solidFill>
                <a:prstDash val="solid"/>
                <a:miter lim="800000"/>
                <a:headEnd/>
                <a:tailEnd/>
              </a:ln>
            </p:spPr>
            <p:txBody>
              <a:bodyPr/>
              <a:lstStyle/>
              <a:p>
                <a:endParaRPr lang="zh-CN" altLang="en-US"/>
              </a:p>
            </p:txBody>
          </p:sp>
          <p:sp>
            <p:nvSpPr>
              <p:cNvPr id="82999" name="Freeform 25"/>
              <p:cNvSpPr>
                <a:spLocks/>
              </p:cNvSpPr>
              <p:nvPr/>
            </p:nvSpPr>
            <p:spPr bwMode="auto">
              <a:xfrm>
                <a:off x="3555" y="1579"/>
                <a:ext cx="495" cy="250"/>
              </a:xfrm>
              <a:custGeom>
                <a:avLst/>
                <a:gdLst>
                  <a:gd name="T0" fmla="*/ 0 w 1952"/>
                  <a:gd name="T1" fmla="*/ 0 h 1326"/>
                  <a:gd name="T2" fmla="*/ 0 w 1952"/>
                  <a:gd name="T3" fmla="*/ 0 h 1326"/>
                  <a:gd name="T4" fmla="*/ 0 w 1952"/>
                  <a:gd name="T5" fmla="*/ 0 h 1326"/>
                  <a:gd name="T6" fmla="*/ 0 w 1952"/>
                  <a:gd name="T7" fmla="*/ 0 h 1326"/>
                  <a:gd name="T8" fmla="*/ 0 w 1952"/>
                  <a:gd name="T9" fmla="*/ 0 h 1326"/>
                  <a:gd name="T10" fmla="*/ 0 w 1952"/>
                  <a:gd name="T11" fmla="*/ 0 h 1326"/>
                  <a:gd name="T12" fmla="*/ 0 w 1952"/>
                  <a:gd name="T13" fmla="*/ 0 h 1326"/>
                  <a:gd name="T14" fmla="*/ 0 w 1952"/>
                  <a:gd name="T15" fmla="*/ 0 h 1326"/>
                  <a:gd name="T16" fmla="*/ 0 w 1952"/>
                  <a:gd name="T17" fmla="*/ 0 h 1326"/>
                  <a:gd name="T18" fmla="*/ 0 w 1952"/>
                  <a:gd name="T19" fmla="*/ 0 h 1326"/>
                  <a:gd name="T20" fmla="*/ 0 w 1952"/>
                  <a:gd name="T21" fmla="*/ 0 h 1326"/>
                  <a:gd name="T22" fmla="*/ 0 w 1952"/>
                  <a:gd name="T23" fmla="*/ 0 h 1326"/>
                  <a:gd name="T24" fmla="*/ 0 w 1952"/>
                  <a:gd name="T25" fmla="*/ 0 h 1326"/>
                  <a:gd name="T26" fmla="*/ 0 w 1952"/>
                  <a:gd name="T27" fmla="*/ 0 h 1326"/>
                  <a:gd name="T28" fmla="*/ 0 w 1952"/>
                  <a:gd name="T29" fmla="*/ 0 h 1326"/>
                  <a:gd name="T30" fmla="*/ 0 w 1952"/>
                  <a:gd name="T31" fmla="*/ 0 h 1326"/>
                  <a:gd name="T32" fmla="*/ 0 w 1952"/>
                  <a:gd name="T33" fmla="*/ 0 h 1326"/>
                  <a:gd name="T34" fmla="*/ 0 w 1952"/>
                  <a:gd name="T35" fmla="*/ 0 h 1326"/>
                  <a:gd name="T36" fmla="*/ 0 w 1952"/>
                  <a:gd name="T37" fmla="*/ 0 h 1326"/>
                  <a:gd name="T38" fmla="*/ 0 w 1952"/>
                  <a:gd name="T39" fmla="*/ 0 h 1326"/>
                  <a:gd name="T40" fmla="*/ 0 w 1952"/>
                  <a:gd name="T41" fmla="*/ 0 h 1326"/>
                  <a:gd name="T42" fmla="*/ 0 w 1952"/>
                  <a:gd name="T43" fmla="*/ 0 h 1326"/>
                  <a:gd name="T44" fmla="*/ 0 w 1952"/>
                  <a:gd name="T45" fmla="*/ 0 h 1326"/>
                  <a:gd name="T46" fmla="*/ 0 w 1952"/>
                  <a:gd name="T47" fmla="*/ 0 h 1326"/>
                  <a:gd name="T48" fmla="*/ 0 w 1952"/>
                  <a:gd name="T49" fmla="*/ 0 h 1326"/>
                  <a:gd name="T50" fmla="*/ 0 w 1952"/>
                  <a:gd name="T51" fmla="*/ 0 h 1326"/>
                  <a:gd name="T52" fmla="*/ 0 w 1952"/>
                  <a:gd name="T53" fmla="*/ 0 h 1326"/>
                  <a:gd name="T54" fmla="*/ 0 w 1952"/>
                  <a:gd name="T55" fmla="*/ 0 h 1326"/>
                  <a:gd name="T56" fmla="*/ 0 w 1952"/>
                  <a:gd name="T57" fmla="*/ 0 h 1326"/>
                  <a:gd name="T58" fmla="*/ 0 w 1952"/>
                  <a:gd name="T59" fmla="*/ 0 h 1326"/>
                  <a:gd name="T60" fmla="*/ 0 w 1952"/>
                  <a:gd name="T61" fmla="*/ 0 h 1326"/>
                  <a:gd name="T62" fmla="*/ 0 w 1952"/>
                  <a:gd name="T63" fmla="*/ 0 h 1326"/>
                  <a:gd name="T64" fmla="*/ 0 w 1952"/>
                  <a:gd name="T65" fmla="*/ 0 h 1326"/>
                  <a:gd name="T66" fmla="*/ 0 w 1952"/>
                  <a:gd name="T67" fmla="*/ 0 h 1326"/>
                  <a:gd name="T68" fmla="*/ 0 w 1952"/>
                  <a:gd name="T69" fmla="*/ 0 h 1326"/>
                  <a:gd name="T70" fmla="*/ 0 w 1952"/>
                  <a:gd name="T71" fmla="*/ 0 h 1326"/>
                  <a:gd name="T72" fmla="*/ 0 w 1952"/>
                  <a:gd name="T73" fmla="*/ 0 h 1326"/>
                  <a:gd name="T74" fmla="*/ 0 w 1952"/>
                  <a:gd name="T75" fmla="*/ 0 h 1326"/>
                  <a:gd name="T76" fmla="*/ 0 w 1952"/>
                  <a:gd name="T77" fmla="*/ 0 h 1326"/>
                  <a:gd name="T78" fmla="*/ 0 w 1952"/>
                  <a:gd name="T79" fmla="*/ 0 h 1326"/>
                  <a:gd name="T80" fmla="*/ 0 w 1952"/>
                  <a:gd name="T81" fmla="*/ 0 h 1326"/>
                  <a:gd name="T82" fmla="*/ 0 w 1952"/>
                  <a:gd name="T83" fmla="*/ 0 h 1326"/>
                  <a:gd name="T84" fmla="*/ 0 w 1952"/>
                  <a:gd name="T85" fmla="*/ 0 h 1326"/>
                  <a:gd name="T86" fmla="*/ 0 w 1952"/>
                  <a:gd name="T87" fmla="*/ 0 h 1326"/>
                  <a:gd name="T88" fmla="*/ 0 w 1952"/>
                  <a:gd name="T89" fmla="*/ 0 h 1326"/>
                  <a:gd name="T90" fmla="*/ 0 w 1952"/>
                  <a:gd name="T91" fmla="*/ 0 h 1326"/>
                  <a:gd name="T92" fmla="*/ 0 w 1952"/>
                  <a:gd name="T93" fmla="*/ 0 h 132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952"/>
                  <a:gd name="T142" fmla="*/ 0 h 1326"/>
                  <a:gd name="T143" fmla="*/ 1952 w 1952"/>
                  <a:gd name="T144" fmla="*/ 1326 h 132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chemeClr val="bg2"/>
              </a:solidFill>
              <a:ln w="8" cap="flat">
                <a:solidFill>
                  <a:srgbClr val="FFFFFF"/>
                </a:solidFill>
                <a:prstDash val="solid"/>
                <a:miter lim="800000"/>
                <a:headEnd/>
                <a:tailEnd/>
              </a:ln>
            </p:spPr>
            <p:txBody>
              <a:bodyPr/>
              <a:lstStyle/>
              <a:p>
                <a:endParaRPr lang="zh-CN" altLang="en-US"/>
              </a:p>
            </p:txBody>
          </p:sp>
        </p:grpSp>
        <p:grpSp>
          <p:nvGrpSpPr>
            <p:cNvPr id="82957" name="Group 58"/>
            <p:cNvGrpSpPr>
              <a:grpSpLocks/>
            </p:cNvGrpSpPr>
            <p:nvPr/>
          </p:nvGrpSpPr>
          <p:grpSpPr bwMode="auto">
            <a:xfrm>
              <a:off x="721" y="537"/>
              <a:ext cx="3871" cy="2418"/>
              <a:chOff x="721" y="537"/>
              <a:chExt cx="3871" cy="2418"/>
            </a:xfrm>
          </p:grpSpPr>
          <p:sp>
            <p:nvSpPr>
              <p:cNvPr id="82958" name="Freeform 32"/>
              <p:cNvSpPr>
                <a:spLocks/>
              </p:cNvSpPr>
              <p:nvPr/>
            </p:nvSpPr>
            <p:spPr bwMode="auto">
              <a:xfrm>
                <a:off x="3854" y="1002"/>
                <a:ext cx="661" cy="326"/>
              </a:xfrm>
              <a:custGeom>
                <a:avLst/>
                <a:gdLst>
                  <a:gd name="T0" fmla="*/ 0 w 2595"/>
                  <a:gd name="T1" fmla="*/ 0 h 1727"/>
                  <a:gd name="T2" fmla="*/ 0 w 2595"/>
                  <a:gd name="T3" fmla="*/ 0 h 1727"/>
                  <a:gd name="T4" fmla="*/ 0 w 2595"/>
                  <a:gd name="T5" fmla="*/ 0 h 1727"/>
                  <a:gd name="T6" fmla="*/ 0 w 2595"/>
                  <a:gd name="T7" fmla="*/ 0 h 1727"/>
                  <a:gd name="T8" fmla="*/ 0 w 2595"/>
                  <a:gd name="T9" fmla="*/ 0 h 1727"/>
                  <a:gd name="T10" fmla="*/ 0 w 2595"/>
                  <a:gd name="T11" fmla="*/ 0 h 1727"/>
                  <a:gd name="T12" fmla="*/ 0 w 2595"/>
                  <a:gd name="T13" fmla="*/ 0 h 1727"/>
                  <a:gd name="T14" fmla="*/ 0 w 2595"/>
                  <a:gd name="T15" fmla="*/ 0 h 1727"/>
                  <a:gd name="T16" fmla="*/ 0 w 2595"/>
                  <a:gd name="T17" fmla="*/ 0 h 1727"/>
                  <a:gd name="T18" fmla="*/ 0 w 2595"/>
                  <a:gd name="T19" fmla="*/ 0 h 1727"/>
                  <a:gd name="T20" fmla="*/ 0 w 2595"/>
                  <a:gd name="T21" fmla="*/ 0 h 1727"/>
                  <a:gd name="T22" fmla="*/ 0 w 2595"/>
                  <a:gd name="T23" fmla="*/ 0 h 1727"/>
                  <a:gd name="T24" fmla="*/ 0 w 2595"/>
                  <a:gd name="T25" fmla="*/ 0 h 1727"/>
                  <a:gd name="T26" fmla="*/ 0 w 2595"/>
                  <a:gd name="T27" fmla="*/ 0 h 1727"/>
                  <a:gd name="T28" fmla="*/ 0 w 2595"/>
                  <a:gd name="T29" fmla="*/ 0 h 1727"/>
                  <a:gd name="T30" fmla="*/ 0 w 2595"/>
                  <a:gd name="T31" fmla="*/ 0 h 1727"/>
                  <a:gd name="T32" fmla="*/ 0 w 2595"/>
                  <a:gd name="T33" fmla="*/ 0 h 1727"/>
                  <a:gd name="T34" fmla="*/ 0 w 2595"/>
                  <a:gd name="T35" fmla="*/ 0 h 1727"/>
                  <a:gd name="T36" fmla="*/ 0 w 2595"/>
                  <a:gd name="T37" fmla="*/ 0 h 1727"/>
                  <a:gd name="T38" fmla="*/ 0 w 2595"/>
                  <a:gd name="T39" fmla="*/ 0 h 1727"/>
                  <a:gd name="T40" fmla="*/ 0 w 2595"/>
                  <a:gd name="T41" fmla="*/ 0 h 1727"/>
                  <a:gd name="T42" fmla="*/ 0 w 2595"/>
                  <a:gd name="T43" fmla="*/ 0 h 1727"/>
                  <a:gd name="T44" fmla="*/ 0 w 2595"/>
                  <a:gd name="T45" fmla="*/ 0 h 1727"/>
                  <a:gd name="T46" fmla="*/ 0 w 2595"/>
                  <a:gd name="T47" fmla="*/ 0 h 1727"/>
                  <a:gd name="T48" fmla="*/ 0 w 2595"/>
                  <a:gd name="T49" fmla="*/ 0 h 1727"/>
                  <a:gd name="T50" fmla="*/ 0 w 2595"/>
                  <a:gd name="T51" fmla="*/ 0 h 1727"/>
                  <a:gd name="T52" fmla="*/ 0 w 2595"/>
                  <a:gd name="T53" fmla="*/ 0 h 1727"/>
                  <a:gd name="T54" fmla="*/ 0 w 2595"/>
                  <a:gd name="T55" fmla="*/ 0 h 1727"/>
                  <a:gd name="T56" fmla="*/ 0 w 2595"/>
                  <a:gd name="T57" fmla="*/ 0 h 1727"/>
                  <a:gd name="T58" fmla="*/ 0 w 2595"/>
                  <a:gd name="T59" fmla="*/ 0 h 1727"/>
                  <a:gd name="T60" fmla="*/ 0 w 2595"/>
                  <a:gd name="T61" fmla="*/ 0 h 1727"/>
                  <a:gd name="T62" fmla="*/ 0 w 2595"/>
                  <a:gd name="T63" fmla="*/ 0 h 1727"/>
                  <a:gd name="T64" fmla="*/ 0 w 2595"/>
                  <a:gd name="T65" fmla="*/ 0 h 1727"/>
                  <a:gd name="T66" fmla="*/ 0 w 2595"/>
                  <a:gd name="T67" fmla="*/ 0 h 1727"/>
                  <a:gd name="T68" fmla="*/ 0 w 2595"/>
                  <a:gd name="T69" fmla="*/ 0 h 172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595"/>
                  <a:gd name="T106" fmla="*/ 0 h 1727"/>
                  <a:gd name="T107" fmla="*/ 2595 w 2595"/>
                  <a:gd name="T108" fmla="*/ 1727 h 172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nvGrpSpPr>
              <p:cNvPr id="82959" name="Group 57"/>
              <p:cNvGrpSpPr>
                <a:grpSpLocks/>
              </p:cNvGrpSpPr>
              <p:nvPr/>
            </p:nvGrpSpPr>
            <p:grpSpPr bwMode="auto">
              <a:xfrm>
                <a:off x="721" y="537"/>
                <a:ext cx="3871" cy="2418"/>
                <a:chOff x="721" y="537"/>
                <a:chExt cx="3871" cy="2418"/>
              </a:xfrm>
            </p:grpSpPr>
            <p:grpSp>
              <p:nvGrpSpPr>
                <p:cNvPr id="82960" name="Group 56"/>
                <p:cNvGrpSpPr>
                  <a:grpSpLocks/>
                </p:cNvGrpSpPr>
                <p:nvPr/>
              </p:nvGrpSpPr>
              <p:grpSpPr bwMode="auto">
                <a:xfrm>
                  <a:off x="2865" y="1507"/>
                  <a:ext cx="1302" cy="1448"/>
                  <a:chOff x="2865" y="1507"/>
                  <a:chExt cx="1302" cy="1448"/>
                </a:xfrm>
              </p:grpSpPr>
              <p:grpSp>
                <p:nvGrpSpPr>
                  <p:cNvPr id="82987" name="Group 50"/>
                  <p:cNvGrpSpPr>
                    <a:grpSpLocks/>
                  </p:cNvGrpSpPr>
                  <p:nvPr/>
                </p:nvGrpSpPr>
                <p:grpSpPr bwMode="auto">
                  <a:xfrm>
                    <a:off x="3106" y="2477"/>
                    <a:ext cx="1061" cy="478"/>
                    <a:chOff x="3106" y="2477"/>
                    <a:chExt cx="1061" cy="478"/>
                  </a:xfrm>
                </p:grpSpPr>
                <p:sp>
                  <p:nvSpPr>
                    <p:cNvPr id="82996" name="Freeform 6"/>
                    <p:cNvSpPr>
                      <a:spLocks/>
                    </p:cNvSpPr>
                    <p:nvPr/>
                  </p:nvSpPr>
                  <p:spPr bwMode="auto">
                    <a:xfrm>
                      <a:off x="4039" y="2477"/>
                      <a:ext cx="128" cy="226"/>
                    </a:xfrm>
                    <a:custGeom>
                      <a:avLst/>
                      <a:gdLst>
                        <a:gd name="T0" fmla="*/ 0 w 501"/>
                        <a:gd name="T1" fmla="*/ 0 h 1207"/>
                        <a:gd name="T2" fmla="*/ 0 w 501"/>
                        <a:gd name="T3" fmla="*/ 0 h 1207"/>
                        <a:gd name="T4" fmla="*/ 0 w 501"/>
                        <a:gd name="T5" fmla="*/ 0 h 1207"/>
                        <a:gd name="T6" fmla="*/ 0 w 501"/>
                        <a:gd name="T7" fmla="*/ 0 h 1207"/>
                        <a:gd name="T8" fmla="*/ 0 w 501"/>
                        <a:gd name="T9" fmla="*/ 0 h 1207"/>
                        <a:gd name="T10" fmla="*/ 0 w 501"/>
                        <a:gd name="T11" fmla="*/ 0 h 1207"/>
                        <a:gd name="T12" fmla="*/ 0 w 501"/>
                        <a:gd name="T13" fmla="*/ 0 h 1207"/>
                        <a:gd name="T14" fmla="*/ 0 w 501"/>
                        <a:gd name="T15" fmla="*/ 0 h 1207"/>
                        <a:gd name="T16" fmla="*/ 0 w 501"/>
                        <a:gd name="T17" fmla="*/ 0 h 1207"/>
                        <a:gd name="T18" fmla="*/ 0 w 501"/>
                        <a:gd name="T19" fmla="*/ 0 h 1207"/>
                        <a:gd name="T20" fmla="*/ 0 w 501"/>
                        <a:gd name="T21" fmla="*/ 0 h 1207"/>
                        <a:gd name="T22" fmla="*/ 0 w 501"/>
                        <a:gd name="T23" fmla="*/ 0 h 1207"/>
                        <a:gd name="T24" fmla="*/ 0 w 501"/>
                        <a:gd name="T25" fmla="*/ 0 h 1207"/>
                        <a:gd name="T26" fmla="*/ 0 w 501"/>
                        <a:gd name="T27" fmla="*/ 0 h 1207"/>
                        <a:gd name="T28" fmla="*/ 0 w 501"/>
                        <a:gd name="T29" fmla="*/ 0 h 1207"/>
                        <a:gd name="T30" fmla="*/ 0 w 501"/>
                        <a:gd name="T31" fmla="*/ 0 h 1207"/>
                        <a:gd name="T32" fmla="*/ 0 w 501"/>
                        <a:gd name="T33" fmla="*/ 0 h 120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01"/>
                        <a:gd name="T52" fmla="*/ 0 h 1207"/>
                        <a:gd name="T53" fmla="*/ 501 w 501"/>
                        <a:gd name="T54" fmla="*/ 1207 h 120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97" name="Freeform 7"/>
                    <p:cNvSpPr>
                      <a:spLocks/>
                    </p:cNvSpPr>
                    <p:nvPr/>
                  </p:nvSpPr>
                  <p:spPr bwMode="auto">
                    <a:xfrm>
                      <a:off x="3106" y="2839"/>
                      <a:ext cx="198" cy="116"/>
                    </a:xfrm>
                    <a:custGeom>
                      <a:avLst/>
                      <a:gdLst>
                        <a:gd name="T0" fmla="*/ 0 w 776"/>
                        <a:gd name="T1" fmla="*/ 0 h 619"/>
                        <a:gd name="T2" fmla="*/ 0 w 776"/>
                        <a:gd name="T3" fmla="*/ 0 h 619"/>
                        <a:gd name="T4" fmla="*/ 0 w 776"/>
                        <a:gd name="T5" fmla="*/ 0 h 619"/>
                        <a:gd name="T6" fmla="*/ 0 w 776"/>
                        <a:gd name="T7" fmla="*/ 0 h 619"/>
                        <a:gd name="T8" fmla="*/ 0 w 776"/>
                        <a:gd name="T9" fmla="*/ 0 h 619"/>
                        <a:gd name="T10" fmla="*/ 0 w 776"/>
                        <a:gd name="T11" fmla="*/ 0 h 619"/>
                        <a:gd name="T12" fmla="*/ 0 w 776"/>
                        <a:gd name="T13" fmla="*/ 0 h 619"/>
                        <a:gd name="T14" fmla="*/ 0 w 776"/>
                        <a:gd name="T15" fmla="*/ 0 h 619"/>
                        <a:gd name="T16" fmla="*/ 0 w 776"/>
                        <a:gd name="T17" fmla="*/ 0 h 619"/>
                        <a:gd name="T18" fmla="*/ 0 w 776"/>
                        <a:gd name="T19" fmla="*/ 0 h 619"/>
                        <a:gd name="T20" fmla="*/ 0 w 776"/>
                        <a:gd name="T21" fmla="*/ 0 h 619"/>
                        <a:gd name="T22" fmla="*/ 0 w 776"/>
                        <a:gd name="T23" fmla="*/ 0 h 619"/>
                        <a:gd name="T24" fmla="*/ 0 w 776"/>
                        <a:gd name="T25" fmla="*/ 0 h 619"/>
                        <a:gd name="T26" fmla="*/ 0 w 776"/>
                        <a:gd name="T27" fmla="*/ 0 h 619"/>
                        <a:gd name="T28" fmla="*/ 0 w 776"/>
                        <a:gd name="T29" fmla="*/ 0 h 61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76"/>
                        <a:gd name="T46" fmla="*/ 0 h 619"/>
                        <a:gd name="T47" fmla="*/ 776 w 776"/>
                        <a:gd name="T48" fmla="*/ 619 h 61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grpSp>
                <p:nvGrpSpPr>
                  <p:cNvPr id="82988" name="Group 49"/>
                  <p:cNvGrpSpPr>
                    <a:grpSpLocks/>
                  </p:cNvGrpSpPr>
                  <p:nvPr/>
                </p:nvGrpSpPr>
                <p:grpSpPr bwMode="auto">
                  <a:xfrm>
                    <a:off x="2865" y="1507"/>
                    <a:ext cx="1222" cy="1013"/>
                    <a:chOff x="2865" y="1507"/>
                    <a:chExt cx="1222" cy="1013"/>
                  </a:xfrm>
                </p:grpSpPr>
                <p:sp>
                  <p:nvSpPr>
                    <p:cNvPr id="82989" name="Freeform 17"/>
                    <p:cNvSpPr>
                      <a:spLocks/>
                    </p:cNvSpPr>
                    <p:nvPr/>
                  </p:nvSpPr>
                  <p:spPr bwMode="auto">
                    <a:xfrm>
                      <a:off x="2865" y="1996"/>
                      <a:ext cx="358" cy="287"/>
                    </a:xfrm>
                    <a:custGeom>
                      <a:avLst/>
                      <a:gdLst>
                        <a:gd name="T0" fmla="*/ 0 w 1411"/>
                        <a:gd name="T1" fmla="*/ 0 h 1526"/>
                        <a:gd name="T2" fmla="*/ 0 w 1411"/>
                        <a:gd name="T3" fmla="*/ 0 h 1526"/>
                        <a:gd name="T4" fmla="*/ 0 w 1411"/>
                        <a:gd name="T5" fmla="*/ 0 h 1526"/>
                        <a:gd name="T6" fmla="*/ 0 w 1411"/>
                        <a:gd name="T7" fmla="*/ 0 h 1526"/>
                        <a:gd name="T8" fmla="*/ 0 w 1411"/>
                        <a:gd name="T9" fmla="*/ 0 h 1526"/>
                        <a:gd name="T10" fmla="*/ 0 w 1411"/>
                        <a:gd name="T11" fmla="*/ 0 h 1526"/>
                        <a:gd name="T12" fmla="*/ 0 w 1411"/>
                        <a:gd name="T13" fmla="*/ 0 h 1526"/>
                        <a:gd name="T14" fmla="*/ 0 w 1411"/>
                        <a:gd name="T15" fmla="*/ 0 h 1526"/>
                        <a:gd name="T16" fmla="*/ 0 w 1411"/>
                        <a:gd name="T17" fmla="*/ 0 h 1526"/>
                        <a:gd name="T18" fmla="*/ 0 w 1411"/>
                        <a:gd name="T19" fmla="*/ 0 h 1526"/>
                        <a:gd name="T20" fmla="*/ 0 w 1411"/>
                        <a:gd name="T21" fmla="*/ 0 h 1526"/>
                        <a:gd name="T22" fmla="*/ 0 w 1411"/>
                        <a:gd name="T23" fmla="*/ 0 h 1526"/>
                        <a:gd name="T24" fmla="*/ 0 w 1411"/>
                        <a:gd name="T25" fmla="*/ 0 h 1526"/>
                        <a:gd name="T26" fmla="*/ 0 w 1411"/>
                        <a:gd name="T27" fmla="*/ 0 h 1526"/>
                        <a:gd name="T28" fmla="*/ 0 w 1411"/>
                        <a:gd name="T29" fmla="*/ 0 h 1526"/>
                        <a:gd name="T30" fmla="*/ 0 w 1411"/>
                        <a:gd name="T31" fmla="*/ 0 h 1526"/>
                        <a:gd name="T32" fmla="*/ 0 w 1411"/>
                        <a:gd name="T33" fmla="*/ 0 h 1526"/>
                        <a:gd name="T34" fmla="*/ 0 w 1411"/>
                        <a:gd name="T35" fmla="*/ 0 h 1526"/>
                        <a:gd name="T36" fmla="*/ 0 w 1411"/>
                        <a:gd name="T37" fmla="*/ 0 h 1526"/>
                        <a:gd name="T38" fmla="*/ 0 w 1411"/>
                        <a:gd name="T39" fmla="*/ 0 h 1526"/>
                        <a:gd name="T40" fmla="*/ 0 w 1411"/>
                        <a:gd name="T41" fmla="*/ 0 h 1526"/>
                        <a:gd name="T42" fmla="*/ 0 w 1411"/>
                        <a:gd name="T43" fmla="*/ 0 h 1526"/>
                        <a:gd name="T44" fmla="*/ 0 w 1411"/>
                        <a:gd name="T45" fmla="*/ 0 h 1526"/>
                        <a:gd name="T46" fmla="*/ 0 w 1411"/>
                        <a:gd name="T47" fmla="*/ 0 h 1526"/>
                        <a:gd name="T48" fmla="*/ 0 w 1411"/>
                        <a:gd name="T49" fmla="*/ 0 h 1526"/>
                        <a:gd name="T50" fmla="*/ 0 w 1411"/>
                        <a:gd name="T51" fmla="*/ 0 h 1526"/>
                        <a:gd name="T52" fmla="*/ 0 w 1411"/>
                        <a:gd name="T53" fmla="*/ 0 h 1526"/>
                        <a:gd name="T54" fmla="*/ 0 w 1411"/>
                        <a:gd name="T55" fmla="*/ 0 h 1526"/>
                        <a:gd name="T56" fmla="*/ 0 w 1411"/>
                        <a:gd name="T57" fmla="*/ 0 h 1526"/>
                        <a:gd name="T58" fmla="*/ 0 w 1411"/>
                        <a:gd name="T59" fmla="*/ 0 h 1526"/>
                        <a:gd name="T60" fmla="*/ 0 w 1411"/>
                        <a:gd name="T61" fmla="*/ 0 h 1526"/>
                        <a:gd name="T62" fmla="*/ 0 w 1411"/>
                        <a:gd name="T63" fmla="*/ 0 h 152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411"/>
                        <a:gd name="T97" fmla="*/ 0 h 1526"/>
                        <a:gd name="T98" fmla="*/ 1411 w 1411"/>
                        <a:gd name="T99" fmla="*/ 1526 h 152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nvGrpSpPr>
                    <p:cNvPr id="82990" name="Group 48"/>
                    <p:cNvGrpSpPr>
                      <a:grpSpLocks/>
                    </p:cNvGrpSpPr>
                    <p:nvPr/>
                  </p:nvGrpSpPr>
                  <p:grpSpPr bwMode="auto">
                    <a:xfrm>
                      <a:off x="3091" y="1777"/>
                      <a:ext cx="996" cy="743"/>
                      <a:chOff x="3091" y="1777"/>
                      <a:chExt cx="996" cy="743"/>
                    </a:xfrm>
                  </p:grpSpPr>
                  <p:sp>
                    <p:nvSpPr>
                      <p:cNvPr id="82992" name="Freeform 12"/>
                      <p:cNvSpPr>
                        <a:spLocks/>
                      </p:cNvSpPr>
                      <p:nvPr/>
                    </p:nvSpPr>
                    <p:spPr bwMode="auto">
                      <a:xfrm>
                        <a:off x="3123" y="2139"/>
                        <a:ext cx="415" cy="381"/>
                      </a:xfrm>
                      <a:custGeom>
                        <a:avLst/>
                        <a:gdLst>
                          <a:gd name="T0" fmla="*/ 0 w 1633"/>
                          <a:gd name="T1" fmla="*/ 0 h 2024"/>
                          <a:gd name="T2" fmla="*/ 0 w 1633"/>
                          <a:gd name="T3" fmla="*/ 0 h 2024"/>
                          <a:gd name="T4" fmla="*/ 0 w 1633"/>
                          <a:gd name="T5" fmla="*/ 0 h 2024"/>
                          <a:gd name="T6" fmla="*/ 0 w 1633"/>
                          <a:gd name="T7" fmla="*/ 0 h 2024"/>
                          <a:gd name="T8" fmla="*/ 0 w 1633"/>
                          <a:gd name="T9" fmla="*/ 0 h 2024"/>
                          <a:gd name="T10" fmla="*/ 0 w 1633"/>
                          <a:gd name="T11" fmla="*/ 0 h 2024"/>
                          <a:gd name="T12" fmla="*/ 0 w 1633"/>
                          <a:gd name="T13" fmla="*/ 0 h 2024"/>
                          <a:gd name="T14" fmla="*/ 0 w 1633"/>
                          <a:gd name="T15" fmla="*/ 0 h 2024"/>
                          <a:gd name="T16" fmla="*/ 0 w 1633"/>
                          <a:gd name="T17" fmla="*/ 0 h 2024"/>
                          <a:gd name="T18" fmla="*/ 0 w 1633"/>
                          <a:gd name="T19" fmla="*/ 0 h 2024"/>
                          <a:gd name="T20" fmla="*/ 0 w 1633"/>
                          <a:gd name="T21" fmla="*/ 0 h 2024"/>
                          <a:gd name="T22" fmla="*/ 0 w 1633"/>
                          <a:gd name="T23" fmla="*/ 0 h 2024"/>
                          <a:gd name="T24" fmla="*/ 0 w 1633"/>
                          <a:gd name="T25" fmla="*/ 0 h 2024"/>
                          <a:gd name="T26" fmla="*/ 0 w 1633"/>
                          <a:gd name="T27" fmla="*/ 0 h 2024"/>
                          <a:gd name="T28" fmla="*/ 0 w 1633"/>
                          <a:gd name="T29" fmla="*/ 0 h 2024"/>
                          <a:gd name="T30" fmla="*/ 0 w 1633"/>
                          <a:gd name="T31" fmla="*/ 0 h 2024"/>
                          <a:gd name="T32" fmla="*/ 0 w 1633"/>
                          <a:gd name="T33" fmla="*/ 0 h 2024"/>
                          <a:gd name="T34" fmla="*/ 0 w 1633"/>
                          <a:gd name="T35" fmla="*/ 0 h 2024"/>
                          <a:gd name="T36" fmla="*/ 0 w 1633"/>
                          <a:gd name="T37" fmla="*/ 0 h 2024"/>
                          <a:gd name="T38" fmla="*/ 0 w 1633"/>
                          <a:gd name="T39" fmla="*/ 0 h 2024"/>
                          <a:gd name="T40" fmla="*/ 0 w 1633"/>
                          <a:gd name="T41" fmla="*/ 0 h 2024"/>
                          <a:gd name="T42" fmla="*/ 0 w 1633"/>
                          <a:gd name="T43" fmla="*/ 0 h 2024"/>
                          <a:gd name="T44" fmla="*/ 0 w 1633"/>
                          <a:gd name="T45" fmla="*/ 0 h 2024"/>
                          <a:gd name="T46" fmla="*/ 0 w 1633"/>
                          <a:gd name="T47" fmla="*/ 0 h 2024"/>
                          <a:gd name="T48" fmla="*/ 0 w 1633"/>
                          <a:gd name="T49" fmla="*/ 0 h 2024"/>
                          <a:gd name="T50" fmla="*/ 0 w 1633"/>
                          <a:gd name="T51" fmla="*/ 0 h 2024"/>
                          <a:gd name="T52" fmla="*/ 0 w 1633"/>
                          <a:gd name="T53" fmla="*/ 0 h 2024"/>
                          <a:gd name="T54" fmla="*/ 0 w 1633"/>
                          <a:gd name="T55" fmla="*/ 0 h 2024"/>
                          <a:gd name="T56" fmla="*/ 0 w 1633"/>
                          <a:gd name="T57" fmla="*/ 0 h 2024"/>
                          <a:gd name="T58" fmla="*/ 0 w 1633"/>
                          <a:gd name="T59" fmla="*/ 0 h 2024"/>
                          <a:gd name="T60" fmla="*/ 0 w 1633"/>
                          <a:gd name="T61" fmla="*/ 0 h 2024"/>
                          <a:gd name="T62" fmla="*/ 0 w 1633"/>
                          <a:gd name="T63" fmla="*/ 0 h 2024"/>
                          <a:gd name="T64" fmla="*/ 0 w 1633"/>
                          <a:gd name="T65" fmla="*/ 0 h 2024"/>
                          <a:gd name="T66" fmla="*/ 0 w 1633"/>
                          <a:gd name="T67" fmla="*/ 0 h 2024"/>
                          <a:gd name="T68" fmla="*/ 0 w 1633"/>
                          <a:gd name="T69" fmla="*/ 0 h 2024"/>
                          <a:gd name="T70" fmla="*/ 0 w 1633"/>
                          <a:gd name="T71" fmla="*/ 0 h 2024"/>
                          <a:gd name="T72" fmla="*/ 0 w 1633"/>
                          <a:gd name="T73" fmla="*/ 0 h 2024"/>
                          <a:gd name="T74" fmla="*/ 0 w 1633"/>
                          <a:gd name="T75" fmla="*/ 0 h 2024"/>
                          <a:gd name="T76" fmla="*/ 0 w 1633"/>
                          <a:gd name="T77" fmla="*/ 0 h 2024"/>
                          <a:gd name="T78" fmla="*/ 0 w 1633"/>
                          <a:gd name="T79" fmla="*/ 0 h 2024"/>
                          <a:gd name="T80" fmla="*/ 0 w 1633"/>
                          <a:gd name="T81" fmla="*/ 0 h 2024"/>
                          <a:gd name="T82" fmla="*/ 0 w 1633"/>
                          <a:gd name="T83" fmla="*/ 0 h 2024"/>
                          <a:gd name="T84" fmla="*/ 0 w 1633"/>
                          <a:gd name="T85" fmla="*/ 0 h 2024"/>
                          <a:gd name="T86" fmla="*/ 0 w 1633"/>
                          <a:gd name="T87" fmla="*/ 0 h 2024"/>
                          <a:gd name="T88" fmla="*/ 0 w 1633"/>
                          <a:gd name="T89" fmla="*/ 0 h 2024"/>
                          <a:gd name="T90" fmla="*/ 0 w 1633"/>
                          <a:gd name="T91" fmla="*/ 0 h 202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633"/>
                          <a:gd name="T139" fmla="*/ 0 h 2024"/>
                          <a:gd name="T140" fmla="*/ 1633 w 1633"/>
                          <a:gd name="T141" fmla="*/ 2024 h 202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93" name="Freeform 18"/>
                      <p:cNvSpPr>
                        <a:spLocks/>
                      </p:cNvSpPr>
                      <p:nvPr/>
                    </p:nvSpPr>
                    <p:spPr bwMode="auto">
                      <a:xfrm>
                        <a:off x="3091" y="1938"/>
                        <a:ext cx="583" cy="273"/>
                      </a:xfrm>
                      <a:custGeom>
                        <a:avLst/>
                        <a:gdLst>
                          <a:gd name="T0" fmla="*/ 0 w 2294"/>
                          <a:gd name="T1" fmla="*/ 0 h 1452"/>
                          <a:gd name="T2" fmla="*/ 0 w 2294"/>
                          <a:gd name="T3" fmla="*/ 0 h 1452"/>
                          <a:gd name="T4" fmla="*/ 0 w 2294"/>
                          <a:gd name="T5" fmla="*/ 0 h 1452"/>
                          <a:gd name="T6" fmla="*/ 0 w 2294"/>
                          <a:gd name="T7" fmla="*/ 0 h 1452"/>
                          <a:gd name="T8" fmla="*/ 0 w 2294"/>
                          <a:gd name="T9" fmla="*/ 0 h 1452"/>
                          <a:gd name="T10" fmla="*/ 0 w 2294"/>
                          <a:gd name="T11" fmla="*/ 0 h 1452"/>
                          <a:gd name="T12" fmla="*/ 0 w 2294"/>
                          <a:gd name="T13" fmla="*/ 0 h 1452"/>
                          <a:gd name="T14" fmla="*/ 0 w 2294"/>
                          <a:gd name="T15" fmla="*/ 0 h 1452"/>
                          <a:gd name="T16" fmla="*/ 0 w 2294"/>
                          <a:gd name="T17" fmla="*/ 0 h 1452"/>
                          <a:gd name="T18" fmla="*/ 0 w 2294"/>
                          <a:gd name="T19" fmla="*/ 0 h 1452"/>
                          <a:gd name="T20" fmla="*/ 0 w 2294"/>
                          <a:gd name="T21" fmla="*/ 0 h 1452"/>
                          <a:gd name="T22" fmla="*/ 0 w 2294"/>
                          <a:gd name="T23" fmla="*/ 0 h 1452"/>
                          <a:gd name="T24" fmla="*/ 0 w 2294"/>
                          <a:gd name="T25" fmla="*/ 0 h 1452"/>
                          <a:gd name="T26" fmla="*/ 0 w 2294"/>
                          <a:gd name="T27" fmla="*/ 0 h 1452"/>
                          <a:gd name="T28" fmla="*/ 0 w 2294"/>
                          <a:gd name="T29" fmla="*/ 0 h 1452"/>
                          <a:gd name="T30" fmla="*/ 0 w 2294"/>
                          <a:gd name="T31" fmla="*/ 0 h 1452"/>
                          <a:gd name="T32" fmla="*/ 0 w 2294"/>
                          <a:gd name="T33" fmla="*/ 0 h 1452"/>
                          <a:gd name="T34" fmla="*/ 0 w 2294"/>
                          <a:gd name="T35" fmla="*/ 0 h 1452"/>
                          <a:gd name="T36" fmla="*/ 0 w 2294"/>
                          <a:gd name="T37" fmla="*/ 0 h 1452"/>
                          <a:gd name="T38" fmla="*/ 0 w 2294"/>
                          <a:gd name="T39" fmla="*/ 0 h 1452"/>
                          <a:gd name="T40" fmla="*/ 0 w 2294"/>
                          <a:gd name="T41" fmla="*/ 0 h 1452"/>
                          <a:gd name="T42" fmla="*/ 0 w 2294"/>
                          <a:gd name="T43" fmla="*/ 0 h 1452"/>
                          <a:gd name="T44" fmla="*/ 0 w 2294"/>
                          <a:gd name="T45" fmla="*/ 0 h 1452"/>
                          <a:gd name="T46" fmla="*/ 0 w 2294"/>
                          <a:gd name="T47" fmla="*/ 0 h 1452"/>
                          <a:gd name="T48" fmla="*/ 0 w 2294"/>
                          <a:gd name="T49" fmla="*/ 0 h 1452"/>
                          <a:gd name="T50" fmla="*/ 0 w 2294"/>
                          <a:gd name="T51" fmla="*/ 0 h 1452"/>
                          <a:gd name="T52" fmla="*/ 0 w 2294"/>
                          <a:gd name="T53" fmla="*/ 0 h 1452"/>
                          <a:gd name="T54" fmla="*/ 0 w 2294"/>
                          <a:gd name="T55" fmla="*/ 0 h 1452"/>
                          <a:gd name="T56" fmla="*/ 0 w 2294"/>
                          <a:gd name="T57" fmla="*/ 0 h 1452"/>
                          <a:gd name="T58" fmla="*/ 0 w 2294"/>
                          <a:gd name="T59" fmla="*/ 0 h 1452"/>
                          <a:gd name="T60" fmla="*/ 0 w 2294"/>
                          <a:gd name="T61" fmla="*/ 0 h 1452"/>
                          <a:gd name="T62" fmla="*/ 0 w 2294"/>
                          <a:gd name="T63" fmla="*/ 0 h 1452"/>
                          <a:gd name="T64" fmla="*/ 0 w 2294"/>
                          <a:gd name="T65" fmla="*/ 0 h 1452"/>
                          <a:gd name="T66" fmla="*/ 0 w 2294"/>
                          <a:gd name="T67" fmla="*/ 0 h 1452"/>
                          <a:gd name="T68" fmla="*/ 0 w 2294"/>
                          <a:gd name="T69" fmla="*/ 0 h 1452"/>
                          <a:gd name="T70" fmla="*/ 0 w 2294"/>
                          <a:gd name="T71" fmla="*/ 0 h 1452"/>
                          <a:gd name="T72" fmla="*/ 0 w 2294"/>
                          <a:gd name="T73" fmla="*/ 0 h 1452"/>
                          <a:gd name="T74" fmla="*/ 0 w 2294"/>
                          <a:gd name="T75" fmla="*/ 0 h 1452"/>
                          <a:gd name="T76" fmla="*/ 0 w 2294"/>
                          <a:gd name="T77" fmla="*/ 0 h 1452"/>
                          <a:gd name="T78" fmla="*/ 0 w 2294"/>
                          <a:gd name="T79" fmla="*/ 0 h 1452"/>
                          <a:gd name="T80" fmla="*/ 0 w 2294"/>
                          <a:gd name="T81" fmla="*/ 0 h 1452"/>
                          <a:gd name="T82" fmla="*/ 0 w 2294"/>
                          <a:gd name="T83" fmla="*/ 0 h 1452"/>
                          <a:gd name="T84" fmla="*/ 0 w 2294"/>
                          <a:gd name="T85" fmla="*/ 0 h 1452"/>
                          <a:gd name="T86" fmla="*/ 0 w 2294"/>
                          <a:gd name="T87" fmla="*/ 0 h 1452"/>
                          <a:gd name="T88" fmla="*/ 0 w 2294"/>
                          <a:gd name="T89" fmla="*/ 0 h 145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294"/>
                          <a:gd name="T136" fmla="*/ 0 h 1452"/>
                          <a:gd name="T137" fmla="*/ 2294 w 2294"/>
                          <a:gd name="T138" fmla="*/ 1452 h 145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94" name="Freeform 19"/>
                      <p:cNvSpPr>
                        <a:spLocks/>
                      </p:cNvSpPr>
                      <p:nvPr/>
                    </p:nvSpPr>
                    <p:spPr bwMode="auto">
                      <a:xfrm>
                        <a:off x="3574" y="1821"/>
                        <a:ext cx="358" cy="339"/>
                      </a:xfrm>
                      <a:custGeom>
                        <a:avLst/>
                        <a:gdLst>
                          <a:gd name="T0" fmla="*/ 0 w 1411"/>
                          <a:gd name="T1" fmla="*/ 0 h 1801"/>
                          <a:gd name="T2" fmla="*/ 0 w 1411"/>
                          <a:gd name="T3" fmla="*/ 0 h 1801"/>
                          <a:gd name="T4" fmla="*/ 0 w 1411"/>
                          <a:gd name="T5" fmla="*/ 0 h 1801"/>
                          <a:gd name="T6" fmla="*/ 0 w 1411"/>
                          <a:gd name="T7" fmla="*/ 0 h 1801"/>
                          <a:gd name="T8" fmla="*/ 0 w 1411"/>
                          <a:gd name="T9" fmla="*/ 0 h 1801"/>
                          <a:gd name="T10" fmla="*/ 0 w 1411"/>
                          <a:gd name="T11" fmla="*/ 0 h 1801"/>
                          <a:gd name="T12" fmla="*/ 0 w 1411"/>
                          <a:gd name="T13" fmla="*/ 0 h 1801"/>
                          <a:gd name="T14" fmla="*/ 0 w 1411"/>
                          <a:gd name="T15" fmla="*/ 0 h 1801"/>
                          <a:gd name="T16" fmla="*/ 0 w 1411"/>
                          <a:gd name="T17" fmla="*/ 0 h 1801"/>
                          <a:gd name="T18" fmla="*/ 0 w 1411"/>
                          <a:gd name="T19" fmla="*/ 0 h 1801"/>
                          <a:gd name="T20" fmla="*/ 0 w 1411"/>
                          <a:gd name="T21" fmla="*/ 0 h 1801"/>
                          <a:gd name="T22" fmla="*/ 0 w 1411"/>
                          <a:gd name="T23" fmla="*/ 0 h 1801"/>
                          <a:gd name="T24" fmla="*/ 0 w 1411"/>
                          <a:gd name="T25" fmla="*/ 0 h 1801"/>
                          <a:gd name="T26" fmla="*/ 0 w 1411"/>
                          <a:gd name="T27" fmla="*/ 0 h 1801"/>
                          <a:gd name="T28" fmla="*/ 0 w 1411"/>
                          <a:gd name="T29" fmla="*/ 0 h 1801"/>
                          <a:gd name="T30" fmla="*/ 0 w 1411"/>
                          <a:gd name="T31" fmla="*/ 0 h 1801"/>
                          <a:gd name="T32" fmla="*/ 0 w 1411"/>
                          <a:gd name="T33" fmla="*/ 0 h 1801"/>
                          <a:gd name="T34" fmla="*/ 0 w 1411"/>
                          <a:gd name="T35" fmla="*/ 0 h 1801"/>
                          <a:gd name="T36" fmla="*/ 0 w 1411"/>
                          <a:gd name="T37" fmla="*/ 0 h 1801"/>
                          <a:gd name="T38" fmla="*/ 0 w 1411"/>
                          <a:gd name="T39" fmla="*/ 0 h 1801"/>
                          <a:gd name="T40" fmla="*/ 0 w 1411"/>
                          <a:gd name="T41" fmla="*/ 0 h 1801"/>
                          <a:gd name="T42" fmla="*/ 0 w 1411"/>
                          <a:gd name="T43" fmla="*/ 0 h 1801"/>
                          <a:gd name="T44" fmla="*/ 0 w 1411"/>
                          <a:gd name="T45" fmla="*/ 0 h 1801"/>
                          <a:gd name="T46" fmla="*/ 0 w 1411"/>
                          <a:gd name="T47" fmla="*/ 0 h 1801"/>
                          <a:gd name="T48" fmla="*/ 0 w 1411"/>
                          <a:gd name="T49" fmla="*/ 0 h 1801"/>
                          <a:gd name="T50" fmla="*/ 0 w 1411"/>
                          <a:gd name="T51" fmla="*/ 0 h 1801"/>
                          <a:gd name="T52" fmla="*/ 0 w 1411"/>
                          <a:gd name="T53" fmla="*/ 0 h 1801"/>
                          <a:gd name="T54" fmla="*/ 0 w 1411"/>
                          <a:gd name="T55" fmla="*/ 0 h 1801"/>
                          <a:gd name="T56" fmla="*/ 0 w 1411"/>
                          <a:gd name="T57" fmla="*/ 0 h 1801"/>
                          <a:gd name="T58" fmla="*/ 0 w 1411"/>
                          <a:gd name="T59" fmla="*/ 0 h 1801"/>
                          <a:gd name="T60" fmla="*/ 0 w 1411"/>
                          <a:gd name="T61" fmla="*/ 0 h 1801"/>
                          <a:gd name="T62" fmla="*/ 0 w 1411"/>
                          <a:gd name="T63" fmla="*/ 0 h 1801"/>
                          <a:gd name="T64" fmla="*/ 0 w 1411"/>
                          <a:gd name="T65" fmla="*/ 0 h 1801"/>
                          <a:gd name="T66" fmla="*/ 0 w 1411"/>
                          <a:gd name="T67" fmla="*/ 0 h 1801"/>
                          <a:gd name="T68" fmla="*/ 0 w 1411"/>
                          <a:gd name="T69" fmla="*/ 0 h 1801"/>
                          <a:gd name="T70" fmla="*/ 0 w 1411"/>
                          <a:gd name="T71" fmla="*/ 0 h 1801"/>
                          <a:gd name="T72" fmla="*/ 0 w 1411"/>
                          <a:gd name="T73" fmla="*/ 0 h 1801"/>
                          <a:gd name="T74" fmla="*/ 0 w 1411"/>
                          <a:gd name="T75" fmla="*/ 0 h 1801"/>
                          <a:gd name="T76" fmla="*/ 0 w 1411"/>
                          <a:gd name="T77" fmla="*/ 0 h 1801"/>
                          <a:gd name="T78" fmla="*/ 0 w 1411"/>
                          <a:gd name="T79" fmla="*/ 0 h 1801"/>
                          <a:gd name="T80" fmla="*/ 0 w 1411"/>
                          <a:gd name="T81" fmla="*/ 0 h 1801"/>
                          <a:gd name="T82" fmla="*/ 0 w 1411"/>
                          <a:gd name="T83" fmla="*/ 0 h 1801"/>
                          <a:gd name="T84" fmla="*/ 0 w 1411"/>
                          <a:gd name="T85" fmla="*/ 0 h 1801"/>
                          <a:gd name="T86" fmla="*/ 0 w 1411"/>
                          <a:gd name="T87" fmla="*/ 0 h 1801"/>
                          <a:gd name="T88" fmla="*/ 0 w 1411"/>
                          <a:gd name="T89" fmla="*/ 0 h 1801"/>
                          <a:gd name="T90" fmla="*/ 0 w 1411"/>
                          <a:gd name="T91" fmla="*/ 0 h 1801"/>
                          <a:gd name="T92" fmla="*/ 0 w 1411"/>
                          <a:gd name="T93" fmla="*/ 0 h 1801"/>
                          <a:gd name="T94" fmla="*/ 0 w 1411"/>
                          <a:gd name="T95" fmla="*/ 0 h 1801"/>
                          <a:gd name="T96" fmla="*/ 0 w 1411"/>
                          <a:gd name="T97" fmla="*/ 0 h 1801"/>
                          <a:gd name="T98" fmla="*/ 0 w 1411"/>
                          <a:gd name="T99" fmla="*/ 0 h 1801"/>
                          <a:gd name="T100" fmla="*/ 0 w 1411"/>
                          <a:gd name="T101" fmla="*/ 0 h 1801"/>
                          <a:gd name="T102" fmla="*/ 0 w 1411"/>
                          <a:gd name="T103" fmla="*/ 0 h 1801"/>
                          <a:gd name="T104" fmla="*/ 0 w 1411"/>
                          <a:gd name="T105" fmla="*/ 0 h 1801"/>
                          <a:gd name="T106" fmla="*/ 0 w 1411"/>
                          <a:gd name="T107" fmla="*/ 0 h 1801"/>
                          <a:gd name="T108" fmla="*/ 0 w 1411"/>
                          <a:gd name="T109" fmla="*/ 0 h 1801"/>
                          <a:gd name="T110" fmla="*/ 0 w 1411"/>
                          <a:gd name="T111" fmla="*/ 0 h 1801"/>
                          <a:gd name="T112" fmla="*/ 0 w 1411"/>
                          <a:gd name="T113" fmla="*/ 0 h 1801"/>
                          <a:gd name="T114" fmla="*/ 0 w 1411"/>
                          <a:gd name="T115" fmla="*/ 0 h 1801"/>
                          <a:gd name="T116" fmla="*/ 0 w 1411"/>
                          <a:gd name="T117" fmla="*/ 0 h 1801"/>
                          <a:gd name="T118" fmla="*/ 0 w 1411"/>
                          <a:gd name="T119" fmla="*/ 0 h 1801"/>
                          <a:gd name="T120" fmla="*/ 0 w 1411"/>
                          <a:gd name="T121" fmla="*/ 0 h 1801"/>
                          <a:gd name="T122" fmla="*/ 0 w 1411"/>
                          <a:gd name="T123" fmla="*/ 0 h 180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11"/>
                          <a:gd name="T187" fmla="*/ 0 h 1801"/>
                          <a:gd name="T188" fmla="*/ 1411 w 1411"/>
                          <a:gd name="T189" fmla="*/ 1801 h 180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95" name="Freeform 20"/>
                      <p:cNvSpPr>
                        <a:spLocks/>
                      </p:cNvSpPr>
                      <p:nvPr/>
                    </p:nvSpPr>
                    <p:spPr bwMode="auto">
                      <a:xfrm>
                        <a:off x="3664" y="1777"/>
                        <a:ext cx="423" cy="319"/>
                      </a:xfrm>
                      <a:custGeom>
                        <a:avLst/>
                        <a:gdLst>
                          <a:gd name="T0" fmla="*/ 0 w 1669"/>
                          <a:gd name="T1" fmla="*/ 0 h 1690"/>
                          <a:gd name="T2" fmla="*/ 0 w 1669"/>
                          <a:gd name="T3" fmla="*/ 0 h 1690"/>
                          <a:gd name="T4" fmla="*/ 0 w 1669"/>
                          <a:gd name="T5" fmla="*/ 0 h 1690"/>
                          <a:gd name="T6" fmla="*/ 0 w 1669"/>
                          <a:gd name="T7" fmla="*/ 0 h 1690"/>
                          <a:gd name="T8" fmla="*/ 0 w 1669"/>
                          <a:gd name="T9" fmla="*/ 0 h 1690"/>
                          <a:gd name="T10" fmla="*/ 0 w 1669"/>
                          <a:gd name="T11" fmla="*/ 0 h 1690"/>
                          <a:gd name="T12" fmla="*/ 0 w 1669"/>
                          <a:gd name="T13" fmla="*/ 0 h 1690"/>
                          <a:gd name="T14" fmla="*/ 0 w 1669"/>
                          <a:gd name="T15" fmla="*/ 0 h 1690"/>
                          <a:gd name="T16" fmla="*/ 0 w 1669"/>
                          <a:gd name="T17" fmla="*/ 0 h 1690"/>
                          <a:gd name="T18" fmla="*/ 0 w 1669"/>
                          <a:gd name="T19" fmla="*/ 0 h 1690"/>
                          <a:gd name="T20" fmla="*/ 0 w 1669"/>
                          <a:gd name="T21" fmla="*/ 0 h 1690"/>
                          <a:gd name="T22" fmla="*/ 0 w 1669"/>
                          <a:gd name="T23" fmla="*/ 0 h 1690"/>
                          <a:gd name="T24" fmla="*/ 0 w 1669"/>
                          <a:gd name="T25" fmla="*/ 0 h 1690"/>
                          <a:gd name="T26" fmla="*/ 0 w 1669"/>
                          <a:gd name="T27" fmla="*/ 0 h 1690"/>
                          <a:gd name="T28" fmla="*/ 0 w 1669"/>
                          <a:gd name="T29" fmla="*/ 0 h 1690"/>
                          <a:gd name="T30" fmla="*/ 0 w 1669"/>
                          <a:gd name="T31" fmla="*/ 0 h 1690"/>
                          <a:gd name="T32" fmla="*/ 0 w 1669"/>
                          <a:gd name="T33" fmla="*/ 0 h 1690"/>
                          <a:gd name="T34" fmla="*/ 0 w 1669"/>
                          <a:gd name="T35" fmla="*/ 0 h 1690"/>
                          <a:gd name="T36" fmla="*/ 0 w 1669"/>
                          <a:gd name="T37" fmla="*/ 0 h 1690"/>
                          <a:gd name="T38" fmla="*/ 0 w 1669"/>
                          <a:gd name="T39" fmla="*/ 0 h 1690"/>
                          <a:gd name="T40" fmla="*/ 0 w 1669"/>
                          <a:gd name="T41" fmla="*/ 0 h 1690"/>
                          <a:gd name="T42" fmla="*/ 0 w 1669"/>
                          <a:gd name="T43" fmla="*/ 0 h 1690"/>
                          <a:gd name="T44" fmla="*/ 0 w 1669"/>
                          <a:gd name="T45" fmla="*/ 0 h 1690"/>
                          <a:gd name="T46" fmla="*/ 0 w 1669"/>
                          <a:gd name="T47" fmla="*/ 0 h 1690"/>
                          <a:gd name="T48" fmla="*/ 0 w 1669"/>
                          <a:gd name="T49" fmla="*/ 0 h 1690"/>
                          <a:gd name="T50" fmla="*/ 0 w 1669"/>
                          <a:gd name="T51" fmla="*/ 0 h 1690"/>
                          <a:gd name="T52" fmla="*/ 0 w 1669"/>
                          <a:gd name="T53" fmla="*/ 0 h 1690"/>
                          <a:gd name="T54" fmla="*/ 0 w 1669"/>
                          <a:gd name="T55" fmla="*/ 0 h 1690"/>
                          <a:gd name="T56" fmla="*/ 0 w 1669"/>
                          <a:gd name="T57" fmla="*/ 0 h 1690"/>
                          <a:gd name="T58" fmla="*/ 0 w 1669"/>
                          <a:gd name="T59" fmla="*/ 0 h 1690"/>
                          <a:gd name="T60" fmla="*/ 0 w 1669"/>
                          <a:gd name="T61" fmla="*/ 0 h 1690"/>
                          <a:gd name="T62" fmla="*/ 0 w 1669"/>
                          <a:gd name="T63" fmla="*/ 0 h 1690"/>
                          <a:gd name="T64" fmla="*/ 0 w 1669"/>
                          <a:gd name="T65" fmla="*/ 0 h 1690"/>
                          <a:gd name="T66" fmla="*/ 0 w 1669"/>
                          <a:gd name="T67" fmla="*/ 0 h 1690"/>
                          <a:gd name="T68" fmla="*/ 0 w 1669"/>
                          <a:gd name="T69" fmla="*/ 0 h 1690"/>
                          <a:gd name="T70" fmla="*/ 0 w 1669"/>
                          <a:gd name="T71" fmla="*/ 0 h 1690"/>
                          <a:gd name="T72" fmla="*/ 0 w 1669"/>
                          <a:gd name="T73" fmla="*/ 0 h 1690"/>
                          <a:gd name="T74" fmla="*/ 0 w 1669"/>
                          <a:gd name="T75" fmla="*/ 0 h 1690"/>
                          <a:gd name="T76" fmla="*/ 0 w 1669"/>
                          <a:gd name="T77" fmla="*/ 0 h 1690"/>
                          <a:gd name="T78" fmla="*/ 0 w 1669"/>
                          <a:gd name="T79" fmla="*/ 0 h 1690"/>
                          <a:gd name="T80" fmla="*/ 0 w 1669"/>
                          <a:gd name="T81" fmla="*/ 0 h 1690"/>
                          <a:gd name="T82" fmla="*/ 0 w 1669"/>
                          <a:gd name="T83" fmla="*/ 0 h 1690"/>
                          <a:gd name="T84" fmla="*/ 0 w 1669"/>
                          <a:gd name="T85" fmla="*/ 0 h 1690"/>
                          <a:gd name="T86" fmla="*/ 0 w 1669"/>
                          <a:gd name="T87" fmla="*/ 0 h 1690"/>
                          <a:gd name="T88" fmla="*/ 0 w 1669"/>
                          <a:gd name="T89" fmla="*/ 0 h 1690"/>
                          <a:gd name="T90" fmla="*/ 0 w 1669"/>
                          <a:gd name="T91" fmla="*/ 0 h 1690"/>
                          <a:gd name="T92" fmla="*/ 0 w 1669"/>
                          <a:gd name="T93" fmla="*/ 0 h 1690"/>
                          <a:gd name="T94" fmla="*/ 0 w 1669"/>
                          <a:gd name="T95" fmla="*/ 0 h 1690"/>
                          <a:gd name="T96" fmla="*/ 0 w 1669"/>
                          <a:gd name="T97" fmla="*/ 0 h 1690"/>
                          <a:gd name="T98" fmla="*/ 0 w 1669"/>
                          <a:gd name="T99" fmla="*/ 0 h 1690"/>
                          <a:gd name="T100" fmla="*/ 0 w 1669"/>
                          <a:gd name="T101" fmla="*/ 0 h 169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669"/>
                          <a:gd name="T154" fmla="*/ 0 h 1690"/>
                          <a:gd name="T155" fmla="*/ 1669 w 1669"/>
                          <a:gd name="T156" fmla="*/ 1690 h 169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sp>
                  <p:nvSpPr>
                    <p:cNvPr id="82991" name="Freeform 22"/>
                    <p:cNvSpPr>
                      <a:spLocks/>
                    </p:cNvSpPr>
                    <p:nvPr/>
                  </p:nvSpPr>
                  <p:spPr bwMode="auto">
                    <a:xfrm>
                      <a:off x="2890" y="1507"/>
                      <a:ext cx="382" cy="520"/>
                    </a:xfrm>
                    <a:custGeom>
                      <a:avLst/>
                      <a:gdLst>
                        <a:gd name="T0" fmla="*/ 0 w 1498"/>
                        <a:gd name="T1" fmla="*/ 0 h 2761"/>
                        <a:gd name="T2" fmla="*/ 0 w 1498"/>
                        <a:gd name="T3" fmla="*/ 0 h 2761"/>
                        <a:gd name="T4" fmla="*/ 0 w 1498"/>
                        <a:gd name="T5" fmla="*/ 0 h 2761"/>
                        <a:gd name="T6" fmla="*/ 0 w 1498"/>
                        <a:gd name="T7" fmla="*/ 0 h 2761"/>
                        <a:gd name="T8" fmla="*/ 0 w 1498"/>
                        <a:gd name="T9" fmla="*/ 0 h 2761"/>
                        <a:gd name="T10" fmla="*/ 0 w 1498"/>
                        <a:gd name="T11" fmla="*/ 0 h 2761"/>
                        <a:gd name="T12" fmla="*/ 0 w 1498"/>
                        <a:gd name="T13" fmla="*/ 0 h 2761"/>
                        <a:gd name="T14" fmla="*/ 0 w 1498"/>
                        <a:gd name="T15" fmla="*/ 0 h 2761"/>
                        <a:gd name="T16" fmla="*/ 0 w 1498"/>
                        <a:gd name="T17" fmla="*/ 0 h 2761"/>
                        <a:gd name="T18" fmla="*/ 0 w 1498"/>
                        <a:gd name="T19" fmla="*/ 0 h 2761"/>
                        <a:gd name="T20" fmla="*/ 0 w 1498"/>
                        <a:gd name="T21" fmla="*/ 0 h 2761"/>
                        <a:gd name="T22" fmla="*/ 0 w 1498"/>
                        <a:gd name="T23" fmla="*/ 0 h 2761"/>
                        <a:gd name="T24" fmla="*/ 0 w 1498"/>
                        <a:gd name="T25" fmla="*/ 0 h 2761"/>
                        <a:gd name="T26" fmla="*/ 0 w 1498"/>
                        <a:gd name="T27" fmla="*/ 0 h 2761"/>
                        <a:gd name="T28" fmla="*/ 0 w 1498"/>
                        <a:gd name="T29" fmla="*/ 0 h 2761"/>
                        <a:gd name="T30" fmla="*/ 0 w 1498"/>
                        <a:gd name="T31" fmla="*/ 0 h 2761"/>
                        <a:gd name="T32" fmla="*/ 0 w 1498"/>
                        <a:gd name="T33" fmla="*/ 0 h 2761"/>
                        <a:gd name="T34" fmla="*/ 0 w 1498"/>
                        <a:gd name="T35" fmla="*/ 0 h 2761"/>
                        <a:gd name="T36" fmla="*/ 0 w 1498"/>
                        <a:gd name="T37" fmla="*/ 0 h 2761"/>
                        <a:gd name="T38" fmla="*/ 0 w 1498"/>
                        <a:gd name="T39" fmla="*/ 0 h 2761"/>
                        <a:gd name="T40" fmla="*/ 0 w 1498"/>
                        <a:gd name="T41" fmla="*/ 0 h 2761"/>
                        <a:gd name="T42" fmla="*/ 0 w 1498"/>
                        <a:gd name="T43" fmla="*/ 0 h 2761"/>
                        <a:gd name="T44" fmla="*/ 0 w 1498"/>
                        <a:gd name="T45" fmla="*/ 0 h 2761"/>
                        <a:gd name="T46" fmla="*/ 0 w 1498"/>
                        <a:gd name="T47" fmla="*/ 0 h 2761"/>
                        <a:gd name="T48" fmla="*/ 0 w 1498"/>
                        <a:gd name="T49" fmla="*/ 0 h 2761"/>
                        <a:gd name="T50" fmla="*/ 0 w 1498"/>
                        <a:gd name="T51" fmla="*/ 0 h 2761"/>
                        <a:gd name="T52" fmla="*/ 0 w 1498"/>
                        <a:gd name="T53" fmla="*/ 0 h 2761"/>
                        <a:gd name="T54" fmla="*/ 0 w 1498"/>
                        <a:gd name="T55" fmla="*/ 0 h 2761"/>
                        <a:gd name="T56" fmla="*/ 0 w 1498"/>
                        <a:gd name="T57" fmla="*/ 0 h 2761"/>
                        <a:gd name="T58" fmla="*/ 0 w 1498"/>
                        <a:gd name="T59" fmla="*/ 0 h 2761"/>
                        <a:gd name="T60" fmla="*/ 0 w 1498"/>
                        <a:gd name="T61" fmla="*/ 0 h 2761"/>
                        <a:gd name="T62" fmla="*/ 0 w 1498"/>
                        <a:gd name="T63" fmla="*/ 0 h 2761"/>
                        <a:gd name="T64" fmla="*/ 0 w 1498"/>
                        <a:gd name="T65" fmla="*/ 0 h 2761"/>
                        <a:gd name="T66" fmla="*/ 0 w 1498"/>
                        <a:gd name="T67" fmla="*/ 0 h 2761"/>
                        <a:gd name="T68" fmla="*/ 0 w 1498"/>
                        <a:gd name="T69" fmla="*/ 0 h 2761"/>
                        <a:gd name="T70" fmla="*/ 0 w 1498"/>
                        <a:gd name="T71" fmla="*/ 0 h 2761"/>
                        <a:gd name="T72" fmla="*/ 0 w 1498"/>
                        <a:gd name="T73" fmla="*/ 0 h 2761"/>
                        <a:gd name="T74" fmla="*/ 0 w 1498"/>
                        <a:gd name="T75" fmla="*/ 0 h 2761"/>
                        <a:gd name="T76" fmla="*/ 0 w 1498"/>
                        <a:gd name="T77" fmla="*/ 0 h 2761"/>
                        <a:gd name="T78" fmla="*/ 0 w 1498"/>
                        <a:gd name="T79" fmla="*/ 0 h 2761"/>
                        <a:gd name="T80" fmla="*/ 0 w 1498"/>
                        <a:gd name="T81" fmla="*/ 0 h 2761"/>
                        <a:gd name="T82" fmla="*/ 0 w 1498"/>
                        <a:gd name="T83" fmla="*/ 0 h 2761"/>
                        <a:gd name="T84" fmla="*/ 0 w 1498"/>
                        <a:gd name="T85" fmla="*/ 0 h 2761"/>
                        <a:gd name="T86" fmla="*/ 0 w 1498"/>
                        <a:gd name="T87" fmla="*/ 0 h 2761"/>
                        <a:gd name="T88" fmla="*/ 0 w 1498"/>
                        <a:gd name="T89" fmla="*/ 0 h 2761"/>
                        <a:gd name="T90" fmla="*/ 0 w 1498"/>
                        <a:gd name="T91" fmla="*/ 0 h 2761"/>
                        <a:gd name="T92" fmla="*/ 0 w 1498"/>
                        <a:gd name="T93" fmla="*/ 0 h 2761"/>
                        <a:gd name="T94" fmla="*/ 0 w 1498"/>
                        <a:gd name="T95" fmla="*/ 0 h 2761"/>
                        <a:gd name="T96" fmla="*/ 0 w 1498"/>
                        <a:gd name="T97" fmla="*/ 0 h 2761"/>
                        <a:gd name="T98" fmla="*/ 0 w 1498"/>
                        <a:gd name="T99" fmla="*/ 0 h 2761"/>
                        <a:gd name="T100" fmla="*/ 0 w 1498"/>
                        <a:gd name="T101" fmla="*/ 0 h 2761"/>
                        <a:gd name="T102" fmla="*/ 0 w 1498"/>
                        <a:gd name="T103" fmla="*/ 0 h 2761"/>
                        <a:gd name="T104" fmla="*/ 0 w 1498"/>
                        <a:gd name="T105" fmla="*/ 0 h 2761"/>
                        <a:gd name="T106" fmla="*/ 0 w 1498"/>
                        <a:gd name="T107" fmla="*/ 0 h 2761"/>
                        <a:gd name="T108" fmla="*/ 0 w 1498"/>
                        <a:gd name="T109" fmla="*/ 0 h 2761"/>
                        <a:gd name="T110" fmla="*/ 0 w 1498"/>
                        <a:gd name="T111" fmla="*/ 0 h 2761"/>
                        <a:gd name="T112" fmla="*/ 0 w 1498"/>
                        <a:gd name="T113" fmla="*/ 0 h 2761"/>
                        <a:gd name="T114" fmla="*/ 0 w 1498"/>
                        <a:gd name="T115" fmla="*/ 0 h 2761"/>
                        <a:gd name="T116" fmla="*/ 0 w 1498"/>
                        <a:gd name="T117" fmla="*/ 0 h 276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498"/>
                        <a:gd name="T178" fmla="*/ 0 h 2761"/>
                        <a:gd name="T179" fmla="*/ 1498 w 1498"/>
                        <a:gd name="T180" fmla="*/ 2761 h 2761"/>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grpSp>
            <p:grpSp>
              <p:nvGrpSpPr>
                <p:cNvPr id="82961" name="Group 55"/>
                <p:cNvGrpSpPr>
                  <a:grpSpLocks/>
                </p:cNvGrpSpPr>
                <p:nvPr/>
              </p:nvGrpSpPr>
              <p:grpSpPr bwMode="auto">
                <a:xfrm>
                  <a:off x="721" y="537"/>
                  <a:ext cx="3871" cy="2277"/>
                  <a:chOff x="721" y="537"/>
                  <a:chExt cx="3871" cy="2277"/>
                </a:xfrm>
              </p:grpSpPr>
              <p:grpSp>
                <p:nvGrpSpPr>
                  <p:cNvPr id="82962" name="Group 54"/>
                  <p:cNvGrpSpPr>
                    <a:grpSpLocks/>
                  </p:cNvGrpSpPr>
                  <p:nvPr/>
                </p:nvGrpSpPr>
                <p:grpSpPr bwMode="auto">
                  <a:xfrm>
                    <a:off x="721" y="537"/>
                    <a:ext cx="3871" cy="1770"/>
                    <a:chOff x="721" y="537"/>
                    <a:chExt cx="3871" cy="1770"/>
                  </a:xfrm>
                </p:grpSpPr>
                <p:grpSp>
                  <p:nvGrpSpPr>
                    <p:cNvPr id="82971" name="Group 52"/>
                    <p:cNvGrpSpPr>
                      <a:grpSpLocks/>
                    </p:cNvGrpSpPr>
                    <p:nvPr/>
                  </p:nvGrpSpPr>
                  <p:grpSpPr bwMode="auto">
                    <a:xfrm>
                      <a:off x="2341" y="537"/>
                      <a:ext cx="2251" cy="1500"/>
                      <a:chOff x="2341" y="537"/>
                      <a:chExt cx="2251" cy="1500"/>
                    </a:xfrm>
                  </p:grpSpPr>
                  <p:sp>
                    <p:nvSpPr>
                      <p:cNvPr id="82977" name="Freeform 27"/>
                      <p:cNvSpPr>
                        <a:spLocks/>
                      </p:cNvSpPr>
                      <p:nvPr/>
                    </p:nvSpPr>
                    <p:spPr bwMode="auto">
                      <a:xfrm>
                        <a:off x="3424" y="1270"/>
                        <a:ext cx="413" cy="459"/>
                      </a:xfrm>
                      <a:custGeom>
                        <a:avLst/>
                        <a:gdLst>
                          <a:gd name="T0" fmla="*/ 0 w 1625"/>
                          <a:gd name="T1" fmla="*/ 0 h 2434"/>
                          <a:gd name="T2" fmla="*/ 0 w 1625"/>
                          <a:gd name="T3" fmla="*/ 0 h 2434"/>
                          <a:gd name="T4" fmla="*/ 0 w 1625"/>
                          <a:gd name="T5" fmla="*/ 0 h 2434"/>
                          <a:gd name="T6" fmla="*/ 0 w 1625"/>
                          <a:gd name="T7" fmla="*/ 0 h 2434"/>
                          <a:gd name="T8" fmla="*/ 0 w 1625"/>
                          <a:gd name="T9" fmla="*/ 0 h 2434"/>
                          <a:gd name="T10" fmla="*/ 0 w 1625"/>
                          <a:gd name="T11" fmla="*/ 0 h 2434"/>
                          <a:gd name="T12" fmla="*/ 0 w 1625"/>
                          <a:gd name="T13" fmla="*/ 0 h 2434"/>
                          <a:gd name="T14" fmla="*/ 0 w 1625"/>
                          <a:gd name="T15" fmla="*/ 0 h 2434"/>
                          <a:gd name="T16" fmla="*/ 0 w 1625"/>
                          <a:gd name="T17" fmla="*/ 0 h 2434"/>
                          <a:gd name="T18" fmla="*/ 0 w 1625"/>
                          <a:gd name="T19" fmla="*/ 0 h 2434"/>
                          <a:gd name="T20" fmla="*/ 0 w 1625"/>
                          <a:gd name="T21" fmla="*/ 0 h 2434"/>
                          <a:gd name="T22" fmla="*/ 0 w 1625"/>
                          <a:gd name="T23" fmla="*/ 0 h 2434"/>
                          <a:gd name="T24" fmla="*/ 0 w 1625"/>
                          <a:gd name="T25" fmla="*/ 0 h 2434"/>
                          <a:gd name="T26" fmla="*/ 0 w 1625"/>
                          <a:gd name="T27" fmla="*/ 0 h 2434"/>
                          <a:gd name="T28" fmla="*/ 0 w 1625"/>
                          <a:gd name="T29" fmla="*/ 0 h 2434"/>
                          <a:gd name="T30" fmla="*/ 0 w 1625"/>
                          <a:gd name="T31" fmla="*/ 0 h 2434"/>
                          <a:gd name="T32" fmla="*/ 0 w 1625"/>
                          <a:gd name="T33" fmla="*/ 0 h 2434"/>
                          <a:gd name="T34" fmla="*/ 0 w 1625"/>
                          <a:gd name="T35" fmla="*/ 0 h 2434"/>
                          <a:gd name="T36" fmla="*/ 0 w 1625"/>
                          <a:gd name="T37" fmla="*/ 0 h 2434"/>
                          <a:gd name="T38" fmla="*/ 0 w 1625"/>
                          <a:gd name="T39" fmla="*/ 0 h 2434"/>
                          <a:gd name="T40" fmla="*/ 0 w 1625"/>
                          <a:gd name="T41" fmla="*/ 0 h 2434"/>
                          <a:gd name="T42" fmla="*/ 0 w 1625"/>
                          <a:gd name="T43" fmla="*/ 0 h 2434"/>
                          <a:gd name="T44" fmla="*/ 0 w 1625"/>
                          <a:gd name="T45" fmla="*/ 0 h 2434"/>
                          <a:gd name="T46" fmla="*/ 0 w 1625"/>
                          <a:gd name="T47" fmla="*/ 0 h 2434"/>
                          <a:gd name="T48" fmla="*/ 0 w 1625"/>
                          <a:gd name="T49" fmla="*/ 0 h 2434"/>
                          <a:gd name="T50" fmla="*/ 0 w 1625"/>
                          <a:gd name="T51" fmla="*/ 0 h 2434"/>
                          <a:gd name="T52" fmla="*/ 0 w 1625"/>
                          <a:gd name="T53" fmla="*/ 0 h 2434"/>
                          <a:gd name="T54" fmla="*/ 0 w 1625"/>
                          <a:gd name="T55" fmla="*/ 0 h 2434"/>
                          <a:gd name="T56" fmla="*/ 0 w 1625"/>
                          <a:gd name="T57" fmla="*/ 0 h 2434"/>
                          <a:gd name="T58" fmla="*/ 0 w 1625"/>
                          <a:gd name="T59" fmla="*/ 0 h 2434"/>
                          <a:gd name="T60" fmla="*/ 0 w 1625"/>
                          <a:gd name="T61" fmla="*/ 0 h 2434"/>
                          <a:gd name="T62" fmla="*/ 0 w 1625"/>
                          <a:gd name="T63" fmla="*/ 0 h 243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625"/>
                          <a:gd name="T97" fmla="*/ 0 h 2434"/>
                          <a:gd name="T98" fmla="*/ 1625 w 1625"/>
                          <a:gd name="T99" fmla="*/ 2434 h 243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nvGrpSpPr>
                      <p:cNvPr id="82978" name="Group 51"/>
                      <p:cNvGrpSpPr>
                        <a:grpSpLocks/>
                      </p:cNvGrpSpPr>
                      <p:nvPr/>
                    </p:nvGrpSpPr>
                    <p:grpSpPr bwMode="auto">
                      <a:xfrm>
                        <a:off x="2341" y="537"/>
                        <a:ext cx="2251" cy="1500"/>
                        <a:chOff x="2341" y="537"/>
                        <a:chExt cx="2251" cy="1500"/>
                      </a:xfrm>
                    </p:grpSpPr>
                    <p:sp>
                      <p:nvSpPr>
                        <p:cNvPr id="82979" name="Freeform 21"/>
                        <p:cNvSpPr>
                          <a:spLocks/>
                        </p:cNvSpPr>
                        <p:nvPr/>
                      </p:nvSpPr>
                      <p:spPr bwMode="auto">
                        <a:xfrm>
                          <a:off x="3235" y="1717"/>
                          <a:ext cx="432" cy="320"/>
                        </a:xfrm>
                        <a:custGeom>
                          <a:avLst/>
                          <a:gdLst>
                            <a:gd name="T0" fmla="*/ 0 w 1700"/>
                            <a:gd name="T1" fmla="*/ 0 h 1701"/>
                            <a:gd name="T2" fmla="*/ 0 w 1700"/>
                            <a:gd name="T3" fmla="*/ 0 h 1701"/>
                            <a:gd name="T4" fmla="*/ 0 w 1700"/>
                            <a:gd name="T5" fmla="*/ 0 h 1701"/>
                            <a:gd name="T6" fmla="*/ 0 w 1700"/>
                            <a:gd name="T7" fmla="*/ 0 h 1701"/>
                            <a:gd name="T8" fmla="*/ 0 w 1700"/>
                            <a:gd name="T9" fmla="*/ 0 h 1701"/>
                            <a:gd name="T10" fmla="*/ 0 w 1700"/>
                            <a:gd name="T11" fmla="*/ 0 h 1701"/>
                            <a:gd name="T12" fmla="*/ 0 w 1700"/>
                            <a:gd name="T13" fmla="*/ 0 h 1701"/>
                            <a:gd name="T14" fmla="*/ 0 w 1700"/>
                            <a:gd name="T15" fmla="*/ 0 h 1701"/>
                            <a:gd name="T16" fmla="*/ 0 w 1700"/>
                            <a:gd name="T17" fmla="*/ 0 h 1701"/>
                            <a:gd name="T18" fmla="*/ 0 w 1700"/>
                            <a:gd name="T19" fmla="*/ 0 h 1701"/>
                            <a:gd name="T20" fmla="*/ 0 w 1700"/>
                            <a:gd name="T21" fmla="*/ 0 h 1701"/>
                            <a:gd name="T22" fmla="*/ 0 w 1700"/>
                            <a:gd name="T23" fmla="*/ 0 h 1701"/>
                            <a:gd name="T24" fmla="*/ 0 w 1700"/>
                            <a:gd name="T25" fmla="*/ 0 h 1701"/>
                            <a:gd name="T26" fmla="*/ 0 w 1700"/>
                            <a:gd name="T27" fmla="*/ 0 h 1701"/>
                            <a:gd name="T28" fmla="*/ 0 w 1700"/>
                            <a:gd name="T29" fmla="*/ 0 h 1701"/>
                            <a:gd name="T30" fmla="*/ 0 w 1700"/>
                            <a:gd name="T31" fmla="*/ 0 h 1701"/>
                            <a:gd name="T32" fmla="*/ 0 w 1700"/>
                            <a:gd name="T33" fmla="*/ 0 h 1701"/>
                            <a:gd name="T34" fmla="*/ 0 w 1700"/>
                            <a:gd name="T35" fmla="*/ 0 h 1701"/>
                            <a:gd name="T36" fmla="*/ 0 w 1700"/>
                            <a:gd name="T37" fmla="*/ 0 h 1701"/>
                            <a:gd name="T38" fmla="*/ 0 w 1700"/>
                            <a:gd name="T39" fmla="*/ 0 h 1701"/>
                            <a:gd name="T40" fmla="*/ 0 w 1700"/>
                            <a:gd name="T41" fmla="*/ 0 h 1701"/>
                            <a:gd name="T42" fmla="*/ 0 w 1700"/>
                            <a:gd name="T43" fmla="*/ 0 h 1701"/>
                            <a:gd name="T44" fmla="*/ 0 w 1700"/>
                            <a:gd name="T45" fmla="*/ 0 h 1701"/>
                            <a:gd name="T46" fmla="*/ 0 w 1700"/>
                            <a:gd name="T47" fmla="*/ 0 h 1701"/>
                            <a:gd name="T48" fmla="*/ 0 w 1700"/>
                            <a:gd name="T49" fmla="*/ 0 h 1701"/>
                            <a:gd name="T50" fmla="*/ 0 w 1700"/>
                            <a:gd name="T51" fmla="*/ 0 h 1701"/>
                            <a:gd name="T52" fmla="*/ 0 w 1700"/>
                            <a:gd name="T53" fmla="*/ 0 h 1701"/>
                            <a:gd name="T54" fmla="*/ 0 w 1700"/>
                            <a:gd name="T55" fmla="*/ 0 h 1701"/>
                            <a:gd name="T56" fmla="*/ 0 w 1700"/>
                            <a:gd name="T57" fmla="*/ 0 h 1701"/>
                            <a:gd name="T58" fmla="*/ 0 w 1700"/>
                            <a:gd name="T59" fmla="*/ 0 h 1701"/>
                            <a:gd name="T60" fmla="*/ 0 w 1700"/>
                            <a:gd name="T61" fmla="*/ 0 h 1701"/>
                            <a:gd name="T62" fmla="*/ 0 w 1700"/>
                            <a:gd name="T63" fmla="*/ 0 h 1701"/>
                            <a:gd name="T64" fmla="*/ 0 w 1700"/>
                            <a:gd name="T65" fmla="*/ 0 h 1701"/>
                            <a:gd name="T66" fmla="*/ 0 w 1700"/>
                            <a:gd name="T67" fmla="*/ 0 h 1701"/>
                            <a:gd name="T68" fmla="*/ 0 w 1700"/>
                            <a:gd name="T69" fmla="*/ 0 h 1701"/>
                            <a:gd name="T70" fmla="*/ 0 w 1700"/>
                            <a:gd name="T71" fmla="*/ 0 h 1701"/>
                            <a:gd name="T72" fmla="*/ 0 w 1700"/>
                            <a:gd name="T73" fmla="*/ 0 h 1701"/>
                            <a:gd name="T74" fmla="*/ 0 w 1700"/>
                            <a:gd name="T75" fmla="*/ 0 h 1701"/>
                            <a:gd name="T76" fmla="*/ 0 w 1700"/>
                            <a:gd name="T77" fmla="*/ 0 h 1701"/>
                            <a:gd name="T78" fmla="*/ 0 w 1700"/>
                            <a:gd name="T79" fmla="*/ 0 h 1701"/>
                            <a:gd name="T80" fmla="*/ 0 w 1700"/>
                            <a:gd name="T81" fmla="*/ 0 h 1701"/>
                            <a:gd name="T82" fmla="*/ 0 w 1700"/>
                            <a:gd name="T83" fmla="*/ 0 h 1701"/>
                            <a:gd name="T84" fmla="*/ 0 w 1700"/>
                            <a:gd name="T85" fmla="*/ 0 h 1701"/>
                            <a:gd name="T86" fmla="*/ 0 w 1700"/>
                            <a:gd name="T87" fmla="*/ 0 h 170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00"/>
                            <a:gd name="T133" fmla="*/ 0 h 1701"/>
                            <a:gd name="T134" fmla="*/ 1700 w 1700"/>
                            <a:gd name="T135" fmla="*/ 1701 h 1701"/>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80" name="Freeform 24"/>
                        <p:cNvSpPr>
                          <a:spLocks/>
                        </p:cNvSpPr>
                        <p:nvPr/>
                      </p:nvSpPr>
                      <p:spPr bwMode="auto">
                        <a:xfrm>
                          <a:off x="3211" y="1431"/>
                          <a:ext cx="265" cy="398"/>
                        </a:xfrm>
                        <a:custGeom>
                          <a:avLst/>
                          <a:gdLst>
                            <a:gd name="T0" fmla="*/ 0 w 1042"/>
                            <a:gd name="T1" fmla="*/ 0 h 2109"/>
                            <a:gd name="T2" fmla="*/ 0 w 1042"/>
                            <a:gd name="T3" fmla="*/ 0 h 2109"/>
                            <a:gd name="T4" fmla="*/ 0 w 1042"/>
                            <a:gd name="T5" fmla="*/ 0 h 2109"/>
                            <a:gd name="T6" fmla="*/ 0 w 1042"/>
                            <a:gd name="T7" fmla="*/ 0 h 2109"/>
                            <a:gd name="T8" fmla="*/ 0 w 1042"/>
                            <a:gd name="T9" fmla="*/ 0 h 2109"/>
                            <a:gd name="T10" fmla="*/ 0 w 1042"/>
                            <a:gd name="T11" fmla="*/ 0 h 2109"/>
                            <a:gd name="T12" fmla="*/ 0 w 1042"/>
                            <a:gd name="T13" fmla="*/ 0 h 2109"/>
                            <a:gd name="T14" fmla="*/ 0 w 1042"/>
                            <a:gd name="T15" fmla="*/ 0 h 2109"/>
                            <a:gd name="T16" fmla="*/ 0 w 1042"/>
                            <a:gd name="T17" fmla="*/ 0 h 2109"/>
                            <a:gd name="T18" fmla="*/ 0 w 1042"/>
                            <a:gd name="T19" fmla="*/ 0 h 2109"/>
                            <a:gd name="T20" fmla="*/ 0 w 1042"/>
                            <a:gd name="T21" fmla="*/ 0 h 2109"/>
                            <a:gd name="T22" fmla="*/ 0 w 1042"/>
                            <a:gd name="T23" fmla="*/ 0 h 2109"/>
                            <a:gd name="T24" fmla="*/ 0 w 1042"/>
                            <a:gd name="T25" fmla="*/ 0 h 2109"/>
                            <a:gd name="T26" fmla="*/ 0 w 1042"/>
                            <a:gd name="T27" fmla="*/ 0 h 2109"/>
                            <a:gd name="T28" fmla="*/ 0 w 1042"/>
                            <a:gd name="T29" fmla="*/ 0 h 2109"/>
                            <a:gd name="T30" fmla="*/ 0 w 1042"/>
                            <a:gd name="T31" fmla="*/ 0 h 2109"/>
                            <a:gd name="T32" fmla="*/ 0 w 1042"/>
                            <a:gd name="T33" fmla="*/ 0 h 2109"/>
                            <a:gd name="T34" fmla="*/ 0 w 1042"/>
                            <a:gd name="T35" fmla="*/ 0 h 2109"/>
                            <a:gd name="T36" fmla="*/ 0 w 1042"/>
                            <a:gd name="T37" fmla="*/ 0 h 2109"/>
                            <a:gd name="T38" fmla="*/ 0 w 1042"/>
                            <a:gd name="T39" fmla="*/ 0 h 2109"/>
                            <a:gd name="T40" fmla="*/ 0 w 1042"/>
                            <a:gd name="T41" fmla="*/ 0 h 2109"/>
                            <a:gd name="T42" fmla="*/ 0 w 1042"/>
                            <a:gd name="T43" fmla="*/ 0 h 2109"/>
                            <a:gd name="T44" fmla="*/ 0 w 1042"/>
                            <a:gd name="T45" fmla="*/ 0 h 2109"/>
                            <a:gd name="T46" fmla="*/ 0 w 1042"/>
                            <a:gd name="T47" fmla="*/ 0 h 2109"/>
                            <a:gd name="T48" fmla="*/ 0 w 1042"/>
                            <a:gd name="T49" fmla="*/ 0 h 2109"/>
                            <a:gd name="T50" fmla="*/ 0 w 1042"/>
                            <a:gd name="T51" fmla="*/ 0 h 2109"/>
                            <a:gd name="T52" fmla="*/ 0 w 1042"/>
                            <a:gd name="T53" fmla="*/ 0 h 2109"/>
                            <a:gd name="T54" fmla="*/ 0 w 1042"/>
                            <a:gd name="T55" fmla="*/ 0 h 2109"/>
                            <a:gd name="T56" fmla="*/ 0 w 1042"/>
                            <a:gd name="T57" fmla="*/ 0 h 2109"/>
                            <a:gd name="T58" fmla="*/ 0 w 1042"/>
                            <a:gd name="T59" fmla="*/ 0 h 2109"/>
                            <a:gd name="T60" fmla="*/ 0 w 1042"/>
                            <a:gd name="T61" fmla="*/ 0 h 2109"/>
                            <a:gd name="T62" fmla="*/ 0 w 1042"/>
                            <a:gd name="T63" fmla="*/ 0 h 2109"/>
                            <a:gd name="T64" fmla="*/ 0 w 1042"/>
                            <a:gd name="T65" fmla="*/ 0 h 2109"/>
                            <a:gd name="T66" fmla="*/ 0 w 1042"/>
                            <a:gd name="T67" fmla="*/ 0 h 2109"/>
                            <a:gd name="T68" fmla="*/ 0 w 1042"/>
                            <a:gd name="T69" fmla="*/ 0 h 210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42"/>
                            <a:gd name="T106" fmla="*/ 0 h 2109"/>
                            <a:gd name="T107" fmla="*/ 1042 w 1042"/>
                            <a:gd name="T108" fmla="*/ 2109 h 2109"/>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81" name="Freeform 26"/>
                        <p:cNvSpPr>
                          <a:spLocks/>
                        </p:cNvSpPr>
                        <p:nvPr/>
                      </p:nvSpPr>
                      <p:spPr bwMode="auto">
                        <a:xfrm>
                          <a:off x="2788" y="1521"/>
                          <a:ext cx="213" cy="263"/>
                        </a:xfrm>
                        <a:custGeom>
                          <a:avLst/>
                          <a:gdLst>
                            <a:gd name="T0" fmla="*/ 0 w 840"/>
                            <a:gd name="T1" fmla="*/ 0 h 1400"/>
                            <a:gd name="T2" fmla="*/ 0 w 840"/>
                            <a:gd name="T3" fmla="*/ 0 h 1400"/>
                            <a:gd name="T4" fmla="*/ 0 w 840"/>
                            <a:gd name="T5" fmla="*/ 0 h 1400"/>
                            <a:gd name="T6" fmla="*/ 0 w 840"/>
                            <a:gd name="T7" fmla="*/ 0 h 1400"/>
                            <a:gd name="T8" fmla="*/ 0 w 840"/>
                            <a:gd name="T9" fmla="*/ 0 h 1400"/>
                            <a:gd name="T10" fmla="*/ 0 w 840"/>
                            <a:gd name="T11" fmla="*/ 0 h 1400"/>
                            <a:gd name="T12" fmla="*/ 0 w 840"/>
                            <a:gd name="T13" fmla="*/ 0 h 1400"/>
                            <a:gd name="T14" fmla="*/ 0 w 840"/>
                            <a:gd name="T15" fmla="*/ 0 h 1400"/>
                            <a:gd name="T16" fmla="*/ 0 w 840"/>
                            <a:gd name="T17" fmla="*/ 0 h 1400"/>
                            <a:gd name="T18" fmla="*/ 0 w 840"/>
                            <a:gd name="T19" fmla="*/ 0 h 1400"/>
                            <a:gd name="T20" fmla="*/ 0 w 840"/>
                            <a:gd name="T21" fmla="*/ 0 h 1400"/>
                            <a:gd name="T22" fmla="*/ 0 w 840"/>
                            <a:gd name="T23" fmla="*/ 0 h 1400"/>
                            <a:gd name="T24" fmla="*/ 0 w 840"/>
                            <a:gd name="T25" fmla="*/ 0 h 1400"/>
                            <a:gd name="T26" fmla="*/ 0 w 840"/>
                            <a:gd name="T27" fmla="*/ 0 h 1400"/>
                            <a:gd name="T28" fmla="*/ 0 w 840"/>
                            <a:gd name="T29" fmla="*/ 0 h 1400"/>
                            <a:gd name="T30" fmla="*/ 0 w 840"/>
                            <a:gd name="T31" fmla="*/ 0 h 1400"/>
                            <a:gd name="T32" fmla="*/ 0 w 840"/>
                            <a:gd name="T33" fmla="*/ 0 h 1400"/>
                            <a:gd name="T34" fmla="*/ 0 w 840"/>
                            <a:gd name="T35" fmla="*/ 0 h 1400"/>
                            <a:gd name="T36" fmla="*/ 0 w 840"/>
                            <a:gd name="T37" fmla="*/ 0 h 1400"/>
                            <a:gd name="T38" fmla="*/ 0 w 840"/>
                            <a:gd name="T39" fmla="*/ 0 h 1400"/>
                            <a:gd name="T40" fmla="*/ 0 w 840"/>
                            <a:gd name="T41" fmla="*/ 0 h 1400"/>
                            <a:gd name="T42" fmla="*/ 0 w 840"/>
                            <a:gd name="T43" fmla="*/ 0 h 1400"/>
                            <a:gd name="T44" fmla="*/ 0 w 840"/>
                            <a:gd name="T45" fmla="*/ 0 h 1400"/>
                            <a:gd name="T46" fmla="*/ 0 w 840"/>
                            <a:gd name="T47" fmla="*/ 0 h 1400"/>
                            <a:gd name="T48" fmla="*/ 0 w 840"/>
                            <a:gd name="T49" fmla="*/ 0 h 1400"/>
                            <a:gd name="T50" fmla="*/ 0 w 840"/>
                            <a:gd name="T51" fmla="*/ 0 h 140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40"/>
                            <a:gd name="T79" fmla="*/ 0 h 1400"/>
                            <a:gd name="T80" fmla="*/ 840 w 840"/>
                            <a:gd name="T81" fmla="*/ 1400 h 140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82" name="Freeform 30"/>
                        <p:cNvSpPr>
                          <a:spLocks/>
                        </p:cNvSpPr>
                        <p:nvPr/>
                      </p:nvSpPr>
                      <p:spPr bwMode="auto">
                        <a:xfrm>
                          <a:off x="3537" y="1391"/>
                          <a:ext cx="180" cy="156"/>
                        </a:xfrm>
                        <a:custGeom>
                          <a:avLst/>
                          <a:gdLst>
                            <a:gd name="T0" fmla="*/ 0 w 714"/>
                            <a:gd name="T1" fmla="*/ 0 h 831"/>
                            <a:gd name="T2" fmla="*/ 0 w 714"/>
                            <a:gd name="T3" fmla="*/ 0 h 831"/>
                            <a:gd name="T4" fmla="*/ 0 w 714"/>
                            <a:gd name="T5" fmla="*/ 0 h 831"/>
                            <a:gd name="T6" fmla="*/ 0 w 714"/>
                            <a:gd name="T7" fmla="*/ 0 h 831"/>
                            <a:gd name="T8" fmla="*/ 0 w 714"/>
                            <a:gd name="T9" fmla="*/ 0 h 831"/>
                            <a:gd name="T10" fmla="*/ 0 w 714"/>
                            <a:gd name="T11" fmla="*/ 0 h 831"/>
                            <a:gd name="T12" fmla="*/ 0 w 714"/>
                            <a:gd name="T13" fmla="*/ 0 h 831"/>
                            <a:gd name="T14" fmla="*/ 0 w 714"/>
                            <a:gd name="T15" fmla="*/ 0 h 831"/>
                            <a:gd name="T16" fmla="*/ 0 w 714"/>
                            <a:gd name="T17" fmla="*/ 0 h 831"/>
                            <a:gd name="T18" fmla="*/ 0 w 714"/>
                            <a:gd name="T19" fmla="*/ 0 h 831"/>
                            <a:gd name="T20" fmla="*/ 0 w 714"/>
                            <a:gd name="T21" fmla="*/ 0 h 831"/>
                            <a:gd name="T22" fmla="*/ 0 w 714"/>
                            <a:gd name="T23" fmla="*/ 0 h 831"/>
                            <a:gd name="T24" fmla="*/ 0 w 714"/>
                            <a:gd name="T25" fmla="*/ 0 h 831"/>
                            <a:gd name="T26" fmla="*/ 0 w 714"/>
                            <a:gd name="T27" fmla="*/ 0 h 831"/>
                            <a:gd name="T28" fmla="*/ 0 w 714"/>
                            <a:gd name="T29" fmla="*/ 0 h 831"/>
                            <a:gd name="T30" fmla="*/ 0 w 714"/>
                            <a:gd name="T31" fmla="*/ 0 h 831"/>
                            <a:gd name="T32" fmla="*/ 0 w 714"/>
                            <a:gd name="T33" fmla="*/ 0 h 831"/>
                            <a:gd name="T34" fmla="*/ 0 w 714"/>
                            <a:gd name="T35" fmla="*/ 0 h 831"/>
                            <a:gd name="T36" fmla="*/ 0 w 714"/>
                            <a:gd name="T37" fmla="*/ 0 h 831"/>
                            <a:gd name="T38" fmla="*/ 0 w 714"/>
                            <a:gd name="T39" fmla="*/ 0 h 831"/>
                            <a:gd name="T40" fmla="*/ 0 w 714"/>
                            <a:gd name="T41" fmla="*/ 0 h 83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714"/>
                            <a:gd name="T64" fmla="*/ 0 h 831"/>
                            <a:gd name="T65" fmla="*/ 714 w 714"/>
                            <a:gd name="T66" fmla="*/ 831 h 83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nvGrpSpPr>
                        <p:cNvPr id="82983" name="Group 45"/>
                        <p:cNvGrpSpPr>
                          <a:grpSpLocks/>
                        </p:cNvGrpSpPr>
                        <p:nvPr/>
                      </p:nvGrpSpPr>
                      <p:grpSpPr bwMode="auto">
                        <a:xfrm>
                          <a:off x="2341" y="537"/>
                          <a:ext cx="2251" cy="1107"/>
                          <a:chOff x="2341" y="537"/>
                          <a:chExt cx="2251" cy="1107"/>
                        </a:xfrm>
                      </p:grpSpPr>
                      <p:sp>
                        <p:nvSpPr>
                          <p:cNvPr id="82984" name="Freeform 29"/>
                          <p:cNvSpPr>
                            <a:spLocks/>
                          </p:cNvSpPr>
                          <p:nvPr/>
                        </p:nvSpPr>
                        <p:spPr bwMode="auto">
                          <a:xfrm>
                            <a:off x="2341" y="566"/>
                            <a:ext cx="1688" cy="1078"/>
                          </a:xfrm>
                          <a:custGeom>
                            <a:avLst/>
                            <a:gdLst>
                              <a:gd name="T0" fmla="*/ 0 w 6642"/>
                              <a:gd name="T1" fmla="*/ 0 h 5728"/>
                              <a:gd name="T2" fmla="*/ 0 w 6642"/>
                              <a:gd name="T3" fmla="*/ 0 h 5728"/>
                              <a:gd name="T4" fmla="*/ 0 w 6642"/>
                              <a:gd name="T5" fmla="*/ 0 h 5728"/>
                              <a:gd name="T6" fmla="*/ 0 w 6642"/>
                              <a:gd name="T7" fmla="*/ 0 h 5728"/>
                              <a:gd name="T8" fmla="*/ 0 w 6642"/>
                              <a:gd name="T9" fmla="*/ 0 h 5728"/>
                              <a:gd name="T10" fmla="*/ 0 w 6642"/>
                              <a:gd name="T11" fmla="*/ 0 h 5728"/>
                              <a:gd name="T12" fmla="*/ 0 w 6642"/>
                              <a:gd name="T13" fmla="*/ 0 h 5728"/>
                              <a:gd name="T14" fmla="*/ 0 w 6642"/>
                              <a:gd name="T15" fmla="*/ 0 h 5728"/>
                              <a:gd name="T16" fmla="*/ 0 w 6642"/>
                              <a:gd name="T17" fmla="*/ 0 h 5728"/>
                              <a:gd name="T18" fmla="*/ 0 w 6642"/>
                              <a:gd name="T19" fmla="*/ 0 h 5728"/>
                              <a:gd name="T20" fmla="*/ 0 w 6642"/>
                              <a:gd name="T21" fmla="*/ 0 h 5728"/>
                              <a:gd name="T22" fmla="*/ 0 w 6642"/>
                              <a:gd name="T23" fmla="*/ 0 h 5728"/>
                              <a:gd name="T24" fmla="*/ 0 w 6642"/>
                              <a:gd name="T25" fmla="*/ 0 h 5728"/>
                              <a:gd name="T26" fmla="*/ 0 w 6642"/>
                              <a:gd name="T27" fmla="*/ 0 h 5728"/>
                              <a:gd name="T28" fmla="*/ 0 w 6642"/>
                              <a:gd name="T29" fmla="*/ 0 h 5728"/>
                              <a:gd name="T30" fmla="*/ 0 w 6642"/>
                              <a:gd name="T31" fmla="*/ 0 h 5728"/>
                              <a:gd name="T32" fmla="*/ 0 w 6642"/>
                              <a:gd name="T33" fmla="*/ 0 h 5728"/>
                              <a:gd name="T34" fmla="*/ 0 w 6642"/>
                              <a:gd name="T35" fmla="*/ 0 h 5728"/>
                              <a:gd name="T36" fmla="*/ 0 w 6642"/>
                              <a:gd name="T37" fmla="*/ 0 h 5728"/>
                              <a:gd name="T38" fmla="*/ 0 w 6642"/>
                              <a:gd name="T39" fmla="*/ 0 h 5728"/>
                              <a:gd name="T40" fmla="*/ 0 w 6642"/>
                              <a:gd name="T41" fmla="*/ 0 h 5728"/>
                              <a:gd name="T42" fmla="*/ 0 w 6642"/>
                              <a:gd name="T43" fmla="*/ 0 h 5728"/>
                              <a:gd name="T44" fmla="*/ 0 w 6642"/>
                              <a:gd name="T45" fmla="*/ 0 h 5728"/>
                              <a:gd name="T46" fmla="*/ 0 w 6642"/>
                              <a:gd name="T47" fmla="*/ 0 h 5728"/>
                              <a:gd name="T48" fmla="*/ 0 w 6642"/>
                              <a:gd name="T49" fmla="*/ 0 h 5728"/>
                              <a:gd name="T50" fmla="*/ 0 w 6642"/>
                              <a:gd name="T51" fmla="*/ 0 h 5728"/>
                              <a:gd name="T52" fmla="*/ 0 w 6642"/>
                              <a:gd name="T53" fmla="*/ 0 h 5728"/>
                              <a:gd name="T54" fmla="*/ 0 w 6642"/>
                              <a:gd name="T55" fmla="*/ 0 h 5728"/>
                              <a:gd name="T56" fmla="*/ 0 w 6642"/>
                              <a:gd name="T57" fmla="*/ 0 h 5728"/>
                              <a:gd name="T58" fmla="*/ 0 w 6642"/>
                              <a:gd name="T59" fmla="*/ 0 h 5728"/>
                              <a:gd name="T60" fmla="*/ 0 w 6642"/>
                              <a:gd name="T61" fmla="*/ 0 h 5728"/>
                              <a:gd name="T62" fmla="*/ 0 w 6642"/>
                              <a:gd name="T63" fmla="*/ 0 h 5728"/>
                              <a:gd name="T64" fmla="*/ 0 w 6642"/>
                              <a:gd name="T65" fmla="*/ 0 h 5728"/>
                              <a:gd name="T66" fmla="*/ 0 w 6642"/>
                              <a:gd name="T67" fmla="*/ 0 h 5728"/>
                              <a:gd name="T68" fmla="*/ 0 w 6642"/>
                              <a:gd name="T69" fmla="*/ 0 h 5728"/>
                              <a:gd name="T70" fmla="*/ 0 w 6642"/>
                              <a:gd name="T71" fmla="*/ 0 h 5728"/>
                              <a:gd name="T72" fmla="*/ 0 w 6642"/>
                              <a:gd name="T73" fmla="*/ 0 h 5728"/>
                              <a:gd name="T74" fmla="*/ 0 w 6642"/>
                              <a:gd name="T75" fmla="*/ 0 h 5728"/>
                              <a:gd name="T76" fmla="*/ 0 w 6642"/>
                              <a:gd name="T77" fmla="*/ 0 h 5728"/>
                              <a:gd name="T78" fmla="*/ 0 w 6642"/>
                              <a:gd name="T79" fmla="*/ 0 h 5728"/>
                              <a:gd name="T80" fmla="*/ 0 w 6642"/>
                              <a:gd name="T81" fmla="*/ 0 h 5728"/>
                              <a:gd name="T82" fmla="*/ 0 w 6642"/>
                              <a:gd name="T83" fmla="*/ 0 h 5728"/>
                              <a:gd name="T84" fmla="*/ 0 w 6642"/>
                              <a:gd name="T85" fmla="*/ 0 h 5728"/>
                              <a:gd name="T86" fmla="*/ 0 w 6642"/>
                              <a:gd name="T87" fmla="*/ 0 h 5728"/>
                              <a:gd name="T88" fmla="*/ 0 w 6642"/>
                              <a:gd name="T89" fmla="*/ 0 h 5728"/>
                              <a:gd name="T90" fmla="*/ 0 w 6642"/>
                              <a:gd name="T91" fmla="*/ 0 h 5728"/>
                              <a:gd name="T92" fmla="*/ 0 w 6642"/>
                              <a:gd name="T93" fmla="*/ 0 h 5728"/>
                              <a:gd name="T94" fmla="*/ 0 w 6642"/>
                              <a:gd name="T95" fmla="*/ 0 h 5728"/>
                              <a:gd name="T96" fmla="*/ 0 w 6642"/>
                              <a:gd name="T97" fmla="*/ 0 h 5728"/>
                              <a:gd name="T98" fmla="*/ 0 w 6642"/>
                              <a:gd name="T99" fmla="*/ 0 h 572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642"/>
                              <a:gd name="T151" fmla="*/ 0 h 5728"/>
                              <a:gd name="T152" fmla="*/ 6642 w 6642"/>
                              <a:gd name="T153" fmla="*/ 5728 h 572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85" name="Freeform 31"/>
                          <p:cNvSpPr>
                            <a:spLocks/>
                          </p:cNvSpPr>
                          <p:nvPr/>
                        </p:nvSpPr>
                        <p:spPr bwMode="auto">
                          <a:xfrm>
                            <a:off x="3763" y="1193"/>
                            <a:ext cx="457" cy="322"/>
                          </a:xfrm>
                          <a:custGeom>
                            <a:avLst/>
                            <a:gdLst>
                              <a:gd name="T0" fmla="*/ 0 w 1797"/>
                              <a:gd name="T1" fmla="*/ 0 h 1713"/>
                              <a:gd name="T2" fmla="*/ 0 w 1797"/>
                              <a:gd name="T3" fmla="*/ 0 h 1713"/>
                              <a:gd name="T4" fmla="*/ 0 w 1797"/>
                              <a:gd name="T5" fmla="*/ 0 h 1713"/>
                              <a:gd name="T6" fmla="*/ 0 w 1797"/>
                              <a:gd name="T7" fmla="*/ 0 h 1713"/>
                              <a:gd name="T8" fmla="*/ 0 w 1797"/>
                              <a:gd name="T9" fmla="*/ 0 h 1713"/>
                              <a:gd name="T10" fmla="*/ 0 w 1797"/>
                              <a:gd name="T11" fmla="*/ 0 h 1713"/>
                              <a:gd name="T12" fmla="*/ 0 w 1797"/>
                              <a:gd name="T13" fmla="*/ 0 h 1713"/>
                              <a:gd name="T14" fmla="*/ 0 w 1797"/>
                              <a:gd name="T15" fmla="*/ 0 h 1713"/>
                              <a:gd name="T16" fmla="*/ 0 w 1797"/>
                              <a:gd name="T17" fmla="*/ 0 h 1713"/>
                              <a:gd name="T18" fmla="*/ 0 w 1797"/>
                              <a:gd name="T19" fmla="*/ 0 h 1713"/>
                              <a:gd name="T20" fmla="*/ 0 w 1797"/>
                              <a:gd name="T21" fmla="*/ 0 h 1713"/>
                              <a:gd name="T22" fmla="*/ 0 w 1797"/>
                              <a:gd name="T23" fmla="*/ 0 h 1713"/>
                              <a:gd name="T24" fmla="*/ 0 w 1797"/>
                              <a:gd name="T25" fmla="*/ 0 h 1713"/>
                              <a:gd name="T26" fmla="*/ 0 w 1797"/>
                              <a:gd name="T27" fmla="*/ 0 h 1713"/>
                              <a:gd name="T28" fmla="*/ 0 w 1797"/>
                              <a:gd name="T29" fmla="*/ 0 h 1713"/>
                              <a:gd name="T30" fmla="*/ 0 w 1797"/>
                              <a:gd name="T31" fmla="*/ 0 h 1713"/>
                              <a:gd name="T32" fmla="*/ 0 w 1797"/>
                              <a:gd name="T33" fmla="*/ 0 h 1713"/>
                              <a:gd name="T34" fmla="*/ 0 w 1797"/>
                              <a:gd name="T35" fmla="*/ 0 h 1713"/>
                              <a:gd name="T36" fmla="*/ 0 w 1797"/>
                              <a:gd name="T37" fmla="*/ 0 h 1713"/>
                              <a:gd name="T38" fmla="*/ 0 w 1797"/>
                              <a:gd name="T39" fmla="*/ 0 h 1713"/>
                              <a:gd name="T40" fmla="*/ 0 w 1797"/>
                              <a:gd name="T41" fmla="*/ 0 h 1713"/>
                              <a:gd name="T42" fmla="*/ 0 w 1797"/>
                              <a:gd name="T43" fmla="*/ 0 h 1713"/>
                              <a:gd name="T44" fmla="*/ 0 w 1797"/>
                              <a:gd name="T45" fmla="*/ 0 h 1713"/>
                              <a:gd name="T46" fmla="*/ 0 w 1797"/>
                              <a:gd name="T47" fmla="*/ 0 h 1713"/>
                              <a:gd name="T48" fmla="*/ 0 w 1797"/>
                              <a:gd name="T49" fmla="*/ 0 h 1713"/>
                              <a:gd name="T50" fmla="*/ 0 w 1797"/>
                              <a:gd name="T51" fmla="*/ 0 h 1713"/>
                              <a:gd name="T52" fmla="*/ 0 w 1797"/>
                              <a:gd name="T53" fmla="*/ 0 h 1713"/>
                              <a:gd name="T54" fmla="*/ 0 w 1797"/>
                              <a:gd name="T55" fmla="*/ 0 h 1713"/>
                              <a:gd name="T56" fmla="*/ 0 w 1797"/>
                              <a:gd name="T57" fmla="*/ 0 h 1713"/>
                              <a:gd name="T58" fmla="*/ 0 w 1797"/>
                              <a:gd name="T59" fmla="*/ 0 h 1713"/>
                              <a:gd name="T60" fmla="*/ 0 w 1797"/>
                              <a:gd name="T61" fmla="*/ 0 h 1713"/>
                              <a:gd name="T62" fmla="*/ 0 w 1797"/>
                              <a:gd name="T63" fmla="*/ 0 h 1713"/>
                              <a:gd name="T64" fmla="*/ 0 w 1797"/>
                              <a:gd name="T65" fmla="*/ 0 h 1713"/>
                              <a:gd name="T66" fmla="*/ 0 w 1797"/>
                              <a:gd name="T67" fmla="*/ 0 h 1713"/>
                              <a:gd name="T68" fmla="*/ 0 w 1797"/>
                              <a:gd name="T69" fmla="*/ 0 h 1713"/>
                              <a:gd name="T70" fmla="*/ 0 w 1797"/>
                              <a:gd name="T71" fmla="*/ 0 h 1713"/>
                              <a:gd name="T72" fmla="*/ 0 w 1797"/>
                              <a:gd name="T73" fmla="*/ 0 h 1713"/>
                              <a:gd name="T74" fmla="*/ 0 w 1797"/>
                              <a:gd name="T75" fmla="*/ 0 h 1713"/>
                              <a:gd name="T76" fmla="*/ 0 w 1797"/>
                              <a:gd name="T77" fmla="*/ 0 h 1713"/>
                              <a:gd name="T78" fmla="*/ 0 w 1797"/>
                              <a:gd name="T79" fmla="*/ 0 h 1713"/>
                              <a:gd name="T80" fmla="*/ 0 w 1797"/>
                              <a:gd name="T81" fmla="*/ 0 h 1713"/>
                              <a:gd name="T82" fmla="*/ 0 w 1797"/>
                              <a:gd name="T83" fmla="*/ 0 h 1713"/>
                              <a:gd name="T84" fmla="*/ 0 w 1797"/>
                              <a:gd name="T85" fmla="*/ 0 h 1713"/>
                              <a:gd name="T86" fmla="*/ 0 w 1797"/>
                              <a:gd name="T87" fmla="*/ 0 h 1713"/>
                              <a:gd name="T88" fmla="*/ 0 w 1797"/>
                              <a:gd name="T89" fmla="*/ 0 h 1713"/>
                              <a:gd name="T90" fmla="*/ 0 w 1797"/>
                              <a:gd name="T91" fmla="*/ 0 h 1713"/>
                              <a:gd name="T92" fmla="*/ 0 w 1797"/>
                              <a:gd name="T93" fmla="*/ 0 h 1713"/>
                              <a:gd name="T94" fmla="*/ 0 w 1797"/>
                              <a:gd name="T95" fmla="*/ 0 h 1713"/>
                              <a:gd name="T96" fmla="*/ 0 w 1797"/>
                              <a:gd name="T97" fmla="*/ 0 h 1713"/>
                              <a:gd name="T98" fmla="*/ 0 w 1797"/>
                              <a:gd name="T99" fmla="*/ 0 h 1713"/>
                              <a:gd name="T100" fmla="*/ 0 w 1797"/>
                              <a:gd name="T101" fmla="*/ 0 h 1713"/>
                              <a:gd name="T102" fmla="*/ 0 w 1797"/>
                              <a:gd name="T103" fmla="*/ 0 h 171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797"/>
                              <a:gd name="T157" fmla="*/ 0 h 1713"/>
                              <a:gd name="T158" fmla="*/ 1797 w 1797"/>
                              <a:gd name="T159" fmla="*/ 1713 h 1713"/>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86" name="Freeform 33"/>
                          <p:cNvSpPr>
                            <a:spLocks/>
                          </p:cNvSpPr>
                          <p:nvPr/>
                        </p:nvSpPr>
                        <p:spPr bwMode="auto">
                          <a:xfrm>
                            <a:off x="3731" y="537"/>
                            <a:ext cx="861" cy="597"/>
                          </a:xfrm>
                          <a:custGeom>
                            <a:avLst/>
                            <a:gdLst>
                              <a:gd name="T0" fmla="*/ 0 w 3386"/>
                              <a:gd name="T1" fmla="*/ 0 h 3170"/>
                              <a:gd name="T2" fmla="*/ 0 w 3386"/>
                              <a:gd name="T3" fmla="*/ 0 h 3170"/>
                              <a:gd name="T4" fmla="*/ 0 w 3386"/>
                              <a:gd name="T5" fmla="*/ 0 h 3170"/>
                              <a:gd name="T6" fmla="*/ 0 w 3386"/>
                              <a:gd name="T7" fmla="*/ 0 h 3170"/>
                              <a:gd name="T8" fmla="*/ 0 w 3386"/>
                              <a:gd name="T9" fmla="*/ 0 h 3170"/>
                              <a:gd name="T10" fmla="*/ 0 w 3386"/>
                              <a:gd name="T11" fmla="*/ 0 h 3170"/>
                              <a:gd name="T12" fmla="*/ 0 w 3386"/>
                              <a:gd name="T13" fmla="*/ 0 h 3170"/>
                              <a:gd name="T14" fmla="*/ 0 w 3386"/>
                              <a:gd name="T15" fmla="*/ 0 h 3170"/>
                              <a:gd name="T16" fmla="*/ 0 w 3386"/>
                              <a:gd name="T17" fmla="*/ 0 h 3170"/>
                              <a:gd name="T18" fmla="*/ 0 w 3386"/>
                              <a:gd name="T19" fmla="*/ 0 h 3170"/>
                              <a:gd name="T20" fmla="*/ 0 w 3386"/>
                              <a:gd name="T21" fmla="*/ 0 h 3170"/>
                              <a:gd name="T22" fmla="*/ 0 w 3386"/>
                              <a:gd name="T23" fmla="*/ 0 h 3170"/>
                              <a:gd name="T24" fmla="*/ 0 w 3386"/>
                              <a:gd name="T25" fmla="*/ 0 h 3170"/>
                              <a:gd name="T26" fmla="*/ 0 w 3386"/>
                              <a:gd name="T27" fmla="*/ 0 h 3170"/>
                              <a:gd name="T28" fmla="*/ 0 w 3386"/>
                              <a:gd name="T29" fmla="*/ 0 h 3170"/>
                              <a:gd name="T30" fmla="*/ 0 w 3386"/>
                              <a:gd name="T31" fmla="*/ 0 h 3170"/>
                              <a:gd name="T32" fmla="*/ 0 w 3386"/>
                              <a:gd name="T33" fmla="*/ 0 h 3170"/>
                              <a:gd name="T34" fmla="*/ 0 w 3386"/>
                              <a:gd name="T35" fmla="*/ 0 h 3170"/>
                              <a:gd name="T36" fmla="*/ 0 w 3386"/>
                              <a:gd name="T37" fmla="*/ 0 h 3170"/>
                              <a:gd name="T38" fmla="*/ 0 w 3386"/>
                              <a:gd name="T39" fmla="*/ 0 h 3170"/>
                              <a:gd name="T40" fmla="*/ 0 w 3386"/>
                              <a:gd name="T41" fmla="*/ 0 h 3170"/>
                              <a:gd name="T42" fmla="*/ 0 w 3386"/>
                              <a:gd name="T43" fmla="*/ 0 h 3170"/>
                              <a:gd name="T44" fmla="*/ 0 w 3386"/>
                              <a:gd name="T45" fmla="*/ 0 h 3170"/>
                              <a:gd name="T46" fmla="*/ 0 w 3386"/>
                              <a:gd name="T47" fmla="*/ 0 h 3170"/>
                              <a:gd name="T48" fmla="*/ 0 w 3386"/>
                              <a:gd name="T49" fmla="*/ 0 h 3170"/>
                              <a:gd name="T50" fmla="*/ 0 w 3386"/>
                              <a:gd name="T51" fmla="*/ 0 h 3170"/>
                              <a:gd name="T52" fmla="*/ 0 w 3386"/>
                              <a:gd name="T53" fmla="*/ 0 h 3170"/>
                              <a:gd name="T54" fmla="*/ 0 w 3386"/>
                              <a:gd name="T55" fmla="*/ 0 h 3170"/>
                              <a:gd name="T56" fmla="*/ 0 w 3386"/>
                              <a:gd name="T57" fmla="*/ 0 h 3170"/>
                              <a:gd name="T58" fmla="*/ 0 w 3386"/>
                              <a:gd name="T59" fmla="*/ 0 h 3170"/>
                              <a:gd name="T60" fmla="*/ 0 w 3386"/>
                              <a:gd name="T61" fmla="*/ 0 h 3170"/>
                              <a:gd name="T62" fmla="*/ 0 w 3386"/>
                              <a:gd name="T63" fmla="*/ 0 h 3170"/>
                              <a:gd name="T64" fmla="*/ 0 w 3386"/>
                              <a:gd name="T65" fmla="*/ 0 h 3170"/>
                              <a:gd name="T66" fmla="*/ 0 w 3386"/>
                              <a:gd name="T67" fmla="*/ 0 h 3170"/>
                              <a:gd name="T68" fmla="*/ 0 w 3386"/>
                              <a:gd name="T69" fmla="*/ 0 h 3170"/>
                              <a:gd name="T70" fmla="*/ 0 w 3386"/>
                              <a:gd name="T71" fmla="*/ 0 h 3170"/>
                              <a:gd name="T72" fmla="*/ 0 w 3386"/>
                              <a:gd name="T73" fmla="*/ 0 h 3170"/>
                              <a:gd name="T74" fmla="*/ 0 w 3386"/>
                              <a:gd name="T75" fmla="*/ 0 h 3170"/>
                              <a:gd name="T76" fmla="*/ 0 w 3386"/>
                              <a:gd name="T77" fmla="*/ 0 h 3170"/>
                              <a:gd name="T78" fmla="*/ 0 w 3386"/>
                              <a:gd name="T79" fmla="*/ 0 h 3170"/>
                              <a:gd name="T80" fmla="*/ 0 w 3386"/>
                              <a:gd name="T81" fmla="*/ 0 h 3170"/>
                              <a:gd name="T82" fmla="*/ 0 w 3386"/>
                              <a:gd name="T83" fmla="*/ 0 h 3170"/>
                              <a:gd name="T84" fmla="*/ 0 w 3386"/>
                              <a:gd name="T85" fmla="*/ 0 h 3170"/>
                              <a:gd name="T86" fmla="*/ 0 w 3386"/>
                              <a:gd name="T87" fmla="*/ 0 h 3170"/>
                              <a:gd name="T88" fmla="*/ 0 w 3386"/>
                              <a:gd name="T89" fmla="*/ 0 h 3170"/>
                              <a:gd name="T90" fmla="*/ 0 w 3386"/>
                              <a:gd name="T91" fmla="*/ 0 h 3170"/>
                              <a:gd name="T92" fmla="*/ 0 w 3386"/>
                              <a:gd name="T93" fmla="*/ 0 h 3170"/>
                              <a:gd name="T94" fmla="*/ 0 w 3386"/>
                              <a:gd name="T95" fmla="*/ 0 h 3170"/>
                              <a:gd name="T96" fmla="*/ 0 w 3386"/>
                              <a:gd name="T97" fmla="*/ 0 h 317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386"/>
                              <a:gd name="T148" fmla="*/ 0 h 3170"/>
                              <a:gd name="T149" fmla="*/ 3386 w 3386"/>
                              <a:gd name="T150" fmla="*/ 3170 h 317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grpSp>
                </p:grpSp>
                <p:grpSp>
                  <p:nvGrpSpPr>
                    <p:cNvPr id="82972" name="Group 46"/>
                    <p:cNvGrpSpPr>
                      <a:grpSpLocks/>
                    </p:cNvGrpSpPr>
                    <p:nvPr/>
                  </p:nvGrpSpPr>
                  <p:grpSpPr bwMode="auto">
                    <a:xfrm>
                      <a:off x="721" y="778"/>
                      <a:ext cx="2365" cy="1529"/>
                      <a:chOff x="721" y="778"/>
                      <a:chExt cx="2365" cy="1529"/>
                    </a:xfrm>
                  </p:grpSpPr>
                  <p:sp>
                    <p:nvSpPr>
                      <p:cNvPr id="82973" name="Freeform 15"/>
                      <p:cNvSpPr>
                        <a:spLocks/>
                      </p:cNvSpPr>
                      <p:nvPr/>
                    </p:nvSpPr>
                    <p:spPr bwMode="auto">
                      <a:xfrm>
                        <a:off x="863" y="1591"/>
                        <a:ext cx="1514" cy="716"/>
                      </a:xfrm>
                      <a:custGeom>
                        <a:avLst/>
                        <a:gdLst>
                          <a:gd name="T0" fmla="*/ 0 w 5957"/>
                          <a:gd name="T1" fmla="*/ 0 h 3807"/>
                          <a:gd name="T2" fmla="*/ 0 w 5957"/>
                          <a:gd name="T3" fmla="*/ 0 h 3807"/>
                          <a:gd name="T4" fmla="*/ 0 w 5957"/>
                          <a:gd name="T5" fmla="*/ 0 h 3807"/>
                          <a:gd name="T6" fmla="*/ 0 w 5957"/>
                          <a:gd name="T7" fmla="*/ 0 h 3807"/>
                          <a:gd name="T8" fmla="*/ 0 w 5957"/>
                          <a:gd name="T9" fmla="*/ 0 h 3807"/>
                          <a:gd name="T10" fmla="*/ 0 w 5957"/>
                          <a:gd name="T11" fmla="*/ 0 h 3807"/>
                          <a:gd name="T12" fmla="*/ 0 w 5957"/>
                          <a:gd name="T13" fmla="*/ 0 h 3807"/>
                          <a:gd name="T14" fmla="*/ 0 w 5957"/>
                          <a:gd name="T15" fmla="*/ 0 h 3807"/>
                          <a:gd name="T16" fmla="*/ 0 w 5957"/>
                          <a:gd name="T17" fmla="*/ 0 h 3807"/>
                          <a:gd name="T18" fmla="*/ 0 w 5957"/>
                          <a:gd name="T19" fmla="*/ 0 h 3807"/>
                          <a:gd name="T20" fmla="*/ 0 w 5957"/>
                          <a:gd name="T21" fmla="*/ 0 h 3807"/>
                          <a:gd name="T22" fmla="*/ 0 w 5957"/>
                          <a:gd name="T23" fmla="*/ 0 h 3807"/>
                          <a:gd name="T24" fmla="*/ 0 w 5957"/>
                          <a:gd name="T25" fmla="*/ 0 h 3807"/>
                          <a:gd name="T26" fmla="*/ 0 w 5957"/>
                          <a:gd name="T27" fmla="*/ 0 h 3807"/>
                          <a:gd name="T28" fmla="*/ 0 w 5957"/>
                          <a:gd name="T29" fmla="*/ 0 h 3807"/>
                          <a:gd name="T30" fmla="*/ 0 w 5957"/>
                          <a:gd name="T31" fmla="*/ 0 h 3807"/>
                          <a:gd name="T32" fmla="*/ 0 w 5957"/>
                          <a:gd name="T33" fmla="*/ 0 h 3807"/>
                          <a:gd name="T34" fmla="*/ 0 w 5957"/>
                          <a:gd name="T35" fmla="*/ 0 h 3807"/>
                          <a:gd name="T36" fmla="*/ 0 w 5957"/>
                          <a:gd name="T37" fmla="*/ 0 h 3807"/>
                          <a:gd name="T38" fmla="*/ 0 w 5957"/>
                          <a:gd name="T39" fmla="*/ 0 h 3807"/>
                          <a:gd name="T40" fmla="*/ 0 w 5957"/>
                          <a:gd name="T41" fmla="*/ 0 h 3807"/>
                          <a:gd name="T42" fmla="*/ 0 w 5957"/>
                          <a:gd name="T43" fmla="*/ 0 h 3807"/>
                          <a:gd name="T44" fmla="*/ 0 w 5957"/>
                          <a:gd name="T45" fmla="*/ 0 h 3807"/>
                          <a:gd name="T46" fmla="*/ 0 w 5957"/>
                          <a:gd name="T47" fmla="*/ 0 h 3807"/>
                          <a:gd name="T48" fmla="*/ 0 w 5957"/>
                          <a:gd name="T49" fmla="*/ 0 h 3807"/>
                          <a:gd name="T50" fmla="*/ 0 w 5957"/>
                          <a:gd name="T51" fmla="*/ 0 h 3807"/>
                          <a:gd name="T52" fmla="*/ 0 w 5957"/>
                          <a:gd name="T53" fmla="*/ 0 h 3807"/>
                          <a:gd name="T54" fmla="*/ 0 w 5957"/>
                          <a:gd name="T55" fmla="*/ 0 h 3807"/>
                          <a:gd name="T56" fmla="*/ 0 w 5957"/>
                          <a:gd name="T57" fmla="*/ 0 h 3807"/>
                          <a:gd name="T58" fmla="*/ 0 w 5957"/>
                          <a:gd name="T59" fmla="*/ 0 h 3807"/>
                          <a:gd name="T60" fmla="*/ 0 w 5957"/>
                          <a:gd name="T61" fmla="*/ 0 h 3807"/>
                          <a:gd name="T62" fmla="*/ 0 w 5957"/>
                          <a:gd name="T63" fmla="*/ 0 h 3807"/>
                          <a:gd name="T64" fmla="*/ 0 w 5957"/>
                          <a:gd name="T65" fmla="*/ 0 h 3807"/>
                          <a:gd name="T66" fmla="*/ 0 w 5957"/>
                          <a:gd name="T67" fmla="*/ 0 h 3807"/>
                          <a:gd name="T68" fmla="*/ 0 w 5957"/>
                          <a:gd name="T69" fmla="*/ 0 h 3807"/>
                          <a:gd name="T70" fmla="*/ 0 w 5957"/>
                          <a:gd name="T71" fmla="*/ 0 h 3807"/>
                          <a:gd name="T72" fmla="*/ 0 w 5957"/>
                          <a:gd name="T73" fmla="*/ 0 h 3807"/>
                          <a:gd name="T74" fmla="*/ 0 w 5957"/>
                          <a:gd name="T75" fmla="*/ 0 h 3807"/>
                          <a:gd name="T76" fmla="*/ 0 w 5957"/>
                          <a:gd name="T77" fmla="*/ 0 h 3807"/>
                          <a:gd name="T78" fmla="*/ 0 w 5957"/>
                          <a:gd name="T79" fmla="*/ 0 h 3807"/>
                          <a:gd name="T80" fmla="*/ 0 w 5957"/>
                          <a:gd name="T81" fmla="*/ 0 h 3807"/>
                          <a:gd name="T82" fmla="*/ 0 w 5957"/>
                          <a:gd name="T83" fmla="*/ 0 h 3807"/>
                          <a:gd name="T84" fmla="*/ 0 w 5957"/>
                          <a:gd name="T85" fmla="*/ 0 h 3807"/>
                          <a:gd name="T86" fmla="*/ 0 w 5957"/>
                          <a:gd name="T87" fmla="*/ 0 h 3807"/>
                          <a:gd name="T88" fmla="*/ 0 w 5957"/>
                          <a:gd name="T89" fmla="*/ 0 h 3807"/>
                          <a:gd name="T90" fmla="*/ 0 w 5957"/>
                          <a:gd name="T91" fmla="*/ 0 h 3807"/>
                          <a:gd name="T92" fmla="*/ 0 w 5957"/>
                          <a:gd name="T93" fmla="*/ 0 h 3807"/>
                          <a:gd name="T94" fmla="*/ 0 w 5957"/>
                          <a:gd name="T95" fmla="*/ 0 h 3807"/>
                          <a:gd name="T96" fmla="*/ 0 w 5957"/>
                          <a:gd name="T97" fmla="*/ 0 h 3807"/>
                          <a:gd name="T98" fmla="*/ 0 w 5957"/>
                          <a:gd name="T99" fmla="*/ 0 h 3807"/>
                          <a:gd name="T100" fmla="*/ 0 w 5957"/>
                          <a:gd name="T101" fmla="*/ 0 h 3807"/>
                          <a:gd name="T102" fmla="*/ 0 w 5957"/>
                          <a:gd name="T103" fmla="*/ 0 h 3807"/>
                          <a:gd name="T104" fmla="*/ 0 w 5957"/>
                          <a:gd name="T105" fmla="*/ 0 h 3807"/>
                          <a:gd name="T106" fmla="*/ 0 w 5957"/>
                          <a:gd name="T107" fmla="*/ 0 h 3807"/>
                          <a:gd name="T108" fmla="*/ 0 w 5957"/>
                          <a:gd name="T109" fmla="*/ 0 h 3807"/>
                          <a:gd name="T110" fmla="*/ 0 w 5957"/>
                          <a:gd name="T111" fmla="*/ 0 h 3807"/>
                          <a:gd name="T112" fmla="*/ 0 w 5957"/>
                          <a:gd name="T113" fmla="*/ 0 h 3807"/>
                          <a:gd name="T114" fmla="*/ 0 w 5957"/>
                          <a:gd name="T115" fmla="*/ 0 h 3807"/>
                          <a:gd name="T116" fmla="*/ 0 w 5957"/>
                          <a:gd name="T117" fmla="*/ 0 h 380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957"/>
                          <a:gd name="T178" fmla="*/ 0 h 3807"/>
                          <a:gd name="T179" fmla="*/ 5957 w 5957"/>
                          <a:gd name="T180" fmla="*/ 3807 h 380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74" name="Freeform 23"/>
                      <p:cNvSpPr>
                        <a:spLocks/>
                      </p:cNvSpPr>
                      <p:nvPr/>
                    </p:nvSpPr>
                    <p:spPr bwMode="auto">
                      <a:xfrm>
                        <a:off x="1724" y="1475"/>
                        <a:ext cx="963" cy="532"/>
                      </a:xfrm>
                      <a:custGeom>
                        <a:avLst/>
                        <a:gdLst>
                          <a:gd name="T0" fmla="*/ 0 w 3788"/>
                          <a:gd name="T1" fmla="*/ 0 h 2823"/>
                          <a:gd name="T2" fmla="*/ 0 w 3788"/>
                          <a:gd name="T3" fmla="*/ 0 h 2823"/>
                          <a:gd name="T4" fmla="*/ 0 w 3788"/>
                          <a:gd name="T5" fmla="*/ 0 h 2823"/>
                          <a:gd name="T6" fmla="*/ 0 w 3788"/>
                          <a:gd name="T7" fmla="*/ 0 h 2823"/>
                          <a:gd name="T8" fmla="*/ 0 w 3788"/>
                          <a:gd name="T9" fmla="*/ 0 h 2823"/>
                          <a:gd name="T10" fmla="*/ 0 w 3788"/>
                          <a:gd name="T11" fmla="*/ 0 h 2823"/>
                          <a:gd name="T12" fmla="*/ 0 w 3788"/>
                          <a:gd name="T13" fmla="*/ 0 h 2823"/>
                          <a:gd name="T14" fmla="*/ 0 w 3788"/>
                          <a:gd name="T15" fmla="*/ 0 h 2823"/>
                          <a:gd name="T16" fmla="*/ 0 w 3788"/>
                          <a:gd name="T17" fmla="*/ 0 h 2823"/>
                          <a:gd name="T18" fmla="*/ 0 w 3788"/>
                          <a:gd name="T19" fmla="*/ 0 h 2823"/>
                          <a:gd name="T20" fmla="*/ 0 w 3788"/>
                          <a:gd name="T21" fmla="*/ 0 h 2823"/>
                          <a:gd name="T22" fmla="*/ 0 w 3788"/>
                          <a:gd name="T23" fmla="*/ 0 h 2823"/>
                          <a:gd name="T24" fmla="*/ 0 w 3788"/>
                          <a:gd name="T25" fmla="*/ 0 h 2823"/>
                          <a:gd name="T26" fmla="*/ 0 w 3788"/>
                          <a:gd name="T27" fmla="*/ 0 h 2823"/>
                          <a:gd name="T28" fmla="*/ 0 w 3788"/>
                          <a:gd name="T29" fmla="*/ 0 h 2823"/>
                          <a:gd name="T30" fmla="*/ 0 w 3788"/>
                          <a:gd name="T31" fmla="*/ 0 h 2823"/>
                          <a:gd name="T32" fmla="*/ 0 w 3788"/>
                          <a:gd name="T33" fmla="*/ 0 h 2823"/>
                          <a:gd name="T34" fmla="*/ 0 w 3788"/>
                          <a:gd name="T35" fmla="*/ 0 h 2823"/>
                          <a:gd name="T36" fmla="*/ 0 w 3788"/>
                          <a:gd name="T37" fmla="*/ 0 h 2823"/>
                          <a:gd name="T38" fmla="*/ 0 w 3788"/>
                          <a:gd name="T39" fmla="*/ 0 h 2823"/>
                          <a:gd name="T40" fmla="*/ 0 w 3788"/>
                          <a:gd name="T41" fmla="*/ 0 h 2823"/>
                          <a:gd name="T42" fmla="*/ 0 w 3788"/>
                          <a:gd name="T43" fmla="*/ 0 h 2823"/>
                          <a:gd name="T44" fmla="*/ 0 w 3788"/>
                          <a:gd name="T45" fmla="*/ 0 h 2823"/>
                          <a:gd name="T46" fmla="*/ 0 w 3788"/>
                          <a:gd name="T47" fmla="*/ 0 h 2823"/>
                          <a:gd name="T48" fmla="*/ 0 w 3788"/>
                          <a:gd name="T49" fmla="*/ 0 h 2823"/>
                          <a:gd name="T50" fmla="*/ 0 w 3788"/>
                          <a:gd name="T51" fmla="*/ 0 h 2823"/>
                          <a:gd name="T52" fmla="*/ 0 w 3788"/>
                          <a:gd name="T53" fmla="*/ 0 h 2823"/>
                          <a:gd name="T54" fmla="*/ 0 w 3788"/>
                          <a:gd name="T55" fmla="*/ 0 h 2823"/>
                          <a:gd name="T56" fmla="*/ 0 w 3788"/>
                          <a:gd name="T57" fmla="*/ 0 h 2823"/>
                          <a:gd name="T58" fmla="*/ 0 w 3788"/>
                          <a:gd name="T59" fmla="*/ 0 h 2823"/>
                          <a:gd name="T60" fmla="*/ 0 w 3788"/>
                          <a:gd name="T61" fmla="*/ 0 h 2823"/>
                          <a:gd name="T62" fmla="*/ 0 w 3788"/>
                          <a:gd name="T63" fmla="*/ 0 h 2823"/>
                          <a:gd name="T64" fmla="*/ 0 w 3788"/>
                          <a:gd name="T65" fmla="*/ 0 h 2823"/>
                          <a:gd name="T66" fmla="*/ 0 w 3788"/>
                          <a:gd name="T67" fmla="*/ 0 h 2823"/>
                          <a:gd name="T68" fmla="*/ 0 w 3788"/>
                          <a:gd name="T69" fmla="*/ 0 h 2823"/>
                          <a:gd name="T70" fmla="*/ 0 w 3788"/>
                          <a:gd name="T71" fmla="*/ 0 h 2823"/>
                          <a:gd name="T72" fmla="*/ 0 w 3788"/>
                          <a:gd name="T73" fmla="*/ 0 h 2823"/>
                          <a:gd name="T74" fmla="*/ 0 w 3788"/>
                          <a:gd name="T75" fmla="*/ 0 h 2823"/>
                          <a:gd name="T76" fmla="*/ 0 w 3788"/>
                          <a:gd name="T77" fmla="*/ 0 h 2823"/>
                          <a:gd name="T78" fmla="*/ 0 w 3788"/>
                          <a:gd name="T79" fmla="*/ 0 h 2823"/>
                          <a:gd name="T80" fmla="*/ 0 w 3788"/>
                          <a:gd name="T81" fmla="*/ 0 h 2823"/>
                          <a:gd name="T82" fmla="*/ 0 w 3788"/>
                          <a:gd name="T83" fmla="*/ 0 h 2823"/>
                          <a:gd name="T84" fmla="*/ 0 w 3788"/>
                          <a:gd name="T85" fmla="*/ 0 h 2823"/>
                          <a:gd name="T86" fmla="*/ 0 w 3788"/>
                          <a:gd name="T87" fmla="*/ 0 h 282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788"/>
                          <a:gd name="T133" fmla="*/ 0 h 2823"/>
                          <a:gd name="T134" fmla="*/ 3788 w 3788"/>
                          <a:gd name="T135" fmla="*/ 2823 h 282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75" name="Freeform 28"/>
                      <p:cNvSpPr>
                        <a:spLocks/>
                      </p:cNvSpPr>
                      <p:nvPr/>
                    </p:nvSpPr>
                    <p:spPr bwMode="auto">
                      <a:xfrm>
                        <a:off x="721" y="778"/>
                        <a:ext cx="1532" cy="890"/>
                      </a:xfrm>
                      <a:custGeom>
                        <a:avLst/>
                        <a:gdLst>
                          <a:gd name="T0" fmla="*/ 0 w 6029"/>
                          <a:gd name="T1" fmla="*/ 0 h 4727"/>
                          <a:gd name="T2" fmla="*/ 0 w 6029"/>
                          <a:gd name="T3" fmla="*/ 0 h 4727"/>
                          <a:gd name="T4" fmla="*/ 0 w 6029"/>
                          <a:gd name="T5" fmla="*/ 0 h 4727"/>
                          <a:gd name="T6" fmla="*/ 0 w 6029"/>
                          <a:gd name="T7" fmla="*/ 0 h 4727"/>
                          <a:gd name="T8" fmla="*/ 0 w 6029"/>
                          <a:gd name="T9" fmla="*/ 0 h 4727"/>
                          <a:gd name="T10" fmla="*/ 0 w 6029"/>
                          <a:gd name="T11" fmla="*/ 0 h 4727"/>
                          <a:gd name="T12" fmla="*/ 0 w 6029"/>
                          <a:gd name="T13" fmla="*/ 0 h 4727"/>
                          <a:gd name="T14" fmla="*/ 0 w 6029"/>
                          <a:gd name="T15" fmla="*/ 0 h 4727"/>
                          <a:gd name="T16" fmla="*/ 0 w 6029"/>
                          <a:gd name="T17" fmla="*/ 0 h 4727"/>
                          <a:gd name="T18" fmla="*/ 0 w 6029"/>
                          <a:gd name="T19" fmla="*/ 0 h 4727"/>
                          <a:gd name="T20" fmla="*/ 0 w 6029"/>
                          <a:gd name="T21" fmla="*/ 0 h 4727"/>
                          <a:gd name="T22" fmla="*/ 0 w 6029"/>
                          <a:gd name="T23" fmla="*/ 0 h 4727"/>
                          <a:gd name="T24" fmla="*/ 0 w 6029"/>
                          <a:gd name="T25" fmla="*/ 0 h 4727"/>
                          <a:gd name="T26" fmla="*/ 0 w 6029"/>
                          <a:gd name="T27" fmla="*/ 0 h 4727"/>
                          <a:gd name="T28" fmla="*/ 0 w 6029"/>
                          <a:gd name="T29" fmla="*/ 0 h 4727"/>
                          <a:gd name="T30" fmla="*/ 0 w 6029"/>
                          <a:gd name="T31" fmla="*/ 0 h 4727"/>
                          <a:gd name="T32" fmla="*/ 0 w 6029"/>
                          <a:gd name="T33" fmla="*/ 0 h 4727"/>
                          <a:gd name="T34" fmla="*/ 0 w 6029"/>
                          <a:gd name="T35" fmla="*/ 0 h 4727"/>
                          <a:gd name="T36" fmla="*/ 0 w 6029"/>
                          <a:gd name="T37" fmla="*/ 0 h 4727"/>
                          <a:gd name="T38" fmla="*/ 0 w 6029"/>
                          <a:gd name="T39" fmla="*/ 0 h 4727"/>
                          <a:gd name="T40" fmla="*/ 0 w 6029"/>
                          <a:gd name="T41" fmla="*/ 0 h 4727"/>
                          <a:gd name="T42" fmla="*/ 0 w 6029"/>
                          <a:gd name="T43" fmla="*/ 0 h 4727"/>
                          <a:gd name="T44" fmla="*/ 0 w 6029"/>
                          <a:gd name="T45" fmla="*/ 0 h 4727"/>
                          <a:gd name="T46" fmla="*/ 0 w 6029"/>
                          <a:gd name="T47" fmla="*/ 0 h 4727"/>
                          <a:gd name="T48" fmla="*/ 0 w 6029"/>
                          <a:gd name="T49" fmla="*/ 0 h 4727"/>
                          <a:gd name="T50" fmla="*/ 0 w 6029"/>
                          <a:gd name="T51" fmla="*/ 0 h 4727"/>
                          <a:gd name="T52" fmla="*/ 0 w 6029"/>
                          <a:gd name="T53" fmla="*/ 0 h 4727"/>
                          <a:gd name="T54" fmla="*/ 0 w 6029"/>
                          <a:gd name="T55" fmla="*/ 0 h 4727"/>
                          <a:gd name="T56" fmla="*/ 0 w 6029"/>
                          <a:gd name="T57" fmla="*/ 0 h 4727"/>
                          <a:gd name="T58" fmla="*/ 0 w 6029"/>
                          <a:gd name="T59" fmla="*/ 0 h 4727"/>
                          <a:gd name="T60" fmla="*/ 0 w 6029"/>
                          <a:gd name="T61" fmla="*/ 0 h 4727"/>
                          <a:gd name="T62" fmla="*/ 0 w 6029"/>
                          <a:gd name="T63" fmla="*/ 0 h 4727"/>
                          <a:gd name="T64" fmla="*/ 0 w 6029"/>
                          <a:gd name="T65" fmla="*/ 0 h 4727"/>
                          <a:gd name="T66" fmla="*/ 0 w 6029"/>
                          <a:gd name="T67" fmla="*/ 0 h 4727"/>
                          <a:gd name="T68" fmla="*/ 0 w 6029"/>
                          <a:gd name="T69" fmla="*/ 0 h 4727"/>
                          <a:gd name="T70" fmla="*/ 0 w 6029"/>
                          <a:gd name="T71" fmla="*/ 0 h 4727"/>
                          <a:gd name="T72" fmla="*/ 0 w 6029"/>
                          <a:gd name="T73" fmla="*/ 0 h 4727"/>
                          <a:gd name="T74" fmla="*/ 0 w 6029"/>
                          <a:gd name="T75" fmla="*/ 0 h 4727"/>
                          <a:gd name="T76" fmla="*/ 0 w 6029"/>
                          <a:gd name="T77" fmla="*/ 0 h 4727"/>
                          <a:gd name="T78" fmla="*/ 0 w 6029"/>
                          <a:gd name="T79" fmla="*/ 0 h 4727"/>
                          <a:gd name="T80" fmla="*/ 0 w 6029"/>
                          <a:gd name="T81" fmla="*/ 0 h 4727"/>
                          <a:gd name="T82" fmla="*/ 0 w 6029"/>
                          <a:gd name="T83" fmla="*/ 0 h 4727"/>
                          <a:gd name="T84" fmla="*/ 0 w 6029"/>
                          <a:gd name="T85" fmla="*/ 0 h 4727"/>
                          <a:gd name="T86" fmla="*/ 0 w 6029"/>
                          <a:gd name="T87" fmla="*/ 0 h 472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029"/>
                          <a:gd name="T133" fmla="*/ 0 h 4727"/>
                          <a:gd name="T134" fmla="*/ 6029 w 6029"/>
                          <a:gd name="T135" fmla="*/ 4727 h 472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76" name="Freeform 34"/>
                      <p:cNvSpPr>
                        <a:spLocks/>
                      </p:cNvSpPr>
                      <p:nvPr/>
                    </p:nvSpPr>
                    <p:spPr bwMode="auto">
                      <a:xfrm>
                        <a:off x="1991" y="1247"/>
                        <a:ext cx="1095" cy="723"/>
                      </a:xfrm>
                      <a:custGeom>
                        <a:avLst/>
                        <a:gdLst>
                          <a:gd name="T0" fmla="*/ 0 w 4310"/>
                          <a:gd name="T1" fmla="*/ 0 h 3842"/>
                          <a:gd name="T2" fmla="*/ 0 w 4310"/>
                          <a:gd name="T3" fmla="*/ 0 h 3842"/>
                          <a:gd name="T4" fmla="*/ 0 w 4310"/>
                          <a:gd name="T5" fmla="*/ 0 h 3842"/>
                          <a:gd name="T6" fmla="*/ 0 w 4310"/>
                          <a:gd name="T7" fmla="*/ 0 h 3842"/>
                          <a:gd name="T8" fmla="*/ 0 w 4310"/>
                          <a:gd name="T9" fmla="*/ 0 h 3842"/>
                          <a:gd name="T10" fmla="*/ 0 w 4310"/>
                          <a:gd name="T11" fmla="*/ 0 h 3842"/>
                          <a:gd name="T12" fmla="*/ 0 w 4310"/>
                          <a:gd name="T13" fmla="*/ 0 h 3842"/>
                          <a:gd name="T14" fmla="*/ 0 w 4310"/>
                          <a:gd name="T15" fmla="*/ 0 h 3842"/>
                          <a:gd name="T16" fmla="*/ 0 w 4310"/>
                          <a:gd name="T17" fmla="*/ 0 h 3842"/>
                          <a:gd name="T18" fmla="*/ 0 w 4310"/>
                          <a:gd name="T19" fmla="*/ 0 h 3842"/>
                          <a:gd name="T20" fmla="*/ 0 w 4310"/>
                          <a:gd name="T21" fmla="*/ 0 h 3842"/>
                          <a:gd name="T22" fmla="*/ 0 w 4310"/>
                          <a:gd name="T23" fmla="*/ 0 h 3842"/>
                          <a:gd name="T24" fmla="*/ 0 w 4310"/>
                          <a:gd name="T25" fmla="*/ 0 h 3842"/>
                          <a:gd name="T26" fmla="*/ 0 w 4310"/>
                          <a:gd name="T27" fmla="*/ 0 h 3842"/>
                          <a:gd name="T28" fmla="*/ 0 w 4310"/>
                          <a:gd name="T29" fmla="*/ 0 h 3842"/>
                          <a:gd name="T30" fmla="*/ 0 w 4310"/>
                          <a:gd name="T31" fmla="*/ 0 h 3842"/>
                          <a:gd name="T32" fmla="*/ 0 w 4310"/>
                          <a:gd name="T33" fmla="*/ 0 h 3842"/>
                          <a:gd name="T34" fmla="*/ 0 w 4310"/>
                          <a:gd name="T35" fmla="*/ 0 h 3842"/>
                          <a:gd name="T36" fmla="*/ 0 w 4310"/>
                          <a:gd name="T37" fmla="*/ 0 h 3842"/>
                          <a:gd name="T38" fmla="*/ 0 w 4310"/>
                          <a:gd name="T39" fmla="*/ 0 h 3842"/>
                          <a:gd name="T40" fmla="*/ 0 w 4310"/>
                          <a:gd name="T41" fmla="*/ 0 h 3842"/>
                          <a:gd name="T42" fmla="*/ 0 w 4310"/>
                          <a:gd name="T43" fmla="*/ 0 h 3842"/>
                          <a:gd name="T44" fmla="*/ 0 w 4310"/>
                          <a:gd name="T45" fmla="*/ 0 h 3842"/>
                          <a:gd name="T46" fmla="*/ 0 w 4310"/>
                          <a:gd name="T47" fmla="*/ 0 h 3842"/>
                          <a:gd name="T48" fmla="*/ 0 w 4310"/>
                          <a:gd name="T49" fmla="*/ 0 h 3842"/>
                          <a:gd name="T50" fmla="*/ 0 w 4310"/>
                          <a:gd name="T51" fmla="*/ 0 h 3842"/>
                          <a:gd name="T52" fmla="*/ 0 w 4310"/>
                          <a:gd name="T53" fmla="*/ 0 h 3842"/>
                          <a:gd name="T54" fmla="*/ 0 w 4310"/>
                          <a:gd name="T55" fmla="*/ 0 h 3842"/>
                          <a:gd name="T56" fmla="*/ 0 w 4310"/>
                          <a:gd name="T57" fmla="*/ 0 h 3842"/>
                          <a:gd name="T58" fmla="*/ 0 w 4310"/>
                          <a:gd name="T59" fmla="*/ 0 h 3842"/>
                          <a:gd name="T60" fmla="*/ 0 w 4310"/>
                          <a:gd name="T61" fmla="*/ 0 h 3842"/>
                          <a:gd name="T62" fmla="*/ 0 w 4310"/>
                          <a:gd name="T63" fmla="*/ 0 h 3842"/>
                          <a:gd name="T64" fmla="*/ 0 w 4310"/>
                          <a:gd name="T65" fmla="*/ 0 h 3842"/>
                          <a:gd name="T66" fmla="*/ 0 w 4310"/>
                          <a:gd name="T67" fmla="*/ 0 h 3842"/>
                          <a:gd name="T68" fmla="*/ 0 w 4310"/>
                          <a:gd name="T69" fmla="*/ 0 h 3842"/>
                          <a:gd name="T70" fmla="*/ 0 w 4310"/>
                          <a:gd name="T71" fmla="*/ 0 h 3842"/>
                          <a:gd name="T72" fmla="*/ 0 w 4310"/>
                          <a:gd name="T73" fmla="*/ 0 h 3842"/>
                          <a:gd name="T74" fmla="*/ 0 w 4310"/>
                          <a:gd name="T75" fmla="*/ 0 h 3842"/>
                          <a:gd name="T76" fmla="*/ 0 w 4310"/>
                          <a:gd name="T77" fmla="*/ 0 h 3842"/>
                          <a:gd name="T78" fmla="*/ 0 w 4310"/>
                          <a:gd name="T79" fmla="*/ 0 h 3842"/>
                          <a:gd name="T80" fmla="*/ 0 w 4310"/>
                          <a:gd name="T81" fmla="*/ 0 h 3842"/>
                          <a:gd name="T82" fmla="*/ 0 w 4310"/>
                          <a:gd name="T83" fmla="*/ 0 h 3842"/>
                          <a:gd name="T84" fmla="*/ 0 w 4310"/>
                          <a:gd name="T85" fmla="*/ 0 h 3842"/>
                          <a:gd name="T86" fmla="*/ 0 w 4310"/>
                          <a:gd name="T87" fmla="*/ 0 h 3842"/>
                          <a:gd name="T88" fmla="*/ 0 w 4310"/>
                          <a:gd name="T89" fmla="*/ 0 h 3842"/>
                          <a:gd name="T90" fmla="*/ 0 w 4310"/>
                          <a:gd name="T91" fmla="*/ 0 h 3842"/>
                          <a:gd name="T92" fmla="*/ 0 w 4310"/>
                          <a:gd name="T93" fmla="*/ 0 h 3842"/>
                          <a:gd name="T94" fmla="*/ 0 w 4310"/>
                          <a:gd name="T95" fmla="*/ 0 h 3842"/>
                          <a:gd name="T96" fmla="*/ 0 w 4310"/>
                          <a:gd name="T97" fmla="*/ 0 h 3842"/>
                          <a:gd name="T98" fmla="*/ 0 w 4310"/>
                          <a:gd name="T99" fmla="*/ 0 h 3842"/>
                          <a:gd name="T100" fmla="*/ 0 w 4310"/>
                          <a:gd name="T101" fmla="*/ 0 h 3842"/>
                          <a:gd name="T102" fmla="*/ 0 w 4310"/>
                          <a:gd name="T103" fmla="*/ 0 h 3842"/>
                          <a:gd name="T104" fmla="*/ 0 w 4310"/>
                          <a:gd name="T105" fmla="*/ 0 h 3842"/>
                          <a:gd name="T106" fmla="*/ 0 w 4310"/>
                          <a:gd name="T107" fmla="*/ 0 h 3842"/>
                          <a:gd name="T108" fmla="*/ 0 w 4310"/>
                          <a:gd name="T109" fmla="*/ 0 h 3842"/>
                          <a:gd name="T110" fmla="*/ 0 w 4310"/>
                          <a:gd name="T111" fmla="*/ 0 h 3842"/>
                          <a:gd name="T112" fmla="*/ 0 w 4310"/>
                          <a:gd name="T113" fmla="*/ 0 h 3842"/>
                          <a:gd name="T114" fmla="*/ 0 w 4310"/>
                          <a:gd name="T115" fmla="*/ 0 h 3842"/>
                          <a:gd name="T116" fmla="*/ 0 w 4310"/>
                          <a:gd name="T117" fmla="*/ 0 h 384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4310"/>
                          <a:gd name="T178" fmla="*/ 0 h 3842"/>
                          <a:gd name="T179" fmla="*/ 4310 w 4310"/>
                          <a:gd name="T180" fmla="*/ 3842 h 384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grpSp>
              <p:grpSp>
                <p:nvGrpSpPr>
                  <p:cNvPr id="82963" name="Group 47"/>
                  <p:cNvGrpSpPr>
                    <a:grpSpLocks/>
                  </p:cNvGrpSpPr>
                  <p:nvPr/>
                </p:nvGrpSpPr>
                <p:grpSpPr bwMode="auto">
                  <a:xfrm>
                    <a:off x="2230" y="2089"/>
                    <a:ext cx="1887" cy="725"/>
                    <a:chOff x="2230" y="2089"/>
                    <a:chExt cx="1887" cy="725"/>
                  </a:xfrm>
                </p:grpSpPr>
                <p:sp>
                  <p:nvSpPr>
                    <p:cNvPr id="82964" name="Freeform 8"/>
                    <p:cNvSpPr>
                      <a:spLocks/>
                    </p:cNvSpPr>
                    <p:nvPr/>
                  </p:nvSpPr>
                  <p:spPr bwMode="auto">
                    <a:xfrm>
                      <a:off x="2230" y="2195"/>
                      <a:ext cx="679" cy="556"/>
                    </a:xfrm>
                    <a:custGeom>
                      <a:avLst/>
                      <a:gdLst>
                        <a:gd name="T0" fmla="*/ 0 w 2678"/>
                        <a:gd name="T1" fmla="*/ 0 h 2954"/>
                        <a:gd name="T2" fmla="*/ 0 w 2678"/>
                        <a:gd name="T3" fmla="*/ 0 h 2954"/>
                        <a:gd name="T4" fmla="*/ 0 w 2678"/>
                        <a:gd name="T5" fmla="*/ 0 h 2954"/>
                        <a:gd name="T6" fmla="*/ 0 w 2678"/>
                        <a:gd name="T7" fmla="*/ 0 h 2954"/>
                        <a:gd name="T8" fmla="*/ 0 w 2678"/>
                        <a:gd name="T9" fmla="*/ 0 h 2954"/>
                        <a:gd name="T10" fmla="*/ 0 w 2678"/>
                        <a:gd name="T11" fmla="*/ 0 h 2954"/>
                        <a:gd name="T12" fmla="*/ 0 w 2678"/>
                        <a:gd name="T13" fmla="*/ 0 h 2954"/>
                        <a:gd name="T14" fmla="*/ 0 w 2678"/>
                        <a:gd name="T15" fmla="*/ 0 h 2954"/>
                        <a:gd name="T16" fmla="*/ 0 w 2678"/>
                        <a:gd name="T17" fmla="*/ 0 h 2954"/>
                        <a:gd name="T18" fmla="*/ 0 w 2678"/>
                        <a:gd name="T19" fmla="*/ 0 h 2954"/>
                        <a:gd name="T20" fmla="*/ 0 w 2678"/>
                        <a:gd name="T21" fmla="*/ 0 h 2954"/>
                        <a:gd name="T22" fmla="*/ 0 w 2678"/>
                        <a:gd name="T23" fmla="*/ 0 h 2954"/>
                        <a:gd name="T24" fmla="*/ 0 w 2678"/>
                        <a:gd name="T25" fmla="*/ 0 h 2954"/>
                        <a:gd name="T26" fmla="*/ 0 w 2678"/>
                        <a:gd name="T27" fmla="*/ 0 h 2954"/>
                        <a:gd name="T28" fmla="*/ 0 w 2678"/>
                        <a:gd name="T29" fmla="*/ 0 h 2954"/>
                        <a:gd name="T30" fmla="*/ 0 w 2678"/>
                        <a:gd name="T31" fmla="*/ 0 h 2954"/>
                        <a:gd name="T32" fmla="*/ 0 w 2678"/>
                        <a:gd name="T33" fmla="*/ 0 h 2954"/>
                        <a:gd name="T34" fmla="*/ 0 w 2678"/>
                        <a:gd name="T35" fmla="*/ 0 h 2954"/>
                        <a:gd name="T36" fmla="*/ 0 w 2678"/>
                        <a:gd name="T37" fmla="*/ 0 h 2954"/>
                        <a:gd name="T38" fmla="*/ 0 w 2678"/>
                        <a:gd name="T39" fmla="*/ 0 h 2954"/>
                        <a:gd name="T40" fmla="*/ 0 w 2678"/>
                        <a:gd name="T41" fmla="*/ 0 h 2954"/>
                        <a:gd name="T42" fmla="*/ 0 w 2678"/>
                        <a:gd name="T43" fmla="*/ 0 h 2954"/>
                        <a:gd name="T44" fmla="*/ 0 w 2678"/>
                        <a:gd name="T45" fmla="*/ 0 h 2954"/>
                        <a:gd name="T46" fmla="*/ 0 w 2678"/>
                        <a:gd name="T47" fmla="*/ 0 h 2954"/>
                        <a:gd name="T48" fmla="*/ 0 w 2678"/>
                        <a:gd name="T49" fmla="*/ 0 h 2954"/>
                        <a:gd name="T50" fmla="*/ 0 w 2678"/>
                        <a:gd name="T51" fmla="*/ 0 h 2954"/>
                        <a:gd name="T52" fmla="*/ 0 w 2678"/>
                        <a:gd name="T53" fmla="*/ 0 h 2954"/>
                        <a:gd name="T54" fmla="*/ 0 w 2678"/>
                        <a:gd name="T55" fmla="*/ 0 h 2954"/>
                        <a:gd name="T56" fmla="*/ 0 w 2678"/>
                        <a:gd name="T57" fmla="*/ 0 h 2954"/>
                        <a:gd name="T58" fmla="*/ 0 w 2678"/>
                        <a:gd name="T59" fmla="*/ 0 h 2954"/>
                        <a:gd name="T60" fmla="*/ 0 w 2678"/>
                        <a:gd name="T61" fmla="*/ 0 h 2954"/>
                        <a:gd name="T62" fmla="*/ 0 w 2678"/>
                        <a:gd name="T63" fmla="*/ 0 h 2954"/>
                        <a:gd name="T64" fmla="*/ 0 w 2678"/>
                        <a:gd name="T65" fmla="*/ 0 h 2954"/>
                        <a:gd name="T66" fmla="*/ 0 w 2678"/>
                        <a:gd name="T67" fmla="*/ 0 h 2954"/>
                        <a:gd name="T68" fmla="*/ 0 w 2678"/>
                        <a:gd name="T69" fmla="*/ 0 h 2954"/>
                        <a:gd name="T70" fmla="*/ 0 w 2678"/>
                        <a:gd name="T71" fmla="*/ 0 h 2954"/>
                        <a:gd name="T72" fmla="*/ 0 w 2678"/>
                        <a:gd name="T73" fmla="*/ 0 h 2954"/>
                        <a:gd name="T74" fmla="*/ 0 w 2678"/>
                        <a:gd name="T75" fmla="*/ 0 h 2954"/>
                        <a:gd name="T76" fmla="*/ 0 w 2678"/>
                        <a:gd name="T77" fmla="*/ 0 h 2954"/>
                        <a:gd name="T78" fmla="*/ 0 w 2678"/>
                        <a:gd name="T79" fmla="*/ 0 h 2954"/>
                        <a:gd name="T80" fmla="*/ 0 w 2678"/>
                        <a:gd name="T81" fmla="*/ 0 h 2954"/>
                        <a:gd name="T82" fmla="*/ 0 w 2678"/>
                        <a:gd name="T83" fmla="*/ 0 h 2954"/>
                        <a:gd name="T84" fmla="*/ 0 w 2678"/>
                        <a:gd name="T85" fmla="*/ 0 h 2954"/>
                        <a:gd name="T86" fmla="*/ 0 w 2678"/>
                        <a:gd name="T87" fmla="*/ 0 h 2954"/>
                        <a:gd name="T88" fmla="*/ 0 w 2678"/>
                        <a:gd name="T89" fmla="*/ 0 h 295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678"/>
                        <a:gd name="T136" fmla="*/ 0 h 2954"/>
                        <a:gd name="T137" fmla="*/ 2678 w 2678"/>
                        <a:gd name="T138" fmla="*/ 2954 h 2954"/>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65" name="Freeform 9"/>
                    <p:cNvSpPr>
                      <a:spLocks/>
                    </p:cNvSpPr>
                    <p:nvPr/>
                  </p:nvSpPr>
                  <p:spPr bwMode="auto">
                    <a:xfrm>
                      <a:off x="2803" y="2414"/>
                      <a:ext cx="578" cy="326"/>
                    </a:xfrm>
                    <a:custGeom>
                      <a:avLst/>
                      <a:gdLst>
                        <a:gd name="T0" fmla="*/ 0 w 2275"/>
                        <a:gd name="T1" fmla="*/ 0 h 1731"/>
                        <a:gd name="T2" fmla="*/ 0 w 2275"/>
                        <a:gd name="T3" fmla="*/ 0 h 1731"/>
                        <a:gd name="T4" fmla="*/ 0 w 2275"/>
                        <a:gd name="T5" fmla="*/ 0 h 1731"/>
                        <a:gd name="T6" fmla="*/ 0 w 2275"/>
                        <a:gd name="T7" fmla="*/ 0 h 1731"/>
                        <a:gd name="T8" fmla="*/ 0 w 2275"/>
                        <a:gd name="T9" fmla="*/ 0 h 1731"/>
                        <a:gd name="T10" fmla="*/ 0 w 2275"/>
                        <a:gd name="T11" fmla="*/ 0 h 1731"/>
                        <a:gd name="T12" fmla="*/ 0 w 2275"/>
                        <a:gd name="T13" fmla="*/ 0 h 1731"/>
                        <a:gd name="T14" fmla="*/ 0 w 2275"/>
                        <a:gd name="T15" fmla="*/ 0 h 1731"/>
                        <a:gd name="T16" fmla="*/ 0 w 2275"/>
                        <a:gd name="T17" fmla="*/ 0 h 1731"/>
                        <a:gd name="T18" fmla="*/ 0 w 2275"/>
                        <a:gd name="T19" fmla="*/ 0 h 1731"/>
                        <a:gd name="T20" fmla="*/ 0 w 2275"/>
                        <a:gd name="T21" fmla="*/ 0 h 1731"/>
                        <a:gd name="T22" fmla="*/ 0 w 2275"/>
                        <a:gd name="T23" fmla="*/ 0 h 1731"/>
                        <a:gd name="T24" fmla="*/ 0 w 2275"/>
                        <a:gd name="T25" fmla="*/ 0 h 1731"/>
                        <a:gd name="T26" fmla="*/ 0 w 2275"/>
                        <a:gd name="T27" fmla="*/ 0 h 1731"/>
                        <a:gd name="T28" fmla="*/ 0 w 2275"/>
                        <a:gd name="T29" fmla="*/ 0 h 1731"/>
                        <a:gd name="T30" fmla="*/ 0 w 2275"/>
                        <a:gd name="T31" fmla="*/ 0 h 1731"/>
                        <a:gd name="T32" fmla="*/ 0 w 2275"/>
                        <a:gd name="T33" fmla="*/ 0 h 1731"/>
                        <a:gd name="T34" fmla="*/ 0 w 2275"/>
                        <a:gd name="T35" fmla="*/ 0 h 1731"/>
                        <a:gd name="T36" fmla="*/ 0 w 2275"/>
                        <a:gd name="T37" fmla="*/ 0 h 1731"/>
                        <a:gd name="T38" fmla="*/ 0 w 2275"/>
                        <a:gd name="T39" fmla="*/ 0 h 1731"/>
                        <a:gd name="T40" fmla="*/ 0 w 2275"/>
                        <a:gd name="T41" fmla="*/ 0 h 1731"/>
                        <a:gd name="T42" fmla="*/ 0 w 2275"/>
                        <a:gd name="T43" fmla="*/ 0 h 1731"/>
                        <a:gd name="T44" fmla="*/ 0 w 2275"/>
                        <a:gd name="T45" fmla="*/ 0 h 1731"/>
                        <a:gd name="T46" fmla="*/ 0 w 2275"/>
                        <a:gd name="T47" fmla="*/ 0 h 1731"/>
                        <a:gd name="T48" fmla="*/ 0 w 2275"/>
                        <a:gd name="T49" fmla="*/ 0 h 1731"/>
                        <a:gd name="T50" fmla="*/ 0 w 2275"/>
                        <a:gd name="T51" fmla="*/ 0 h 1731"/>
                        <a:gd name="T52" fmla="*/ 0 w 2275"/>
                        <a:gd name="T53" fmla="*/ 0 h 1731"/>
                        <a:gd name="T54" fmla="*/ 0 w 2275"/>
                        <a:gd name="T55" fmla="*/ 0 h 1731"/>
                        <a:gd name="T56" fmla="*/ 0 w 2275"/>
                        <a:gd name="T57" fmla="*/ 0 h 1731"/>
                        <a:gd name="T58" fmla="*/ 0 w 2275"/>
                        <a:gd name="T59" fmla="*/ 0 h 1731"/>
                        <a:gd name="T60" fmla="*/ 0 w 2275"/>
                        <a:gd name="T61" fmla="*/ 0 h 1731"/>
                        <a:gd name="T62" fmla="*/ 0 w 2275"/>
                        <a:gd name="T63" fmla="*/ 0 h 173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275"/>
                        <a:gd name="T97" fmla="*/ 0 h 1731"/>
                        <a:gd name="T98" fmla="*/ 2275 w 2275"/>
                        <a:gd name="T99" fmla="*/ 1731 h 173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66" name="Freeform 10"/>
                    <p:cNvSpPr>
                      <a:spLocks/>
                    </p:cNvSpPr>
                    <p:nvPr/>
                  </p:nvSpPr>
                  <p:spPr bwMode="auto">
                    <a:xfrm>
                      <a:off x="3705" y="2249"/>
                      <a:ext cx="324" cy="316"/>
                    </a:xfrm>
                    <a:custGeom>
                      <a:avLst/>
                      <a:gdLst>
                        <a:gd name="T0" fmla="*/ 0 w 1277"/>
                        <a:gd name="T1" fmla="*/ 0 h 1680"/>
                        <a:gd name="T2" fmla="*/ 0 w 1277"/>
                        <a:gd name="T3" fmla="*/ 0 h 1680"/>
                        <a:gd name="T4" fmla="*/ 0 w 1277"/>
                        <a:gd name="T5" fmla="*/ 0 h 1680"/>
                        <a:gd name="T6" fmla="*/ 0 w 1277"/>
                        <a:gd name="T7" fmla="*/ 0 h 1680"/>
                        <a:gd name="T8" fmla="*/ 0 w 1277"/>
                        <a:gd name="T9" fmla="*/ 0 h 1680"/>
                        <a:gd name="T10" fmla="*/ 0 w 1277"/>
                        <a:gd name="T11" fmla="*/ 0 h 1680"/>
                        <a:gd name="T12" fmla="*/ 0 w 1277"/>
                        <a:gd name="T13" fmla="*/ 0 h 1680"/>
                        <a:gd name="T14" fmla="*/ 0 w 1277"/>
                        <a:gd name="T15" fmla="*/ 0 h 1680"/>
                        <a:gd name="T16" fmla="*/ 0 w 1277"/>
                        <a:gd name="T17" fmla="*/ 0 h 1680"/>
                        <a:gd name="T18" fmla="*/ 0 w 1277"/>
                        <a:gd name="T19" fmla="*/ 0 h 1680"/>
                        <a:gd name="T20" fmla="*/ 0 w 1277"/>
                        <a:gd name="T21" fmla="*/ 0 h 1680"/>
                        <a:gd name="T22" fmla="*/ 0 w 1277"/>
                        <a:gd name="T23" fmla="*/ 0 h 1680"/>
                        <a:gd name="T24" fmla="*/ 0 w 1277"/>
                        <a:gd name="T25" fmla="*/ 0 h 1680"/>
                        <a:gd name="T26" fmla="*/ 0 w 1277"/>
                        <a:gd name="T27" fmla="*/ 0 h 1680"/>
                        <a:gd name="T28" fmla="*/ 0 w 1277"/>
                        <a:gd name="T29" fmla="*/ 0 h 1680"/>
                        <a:gd name="T30" fmla="*/ 0 w 1277"/>
                        <a:gd name="T31" fmla="*/ 0 h 1680"/>
                        <a:gd name="T32" fmla="*/ 0 w 1277"/>
                        <a:gd name="T33" fmla="*/ 0 h 1680"/>
                        <a:gd name="T34" fmla="*/ 0 w 1277"/>
                        <a:gd name="T35" fmla="*/ 0 h 1680"/>
                        <a:gd name="T36" fmla="*/ 0 w 1277"/>
                        <a:gd name="T37" fmla="*/ 0 h 1680"/>
                        <a:gd name="T38" fmla="*/ 0 w 1277"/>
                        <a:gd name="T39" fmla="*/ 0 h 1680"/>
                        <a:gd name="T40" fmla="*/ 0 w 1277"/>
                        <a:gd name="T41" fmla="*/ 0 h 1680"/>
                        <a:gd name="T42" fmla="*/ 0 w 1277"/>
                        <a:gd name="T43" fmla="*/ 0 h 1680"/>
                        <a:gd name="T44" fmla="*/ 0 w 1277"/>
                        <a:gd name="T45" fmla="*/ 0 h 1680"/>
                        <a:gd name="T46" fmla="*/ 0 w 1277"/>
                        <a:gd name="T47" fmla="*/ 0 h 1680"/>
                        <a:gd name="T48" fmla="*/ 0 w 1277"/>
                        <a:gd name="T49" fmla="*/ 0 h 1680"/>
                        <a:gd name="T50" fmla="*/ 0 w 1277"/>
                        <a:gd name="T51" fmla="*/ 0 h 1680"/>
                        <a:gd name="T52" fmla="*/ 0 w 1277"/>
                        <a:gd name="T53" fmla="*/ 0 h 1680"/>
                        <a:gd name="T54" fmla="*/ 0 w 1277"/>
                        <a:gd name="T55" fmla="*/ 0 h 1680"/>
                        <a:gd name="T56" fmla="*/ 0 w 1277"/>
                        <a:gd name="T57" fmla="*/ 0 h 1680"/>
                        <a:gd name="T58" fmla="*/ 0 w 1277"/>
                        <a:gd name="T59" fmla="*/ 0 h 1680"/>
                        <a:gd name="T60" fmla="*/ 0 w 1277"/>
                        <a:gd name="T61" fmla="*/ 0 h 1680"/>
                        <a:gd name="T62" fmla="*/ 0 w 1277"/>
                        <a:gd name="T63" fmla="*/ 0 h 1680"/>
                        <a:gd name="T64" fmla="*/ 0 w 1277"/>
                        <a:gd name="T65" fmla="*/ 0 h 1680"/>
                        <a:gd name="T66" fmla="*/ 0 w 1277"/>
                        <a:gd name="T67" fmla="*/ 0 h 1680"/>
                        <a:gd name="T68" fmla="*/ 0 w 1277"/>
                        <a:gd name="T69" fmla="*/ 0 h 1680"/>
                        <a:gd name="T70" fmla="*/ 0 w 1277"/>
                        <a:gd name="T71" fmla="*/ 0 h 1680"/>
                        <a:gd name="T72" fmla="*/ 0 w 1277"/>
                        <a:gd name="T73" fmla="*/ 0 h 1680"/>
                        <a:gd name="T74" fmla="*/ 0 w 1277"/>
                        <a:gd name="T75" fmla="*/ 0 h 1680"/>
                        <a:gd name="T76" fmla="*/ 0 w 1277"/>
                        <a:gd name="T77" fmla="*/ 0 h 1680"/>
                        <a:gd name="T78" fmla="*/ 0 w 1277"/>
                        <a:gd name="T79" fmla="*/ 0 h 1680"/>
                        <a:gd name="T80" fmla="*/ 0 w 1277"/>
                        <a:gd name="T81" fmla="*/ 0 h 168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277"/>
                        <a:gd name="T124" fmla="*/ 0 h 1680"/>
                        <a:gd name="T125" fmla="*/ 1277 w 1277"/>
                        <a:gd name="T126" fmla="*/ 1680 h 168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67" name="Freeform 11"/>
                    <p:cNvSpPr>
                      <a:spLocks/>
                    </p:cNvSpPr>
                    <p:nvPr/>
                  </p:nvSpPr>
                  <p:spPr bwMode="auto">
                    <a:xfrm>
                      <a:off x="2726" y="2204"/>
                      <a:ext cx="466" cy="310"/>
                    </a:xfrm>
                    <a:custGeom>
                      <a:avLst/>
                      <a:gdLst>
                        <a:gd name="T0" fmla="*/ 0 w 1839"/>
                        <a:gd name="T1" fmla="*/ 0 h 1648"/>
                        <a:gd name="T2" fmla="*/ 0 w 1839"/>
                        <a:gd name="T3" fmla="*/ 0 h 1648"/>
                        <a:gd name="T4" fmla="*/ 0 w 1839"/>
                        <a:gd name="T5" fmla="*/ 0 h 1648"/>
                        <a:gd name="T6" fmla="*/ 0 w 1839"/>
                        <a:gd name="T7" fmla="*/ 0 h 1648"/>
                        <a:gd name="T8" fmla="*/ 0 w 1839"/>
                        <a:gd name="T9" fmla="*/ 0 h 1648"/>
                        <a:gd name="T10" fmla="*/ 0 w 1839"/>
                        <a:gd name="T11" fmla="*/ 0 h 1648"/>
                        <a:gd name="T12" fmla="*/ 0 w 1839"/>
                        <a:gd name="T13" fmla="*/ 0 h 1648"/>
                        <a:gd name="T14" fmla="*/ 0 w 1839"/>
                        <a:gd name="T15" fmla="*/ 0 h 1648"/>
                        <a:gd name="T16" fmla="*/ 0 w 1839"/>
                        <a:gd name="T17" fmla="*/ 0 h 1648"/>
                        <a:gd name="T18" fmla="*/ 0 w 1839"/>
                        <a:gd name="T19" fmla="*/ 0 h 1648"/>
                        <a:gd name="T20" fmla="*/ 0 w 1839"/>
                        <a:gd name="T21" fmla="*/ 0 h 1648"/>
                        <a:gd name="T22" fmla="*/ 0 w 1839"/>
                        <a:gd name="T23" fmla="*/ 0 h 1648"/>
                        <a:gd name="T24" fmla="*/ 0 w 1839"/>
                        <a:gd name="T25" fmla="*/ 0 h 1648"/>
                        <a:gd name="T26" fmla="*/ 0 w 1839"/>
                        <a:gd name="T27" fmla="*/ 0 h 1648"/>
                        <a:gd name="T28" fmla="*/ 0 w 1839"/>
                        <a:gd name="T29" fmla="*/ 0 h 1648"/>
                        <a:gd name="T30" fmla="*/ 0 w 1839"/>
                        <a:gd name="T31" fmla="*/ 0 h 1648"/>
                        <a:gd name="T32" fmla="*/ 0 w 1839"/>
                        <a:gd name="T33" fmla="*/ 0 h 1648"/>
                        <a:gd name="T34" fmla="*/ 0 w 1839"/>
                        <a:gd name="T35" fmla="*/ 0 h 1648"/>
                        <a:gd name="T36" fmla="*/ 0 w 1839"/>
                        <a:gd name="T37" fmla="*/ 0 h 1648"/>
                        <a:gd name="T38" fmla="*/ 0 w 1839"/>
                        <a:gd name="T39" fmla="*/ 0 h 1648"/>
                        <a:gd name="T40" fmla="*/ 0 w 1839"/>
                        <a:gd name="T41" fmla="*/ 0 h 1648"/>
                        <a:gd name="T42" fmla="*/ 0 w 1839"/>
                        <a:gd name="T43" fmla="*/ 0 h 1648"/>
                        <a:gd name="T44" fmla="*/ 0 w 1839"/>
                        <a:gd name="T45" fmla="*/ 0 h 1648"/>
                        <a:gd name="T46" fmla="*/ 0 w 1839"/>
                        <a:gd name="T47" fmla="*/ 0 h 1648"/>
                        <a:gd name="T48" fmla="*/ 0 w 1839"/>
                        <a:gd name="T49" fmla="*/ 0 h 1648"/>
                        <a:gd name="T50" fmla="*/ 0 w 1839"/>
                        <a:gd name="T51" fmla="*/ 0 h 1648"/>
                        <a:gd name="T52" fmla="*/ 0 w 1839"/>
                        <a:gd name="T53" fmla="*/ 0 h 1648"/>
                        <a:gd name="T54" fmla="*/ 0 w 1839"/>
                        <a:gd name="T55" fmla="*/ 0 h 1648"/>
                        <a:gd name="T56" fmla="*/ 0 w 1839"/>
                        <a:gd name="T57" fmla="*/ 0 h 1648"/>
                        <a:gd name="T58" fmla="*/ 0 w 1839"/>
                        <a:gd name="T59" fmla="*/ 0 h 1648"/>
                        <a:gd name="T60" fmla="*/ 0 w 1839"/>
                        <a:gd name="T61" fmla="*/ 0 h 1648"/>
                        <a:gd name="T62" fmla="*/ 0 w 1839"/>
                        <a:gd name="T63" fmla="*/ 0 h 1648"/>
                        <a:gd name="T64" fmla="*/ 0 w 1839"/>
                        <a:gd name="T65" fmla="*/ 0 h 1648"/>
                        <a:gd name="T66" fmla="*/ 0 w 1839"/>
                        <a:gd name="T67" fmla="*/ 0 h 1648"/>
                        <a:gd name="T68" fmla="*/ 0 w 1839"/>
                        <a:gd name="T69" fmla="*/ 0 h 1648"/>
                        <a:gd name="T70" fmla="*/ 0 w 1839"/>
                        <a:gd name="T71" fmla="*/ 0 h 1648"/>
                        <a:gd name="T72" fmla="*/ 0 w 1839"/>
                        <a:gd name="T73" fmla="*/ 0 h 1648"/>
                        <a:gd name="T74" fmla="*/ 0 w 1839"/>
                        <a:gd name="T75" fmla="*/ 0 h 1648"/>
                        <a:gd name="T76" fmla="*/ 0 w 1839"/>
                        <a:gd name="T77" fmla="*/ 0 h 1648"/>
                        <a:gd name="T78" fmla="*/ 0 w 1839"/>
                        <a:gd name="T79" fmla="*/ 0 h 1648"/>
                        <a:gd name="T80" fmla="*/ 0 w 1839"/>
                        <a:gd name="T81" fmla="*/ 0 h 1648"/>
                        <a:gd name="T82" fmla="*/ 0 w 1839"/>
                        <a:gd name="T83" fmla="*/ 0 h 1648"/>
                        <a:gd name="T84" fmla="*/ 0 w 1839"/>
                        <a:gd name="T85" fmla="*/ 0 h 1648"/>
                        <a:gd name="T86" fmla="*/ 0 w 1839"/>
                        <a:gd name="T87" fmla="*/ 0 h 1648"/>
                        <a:gd name="T88" fmla="*/ 0 w 1839"/>
                        <a:gd name="T89" fmla="*/ 0 h 1648"/>
                        <a:gd name="T90" fmla="*/ 0 w 1839"/>
                        <a:gd name="T91" fmla="*/ 0 h 1648"/>
                        <a:gd name="T92" fmla="*/ 0 w 1839"/>
                        <a:gd name="T93" fmla="*/ 0 h 1648"/>
                        <a:gd name="T94" fmla="*/ 0 w 1839"/>
                        <a:gd name="T95" fmla="*/ 0 h 164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839"/>
                        <a:gd name="T145" fmla="*/ 0 h 1648"/>
                        <a:gd name="T146" fmla="*/ 1839 w 1839"/>
                        <a:gd name="T147" fmla="*/ 1648 h 164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68" name="Freeform 13"/>
                    <p:cNvSpPr>
                      <a:spLocks/>
                    </p:cNvSpPr>
                    <p:nvPr/>
                  </p:nvSpPr>
                  <p:spPr bwMode="auto">
                    <a:xfrm>
                      <a:off x="3498" y="2130"/>
                      <a:ext cx="365" cy="389"/>
                    </a:xfrm>
                    <a:custGeom>
                      <a:avLst/>
                      <a:gdLst>
                        <a:gd name="T0" fmla="*/ 0 w 1437"/>
                        <a:gd name="T1" fmla="*/ 0 h 2065"/>
                        <a:gd name="T2" fmla="*/ 0 w 1437"/>
                        <a:gd name="T3" fmla="*/ 0 h 2065"/>
                        <a:gd name="T4" fmla="*/ 0 w 1437"/>
                        <a:gd name="T5" fmla="*/ 0 h 2065"/>
                        <a:gd name="T6" fmla="*/ 0 w 1437"/>
                        <a:gd name="T7" fmla="*/ 0 h 2065"/>
                        <a:gd name="T8" fmla="*/ 0 w 1437"/>
                        <a:gd name="T9" fmla="*/ 0 h 2065"/>
                        <a:gd name="T10" fmla="*/ 0 w 1437"/>
                        <a:gd name="T11" fmla="*/ 0 h 2065"/>
                        <a:gd name="T12" fmla="*/ 0 w 1437"/>
                        <a:gd name="T13" fmla="*/ 0 h 2065"/>
                        <a:gd name="T14" fmla="*/ 0 w 1437"/>
                        <a:gd name="T15" fmla="*/ 0 h 2065"/>
                        <a:gd name="T16" fmla="*/ 0 w 1437"/>
                        <a:gd name="T17" fmla="*/ 0 h 2065"/>
                        <a:gd name="T18" fmla="*/ 0 w 1437"/>
                        <a:gd name="T19" fmla="*/ 0 h 2065"/>
                        <a:gd name="T20" fmla="*/ 0 w 1437"/>
                        <a:gd name="T21" fmla="*/ 0 h 2065"/>
                        <a:gd name="T22" fmla="*/ 0 w 1437"/>
                        <a:gd name="T23" fmla="*/ 0 h 2065"/>
                        <a:gd name="T24" fmla="*/ 0 w 1437"/>
                        <a:gd name="T25" fmla="*/ 0 h 2065"/>
                        <a:gd name="T26" fmla="*/ 0 w 1437"/>
                        <a:gd name="T27" fmla="*/ 0 h 2065"/>
                        <a:gd name="T28" fmla="*/ 0 w 1437"/>
                        <a:gd name="T29" fmla="*/ 0 h 2065"/>
                        <a:gd name="T30" fmla="*/ 0 w 1437"/>
                        <a:gd name="T31" fmla="*/ 0 h 2065"/>
                        <a:gd name="T32" fmla="*/ 0 w 1437"/>
                        <a:gd name="T33" fmla="*/ 0 h 2065"/>
                        <a:gd name="T34" fmla="*/ 0 w 1437"/>
                        <a:gd name="T35" fmla="*/ 0 h 2065"/>
                        <a:gd name="T36" fmla="*/ 0 w 1437"/>
                        <a:gd name="T37" fmla="*/ 0 h 2065"/>
                        <a:gd name="T38" fmla="*/ 0 w 1437"/>
                        <a:gd name="T39" fmla="*/ 0 h 2065"/>
                        <a:gd name="T40" fmla="*/ 0 w 1437"/>
                        <a:gd name="T41" fmla="*/ 0 h 2065"/>
                        <a:gd name="T42" fmla="*/ 0 w 1437"/>
                        <a:gd name="T43" fmla="*/ 0 h 2065"/>
                        <a:gd name="T44" fmla="*/ 0 w 1437"/>
                        <a:gd name="T45" fmla="*/ 0 h 2065"/>
                        <a:gd name="T46" fmla="*/ 0 w 1437"/>
                        <a:gd name="T47" fmla="*/ 0 h 2065"/>
                        <a:gd name="T48" fmla="*/ 0 w 1437"/>
                        <a:gd name="T49" fmla="*/ 0 h 2065"/>
                        <a:gd name="T50" fmla="*/ 0 w 1437"/>
                        <a:gd name="T51" fmla="*/ 0 h 2065"/>
                        <a:gd name="T52" fmla="*/ 0 w 1437"/>
                        <a:gd name="T53" fmla="*/ 0 h 2065"/>
                        <a:gd name="T54" fmla="*/ 0 w 1437"/>
                        <a:gd name="T55" fmla="*/ 0 h 2065"/>
                        <a:gd name="T56" fmla="*/ 0 w 1437"/>
                        <a:gd name="T57" fmla="*/ 0 h 2065"/>
                        <a:gd name="T58" fmla="*/ 0 w 1437"/>
                        <a:gd name="T59" fmla="*/ 0 h 2065"/>
                        <a:gd name="T60" fmla="*/ 0 w 1437"/>
                        <a:gd name="T61" fmla="*/ 0 h 2065"/>
                        <a:gd name="T62" fmla="*/ 0 w 1437"/>
                        <a:gd name="T63" fmla="*/ 0 h 2065"/>
                        <a:gd name="T64" fmla="*/ 0 w 1437"/>
                        <a:gd name="T65" fmla="*/ 0 h 2065"/>
                        <a:gd name="T66" fmla="*/ 0 w 1437"/>
                        <a:gd name="T67" fmla="*/ 0 h 2065"/>
                        <a:gd name="T68" fmla="*/ 0 w 1437"/>
                        <a:gd name="T69" fmla="*/ 0 h 2065"/>
                        <a:gd name="T70" fmla="*/ 0 w 1437"/>
                        <a:gd name="T71" fmla="*/ 0 h 2065"/>
                        <a:gd name="T72" fmla="*/ 0 w 1437"/>
                        <a:gd name="T73" fmla="*/ 0 h 2065"/>
                        <a:gd name="T74" fmla="*/ 0 w 1437"/>
                        <a:gd name="T75" fmla="*/ 0 h 2065"/>
                        <a:gd name="T76" fmla="*/ 0 w 1437"/>
                        <a:gd name="T77" fmla="*/ 0 h 2065"/>
                        <a:gd name="T78" fmla="*/ 0 w 1437"/>
                        <a:gd name="T79" fmla="*/ 0 h 2065"/>
                        <a:gd name="T80" fmla="*/ 0 w 1437"/>
                        <a:gd name="T81" fmla="*/ 0 h 2065"/>
                        <a:gd name="T82" fmla="*/ 0 w 1437"/>
                        <a:gd name="T83" fmla="*/ 0 h 2065"/>
                        <a:gd name="T84" fmla="*/ 0 w 1437"/>
                        <a:gd name="T85" fmla="*/ 0 h 2065"/>
                        <a:gd name="T86" fmla="*/ 0 w 1437"/>
                        <a:gd name="T87" fmla="*/ 0 h 2065"/>
                        <a:gd name="T88" fmla="*/ 0 w 1437"/>
                        <a:gd name="T89" fmla="*/ 0 h 206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37"/>
                        <a:gd name="T136" fmla="*/ 0 h 2065"/>
                        <a:gd name="T137" fmla="*/ 1437 w 1437"/>
                        <a:gd name="T138" fmla="*/ 2065 h 2065"/>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69" name="Freeform 16"/>
                    <p:cNvSpPr>
                      <a:spLocks/>
                    </p:cNvSpPr>
                    <p:nvPr/>
                  </p:nvSpPr>
                  <p:spPr bwMode="auto">
                    <a:xfrm>
                      <a:off x="3832" y="2089"/>
                      <a:ext cx="285" cy="217"/>
                    </a:xfrm>
                    <a:custGeom>
                      <a:avLst/>
                      <a:gdLst>
                        <a:gd name="T0" fmla="*/ 0 w 1119"/>
                        <a:gd name="T1" fmla="*/ 0 h 1150"/>
                        <a:gd name="T2" fmla="*/ 0 w 1119"/>
                        <a:gd name="T3" fmla="*/ 0 h 1150"/>
                        <a:gd name="T4" fmla="*/ 0 w 1119"/>
                        <a:gd name="T5" fmla="*/ 0 h 1150"/>
                        <a:gd name="T6" fmla="*/ 0 w 1119"/>
                        <a:gd name="T7" fmla="*/ 0 h 1150"/>
                        <a:gd name="T8" fmla="*/ 0 w 1119"/>
                        <a:gd name="T9" fmla="*/ 0 h 1150"/>
                        <a:gd name="T10" fmla="*/ 0 w 1119"/>
                        <a:gd name="T11" fmla="*/ 0 h 1150"/>
                        <a:gd name="T12" fmla="*/ 0 w 1119"/>
                        <a:gd name="T13" fmla="*/ 0 h 1150"/>
                        <a:gd name="T14" fmla="*/ 0 w 1119"/>
                        <a:gd name="T15" fmla="*/ 0 h 1150"/>
                        <a:gd name="T16" fmla="*/ 0 w 1119"/>
                        <a:gd name="T17" fmla="*/ 0 h 1150"/>
                        <a:gd name="T18" fmla="*/ 0 w 1119"/>
                        <a:gd name="T19" fmla="*/ 0 h 1150"/>
                        <a:gd name="T20" fmla="*/ 0 w 1119"/>
                        <a:gd name="T21" fmla="*/ 0 h 1150"/>
                        <a:gd name="T22" fmla="*/ 0 w 1119"/>
                        <a:gd name="T23" fmla="*/ 0 h 1150"/>
                        <a:gd name="T24" fmla="*/ 0 w 1119"/>
                        <a:gd name="T25" fmla="*/ 0 h 1150"/>
                        <a:gd name="T26" fmla="*/ 0 w 1119"/>
                        <a:gd name="T27" fmla="*/ 0 h 1150"/>
                        <a:gd name="T28" fmla="*/ 0 w 1119"/>
                        <a:gd name="T29" fmla="*/ 0 h 1150"/>
                        <a:gd name="T30" fmla="*/ 0 w 1119"/>
                        <a:gd name="T31" fmla="*/ 0 h 1150"/>
                        <a:gd name="T32" fmla="*/ 0 w 1119"/>
                        <a:gd name="T33" fmla="*/ 0 h 1150"/>
                        <a:gd name="T34" fmla="*/ 0 w 1119"/>
                        <a:gd name="T35" fmla="*/ 0 h 1150"/>
                        <a:gd name="T36" fmla="*/ 0 w 1119"/>
                        <a:gd name="T37" fmla="*/ 0 h 1150"/>
                        <a:gd name="T38" fmla="*/ 0 w 1119"/>
                        <a:gd name="T39" fmla="*/ 0 h 1150"/>
                        <a:gd name="T40" fmla="*/ 0 w 1119"/>
                        <a:gd name="T41" fmla="*/ 0 h 1150"/>
                        <a:gd name="T42" fmla="*/ 0 w 1119"/>
                        <a:gd name="T43" fmla="*/ 0 h 1150"/>
                        <a:gd name="T44" fmla="*/ 0 w 1119"/>
                        <a:gd name="T45" fmla="*/ 0 h 1150"/>
                        <a:gd name="T46" fmla="*/ 0 w 1119"/>
                        <a:gd name="T47" fmla="*/ 0 h 1150"/>
                        <a:gd name="T48" fmla="*/ 0 w 1119"/>
                        <a:gd name="T49" fmla="*/ 0 h 1150"/>
                        <a:gd name="T50" fmla="*/ 0 w 1119"/>
                        <a:gd name="T51" fmla="*/ 0 h 1150"/>
                        <a:gd name="T52" fmla="*/ 0 w 1119"/>
                        <a:gd name="T53" fmla="*/ 0 h 1150"/>
                        <a:gd name="T54" fmla="*/ 0 w 1119"/>
                        <a:gd name="T55" fmla="*/ 0 h 1150"/>
                        <a:gd name="T56" fmla="*/ 0 w 1119"/>
                        <a:gd name="T57" fmla="*/ 0 h 1150"/>
                        <a:gd name="T58" fmla="*/ 0 w 1119"/>
                        <a:gd name="T59" fmla="*/ 0 h 1150"/>
                        <a:gd name="T60" fmla="*/ 0 w 1119"/>
                        <a:gd name="T61" fmla="*/ 0 h 1150"/>
                        <a:gd name="T62" fmla="*/ 0 w 1119"/>
                        <a:gd name="T63" fmla="*/ 0 h 1150"/>
                        <a:gd name="T64" fmla="*/ 0 w 1119"/>
                        <a:gd name="T65" fmla="*/ 0 h 115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119"/>
                        <a:gd name="T100" fmla="*/ 0 h 1150"/>
                        <a:gd name="T101" fmla="*/ 1119 w 1119"/>
                        <a:gd name="T102" fmla="*/ 1150 h 115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70" name="Freeform 35"/>
                    <p:cNvSpPr>
                      <a:spLocks/>
                    </p:cNvSpPr>
                    <p:nvPr/>
                  </p:nvSpPr>
                  <p:spPr bwMode="auto">
                    <a:xfrm>
                      <a:off x="3195" y="2466"/>
                      <a:ext cx="606" cy="348"/>
                    </a:xfrm>
                    <a:custGeom>
                      <a:avLst/>
                      <a:gdLst>
                        <a:gd name="T0" fmla="*/ 0 w 2389"/>
                        <a:gd name="T1" fmla="*/ 0 h 1841"/>
                        <a:gd name="T2" fmla="*/ 0 w 2389"/>
                        <a:gd name="T3" fmla="*/ 0 h 1841"/>
                        <a:gd name="T4" fmla="*/ 0 w 2389"/>
                        <a:gd name="T5" fmla="*/ 0 h 1841"/>
                        <a:gd name="T6" fmla="*/ 0 w 2389"/>
                        <a:gd name="T7" fmla="*/ 0 h 1841"/>
                        <a:gd name="T8" fmla="*/ 0 w 2389"/>
                        <a:gd name="T9" fmla="*/ 0 h 1841"/>
                        <a:gd name="T10" fmla="*/ 0 w 2389"/>
                        <a:gd name="T11" fmla="*/ 0 h 1841"/>
                        <a:gd name="T12" fmla="*/ 0 w 2389"/>
                        <a:gd name="T13" fmla="*/ 0 h 1841"/>
                        <a:gd name="T14" fmla="*/ 0 w 2389"/>
                        <a:gd name="T15" fmla="*/ 0 h 1841"/>
                        <a:gd name="T16" fmla="*/ 0 w 2389"/>
                        <a:gd name="T17" fmla="*/ 0 h 1841"/>
                        <a:gd name="T18" fmla="*/ 0 w 2389"/>
                        <a:gd name="T19" fmla="*/ 0 h 1841"/>
                        <a:gd name="T20" fmla="*/ 0 w 2389"/>
                        <a:gd name="T21" fmla="*/ 0 h 1841"/>
                        <a:gd name="T22" fmla="*/ 0 w 2389"/>
                        <a:gd name="T23" fmla="*/ 0 h 1841"/>
                        <a:gd name="T24" fmla="*/ 0 w 2389"/>
                        <a:gd name="T25" fmla="*/ 0 h 1841"/>
                        <a:gd name="T26" fmla="*/ 0 w 2389"/>
                        <a:gd name="T27" fmla="*/ 0 h 1841"/>
                        <a:gd name="T28" fmla="*/ 0 w 2389"/>
                        <a:gd name="T29" fmla="*/ 0 h 1841"/>
                        <a:gd name="T30" fmla="*/ 0 w 2389"/>
                        <a:gd name="T31" fmla="*/ 0 h 1841"/>
                        <a:gd name="T32" fmla="*/ 0 w 2389"/>
                        <a:gd name="T33" fmla="*/ 0 h 1841"/>
                        <a:gd name="T34" fmla="*/ 0 w 2389"/>
                        <a:gd name="T35" fmla="*/ 0 h 1841"/>
                        <a:gd name="T36" fmla="*/ 0 w 2389"/>
                        <a:gd name="T37" fmla="*/ 0 h 1841"/>
                        <a:gd name="T38" fmla="*/ 0 w 2389"/>
                        <a:gd name="T39" fmla="*/ 0 h 1841"/>
                        <a:gd name="T40" fmla="*/ 0 w 2389"/>
                        <a:gd name="T41" fmla="*/ 0 h 1841"/>
                        <a:gd name="T42" fmla="*/ 0 w 2389"/>
                        <a:gd name="T43" fmla="*/ 0 h 1841"/>
                        <a:gd name="T44" fmla="*/ 0 w 2389"/>
                        <a:gd name="T45" fmla="*/ 0 h 1841"/>
                        <a:gd name="T46" fmla="*/ 0 w 2389"/>
                        <a:gd name="T47" fmla="*/ 0 h 1841"/>
                        <a:gd name="T48" fmla="*/ 0 w 2389"/>
                        <a:gd name="T49" fmla="*/ 0 h 1841"/>
                        <a:gd name="T50" fmla="*/ 0 w 2389"/>
                        <a:gd name="T51" fmla="*/ 0 h 1841"/>
                        <a:gd name="T52" fmla="*/ 0 w 2389"/>
                        <a:gd name="T53" fmla="*/ 0 h 1841"/>
                        <a:gd name="T54" fmla="*/ 0 w 2389"/>
                        <a:gd name="T55" fmla="*/ 0 h 1841"/>
                        <a:gd name="T56" fmla="*/ 0 w 2389"/>
                        <a:gd name="T57" fmla="*/ 0 h 1841"/>
                        <a:gd name="T58" fmla="*/ 0 w 2389"/>
                        <a:gd name="T59" fmla="*/ 0 h 1841"/>
                        <a:gd name="T60" fmla="*/ 0 w 2389"/>
                        <a:gd name="T61" fmla="*/ 0 h 1841"/>
                        <a:gd name="T62" fmla="*/ 0 w 2389"/>
                        <a:gd name="T63" fmla="*/ 0 h 1841"/>
                        <a:gd name="T64" fmla="*/ 0 w 2389"/>
                        <a:gd name="T65" fmla="*/ 0 h 1841"/>
                        <a:gd name="T66" fmla="*/ 0 w 2389"/>
                        <a:gd name="T67" fmla="*/ 0 h 1841"/>
                        <a:gd name="T68" fmla="*/ 0 w 2389"/>
                        <a:gd name="T69" fmla="*/ 0 h 1841"/>
                        <a:gd name="T70" fmla="*/ 0 w 2389"/>
                        <a:gd name="T71" fmla="*/ 0 h 1841"/>
                        <a:gd name="T72" fmla="*/ 0 w 2389"/>
                        <a:gd name="T73" fmla="*/ 0 h 1841"/>
                        <a:gd name="T74" fmla="*/ 0 w 2389"/>
                        <a:gd name="T75" fmla="*/ 0 h 1841"/>
                        <a:gd name="T76" fmla="*/ 0 w 2389"/>
                        <a:gd name="T77" fmla="*/ 0 h 1841"/>
                        <a:gd name="T78" fmla="*/ 0 w 2389"/>
                        <a:gd name="T79" fmla="*/ 0 h 1841"/>
                        <a:gd name="T80" fmla="*/ 0 w 2389"/>
                        <a:gd name="T81" fmla="*/ 0 h 1841"/>
                        <a:gd name="T82" fmla="*/ 0 w 2389"/>
                        <a:gd name="T83" fmla="*/ 0 h 1841"/>
                        <a:gd name="T84" fmla="*/ 0 w 2389"/>
                        <a:gd name="T85" fmla="*/ 0 h 1841"/>
                        <a:gd name="T86" fmla="*/ 0 w 2389"/>
                        <a:gd name="T87" fmla="*/ 0 h 1841"/>
                        <a:gd name="T88" fmla="*/ 0 w 2389"/>
                        <a:gd name="T89" fmla="*/ 0 h 1841"/>
                        <a:gd name="T90" fmla="*/ 0 w 2389"/>
                        <a:gd name="T91" fmla="*/ 0 h 1841"/>
                        <a:gd name="T92" fmla="*/ 0 w 2389"/>
                        <a:gd name="T93" fmla="*/ 0 h 1841"/>
                        <a:gd name="T94" fmla="*/ 0 w 2389"/>
                        <a:gd name="T95" fmla="*/ 0 h 1841"/>
                        <a:gd name="T96" fmla="*/ 0 w 2389"/>
                        <a:gd name="T97" fmla="*/ 0 h 1841"/>
                        <a:gd name="T98" fmla="*/ 0 w 2389"/>
                        <a:gd name="T99" fmla="*/ 0 h 1841"/>
                        <a:gd name="T100" fmla="*/ 0 w 2389"/>
                        <a:gd name="T101" fmla="*/ 0 h 1841"/>
                        <a:gd name="T102" fmla="*/ 0 w 2389"/>
                        <a:gd name="T103" fmla="*/ 0 h 1841"/>
                        <a:gd name="T104" fmla="*/ 0 w 2389"/>
                        <a:gd name="T105" fmla="*/ 0 h 1841"/>
                        <a:gd name="T106" fmla="*/ 0 w 2389"/>
                        <a:gd name="T107" fmla="*/ 0 h 1841"/>
                        <a:gd name="T108" fmla="*/ 0 w 2389"/>
                        <a:gd name="T109" fmla="*/ 0 h 1841"/>
                        <a:gd name="T110" fmla="*/ 0 w 2389"/>
                        <a:gd name="T111" fmla="*/ 0 h 1841"/>
                        <a:gd name="T112" fmla="*/ 0 w 2389"/>
                        <a:gd name="T113" fmla="*/ 0 h 1841"/>
                        <a:gd name="T114" fmla="*/ 0 w 2389"/>
                        <a:gd name="T115" fmla="*/ 0 h 1841"/>
                        <a:gd name="T116" fmla="*/ 0 w 2389"/>
                        <a:gd name="T117" fmla="*/ 0 h 1841"/>
                        <a:gd name="T118" fmla="*/ 0 w 2389"/>
                        <a:gd name="T119" fmla="*/ 0 h 1841"/>
                        <a:gd name="T120" fmla="*/ 0 w 2389"/>
                        <a:gd name="T121" fmla="*/ 0 h 1841"/>
                        <a:gd name="T122" fmla="*/ 0 w 2389"/>
                        <a:gd name="T123" fmla="*/ 0 h 184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389"/>
                        <a:gd name="T187" fmla="*/ 0 h 1841"/>
                        <a:gd name="T188" fmla="*/ 2389 w 2389"/>
                        <a:gd name="T189" fmla="*/ 1841 h 184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grpSp>
          </p:grpSp>
        </p:grpSp>
      </p:grpSp>
      <p:grpSp>
        <p:nvGrpSpPr>
          <p:cNvPr id="35" name="组合 34"/>
          <p:cNvGrpSpPr/>
          <p:nvPr/>
        </p:nvGrpSpPr>
        <p:grpSpPr>
          <a:xfrm flipH="1">
            <a:off x="5808323" y="2725120"/>
            <a:ext cx="3460081" cy="474249"/>
            <a:chOff x="4037145" y="980728"/>
            <a:chExt cx="3396604" cy="479288"/>
          </a:xfrm>
          <a:solidFill>
            <a:srgbClr val="D01C63"/>
          </a:solidFill>
        </p:grpSpPr>
        <p:sp>
          <p:nvSpPr>
            <p:cNvPr id="36" name="椭圆 35"/>
            <p:cNvSpPr/>
            <p:nvPr/>
          </p:nvSpPr>
          <p:spPr bwMode="auto">
            <a:xfrm>
              <a:off x="7160895" y="1187162"/>
              <a:ext cx="272854" cy="272854"/>
            </a:xfrm>
            <a:prstGeom prst="ellipse">
              <a:avLst/>
            </a:prstGeom>
            <a:solidFill>
              <a:srgbClr val="F8F8F8">
                <a:alpha val="50000"/>
              </a:srgbClr>
            </a:solidFill>
            <a:ln w="9525" cap="flat" cmpd="sng" algn="ctr">
              <a:solidFill>
                <a:schemeClr val="bg1"/>
              </a:solidFill>
              <a:prstDash val="solid"/>
              <a:round/>
              <a:headEnd type="none" w="med" len="med"/>
              <a:tailEnd type="none" w="med" len="med"/>
            </a:ln>
            <a:effectLst/>
            <a:extLst/>
          </p:spPr>
          <p:txBody>
            <a:bodyPr/>
            <a:lstStyle/>
            <a:p>
              <a:pPr defTabSz="914400">
                <a:buFont typeface="Arial" pitchFamily="34" charset="0"/>
                <a:buNone/>
                <a:defRPr/>
              </a:pPr>
              <a:endParaRPr lang="zh-CN" altLang="en-US" sz="1800" b="0">
                <a:solidFill>
                  <a:srgbClr val="000000"/>
                </a:solidFill>
                <a:latin typeface="Arial" pitchFamily="34" charset="0"/>
                <a:ea typeface="宋体" pitchFamily="2" charset="-122"/>
              </a:endParaRPr>
            </a:p>
          </p:txBody>
        </p:sp>
        <p:cxnSp>
          <p:nvCxnSpPr>
            <p:cNvPr id="37" name="直接连接符 36"/>
            <p:cNvCxnSpPr/>
            <p:nvPr/>
          </p:nvCxnSpPr>
          <p:spPr bwMode="auto">
            <a:xfrm>
              <a:off x="4037145" y="980728"/>
              <a:ext cx="2833304" cy="0"/>
            </a:xfrm>
            <a:prstGeom prst="line">
              <a:avLst/>
            </a:prstGeom>
            <a:grpFill/>
            <a:ln w="19050" cap="flat" cmpd="sng" algn="ctr">
              <a:solidFill>
                <a:schemeClr val="bg1"/>
              </a:solidFill>
              <a:prstDash val="sysDash"/>
              <a:round/>
              <a:headEnd type="none" w="med" len="med"/>
              <a:tailEnd type="none" w="med" len="med"/>
            </a:ln>
            <a:effectLst/>
            <a:extLst/>
          </p:spPr>
        </p:cxnSp>
        <p:cxnSp>
          <p:nvCxnSpPr>
            <p:cNvPr id="38" name="直接连接符 37"/>
            <p:cNvCxnSpPr/>
            <p:nvPr/>
          </p:nvCxnSpPr>
          <p:spPr bwMode="auto">
            <a:xfrm>
              <a:off x="6870449" y="980728"/>
              <a:ext cx="426874" cy="334908"/>
            </a:xfrm>
            <a:prstGeom prst="line">
              <a:avLst/>
            </a:prstGeom>
            <a:grpFill/>
            <a:ln w="19050" cap="flat" cmpd="sng" algn="ctr">
              <a:solidFill>
                <a:schemeClr val="bg1"/>
              </a:solidFill>
              <a:prstDash val="sysDash"/>
              <a:round/>
              <a:headEnd type="none" w="med" len="med"/>
              <a:tailEnd type="oval" w="lg" len="lg"/>
            </a:ln>
            <a:effectLst/>
            <a:extLst/>
          </p:spPr>
        </p:cxnSp>
      </p:grpSp>
      <p:sp>
        <p:nvSpPr>
          <p:cNvPr id="39" name="文本框 180"/>
          <p:cNvSpPr txBox="1">
            <a:spLocks noChangeArrowheads="1"/>
          </p:cNvSpPr>
          <p:nvPr/>
        </p:nvSpPr>
        <p:spPr bwMode="auto">
          <a:xfrm>
            <a:off x="7053263" y="2278063"/>
            <a:ext cx="2344737" cy="422275"/>
          </a:xfrm>
          <a:prstGeom prst="rect">
            <a:avLst/>
          </a:prstGeom>
          <a:noFill/>
          <a:ln w="9525">
            <a:noFill/>
            <a:miter lim="800000"/>
            <a:headEnd/>
            <a:tailEnd/>
          </a:ln>
        </p:spPr>
        <p:txBody>
          <a:bodyPr>
            <a:spAutoFit/>
          </a:bodyPr>
          <a:lstStyle/>
          <a:p>
            <a:pPr algn="just" defTabSz="914400">
              <a:lnSpc>
                <a:spcPts val="1300"/>
              </a:lnSpc>
            </a:pPr>
            <a:r>
              <a:rPr lang="zh-CN" altLang="en-US" sz="1000" b="0">
                <a:solidFill>
                  <a:srgbClr val="808080"/>
                </a:solidFill>
              </a:rPr>
              <a:t>详写内容</a:t>
            </a:r>
            <a:r>
              <a:rPr lang="en-US" altLang="zh-CN" sz="1000" b="0">
                <a:solidFill>
                  <a:srgbClr val="808080"/>
                </a:solidFill>
                <a:latin typeface="微软雅黑" pitchFamily="34" charset="-122"/>
              </a:rPr>
              <a:t>……</a:t>
            </a:r>
            <a:r>
              <a:rPr lang="zh-CN" altLang="en-US" sz="1000" b="0">
                <a:solidFill>
                  <a:srgbClr val="808080"/>
                </a:solidFill>
              </a:rPr>
              <a:t>点击输入本栏的具体文字，简明扼要的说明分项内容</a:t>
            </a:r>
            <a:endParaRPr lang="en-US" altLang="zh-CN" sz="1000" b="0">
              <a:solidFill>
                <a:srgbClr val="808080"/>
              </a:solidFill>
            </a:endParaRPr>
          </a:p>
        </p:txBody>
      </p:sp>
      <p:grpSp>
        <p:nvGrpSpPr>
          <p:cNvPr id="43" name="组合 42"/>
          <p:cNvGrpSpPr/>
          <p:nvPr/>
        </p:nvGrpSpPr>
        <p:grpSpPr>
          <a:xfrm flipV="1">
            <a:off x="1026346" y="3620700"/>
            <a:ext cx="3460481" cy="448952"/>
            <a:chOff x="4037145" y="980728"/>
            <a:chExt cx="3396604" cy="479288"/>
          </a:xfrm>
          <a:solidFill>
            <a:srgbClr val="D01C63"/>
          </a:solidFill>
        </p:grpSpPr>
        <p:sp>
          <p:nvSpPr>
            <p:cNvPr id="44" name="椭圆 43"/>
            <p:cNvSpPr/>
            <p:nvPr/>
          </p:nvSpPr>
          <p:spPr bwMode="auto">
            <a:xfrm>
              <a:off x="7160895" y="1187162"/>
              <a:ext cx="272854" cy="272854"/>
            </a:xfrm>
            <a:prstGeom prst="ellipse">
              <a:avLst/>
            </a:prstGeom>
            <a:solidFill>
              <a:srgbClr val="F8F8F8">
                <a:alpha val="50000"/>
              </a:srgbClr>
            </a:solidFill>
            <a:ln w="9525" cap="flat" cmpd="sng" algn="ctr">
              <a:solidFill>
                <a:schemeClr val="bg1"/>
              </a:solidFill>
              <a:prstDash val="solid"/>
              <a:round/>
              <a:headEnd type="none" w="med" len="med"/>
              <a:tailEnd type="none" w="med" len="med"/>
            </a:ln>
            <a:effectLst/>
            <a:extLst/>
          </p:spPr>
          <p:txBody>
            <a:bodyPr/>
            <a:lstStyle/>
            <a:p>
              <a:pPr defTabSz="914400">
                <a:buFont typeface="Arial" pitchFamily="34" charset="0"/>
                <a:buNone/>
                <a:defRPr/>
              </a:pPr>
              <a:endParaRPr lang="zh-CN" altLang="en-US" sz="1800" b="0">
                <a:solidFill>
                  <a:srgbClr val="000000"/>
                </a:solidFill>
                <a:latin typeface="Arial" pitchFamily="34" charset="0"/>
                <a:ea typeface="宋体" pitchFamily="2" charset="-122"/>
              </a:endParaRPr>
            </a:p>
          </p:txBody>
        </p:sp>
        <p:cxnSp>
          <p:nvCxnSpPr>
            <p:cNvPr id="45" name="直接连接符 44"/>
            <p:cNvCxnSpPr/>
            <p:nvPr/>
          </p:nvCxnSpPr>
          <p:spPr bwMode="auto">
            <a:xfrm>
              <a:off x="4037145" y="980728"/>
              <a:ext cx="2833304" cy="0"/>
            </a:xfrm>
            <a:prstGeom prst="line">
              <a:avLst/>
            </a:prstGeom>
            <a:grpFill/>
            <a:ln w="19050" cap="flat" cmpd="sng" algn="ctr">
              <a:solidFill>
                <a:schemeClr val="bg1"/>
              </a:solidFill>
              <a:prstDash val="sysDash"/>
              <a:round/>
              <a:headEnd type="none" w="med" len="med"/>
              <a:tailEnd type="none" w="med" len="med"/>
            </a:ln>
            <a:effectLst/>
            <a:extLst/>
          </p:spPr>
        </p:cxnSp>
        <p:cxnSp>
          <p:nvCxnSpPr>
            <p:cNvPr id="48" name="直接连接符 47"/>
            <p:cNvCxnSpPr/>
            <p:nvPr/>
          </p:nvCxnSpPr>
          <p:spPr bwMode="auto">
            <a:xfrm>
              <a:off x="6870449" y="980728"/>
              <a:ext cx="426874" cy="334908"/>
            </a:xfrm>
            <a:prstGeom prst="line">
              <a:avLst/>
            </a:prstGeom>
            <a:grpFill/>
            <a:ln w="19050" cap="flat" cmpd="sng" algn="ctr">
              <a:solidFill>
                <a:schemeClr val="bg1"/>
              </a:solidFill>
              <a:prstDash val="sysDash"/>
              <a:round/>
              <a:headEnd type="none" w="med" len="med"/>
              <a:tailEnd type="oval" w="lg" len="lg"/>
            </a:ln>
            <a:effectLst/>
            <a:extLst/>
          </p:spPr>
        </p:cxnSp>
      </p:grpSp>
      <p:sp>
        <p:nvSpPr>
          <p:cNvPr id="49" name="矩形 48"/>
          <p:cNvSpPr>
            <a:spLocks noChangeArrowheads="1"/>
          </p:cNvSpPr>
          <p:nvPr/>
        </p:nvSpPr>
        <p:spPr bwMode="auto">
          <a:xfrm>
            <a:off x="7292975" y="4157663"/>
            <a:ext cx="222250" cy="163512"/>
          </a:xfrm>
          <a:prstGeom prst="rect">
            <a:avLst/>
          </a:prstGeom>
          <a:solidFill>
            <a:schemeClr val="tx2"/>
          </a:solidFill>
          <a:ln w="9525" algn="ctr">
            <a:noFill/>
            <a:round/>
            <a:headEnd/>
            <a:tailEnd/>
          </a:ln>
        </p:spPr>
        <p:txBody>
          <a:bodyPr/>
          <a:lstStyle/>
          <a:p>
            <a:pPr defTabSz="914400">
              <a:buFont typeface="Arial" charset="0"/>
              <a:buNone/>
            </a:pPr>
            <a:endParaRPr lang="zh-CN" altLang="en-US" sz="1800" b="0">
              <a:ea typeface="宋体" charset="-122"/>
            </a:endParaRPr>
          </a:p>
        </p:txBody>
      </p:sp>
      <p:sp>
        <p:nvSpPr>
          <p:cNvPr id="50" name="矩形 49"/>
          <p:cNvSpPr>
            <a:spLocks noChangeArrowheads="1"/>
          </p:cNvSpPr>
          <p:nvPr/>
        </p:nvSpPr>
        <p:spPr bwMode="auto">
          <a:xfrm>
            <a:off x="7292975" y="4441825"/>
            <a:ext cx="222250" cy="161925"/>
          </a:xfrm>
          <a:prstGeom prst="rect">
            <a:avLst/>
          </a:prstGeom>
          <a:solidFill>
            <a:schemeClr val="bg2"/>
          </a:solidFill>
          <a:ln w="9525" algn="ctr">
            <a:noFill/>
            <a:round/>
            <a:headEnd/>
            <a:tailEnd/>
          </a:ln>
        </p:spPr>
        <p:txBody>
          <a:bodyPr/>
          <a:lstStyle/>
          <a:p>
            <a:pPr defTabSz="914400">
              <a:buFont typeface="Arial" charset="0"/>
              <a:buNone/>
            </a:pPr>
            <a:endParaRPr lang="zh-CN" altLang="en-US" sz="1800" b="0">
              <a:ea typeface="宋体" charset="-122"/>
            </a:endParaRPr>
          </a:p>
        </p:txBody>
      </p:sp>
      <p:sp>
        <p:nvSpPr>
          <p:cNvPr id="51" name="矩形 50"/>
          <p:cNvSpPr>
            <a:spLocks noChangeArrowheads="1"/>
          </p:cNvSpPr>
          <p:nvPr/>
        </p:nvSpPr>
        <p:spPr bwMode="auto">
          <a:xfrm>
            <a:off x="7292975" y="4713288"/>
            <a:ext cx="222250" cy="163512"/>
          </a:xfrm>
          <a:prstGeom prst="rect">
            <a:avLst/>
          </a:prstGeom>
          <a:solidFill>
            <a:schemeClr val="tx2"/>
          </a:solidFill>
          <a:ln w="9525" algn="ctr">
            <a:noFill/>
            <a:round/>
            <a:headEnd/>
            <a:tailEnd/>
          </a:ln>
        </p:spPr>
        <p:txBody>
          <a:bodyPr/>
          <a:lstStyle/>
          <a:p>
            <a:pPr defTabSz="914400">
              <a:buFont typeface="Arial" charset="0"/>
              <a:buNone/>
            </a:pPr>
            <a:endParaRPr lang="zh-CN" altLang="en-US" sz="1800" b="0">
              <a:ea typeface="宋体" charset="-122"/>
            </a:endParaRPr>
          </a:p>
        </p:txBody>
      </p:sp>
      <p:sp>
        <p:nvSpPr>
          <p:cNvPr id="52" name="文本框 180"/>
          <p:cNvSpPr txBox="1">
            <a:spLocks noChangeArrowheads="1"/>
          </p:cNvSpPr>
          <p:nvPr/>
        </p:nvSpPr>
        <p:spPr bwMode="auto">
          <a:xfrm>
            <a:off x="7602538" y="4086225"/>
            <a:ext cx="1285875" cy="274638"/>
          </a:xfrm>
          <a:prstGeom prst="rect">
            <a:avLst/>
          </a:prstGeom>
          <a:noFill/>
          <a:ln w="9525">
            <a:noFill/>
            <a:miter lim="800000"/>
            <a:headEnd/>
            <a:tailEnd/>
          </a:ln>
        </p:spPr>
        <p:txBody>
          <a:bodyPr>
            <a:spAutoFit/>
          </a:bodyPr>
          <a:lstStyle/>
          <a:p>
            <a:pPr defTabSz="914400">
              <a:buFont typeface="Arial" charset="0"/>
              <a:buNone/>
            </a:pPr>
            <a:r>
              <a:rPr lang="zh-CN" altLang="en-US" sz="1200">
                <a:solidFill>
                  <a:srgbClr val="808080"/>
                </a:solidFill>
                <a:ea typeface="宋体" charset="-122"/>
              </a:rPr>
              <a:t>点击输入标题</a:t>
            </a:r>
          </a:p>
        </p:txBody>
      </p:sp>
      <p:sp>
        <p:nvSpPr>
          <p:cNvPr id="53" name="文本框 180"/>
          <p:cNvSpPr txBox="1">
            <a:spLocks noChangeArrowheads="1"/>
          </p:cNvSpPr>
          <p:nvPr/>
        </p:nvSpPr>
        <p:spPr bwMode="auto">
          <a:xfrm>
            <a:off x="7602538" y="4379913"/>
            <a:ext cx="1285875" cy="274637"/>
          </a:xfrm>
          <a:prstGeom prst="rect">
            <a:avLst/>
          </a:prstGeom>
          <a:noFill/>
          <a:ln w="9525">
            <a:noFill/>
            <a:miter lim="800000"/>
            <a:headEnd/>
            <a:tailEnd/>
          </a:ln>
        </p:spPr>
        <p:txBody>
          <a:bodyPr>
            <a:spAutoFit/>
          </a:bodyPr>
          <a:lstStyle/>
          <a:p>
            <a:pPr defTabSz="914400">
              <a:buFont typeface="Arial" charset="0"/>
              <a:buNone/>
            </a:pPr>
            <a:r>
              <a:rPr lang="zh-CN" altLang="en-US" sz="1200">
                <a:solidFill>
                  <a:srgbClr val="808080"/>
                </a:solidFill>
                <a:ea typeface="宋体" charset="-122"/>
              </a:rPr>
              <a:t>点击输入标题</a:t>
            </a:r>
          </a:p>
        </p:txBody>
      </p:sp>
      <p:sp>
        <p:nvSpPr>
          <p:cNvPr id="54" name="文本框 180"/>
          <p:cNvSpPr txBox="1">
            <a:spLocks noChangeArrowheads="1"/>
          </p:cNvSpPr>
          <p:nvPr/>
        </p:nvSpPr>
        <p:spPr bwMode="auto">
          <a:xfrm>
            <a:off x="7602538" y="4652963"/>
            <a:ext cx="1285875" cy="274637"/>
          </a:xfrm>
          <a:prstGeom prst="rect">
            <a:avLst/>
          </a:prstGeom>
          <a:noFill/>
          <a:ln w="9525">
            <a:noFill/>
            <a:miter lim="800000"/>
            <a:headEnd/>
            <a:tailEnd/>
          </a:ln>
        </p:spPr>
        <p:txBody>
          <a:bodyPr>
            <a:spAutoFit/>
          </a:bodyPr>
          <a:lstStyle/>
          <a:p>
            <a:pPr defTabSz="914400">
              <a:buFont typeface="Arial" charset="0"/>
              <a:buNone/>
            </a:pPr>
            <a:r>
              <a:rPr lang="zh-CN" altLang="en-US" sz="1200">
                <a:solidFill>
                  <a:srgbClr val="808080"/>
                </a:solidFill>
                <a:ea typeface="宋体" charset="-122"/>
              </a:rPr>
              <a:t>点击输入标题</a:t>
            </a:r>
          </a:p>
        </p:txBody>
      </p:sp>
      <p:sp>
        <p:nvSpPr>
          <p:cNvPr id="55" name="文本框 180"/>
          <p:cNvSpPr txBox="1">
            <a:spLocks noChangeArrowheads="1"/>
          </p:cNvSpPr>
          <p:nvPr/>
        </p:nvSpPr>
        <p:spPr bwMode="auto">
          <a:xfrm>
            <a:off x="1039813" y="4160838"/>
            <a:ext cx="2344737" cy="422275"/>
          </a:xfrm>
          <a:prstGeom prst="rect">
            <a:avLst/>
          </a:prstGeom>
          <a:noFill/>
          <a:ln w="9525">
            <a:noFill/>
            <a:miter lim="800000"/>
            <a:headEnd/>
            <a:tailEnd/>
          </a:ln>
        </p:spPr>
        <p:txBody>
          <a:bodyPr>
            <a:spAutoFit/>
          </a:bodyPr>
          <a:lstStyle/>
          <a:p>
            <a:pPr algn="just" defTabSz="914400">
              <a:lnSpc>
                <a:spcPts val="1300"/>
              </a:lnSpc>
            </a:pPr>
            <a:r>
              <a:rPr lang="zh-CN" altLang="en-US" sz="1000" b="0">
                <a:solidFill>
                  <a:srgbClr val="808080"/>
                </a:solidFill>
              </a:rPr>
              <a:t>详写内容</a:t>
            </a:r>
            <a:r>
              <a:rPr lang="en-US" altLang="zh-CN" sz="1000" b="0">
                <a:solidFill>
                  <a:srgbClr val="808080"/>
                </a:solidFill>
                <a:latin typeface="微软雅黑" pitchFamily="34" charset="-122"/>
              </a:rPr>
              <a:t>……</a:t>
            </a:r>
            <a:r>
              <a:rPr lang="zh-CN" altLang="en-US" sz="1000" b="0">
                <a:solidFill>
                  <a:srgbClr val="808080"/>
                </a:solidFill>
              </a:rPr>
              <a:t>点击输入本栏的具体文字，简明扼要的说明分项内容</a:t>
            </a:r>
            <a:endParaRPr lang="en-US" altLang="zh-CN" sz="1000" b="0">
              <a:solidFill>
                <a:srgbClr val="808080"/>
              </a:solidFill>
            </a:endParaRPr>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1195"/>
                                        </p:tgtEl>
                                        <p:attrNameLst>
                                          <p:attrName>style.visibility</p:attrName>
                                        </p:attrNameLst>
                                      </p:cBhvr>
                                      <p:to>
                                        <p:strVal val="visible"/>
                                      </p:to>
                                    </p:set>
                                    <p:animEffect transition="in" filter="fade">
                                      <p:cBhvr>
                                        <p:cTn id="7" dur="2000"/>
                                        <p:tgtEl>
                                          <p:spTgt spid="91195"/>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wipe(left)">
                                      <p:cBhvr>
                                        <p:cTn id="11" dur="500"/>
                                        <p:tgtEl>
                                          <p:spTgt spid="35"/>
                                        </p:tgtEl>
                                      </p:cBhvr>
                                    </p:animEffect>
                                  </p:childTnLst>
                                </p:cTn>
                              </p:par>
                            </p:childTnLst>
                          </p:cTn>
                        </p:par>
                        <p:par>
                          <p:cTn id="12" fill="hold">
                            <p:stCondLst>
                              <p:cond delay="2500"/>
                            </p:stCondLst>
                            <p:childTnLst>
                              <p:par>
                                <p:cTn id="13" presetID="22" presetClass="entr" presetSubtype="4" fill="hold" grpId="0"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3000"/>
                            </p:stCondLst>
                            <p:childTnLst>
                              <p:par>
                                <p:cTn id="17" presetID="22" presetClass="entr" presetSubtype="2"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right)">
                                      <p:cBhvr>
                                        <p:cTn id="19" dur="500"/>
                                        <p:tgtEl>
                                          <p:spTgt spid="43"/>
                                        </p:tgtEl>
                                      </p:cBhvr>
                                    </p:animEffect>
                                  </p:childTnLst>
                                </p:cTn>
                              </p:par>
                            </p:childTnLst>
                          </p:cTn>
                        </p:par>
                        <p:par>
                          <p:cTn id="20" fill="hold">
                            <p:stCondLst>
                              <p:cond delay="3500"/>
                            </p:stCondLst>
                            <p:childTnLst>
                              <p:par>
                                <p:cTn id="21" presetID="22" presetClass="entr" presetSubtype="1" fill="hold" grpId="0"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wipe(up)">
                                      <p:cBhvr>
                                        <p:cTn id="23" dur="500"/>
                                        <p:tgtEl>
                                          <p:spTgt spid="55"/>
                                        </p:tgtEl>
                                      </p:cBhvr>
                                    </p:animEffect>
                                  </p:childTnLst>
                                </p:cTn>
                              </p:par>
                            </p:childTnLst>
                          </p:cTn>
                        </p:par>
                        <p:par>
                          <p:cTn id="24" fill="hold">
                            <p:stCondLst>
                              <p:cond delay="4000"/>
                            </p:stCondLst>
                            <p:childTnLst>
                              <p:par>
                                <p:cTn id="25" presetID="31" presetClass="entr" presetSubtype="0" fill="hold" grpId="0" nodeType="after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 calcmode="lin" valueType="num">
                                      <p:cBhvr>
                                        <p:cTn id="29" dur="500" fill="hold"/>
                                        <p:tgtEl>
                                          <p:spTgt spid="49"/>
                                        </p:tgtEl>
                                        <p:attrNameLst>
                                          <p:attrName>style.rotation</p:attrName>
                                        </p:attrNameLst>
                                      </p:cBhvr>
                                      <p:tavLst>
                                        <p:tav tm="0">
                                          <p:val>
                                            <p:fltVal val="90"/>
                                          </p:val>
                                        </p:tav>
                                        <p:tav tm="100000">
                                          <p:val>
                                            <p:fltVal val="0"/>
                                          </p:val>
                                        </p:tav>
                                      </p:tavLst>
                                    </p:anim>
                                    <p:animEffect transition="in" filter="fade">
                                      <p:cBhvr>
                                        <p:cTn id="30" dur="500"/>
                                        <p:tgtEl>
                                          <p:spTgt spid="49"/>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50"/>
                                        </p:tgtEl>
                                        <p:attrNameLst>
                                          <p:attrName>style.visibility</p:attrName>
                                        </p:attrNameLst>
                                      </p:cBhvr>
                                      <p:to>
                                        <p:strVal val="visible"/>
                                      </p:to>
                                    </p:set>
                                    <p:anim calcmode="lin" valueType="num">
                                      <p:cBhvr>
                                        <p:cTn id="33" dur="500" fill="hold"/>
                                        <p:tgtEl>
                                          <p:spTgt spid="50"/>
                                        </p:tgtEl>
                                        <p:attrNameLst>
                                          <p:attrName>ppt_w</p:attrName>
                                        </p:attrNameLst>
                                      </p:cBhvr>
                                      <p:tavLst>
                                        <p:tav tm="0">
                                          <p:val>
                                            <p:fltVal val="0"/>
                                          </p:val>
                                        </p:tav>
                                        <p:tav tm="100000">
                                          <p:val>
                                            <p:strVal val="#ppt_w"/>
                                          </p:val>
                                        </p:tav>
                                      </p:tavLst>
                                    </p:anim>
                                    <p:anim calcmode="lin" valueType="num">
                                      <p:cBhvr>
                                        <p:cTn id="34" dur="500" fill="hold"/>
                                        <p:tgtEl>
                                          <p:spTgt spid="50"/>
                                        </p:tgtEl>
                                        <p:attrNameLst>
                                          <p:attrName>ppt_h</p:attrName>
                                        </p:attrNameLst>
                                      </p:cBhvr>
                                      <p:tavLst>
                                        <p:tav tm="0">
                                          <p:val>
                                            <p:fltVal val="0"/>
                                          </p:val>
                                        </p:tav>
                                        <p:tav tm="100000">
                                          <p:val>
                                            <p:strVal val="#ppt_h"/>
                                          </p:val>
                                        </p:tav>
                                      </p:tavLst>
                                    </p:anim>
                                    <p:anim calcmode="lin" valueType="num">
                                      <p:cBhvr>
                                        <p:cTn id="35" dur="500" fill="hold"/>
                                        <p:tgtEl>
                                          <p:spTgt spid="50"/>
                                        </p:tgtEl>
                                        <p:attrNameLst>
                                          <p:attrName>style.rotation</p:attrName>
                                        </p:attrNameLst>
                                      </p:cBhvr>
                                      <p:tavLst>
                                        <p:tav tm="0">
                                          <p:val>
                                            <p:fltVal val="90"/>
                                          </p:val>
                                        </p:tav>
                                        <p:tav tm="100000">
                                          <p:val>
                                            <p:fltVal val="0"/>
                                          </p:val>
                                        </p:tav>
                                      </p:tavLst>
                                    </p:anim>
                                    <p:animEffect transition="in" filter="fade">
                                      <p:cBhvr>
                                        <p:cTn id="36" dur="500"/>
                                        <p:tgtEl>
                                          <p:spTgt spid="50"/>
                                        </p:tgtEl>
                                      </p:cBhvr>
                                    </p:animEffect>
                                  </p:childTnLst>
                                </p:cTn>
                              </p:par>
                              <p:par>
                                <p:cTn id="37" presetID="31" presetClass="entr" presetSubtype="0" fill="hold" grpId="0" nodeType="withEffect">
                                  <p:stCondLst>
                                    <p:cond delay="0"/>
                                  </p:stCondLst>
                                  <p:childTnLst>
                                    <p:set>
                                      <p:cBhvr>
                                        <p:cTn id="38" dur="1" fill="hold">
                                          <p:stCondLst>
                                            <p:cond delay="0"/>
                                          </p:stCondLst>
                                        </p:cTn>
                                        <p:tgtEl>
                                          <p:spTgt spid="51"/>
                                        </p:tgtEl>
                                        <p:attrNameLst>
                                          <p:attrName>style.visibility</p:attrName>
                                        </p:attrNameLst>
                                      </p:cBhvr>
                                      <p:to>
                                        <p:strVal val="visible"/>
                                      </p:to>
                                    </p:set>
                                    <p:anim calcmode="lin" valueType="num">
                                      <p:cBhvr>
                                        <p:cTn id="39" dur="500" fill="hold"/>
                                        <p:tgtEl>
                                          <p:spTgt spid="51"/>
                                        </p:tgtEl>
                                        <p:attrNameLst>
                                          <p:attrName>ppt_w</p:attrName>
                                        </p:attrNameLst>
                                      </p:cBhvr>
                                      <p:tavLst>
                                        <p:tav tm="0">
                                          <p:val>
                                            <p:fltVal val="0"/>
                                          </p:val>
                                        </p:tav>
                                        <p:tav tm="100000">
                                          <p:val>
                                            <p:strVal val="#ppt_w"/>
                                          </p:val>
                                        </p:tav>
                                      </p:tavLst>
                                    </p:anim>
                                    <p:anim calcmode="lin" valueType="num">
                                      <p:cBhvr>
                                        <p:cTn id="40" dur="500" fill="hold"/>
                                        <p:tgtEl>
                                          <p:spTgt spid="51"/>
                                        </p:tgtEl>
                                        <p:attrNameLst>
                                          <p:attrName>ppt_h</p:attrName>
                                        </p:attrNameLst>
                                      </p:cBhvr>
                                      <p:tavLst>
                                        <p:tav tm="0">
                                          <p:val>
                                            <p:fltVal val="0"/>
                                          </p:val>
                                        </p:tav>
                                        <p:tav tm="100000">
                                          <p:val>
                                            <p:strVal val="#ppt_h"/>
                                          </p:val>
                                        </p:tav>
                                      </p:tavLst>
                                    </p:anim>
                                    <p:anim calcmode="lin" valueType="num">
                                      <p:cBhvr>
                                        <p:cTn id="41" dur="500" fill="hold"/>
                                        <p:tgtEl>
                                          <p:spTgt spid="51"/>
                                        </p:tgtEl>
                                        <p:attrNameLst>
                                          <p:attrName>style.rotation</p:attrName>
                                        </p:attrNameLst>
                                      </p:cBhvr>
                                      <p:tavLst>
                                        <p:tav tm="0">
                                          <p:val>
                                            <p:fltVal val="90"/>
                                          </p:val>
                                        </p:tav>
                                        <p:tav tm="100000">
                                          <p:val>
                                            <p:fltVal val="0"/>
                                          </p:val>
                                        </p:tav>
                                      </p:tavLst>
                                    </p:anim>
                                    <p:animEffect transition="in" filter="fade">
                                      <p:cBhvr>
                                        <p:cTn id="42" dur="500"/>
                                        <p:tgtEl>
                                          <p:spTgt spid="51"/>
                                        </p:tgtEl>
                                      </p:cBhvr>
                                    </p:animEffect>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52"/>
                                        </p:tgtEl>
                                        <p:attrNameLst>
                                          <p:attrName>style.visibility</p:attrName>
                                        </p:attrNameLst>
                                      </p:cBhvr>
                                      <p:to>
                                        <p:strVal val="visible"/>
                                      </p:to>
                                    </p:set>
                                    <p:animEffect transition="in" filter="wipe(left)">
                                      <p:cBhvr>
                                        <p:cTn id="46" dur="500"/>
                                        <p:tgtEl>
                                          <p:spTgt spid="52"/>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53"/>
                                        </p:tgtEl>
                                        <p:attrNameLst>
                                          <p:attrName>style.visibility</p:attrName>
                                        </p:attrNameLst>
                                      </p:cBhvr>
                                      <p:to>
                                        <p:strVal val="visible"/>
                                      </p:to>
                                    </p:set>
                                    <p:animEffect transition="in" filter="wipe(left)">
                                      <p:cBhvr>
                                        <p:cTn id="49" dur="500"/>
                                        <p:tgtEl>
                                          <p:spTgt spid="53"/>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54"/>
                                        </p:tgtEl>
                                        <p:attrNameLst>
                                          <p:attrName>style.visibility</p:attrName>
                                        </p:attrNameLst>
                                      </p:cBhvr>
                                      <p:to>
                                        <p:strVal val="visible"/>
                                      </p:to>
                                    </p:set>
                                    <p:animEffect transition="in" filter="wipe(left)">
                                      <p:cBhvr>
                                        <p:cTn id="52"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9" grpId="0" animBg="1"/>
      <p:bldP spid="50" grpId="0" animBg="1"/>
      <p:bldP spid="51" grpId="0" animBg="1"/>
      <p:bldP spid="52" grpId="0"/>
      <p:bldP spid="53" grpId="0"/>
      <p:bldP spid="54" grpId="0"/>
      <p:bldP spid="5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a:grpSpLocks/>
          </p:cNvGrpSpPr>
          <p:nvPr/>
        </p:nvGrpSpPr>
        <p:grpSpPr bwMode="auto">
          <a:xfrm>
            <a:off x="1143000" y="1490663"/>
            <a:ext cx="2200275" cy="2463800"/>
            <a:chOff x="1075056" y="1491630"/>
            <a:chExt cx="2070054" cy="2345183"/>
          </a:xfrm>
        </p:grpSpPr>
        <p:sp>
          <p:nvSpPr>
            <p:cNvPr id="85005" name="等腰三角形 12"/>
            <p:cNvSpPr>
              <a:spLocks/>
            </p:cNvSpPr>
            <p:nvPr/>
          </p:nvSpPr>
          <p:spPr bwMode="auto">
            <a:xfrm flipV="1">
              <a:off x="1075056" y="1491630"/>
              <a:ext cx="2070054" cy="2345183"/>
            </a:xfrm>
            <a:custGeom>
              <a:avLst/>
              <a:gdLst>
                <a:gd name="T0" fmla="*/ 1008232 w 2088232"/>
                <a:gd name="T1" fmla="*/ 0 h 2365776"/>
                <a:gd name="T2" fmla="*/ 1098614 w 2088232"/>
                <a:gd name="T3" fmla="*/ 272570 h 2365776"/>
                <a:gd name="T4" fmla="*/ 2016464 w 2088232"/>
                <a:gd name="T5" fmla="*/ 1276239 h 2365776"/>
                <a:gd name="T6" fmla="*/ 1008232 w 2088232"/>
                <a:gd name="T7" fmla="*/ 2284472 h 2365776"/>
                <a:gd name="T8" fmla="*/ 0 w 2088232"/>
                <a:gd name="T9" fmla="*/ 1276239 h 2365776"/>
                <a:gd name="T10" fmla="*/ 917851 w 2088232"/>
                <a:gd name="T11" fmla="*/ 272570 h 2365776"/>
                <a:gd name="T12" fmla="*/ 0 60000 65536"/>
                <a:gd name="T13" fmla="*/ 0 60000 65536"/>
                <a:gd name="T14" fmla="*/ 0 60000 65536"/>
                <a:gd name="T15" fmla="*/ 0 60000 65536"/>
                <a:gd name="T16" fmla="*/ 0 60000 65536"/>
                <a:gd name="T17" fmla="*/ 0 60000 65536"/>
                <a:gd name="T18" fmla="*/ 0 w 2088232"/>
                <a:gd name="T19" fmla="*/ 0 h 2365776"/>
                <a:gd name="T20" fmla="*/ 2088232 w 2088232"/>
                <a:gd name="T21" fmla="*/ 2365776 h 2365776"/>
              </a:gdLst>
              <a:ahLst/>
              <a:cxnLst>
                <a:cxn ang="T12">
                  <a:pos x="T0" y="T1"/>
                </a:cxn>
                <a:cxn ang="T13">
                  <a:pos x="T2" y="T3"/>
                </a:cxn>
                <a:cxn ang="T14">
                  <a:pos x="T4" y="T5"/>
                </a:cxn>
                <a:cxn ang="T15">
                  <a:pos x="T6" y="T7"/>
                </a:cxn>
                <a:cxn ang="T16">
                  <a:pos x="T8" y="T9"/>
                </a:cxn>
                <a:cxn ang="T17">
                  <a:pos x="T10" y="T11"/>
                </a:cxn>
              </a:cxnLst>
              <a:rect l="T18" t="T19" r="T20" b="T21"/>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tx2"/>
            </a:solidFill>
            <a:ln w="12700" cap="flat" cmpd="sng" algn="ctr">
              <a:noFill/>
              <a:prstDash val="solid"/>
              <a:round/>
              <a:headEnd/>
              <a:tailEnd/>
            </a:ln>
          </p:spPr>
          <p:txBody>
            <a:bodyPr anchor="ctr"/>
            <a:lstStyle/>
            <a:p>
              <a:endParaRPr lang="zh-CN" altLang="en-US"/>
            </a:p>
          </p:txBody>
        </p:sp>
        <p:sp>
          <p:nvSpPr>
            <p:cNvPr id="85006" name="TextBox 3"/>
            <p:cNvSpPr txBox="1">
              <a:spLocks noChangeArrowheads="1"/>
            </p:cNvSpPr>
            <p:nvPr/>
          </p:nvSpPr>
          <p:spPr bwMode="auto">
            <a:xfrm>
              <a:off x="1555978" y="2076415"/>
              <a:ext cx="1090288" cy="365679"/>
            </a:xfrm>
            <a:prstGeom prst="rect">
              <a:avLst/>
            </a:prstGeom>
            <a:noFill/>
            <a:ln w="9525">
              <a:noFill/>
              <a:miter lim="800000"/>
              <a:headEnd/>
              <a:tailEnd/>
            </a:ln>
          </p:spPr>
          <p:txBody>
            <a:bodyPr wrap="none" lIns="96780" tIns="48390" rIns="96780" bIns="48390">
              <a:spAutoFit/>
            </a:bodyPr>
            <a:lstStyle/>
            <a:p>
              <a:pPr defTabSz="968375"/>
              <a:r>
                <a:rPr lang="zh-CN" altLang="en-US" b="0">
                  <a:solidFill>
                    <a:schemeClr val="bg1"/>
                  </a:solidFill>
                  <a:latin typeface="方正兰亭中黑_GBK"/>
                  <a:ea typeface="方正兰亭中黑_GBK"/>
                  <a:cs typeface="方正兰亭中黑_GBK"/>
                </a:rPr>
                <a:t>标题内容</a:t>
              </a:r>
            </a:p>
          </p:txBody>
        </p:sp>
        <p:sp>
          <p:nvSpPr>
            <p:cNvPr id="85007" name="Rectangle 13" descr="FD1DDF730CE4456e89755B07FE1653D0# #Rectangle 13"/>
            <p:cNvSpPr>
              <a:spLocks noChangeArrowheads="1"/>
            </p:cNvSpPr>
            <p:nvPr/>
          </p:nvSpPr>
          <p:spPr bwMode="auto">
            <a:xfrm>
              <a:off x="1255775" y="2487426"/>
              <a:ext cx="1708616" cy="495632"/>
            </a:xfrm>
            <a:prstGeom prst="rect">
              <a:avLst/>
            </a:prstGeom>
            <a:noFill/>
            <a:ln w="9525">
              <a:noFill/>
              <a:miter lim="800000"/>
              <a:headEnd/>
              <a:tailEnd/>
            </a:ln>
          </p:spPr>
          <p:txBody>
            <a:bodyPr lIns="96780" tIns="48390" rIns="96780" bIns="48390">
              <a:spAutoFit/>
            </a:bodyPr>
            <a:lstStyle/>
            <a:p>
              <a:pPr algn="ctr" defTabSz="968375"/>
              <a:r>
                <a:rPr lang="zh-CN" altLang="en-US" sz="1400" b="0">
                  <a:solidFill>
                    <a:schemeClr val="bg1"/>
                  </a:solidFill>
                </a:rPr>
                <a:t>请在此处添加您需要的文字内容</a:t>
              </a:r>
              <a:endParaRPr lang="en-US" altLang="zh-CN" sz="1400" b="0">
                <a:solidFill>
                  <a:schemeClr val="bg1"/>
                </a:solidFill>
              </a:endParaRPr>
            </a:p>
          </p:txBody>
        </p:sp>
      </p:grpSp>
      <p:sp>
        <p:nvSpPr>
          <p:cNvPr id="6" name="Rectangle 13" descr="FD1DDF730CE4456e89755B07FE1653D0# #Rectangle 13"/>
          <p:cNvSpPr>
            <a:spLocks noChangeArrowheads="1"/>
          </p:cNvSpPr>
          <p:nvPr/>
        </p:nvSpPr>
        <p:spPr bwMode="auto">
          <a:xfrm>
            <a:off x="1109663" y="4027488"/>
            <a:ext cx="2266950" cy="5524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grpSp>
        <p:nvGrpSpPr>
          <p:cNvPr id="7" name="组合 6"/>
          <p:cNvGrpSpPr>
            <a:grpSpLocks/>
          </p:cNvGrpSpPr>
          <p:nvPr/>
        </p:nvGrpSpPr>
        <p:grpSpPr bwMode="auto">
          <a:xfrm>
            <a:off x="4089400" y="1662113"/>
            <a:ext cx="1820863" cy="2038350"/>
            <a:chOff x="3845797" y="1655066"/>
            <a:chExt cx="1713148" cy="1940841"/>
          </a:xfrm>
        </p:grpSpPr>
        <p:sp>
          <p:nvSpPr>
            <p:cNvPr id="85002" name="等腰三角形 12"/>
            <p:cNvSpPr>
              <a:spLocks/>
            </p:cNvSpPr>
            <p:nvPr/>
          </p:nvSpPr>
          <p:spPr bwMode="auto">
            <a:xfrm flipV="1">
              <a:off x="3845797" y="1655066"/>
              <a:ext cx="1713148" cy="1940841"/>
            </a:xfrm>
            <a:custGeom>
              <a:avLst/>
              <a:gdLst>
                <a:gd name="T0" fmla="*/ 472948 w 2088232"/>
                <a:gd name="T1" fmla="*/ 0 h 2365776"/>
                <a:gd name="T2" fmla="*/ 515344 w 2088232"/>
                <a:gd name="T3" fmla="*/ 127858 h 2365776"/>
                <a:gd name="T4" fmla="*/ 945897 w 2088232"/>
                <a:gd name="T5" fmla="*/ 598667 h 2365776"/>
                <a:gd name="T6" fmla="*/ 472948 w 2088232"/>
                <a:gd name="T7" fmla="*/ 1071615 h 2365776"/>
                <a:gd name="T8" fmla="*/ 0 w 2088232"/>
                <a:gd name="T9" fmla="*/ 598667 h 2365776"/>
                <a:gd name="T10" fmla="*/ 430551 w 2088232"/>
                <a:gd name="T11" fmla="*/ 127858 h 2365776"/>
                <a:gd name="T12" fmla="*/ 0 60000 65536"/>
                <a:gd name="T13" fmla="*/ 0 60000 65536"/>
                <a:gd name="T14" fmla="*/ 0 60000 65536"/>
                <a:gd name="T15" fmla="*/ 0 60000 65536"/>
                <a:gd name="T16" fmla="*/ 0 60000 65536"/>
                <a:gd name="T17" fmla="*/ 0 60000 65536"/>
                <a:gd name="T18" fmla="*/ 0 w 2088232"/>
                <a:gd name="T19" fmla="*/ 0 h 2365776"/>
                <a:gd name="T20" fmla="*/ 2088232 w 2088232"/>
                <a:gd name="T21" fmla="*/ 2365776 h 2365776"/>
              </a:gdLst>
              <a:ahLst/>
              <a:cxnLst>
                <a:cxn ang="T12">
                  <a:pos x="T0" y="T1"/>
                </a:cxn>
                <a:cxn ang="T13">
                  <a:pos x="T2" y="T3"/>
                </a:cxn>
                <a:cxn ang="T14">
                  <a:pos x="T4" y="T5"/>
                </a:cxn>
                <a:cxn ang="T15">
                  <a:pos x="T6" y="T7"/>
                </a:cxn>
                <a:cxn ang="T16">
                  <a:pos x="T8" y="T9"/>
                </a:cxn>
                <a:cxn ang="T17">
                  <a:pos x="T10" y="T11"/>
                </a:cxn>
              </a:cxnLst>
              <a:rect l="T18" t="T19" r="T20" b="T21"/>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bg2"/>
            </a:solidFill>
            <a:ln w="12700" cap="flat" cmpd="sng" algn="ctr">
              <a:noFill/>
              <a:prstDash val="solid"/>
              <a:round/>
              <a:headEnd/>
              <a:tailEnd/>
            </a:ln>
          </p:spPr>
          <p:txBody>
            <a:bodyPr anchor="ctr"/>
            <a:lstStyle/>
            <a:p>
              <a:endParaRPr lang="zh-CN" altLang="en-US"/>
            </a:p>
          </p:txBody>
        </p:sp>
        <p:sp>
          <p:nvSpPr>
            <p:cNvPr id="85003" name="TextBox 8"/>
            <p:cNvSpPr txBox="1">
              <a:spLocks noChangeArrowheads="1"/>
            </p:cNvSpPr>
            <p:nvPr/>
          </p:nvSpPr>
          <p:spPr bwMode="auto">
            <a:xfrm>
              <a:off x="4199778" y="2105510"/>
              <a:ext cx="994731" cy="337078"/>
            </a:xfrm>
            <a:prstGeom prst="rect">
              <a:avLst/>
            </a:prstGeom>
            <a:noFill/>
            <a:ln w="9525">
              <a:noFill/>
              <a:miter lim="800000"/>
              <a:headEnd/>
              <a:tailEnd/>
            </a:ln>
          </p:spPr>
          <p:txBody>
            <a:bodyPr wrap="none" lIns="96780" tIns="48390" rIns="96780" bIns="48390">
              <a:spAutoFit/>
            </a:bodyPr>
            <a:lstStyle/>
            <a:p>
              <a:pPr defTabSz="968375"/>
              <a:r>
                <a:rPr lang="zh-CN" altLang="en-US" sz="1700" b="0">
                  <a:solidFill>
                    <a:schemeClr val="bg1"/>
                  </a:solidFill>
                  <a:latin typeface="方正兰亭中黑_GBK"/>
                  <a:ea typeface="方正兰亭中黑_GBK"/>
                  <a:cs typeface="方正兰亭中黑_GBK"/>
                </a:rPr>
                <a:t>标题内容</a:t>
              </a:r>
            </a:p>
          </p:txBody>
        </p:sp>
        <p:sp>
          <p:nvSpPr>
            <p:cNvPr id="85004" name="Rectangle 13" descr="FD1DDF730CE4456e89755B07FE1653D0# #Rectangle 13"/>
            <p:cNvSpPr>
              <a:spLocks noChangeArrowheads="1"/>
            </p:cNvSpPr>
            <p:nvPr/>
          </p:nvSpPr>
          <p:spPr bwMode="auto">
            <a:xfrm>
              <a:off x="3945868" y="2457704"/>
              <a:ext cx="1513006" cy="438351"/>
            </a:xfrm>
            <a:prstGeom prst="rect">
              <a:avLst/>
            </a:prstGeom>
            <a:noFill/>
            <a:ln w="9525">
              <a:noFill/>
              <a:miter lim="800000"/>
              <a:headEnd/>
              <a:tailEnd/>
            </a:ln>
          </p:spPr>
          <p:txBody>
            <a:bodyPr lIns="96780" tIns="48390" rIns="96780" bIns="48390">
              <a:spAutoFit/>
            </a:bodyPr>
            <a:lstStyle/>
            <a:p>
              <a:pPr algn="ctr" defTabSz="968375"/>
              <a:r>
                <a:rPr lang="zh-CN" altLang="en-US" sz="1200" b="0">
                  <a:solidFill>
                    <a:schemeClr val="bg1"/>
                  </a:solidFill>
                </a:rPr>
                <a:t>请在此处添加您需要的文字内容</a:t>
              </a:r>
              <a:endParaRPr lang="en-US" altLang="zh-CN" sz="1200" b="0">
                <a:solidFill>
                  <a:schemeClr val="bg1"/>
                </a:solidFill>
              </a:endParaRPr>
            </a:p>
          </p:txBody>
        </p:sp>
      </p:grpSp>
      <p:grpSp>
        <p:nvGrpSpPr>
          <p:cNvPr id="11" name="组合 10"/>
          <p:cNvGrpSpPr>
            <a:grpSpLocks/>
          </p:cNvGrpSpPr>
          <p:nvPr/>
        </p:nvGrpSpPr>
        <p:grpSpPr bwMode="auto">
          <a:xfrm>
            <a:off x="6723063" y="1758950"/>
            <a:ext cx="1606550" cy="1798638"/>
            <a:chOff x="6322551" y="1747101"/>
            <a:chExt cx="1512168" cy="1713148"/>
          </a:xfrm>
        </p:grpSpPr>
        <p:sp>
          <p:nvSpPr>
            <p:cNvPr id="84999" name="等腰三角形 12"/>
            <p:cNvSpPr>
              <a:spLocks/>
            </p:cNvSpPr>
            <p:nvPr/>
          </p:nvSpPr>
          <p:spPr bwMode="auto">
            <a:xfrm flipV="1">
              <a:off x="6322551" y="1747101"/>
              <a:ext cx="1512168" cy="1713148"/>
            </a:xfrm>
            <a:custGeom>
              <a:avLst/>
              <a:gdLst>
                <a:gd name="T0" fmla="*/ 287100 w 2088232"/>
                <a:gd name="T1" fmla="*/ 0 h 2365776"/>
                <a:gd name="T2" fmla="*/ 312838 w 2088232"/>
                <a:gd name="T3" fmla="*/ 77615 h 2365776"/>
                <a:gd name="T4" fmla="*/ 574201 w 2088232"/>
                <a:gd name="T5" fmla="*/ 363416 h 2365776"/>
                <a:gd name="T6" fmla="*/ 287100 w 2088232"/>
                <a:gd name="T7" fmla="*/ 650517 h 2365776"/>
                <a:gd name="T8" fmla="*/ 0 w 2088232"/>
                <a:gd name="T9" fmla="*/ 363416 h 2365776"/>
                <a:gd name="T10" fmla="*/ 261364 w 2088232"/>
                <a:gd name="T11" fmla="*/ 77615 h 2365776"/>
                <a:gd name="T12" fmla="*/ 0 60000 65536"/>
                <a:gd name="T13" fmla="*/ 0 60000 65536"/>
                <a:gd name="T14" fmla="*/ 0 60000 65536"/>
                <a:gd name="T15" fmla="*/ 0 60000 65536"/>
                <a:gd name="T16" fmla="*/ 0 60000 65536"/>
                <a:gd name="T17" fmla="*/ 0 60000 65536"/>
                <a:gd name="T18" fmla="*/ 0 w 2088232"/>
                <a:gd name="T19" fmla="*/ 0 h 2365776"/>
                <a:gd name="T20" fmla="*/ 2088232 w 2088232"/>
                <a:gd name="T21" fmla="*/ 2365776 h 2365776"/>
              </a:gdLst>
              <a:ahLst/>
              <a:cxnLst>
                <a:cxn ang="T12">
                  <a:pos x="T0" y="T1"/>
                </a:cxn>
                <a:cxn ang="T13">
                  <a:pos x="T2" y="T3"/>
                </a:cxn>
                <a:cxn ang="T14">
                  <a:pos x="T4" y="T5"/>
                </a:cxn>
                <a:cxn ang="T15">
                  <a:pos x="T6" y="T7"/>
                </a:cxn>
                <a:cxn ang="T16">
                  <a:pos x="T8" y="T9"/>
                </a:cxn>
                <a:cxn ang="T17">
                  <a:pos x="T10" y="T11"/>
                </a:cxn>
              </a:cxnLst>
              <a:rect l="T18" t="T19" r="T20" b="T21"/>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tx2"/>
            </a:solidFill>
            <a:ln w="12700" cap="flat" cmpd="sng" algn="ctr">
              <a:noFill/>
              <a:prstDash val="solid"/>
              <a:round/>
              <a:headEnd/>
              <a:tailEnd/>
            </a:ln>
          </p:spPr>
          <p:txBody>
            <a:bodyPr anchor="ctr"/>
            <a:lstStyle/>
            <a:p>
              <a:endParaRPr lang="zh-CN" altLang="en-US"/>
            </a:p>
          </p:txBody>
        </p:sp>
        <p:sp>
          <p:nvSpPr>
            <p:cNvPr id="85000" name="TextBox 12"/>
            <p:cNvSpPr txBox="1">
              <a:spLocks noChangeArrowheads="1"/>
            </p:cNvSpPr>
            <p:nvPr/>
          </p:nvSpPr>
          <p:spPr bwMode="auto">
            <a:xfrm>
              <a:off x="6601973" y="2106968"/>
              <a:ext cx="947347" cy="323578"/>
            </a:xfrm>
            <a:prstGeom prst="rect">
              <a:avLst/>
            </a:prstGeom>
            <a:noFill/>
            <a:ln w="9525">
              <a:noFill/>
              <a:miter lim="800000"/>
              <a:headEnd/>
              <a:tailEnd/>
            </a:ln>
          </p:spPr>
          <p:txBody>
            <a:bodyPr wrap="none" lIns="96780" tIns="48390" rIns="96780" bIns="48390">
              <a:spAutoFit/>
            </a:bodyPr>
            <a:lstStyle/>
            <a:p>
              <a:pPr defTabSz="968375"/>
              <a:r>
                <a:rPr lang="zh-CN" altLang="en-US" sz="1600" b="0">
                  <a:solidFill>
                    <a:schemeClr val="bg1"/>
                  </a:solidFill>
                  <a:latin typeface="方正兰亭中黑_GBK"/>
                  <a:ea typeface="方正兰亭中黑_GBK"/>
                  <a:cs typeface="方正兰亭中黑_GBK"/>
                </a:rPr>
                <a:t>标题内容</a:t>
              </a:r>
            </a:p>
          </p:txBody>
        </p:sp>
        <p:sp>
          <p:nvSpPr>
            <p:cNvPr id="85001" name="Rectangle 13" descr="FD1DDF730CE4456e89755B07FE1653D0# #Rectangle 13"/>
            <p:cNvSpPr>
              <a:spLocks noChangeArrowheads="1"/>
            </p:cNvSpPr>
            <p:nvPr/>
          </p:nvSpPr>
          <p:spPr bwMode="auto">
            <a:xfrm>
              <a:off x="6394274" y="2457763"/>
              <a:ext cx="1368722" cy="381035"/>
            </a:xfrm>
            <a:prstGeom prst="rect">
              <a:avLst/>
            </a:prstGeom>
            <a:noFill/>
            <a:ln w="9525">
              <a:noFill/>
              <a:miter lim="800000"/>
              <a:headEnd/>
              <a:tailEnd/>
            </a:ln>
          </p:spPr>
          <p:txBody>
            <a:bodyPr lIns="96780" tIns="48390" rIns="96780" bIns="48390">
              <a:spAutoFit/>
            </a:bodyPr>
            <a:lstStyle/>
            <a:p>
              <a:pPr algn="ctr" defTabSz="968375"/>
              <a:r>
                <a:rPr lang="zh-CN" altLang="en-US" sz="1000" b="0">
                  <a:solidFill>
                    <a:schemeClr val="bg1"/>
                  </a:solidFill>
                </a:rPr>
                <a:t>请在此处添加您需要的文字内容</a:t>
              </a:r>
              <a:endParaRPr lang="en-US" altLang="zh-CN" sz="1000" b="0">
                <a:solidFill>
                  <a:schemeClr val="bg1"/>
                </a:solidFill>
              </a:endParaRPr>
            </a:p>
          </p:txBody>
        </p:sp>
      </p:grpSp>
      <p:sp>
        <p:nvSpPr>
          <p:cNvPr id="15" name="Rectangle 13" descr="FD1DDF730CE4456e89755B07FE1653D0# #Rectangle 13"/>
          <p:cNvSpPr>
            <a:spLocks noChangeArrowheads="1"/>
          </p:cNvSpPr>
          <p:nvPr/>
        </p:nvSpPr>
        <p:spPr bwMode="auto">
          <a:xfrm>
            <a:off x="3865563" y="3875088"/>
            <a:ext cx="2268537" cy="5524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sp>
        <p:nvSpPr>
          <p:cNvPr id="16" name="Rectangle 13" descr="FD1DDF730CE4456e89755B07FE1653D0# #Rectangle 13"/>
          <p:cNvSpPr>
            <a:spLocks noChangeArrowheads="1"/>
          </p:cNvSpPr>
          <p:nvPr/>
        </p:nvSpPr>
        <p:spPr bwMode="auto">
          <a:xfrm>
            <a:off x="6469063" y="3735388"/>
            <a:ext cx="2143125" cy="5524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spTree>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anim calcmode="lin" valueType="num">
                                      <p:cBhvr>
                                        <p:cTn id="14" dur="500" fill="hold"/>
                                        <p:tgtEl>
                                          <p:spTgt spid="6"/>
                                        </p:tgtEl>
                                        <p:attrNameLst>
                                          <p:attrName>ppt_x</p:attrName>
                                        </p:attrNameLst>
                                      </p:cBhvr>
                                      <p:tavLst>
                                        <p:tav tm="0">
                                          <p:val>
                                            <p:strVal val="#ppt_x"/>
                                          </p:val>
                                        </p:tav>
                                        <p:tav tm="100000">
                                          <p:val>
                                            <p:strVal val="#ppt_x"/>
                                          </p:val>
                                        </p:tav>
                                      </p:tavLst>
                                    </p:anim>
                                    <p:anim calcmode="lin" valueType="num">
                                      <p:cBhvr>
                                        <p:cTn id="15" dur="5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anim calcmode="lin" valueType="num">
                                      <p:cBhvr>
                                        <p:cTn id="20" dur="500" fill="hold"/>
                                        <p:tgtEl>
                                          <p:spTgt spid="7"/>
                                        </p:tgtEl>
                                        <p:attrNameLst>
                                          <p:attrName>ppt_x</p:attrName>
                                        </p:attrNameLst>
                                      </p:cBhvr>
                                      <p:tavLst>
                                        <p:tav tm="0">
                                          <p:val>
                                            <p:strVal val="#ppt_x"/>
                                          </p:val>
                                        </p:tav>
                                        <p:tav tm="100000">
                                          <p:val>
                                            <p:strVal val="#ppt_x"/>
                                          </p:val>
                                        </p:tav>
                                      </p:tavLst>
                                    </p:anim>
                                    <p:anim calcmode="lin" valueType="num">
                                      <p:cBhvr>
                                        <p:cTn id="21" dur="5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anim calcmode="lin" valueType="num">
                                      <p:cBhvr>
                                        <p:cTn id="26" dur="500" fill="hold"/>
                                        <p:tgtEl>
                                          <p:spTgt spid="15"/>
                                        </p:tgtEl>
                                        <p:attrNameLst>
                                          <p:attrName>ppt_x</p:attrName>
                                        </p:attrNameLst>
                                      </p:cBhvr>
                                      <p:tavLst>
                                        <p:tav tm="0">
                                          <p:val>
                                            <p:strVal val="#ppt_x"/>
                                          </p:val>
                                        </p:tav>
                                        <p:tav tm="100000">
                                          <p:val>
                                            <p:strVal val="#ppt_x"/>
                                          </p:val>
                                        </p:tav>
                                      </p:tavLst>
                                    </p:anim>
                                    <p:anim calcmode="lin" valueType="num">
                                      <p:cBhvr>
                                        <p:cTn id="27" dur="5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anim calcmode="lin" valueType="num">
                                      <p:cBhvr>
                                        <p:cTn id="32" dur="500" fill="hold"/>
                                        <p:tgtEl>
                                          <p:spTgt spid="11"/>
                                        </p:tgtEl>
                                        <p:attrNameLst>
                                          <p:attrName>ppt_x</p:attrName>
                                        </p:attrNameLst>
                                      </p:cBhvr>
                                      <p:tavLst>
                                        <p:tav tm="0">
                                          <p:val>
                                            <p:strVal val="#ppt_x"/>
                                          </p:val>
                                        </p:tav>
                                        <p:tav tm="100000">
                                          <p:val>
                                            <p:strVal val="#ppt_x"/>
                                          </p:val>
                                        </p:tav>
                                      </p:tavLst>
                                    </p:anim>
                                    <p:anim calcmode="lin" valueType="num">
                                      <p:cBhvr>
                                        <p:cTn id="33" dur="500" fill="hold"/>
                                        <p:tgtEl>
                                          <p:spTgt spid="11"/>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anim calcmode="lin" valueType="num">
                                      <p:cBhvr>
                                        <p:cTn id="38" dur="500" fill="hold"/>
                                        <p:tgtEl>
                                          <p:spTgt spid="16"/>
                                        </p:tgtEl>
                                        <p:attrNameLst>
                                          <p:attrName>ppt_x</p:attrName>
                                        </p:attrNameLst>
                                      </p:cBhvr>
                                      <p:tavLst>
                                        <p:tav tm="0">
                                          <p:val>
                                            <p:strVal val="#ppt_x"/>
                                          </p:val>
                                        </p:tav>
                                        <p:tav tm="100000">
                                          <p:val>
                                            <p:strVal val="#ppt_x"/>
                                          </p:val>
                                        </p:tav>
                                      </p:tavLst>
                                    </p:anim>
                                    <p:anim calcmode="lin" valueType="num">
                                      <p:cBhvr>
                                        <p:cTn id="39" dur="5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P spid="1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八角星 1"/>
          <p:cNvSpPr/>
          <p:nvPr/>
        </p:nvSpPr>
        <p:spPr>
          <a:xfrm>
            <a:off x="3348038" y="1500188"/>
            <a:ext cx="3595687" cy="3122612"/>
          </a:xfrm>
          <a:custGeom>
            <a:avLst/>
            <a:gdLst>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321972"/>
              <a:gd name="connsiteY0" fmla="*/ 2340260 h 4680520"/>
              <a:gd name="connsiteX1" fmla="*/ 1137749 w 5321972"/>
              <a:gd name="connsiteY1" fmla="*/ 1790523 h 4680520"/>
              <a:gd name="connsiteX2" fmla="*/ 769809 w 5321972"/>
              <a:gd name="connsiteY2" fmla="*/ 685446 h 4680520"/>
              <a:gd name="connsiteX3" fmla="*/ 2010895 w 5321972"/>
              <a:gd name="connsiteY3" fmla="*/ 1013065 h 4680520"/>
              <a:gd name="connsiteX4" fmla="*/ 2628292 w 5321972"/>
              <a:gd name="connsiteY4" fmla="*/ 0 h 4680520"/>
              <a:gd name="connsiteX5" fmla="*/ 3245689 w 5321972"/>
              <a:gd name="connsiteY5" fmla="*/ 1013065 h 4680520"/>
              <a:gd name="connsiteX6" fmla="*/ 4486775 w 5321972"/>
              <a:gd name="connsiteY6" fmla="*/ 685446 h 4680520"/>
              <a:gd name="connsiteX7" fmla="*/ 4118835 w 5321972"/>
              <a:gd name="connsiteY7" fmla="*/ 1790523 h 4680520"/>
              <a:gd name="connsiteX8" fmla="*/ 5256584 w 5321972"/>
              <a:gd name="connsiteY8" fmla="*/ 2340260 h 4680520"/>
              <a:gd name="connsiteX9" fmla="*/ 4118835 w 5321972"/>
              <a:gd name="connsiteY9" fmla="*/ 2889997 h 4680520"/>
              <a:gd name="connsiteX10" fmla="*/ 4486775 w 5321972"/>
              <a:gd name="connsiteY10" fmla="*/ 3995074 h 4680520"/>
              <a:gd name="connsiteX11" fmla="*/ 3245689 w 5321972"/>
              <a:gd name="connsiteY11" fmla="*/ 3667455 h 4680520"/>
              <a:gd name="connsiteX12" fmla="*/ 2628292 w 5321972"/>
              <a:gd name="connsiteY12" fmla="*/ 4680520 h 4680520"/>
              <a:gd name="connsiteX13" fmla="*/ 2010895 w 5321972"/>
              <a:gd name="connsiteY13" fmla="*/ 3667455 h 4680520"/>
              <a:gd name="connsiteX14" fmla="*/ 769809 w 5321972"/>
              <a:gd name="connsiteY14" fmla="*/ 3995074 h 4680520"/>
              <a:gd name="connsiteX15" fmla="*/ 1137749 w 5321972"/>
              <a:gd name="connsiteY15" fmla="*/ 2889997 h 4680520"/>
              <a:gd name="connsiteX16" fmla="*/ 0 w 5321972"/>
              <a:gd name="connsiteY16" fmla="*/ 2340260 h 4680520"/>
              <a:gd name="connsiteX0" fmla="*/ 0 w 5321972"/>
              <a:gd name="connsiteY0" fmla="*/ 2340260 h 4680520"/>
              <a:gd name="connsiteX1" fmla="*/ 1137749 w 5321972"/>
              <a:gd name="connsiteY1" fmla="*/ 1790523 h 4680520"/>
              <a:gd name="connsiteX2" fmla="*/ 769809 w 5321972"/>
              <a:gd name="connsiteY2" fmla="*/ 685446 h 4680520"/>
              <a:gd name="connsiteX3" fmla="*/ 2010895 w 5321972"/>
              <a:gd name="connsiteY3" fmla="*/ 1013065 h 4680520"/>
              <a:gd name="connsiteX4" fmla="*/ 2628292 w 5321972"/>
              <a:gd name="connsiteY4" fmla="*/ 0 h 4680520"/>
              <a:gd name="connsiteX5" fmla="*/ 3245689 w 5321972"/>
              <a:gd name="connsiteY5" fmla="*/ 1013065 h 4680520"/>
              <a:gd name="connsiteX6" fmla="*/ 4486775 w 5321972"/>
              <a:gd name="connsiteY6" fmla="*/ 685446 h 4680520"/>
              <a:gd name="connsiteX7" fmla="*/ 4118835 w 5321972"/>
              <a:gd name="connsiteY7" fmla="*/ 1790523 h 4680520"/>
              <a:gd name="connsiteX8" fmla="*/ 5256584 w 5321972"/>
              <a:gd name="connsiteY8" fmla="*/ 2340260 h 4680520"/>
              <a:gd name="connsiteX9" fmla="*/ 4118835 w 5321972"/>
              <a:gd name="connsiteY9" fmla="*/ 2889997 h 4680520"/>
              <a:gd name="connsiteX10" fmla="*/ 4486775 w 5321972"/>
              <a:gd name="connsiteY10" fmla="*/ 3995074 h 4680520"/>
              <a:gd name="connsiteX11" fmla="*/ 3245689 w 5321972"/>
              <a:gd name="connsiteY11" fmla="*/ 3667455 h 4680520"/>
              <a:gd name="connsiteX12" fmla="*/ 2628292 w 5321972"/>
              <a:gd name="connsiteY12" fmla="*/ 4680520 h 4680520"/>
              <a:gd name="connsiteX13" fmla="*/ 2010895 w 5321972"/>
              <a:gd name="connsiteY13" fmla="*/ 3667455 h 4680520"/>
              <a:gd name="connsiteX14" fmla="*/ 769809 w 5321972"/>
              <a:gd name="connsiteY14" fmla="*/ 3995074 h 4680520"/>
              <a:gd name="connsiteX15" fmla="*/ 1137749 w 5321972"/>
              <a:gd name="connsiteY15" fmla="*/ 2889997 h 4680520"/>
              <a:gd name="connsiteX16" fmla="*/ 0 w 5321972"/>
              <a:gd name="connsiteY16" fmla="*/ 2340260 h 4680520"/>
              <a:gd name="connsiteX0" fmla="*/ 0 w 5321972"/>
              <a:gd name="connsiteY0" fmla="*/ 2340260 h 4738742"/>
              <a:gd name="connsiteX1" fmla="*/ 1137749 w 5321972"/>
              <a:gd name="connsiteY1" fmla="*/ 1790523 h 4738742"/>
              <a:gd name="connsiteX2" fmla="*/ 769809 w 5321972"/>
              <a:gd name="connsiteY2" fmla="*/ 685446 h 4738742"/>
              <a:gd name="connsiteX3" fmla="*/ 2010895 w 5321972"/>
              <a:gd name="connsiteY3" fmla="*/ 1013065 h 4738742"/>
              <a:gd name="connsiteX4" fmla="*/ 2628292 w 5321972"/>
              <a:gd name="connsiteY4" fmla="*/ 0 h 4738742"/>
              <a:gd name="connsiteX5" fmla="*/ 3245689 w 5321972"/>
              <a:gd name="connsiteY5" fmla="*/ 1013065 h 4738742"/>
              <a:gd name="connsiteX6" fmla="*/ 4486775 w 5321972"/>
              <a:gd name="connsiteY6" fmla="*/ 685446 h 4738742"/>
              <a:gd name="connsiteX7" fmla="*/ 4118835 w 5321972"/>
              <a:gd name="connsiteY7" fmla="*/ 1790523 h 4738742"/>
              <a:gd name="connsiteX8" fmla="*/ 5256584 w 5321972"/>
              <a:gd name="connsiteY8" fmla="*/ 2340260 h 4738742"/>
              <a:gd name="connsiteX9" fmla="*/ 4118835 w 5321972"/>
              <a:gd name="connsiteY9" fmla="*/ 2889997 h 4738742"/>
              <a:gd name="connsiteX10" fmla="*/ 4486775 w 5321972"/>
              <a:gd name="connsiteY10" fmla="*/ 3995074 h 4738742"/>
              <a:gd name="connsiteX11" fmla="*/ 3245689 w 5321972"/>
              <a:gd name="connsiteY11" fmla="*/ 3667455 h 4738742"/>
              <a:gd name="connsiteX12" fmla="*/ 2628292 w 5321972"/>
              <a:gd name="connsiteY12" fmla="*/ 4680520 h 4738742"/>
              <a:gd name="connsiteX13" fmla="*/ 2010895 w 5321972"/>
              <a:gd name="connsiteY13" fmla="*/ 3667455 h 4738742"/>
              <a:gd name="connsiteX14" fmla="*/ 769809 w 5321972"/>
              <a:gd name="connsiteY14" fmla="*/ 3995074 h 4738742"/>
              <a:gd name="connsiteX15" fmla="*/ 1137749 w 5321972"/>
              <a:gd name="connsiteY15" fmla="*/ 2889997 h 4738742"/>
              <a:gd name="connsiteX16" fmla="*/ 0 w 5321972"/>
              <a:gd name="connsiteY16" fmla="*/ 2340260 h 4738742"/>
              <a:gd name="connsiteX0" fmla="*/ 0 w 5321972"/>
              <a:gd name="connsiteY0" fmla="*/ 2340260 h 4738742"/>
              <a:gd name="connsiteX1" fmla="*/ 1137749 w 5321972"/>
              <a:gd name="connsiteY1" fmla="*/ 1790523 h 4738742"/>
              <a:gd name="connsiteX2" fmla="*/ 769809 w 5321972"/>
              <a:gd name="connsiteY2" fmla="*/ 685446 h 4738742"/>
              <a:gd name="connsiteX3" fmla="*/ 2010895 w 5321972"/>
              <a:gd name="connsiteY3" fmla="*/ 1013065 h 4738742"/>
              <a:gd name="connsiteX4" fmla="*/ 2628292 w 5321972"/>
              <a:gd name="connsiteY4" fmla="*/ 0 h 4738742"/>
              <a:gd name="connsiteX5" fmla="*/ 3245689 w 5321972"/>
              <a:gd name="connsiteY5" fmla="*/ 1013065 h 4738742"/>
              <a:gd name="connsiteX6" fmla="*/ 4486775 w 5321972"/>
              <a:gd name="connsiteY6" fmla="*/ 685446 h 4738742"/>
              <a:gd name="connsiteX7" fmla="*/ 4118835 w 5321972"/>
              <a:gd name="connsiteY7" fmla="*/ 1790523 h 4738742"/>
              <a:gd name="connsiteX8" fmla="*/ 5256584 w 5321972"/>
              <a:gd name="connsiteY8" fmla="*/ 2340260 h 4738742"/>
              <a:gd name="connsiteX9" fmla="*/ 4118835 w 5321972"/>
              <a:gd name="connsiteY9" fmla="*/ 2889997 h 4738742"/>
              <a:gd name="connsiteX10" fmla="*/ 4486775 w 5321972"/>
              <a:gd name="connsiteY10" fmla="*/ 3995074 h 4738742"/>
              <a:gd name="connsiteX11" fmla="*/ 3245689 w 5321972"/>
              <a:gd name="connsiteY11" fmla="*/ 3667455 h 4738742"/>
              <a:gd name="connsiteX12" fmla="*/ 2628292 w 5321972"/>
              <a:gd name="connsiteY12" fmla="*/ 4680520 h 4738742"/>
              <a:gd name="connsiteX13" fmla="*/ 2010895 w 5321972"/>
              <a:gd name="connsiteY13" fmla="*/ 3667455 h 4738742"/>
              <a:gd name="connsiteX14" fmla="*/ 769809 w 5321972"/>
              <a:gd name="connsiteY14" fmla="*/ 3995074 h 4738742"/>
              <a:gd name="connsiteX15" fmla="*/ 1137749 w 5321972"/>
              <a:gd name="connsiteY15" fmla="*/ 2889997 h 4738742"/>
              <a:gd name="connsiteX16" fmla="*/ 0 w 5321972"/>
              <a:gd name="connsiteY16" fmla="*/ 2340260 h 4738742"/>
              <a:gd name="connsiteX0" fmla="*/ 65388 w 5387360"/>
              <a:gd name="connsiteY0" fmla="*/ 2340260 h 4738742"/>
              <a:gd name="connsiteX1" fmla="*/ 1203137 w 5387360"/>
              <a:gd name="connsiteY1" fmla="*/ 1790523 h 4738742"/>
              <a:gd name="connsiteX2" fmla="*/ 835197 w 5387360"/>
              <a:gd name="connsiteY2" fmla="*/ 685446 h 4738742"/>
              <a:gd name="connsiteX3" fmla="*/ 2076283 w 5387360"/>
              <a:gd name="connsiteY3" fmla="*/ 1013065 h 4738742"/>
              <a:gd name="connsiteX4" fmla="*/ 2693680 w 5387360"/>
              <a:gd name="connsiteY4" fmla="*/ 0 h 4738742"/>
              <a:gd name="connsiteX5" fmla="*/ 3311077 w 5387360"/>
              <a:gd name="connsiteY5" fmla="*/ 1013065 h 4738742"/>
              <a:gd name="connsiteX6" fmla="*/ 4552163 w 5387360"/>
              <a:gd name="connsiteY6" fmla="*/ 685446 h 4738742"/>
              <a:gd name="connsiteX7" fmla="*/ 4184223 w 5387360"/>
              <a:gd name="connsiteY7" fmla="*/ 1790523 h 4738742"/>
              <a:gd name="connsiteX8" fmla="*/ 5321972 w 5387360"/>
              <a:gd name="connsiteY8" fmla="*/ 2340260 h 4738742"/>
              <a:gd name="connsiteX9" fmla="*/ 4184223 w 5387360"/>
              <a:gd name="connsiteY9" fmla="*/ 2889997 h 4738742"/>
              <a:gd name="connsiteX10" fmla="*/ 4552163 w 5387360"/>
              <a:gd name="connsiteY10" fmla="*/ 3995074 h 4738742"/>
              <a:gd name="connsiteX11" fmla="*/ 3311077 w 5387360"/>
              <a:gd name="connsiteY11" fmla="*/ 3667455 h 4738742"/>
              <a:gd name="connsiteX12" fmla="*/ 2693680 w 5387360"/>
              <a:gd name="connsiteY12" fmla="*/ 4680520 h 4738742"/>
              <a:gd name="connsiteX13" fmla="*/ 2076283 w 5387360"/>
              <a:gd name="connsiteY13" fmla="*/ 3667455 h 4738742"/>
              <a:gd name="connsiteX14" fmla="*/ 835197 w 5387360"/>
              <a:gd name="connsiteY14" fmla="*/ 3995074 h 4738742"/>
              <a:gd name="connsiteX15" fmla="*/ 1203137 w 5387360"/>
              <a:gd name="connsiteY15" fmla="*/ 2889997 h 4738742"/>
              <a:gd name="connsiteX16" fmla="*/ 65388 w 5387360"/>
              <a:gd name="connsiteY16" fmla="*/ 2340260 h 4738742"/>
              <a:gd name="connsiteX0" fmla="*/ 65388 w 5387360"/>
              <a:gd name="connsiteY0" fmla="*/ 2340260 h 4738742"/>
              <a:gd name="connsiteX1" fmla="*/ 1203137 w 5387360"/>
              <a:gd name="connsiteY1" fmla="*/ 1790523 h 4738742"/>
              <a:gd name="connsiteX2" fmla="*/ 835197 w 5387360"/>
              <a:gd name="connsiteY2" fmla="*/ 685446 h 4738742"/>
              <a:gd name="connsiteX3" fmla="*/ 2076283 w 5387360"/>
              <a:gd name="connsiteY3" fmla="*/ 1013065 h 4738742"/>
              <a:gd name="connsiteX4" fmla="*/ 2693680 w 5387360"/>
              <a:gd name="connsiteY4" fmla="*/ 0 h 4738742"/>
              <a:gd name="connsiteX5" fmla="*/ 3311077 w 5387360"/>
              <a:gd name="connsiteY5" fmla="*/ 1013065 h 4738742"/>
              <a:gd name="connsiteX6" fmla="*/ 4552163 w 5387360"/>
              <a:gd name="connsiteY6" fmla="*/ 685446 h 4738742"/>
              <a:gd name="connsiteX7" fmla="*/ 4184223 w 5387360"/>
              <a:gd name="connsiteY7" fmla="*/ 1790523 h 4738742"/>
              <a:gd name="connsiteX8" fmla="*/ 5321972 w 5387360"/>
              <a:gd name="connsiteY8" fmla="*/ 2340260 h 4738742"/>
              <a:gd name="connsiteX9" fmla="*/ 4184223 w 5387360"/>
              <a:gd name="connsiteY9" fmla="*/ 2889997 h 4738742"/>
              <a:gd name="connsiteX10" fmla="*/ 4552163 w 5387360"/>
              <a:gd name="connsiteY10" fmla="*/ 3995074 h 4738742"/>
              <a:gd name="connsiteX11" fmla="*/ 3311077 w 5387360"/>
              <a:gd name="connsiteY11" fmla="*/ 3667455 h 4738742"/>
              <a:gd name="connsiteX12" fmla="*/ 2693680 w 5387360"/>
              <a:gd name="connsiteY12" fmla="*/ 4680520 h 4738742"/>
              <a:gd name="connsiteX13" fmla="*/ 2076283 w 5387360"/>
              <a:gd name="connsiteY13" fmla="*/ 3667455 h 4738742"/>
              <a:gd name="connsiteX14" fmla="*/ 835197 w 5387360"/>
              <a:gd name="connsiteY14" fmla="*/ 3995074 h 4738742"/>
              <a:gd name="connsiteX15" fmla="*/ 1203137 w 5387360"/>
              <a:gd name="connsiteY15" fmla="*/ 2889997 h 4738742"/>
              <a:gd name="connsiteX16" fmla="*/ 65388 w 5387360"/>
              <a:gd name="connsiteY16" fmla="*/ 2340260 h 473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387360" h="4738742">
                <a:moveTo>
                  <a:pt x="65388" y="2340260"/>
                </a:moveTo>
                <a:cubicBezTo>
                  <a:pt x="-313862" y="2157014"/>
                  <a:pt x="1074836" y="2066325"/>
                  <a:pt x="1203137" y="1790523"/>
                </a:cubicBezTo>
                <a:lnTo>
                  <a:pt x="835197" y="685446"/>
                </a:lnTo>
                <a:cubicBezTo>
                  <a:pt x="712550" y="317087"/>
                  <a:pt x="1766536" y="1127306"/>
                  <a:pt x="2076283" y="1013065"/>
                </a:cubicBezTo>
                <a:cubicBezTo>
                  <a:pt x="2386030" y="898824"/>
                  <a:pt x="2487881" y="0"/>
                  <a:pt x="2693680" y="0"/>
                </a:cubicBezTo>
                <a:cubicBezTo>
                  <a:pt x="2899479" y="0"/>
                  <a:pt x="3001330" y="898824"/>
                  <a:pt x="3311077" y="1013065"/>
                </a:cubicBezTo>
                <a:lnTo>
                  <a:pt x="4552163" y="685446"/>
                </a:lnTo>
                <a:cubicBezTo>
                  <a:pt x="4965858" y="576240"/>
                  <a:pt x="4055922" y="1514721"/>
                  <a:pt x="4184223" y="1790523"/>
                </a:cubicBezTo>
                <a:lnTo>
                  <a:pt x="5321972" y="2340260"/>
                </a:lnTo>
                <a:cubicBezTo>
                  <a:pt x="5701222" y="2523506"/>
                  <a:pt x="4312524" y="2614195"/>
                  <a:pt x="4184223" y="2889997"/>
                </a:cubicBezTo>
                <a:lnTo>
                  <a:pt x="4552163" y="3995074"/>
                </a:lnTo>
                <a:cubicBezTo>
                  <a:pt x="4674810" y="4363433"/>
                  <a:pt x="3620824" y="3553214"/>
                  <a:pt x="3311077" y="3667455"/>
                </a:cubicBezTo>
                <a:lnTo>
                  <a:pt x="2693680" y="4680520"/>
                </a:lnTo>
                <a:cubicBezTo>
                  <a:pt x="2487881" y="5018208"/>
                  <a:pt x="2386030" y="3781696"/>
                  <a:pt x="2076283" y="3667455"/>
                </a:cubicBezTo>
                <a:lnTo>
                  <a:pt x="835197" y="3995074"/>
                </a:lnTo>
                <a:cubicBezTo>
                  <a:pt x="421502" y="4104280"/>
                  <a:pt x="1331438" y="3165799"/>
                  <a:pt x="1203137" y="2889997"/>
                </a:cubicBezTo>
                <a:lnTo>
                  <a:pt x="65388" y="2340260"/>
                </a:lnTo>
                <a:close/>
              </a:path>
            </a:pathLst>
          </a:custGeom>
          <a:noFill/>
          <a:ln w="25400" cap="flat" cmpd="sng" algn="ctr">
            <a:solidFill>
              <a:sysClr val="window" lastClr="FFFFFF">
                <a:lumMod val="65000"/>
              </a:sysClr>
            </a:solidFill>
            <a:prstDash val="sysDot"/>
          </a:ln>
          <a:effectLst/>
        </p:spPr>
        <p:txBody>
          <a:bodyPr anchor="ctr"/>
          <a:lstStyle/>
          <a:p>
            <a:pPr algn="ctr" defTabSz="914400" fontAlgn="auto">
              <a:spcBef>
                <a:spcPts val="0"/>
              </a:spcBef>
              <a:spcAft>
                <a:spcPts val="0"/>
              </a:spcAft>
              <a:defRPr/>
            </a:pPr>
            <a:endParaRPr lang="en-US" sz="1800" b="0" kern="0">
              <a:solidFill>
                <a:sysClr val="window" lastClr="FFFFFF"/>
              </a:solidFill>
              <a:latin typeface="Calibri"/>
              <a:ea typeface="+mn-ea"/>
            </a:endParaRPr>
          </a:p>
        </p:txBody>
      </p:sp>
      <p:sp>
        <p:nvSpPr>
          <p:cNvPr id="11" name="TextBox 10"/>
          <p:cNvSpPr txBox="1">
            <a:spLocks noChangeArrowheads="1"/>
          </p:cNvSpPr>
          <p:nvPr/>
        </p:nvSpPr>
        <p:spPr bwMode="auto">
          <a:xfrm>
            <a:off x="4065588" y="2868613"/>
            <a:ext cx="2239962" cy="352425"/>
          </a:xfrm>
          <a:prstGeom prst="rect">
            <a:avLst/>
          </a:prstGeom>
          <a:noFill/>
          <a:ln w="9525">
            <a:noFill/>
            <a:miter lim="800000"/>
            <a:headEnd/>
            <a:tailEnd/>
          </a:ln>
        </p:spPr>
        <p:txBody>
          <a:bodyPr lIns="96780" tIns="48390" rIns="96780" bIns="48390">
            <a:spAutoFit/>
          </a:bodyPr>
          <a:lstStyle/>
          <a:p>
            <a:pPr algn="ctr" defTabSz="968375">
              <a:lnSpc>
                <a:spcPct val="80000"/>
              </a:lnSpc>
            </a:pPr>
            <a:r>
              <a:rPr lang="zh-CN" altLang="en-US" sz="2100" b="0">
                <a:solidFill>
                  <a:srgbClr val="808080"/>
                </a:solidFill>
                <a:latin typeface="方正兰亭中粗黑_GBK"/>
                <a:ea typeface="方正兰亭中粗黑_GBK"/>
                <a:cs typeface="Times New Roman" pitchFamily="18" charset="0"/>
              </a:rPr>
              <a:t>单击添加标题</a:t>
            </a:r>
          </a:p>
        </p:txBody>
      </p:sp>
      <p:sp>
        <p:nvSpPr>
          <p:cNvPr id="12" name="TextBox 11"/>
          <p:cNvSpPr txBox="1">
            <a:spLocks noChangeArrowheads="1"/>
          </p:cNvSpPr>
          <p:nvPr/>
        </p:nvSpPr>
        <p:spPr bwMode="auto">
          <a:xfrm>
            <a:off x="661988" y="2809875"/>
            <a:ext cx="1489075" cy="5524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a:t>
            </a:r>
            <a:endParaRPr lang="en-US" altLang="zh-CN" sz="1000" b="0">
              <a:solidFill>
                <a:srgbClr val="808080"/>
              </a:solidFill>
            </a:endParaRPr>
          </a:p>
        </p:txBody>
      </p:sp>
      <p:grpSp>
        <p:nvGrpSpPr>
          <p:cNvPr id="36" name="组合 35"/>
          <p:cNvGrpSpPr>
            <a:grpSpLocks/>
          </p:cNvGrpSpPr>
          <p:nvPr/>
        </p:nvGrpSpPr>
        <p:grpSpPr bwMode="auto">
          <a:xfrm>
            <a:off x="2293938" y="2366963"/>
            <a:ext cx="1249362" cy="1241425"/>
            <a:chOff x="2156937" y="2254859"/>
            <a:chExt cx="1174912" cy="1181409"/>
          </a:xfrm>
        </p:grpSpPr>
        <p:sp>
          <p:nvSpPr>
            <p:cNvPr id="87073" name="椭圆 9"/>
            <p:cNvSpPr>
              <a:spLocks noChangeArrowheads="1"/>
            </p:cNvSpPr>
            <p:nvPr/>
          </p:nvSpPr>
          <p:spPr bwMode="auto">
            <a:xfrm>
              <a:off x="2156937" y="2254859"/>
              <a:ext cx="1174912" cy="1181409"/>
            </a:xfrm>
            <a:prstGeom prst="ellipse">
              <a:avLst/>
            </a:prstGeom>
            <a:solidFill>
              <a:schemeClr val="bg2"/>
            </a:solidFill>
            <a:ln w="25400" algn="ctr">
              <a:noFill/>
              <a:round/>
              <a:headEnd/>
              <a:tailEnd/>
            </a:ln>
          </p:spPr>
          <p:txBody>
            <a:bodyPr lIns="96780" tIns="48390" rIns="96780" bIns="48390" anchor="ctr"/>
            <a:lstStyle/>
            <a:p>
              <a:pPr algn="ctr" defTabSz="968375"/>
              <a:endParaRPr lang="en-US" altLang="zh-CN" b="0">
                <a:solidFill>
                  <a:srgbClr val="FFFFFF"/>
                </a:solidFill>
                <a:latin typeface="Calibri" pitchFamily="34" charset="0"/>
                <a:ea typeface="宋体" charset="-122"/>
              </a:endParaRPr>
            </a:p>
          </p:txBody>
        </p:sp>
        <p:sp>
          <p:nvSpPr>
            <p:cNvPr id="87074" name="TextBox 19"/>
            <p:cNvSpPr txBox="1">
              <a:spLocks noChangeArrowheads="1"/>
            </p:cNvSpPr>
            <p:nvPr/>
          </p:nvSpPr>
          <p:spPr bwMode="auto">
            <a:xfrm flipH="1">
              <a:off x="2401225" y="2661527"/>
              <a:ext cx="686337" cy="486287"/>
            </a:xfrm>
            <a:prstGeom prst="rect">
              <a:avLst/>
            </a:prstGeom>
            <a:solidFill>
              <a:schemeClr val="bg2"/>
            </a:solidFill>
            <a:ln w="9525">
              <a:noFill/>
              <a:miter lim="800000"/>
              <a:headEnd/>
              <a:tailEnd/>
            </a:ln>
          </p:spPr>
          <p:txBody>
            <a:bodyPr lIns="96780" tIns="48390" rIns="96780" bIns="48390">
              <a:spAutoFit/>
            </a:bodyPr>
            <a:lstStyle/>
            <a:p>
              <a:pPr algn="ctr" defTabSz="968375">
                <a:lnSpc>
                  <a:spcPct val="80000"/>
                </a:lnSpc>
              </a:pPr>
              <a:r>
                <a:rPr lang="en-US" altLang="zh-CN" sz="3400">
                  <a:solidFill>
                    <a:srgbClr val="FFFFFF"/>
                  </a:solidFill>
                  <a:latin typeface="Arial Rounded MT Bold"/>
                  <a:cs typeface="Times New Roman" pitchFamily="18" charset="0"/>
                </a:rPr>
                <a:t>01</a:t>
              </a:r>
              <a:endParaRPr lang="zh-CN" altLang="en-US" sz="3400">
                <a:solidFill>
                  <a:srgbClr val="FFFFFF"/>
                </a:solidFill>
                <a:latin typeface="Arial Rounded MT Bold"/>
                <a:cs typeface="Times New Roman" pitchFamily="18" charset="0"/>
              </a:endParaRPr>
            </a:p>
          </p:txBody>
        </p:sp>
      </p:grpSp>
      <p:grpSp>
        <p:nvGrpSpPr>
          <p:cNvPr id="37" name="组合 36"/>
          <p:cNvGrpSpPr>
            <a:grpSpLocks/>
          </p:cNvGrpSpPr>
          <p:nvPr/>
        </p:nvGrpSpPr>
        <p:grpSpPr bwMode="auto">
          <a:xfrm>
            <a:off x="3294063" y="1168400"/>
            <a:ext cx="974725" cy="966788"/>
            <a:chOff x="3099327" y="1113459"/>
            <a:chExt cx="914917" cy="919977"/>
          </a:xfrm>
        </p:grpSpPr>
        <p:sp>
          <p:nvSpPr>
            <p:cNvPr id="87071" name="椭圆 8"/>
            <p:cNvSpPr>
              <a:spLocks noChangeArrowheads="1"/>
            </p:cNvSpPr>
            <p:nvPr/>
          </p:nvSpPr>
          <p:spPr bwMode="auto">
            <a:xfrm>
              <a:off x="3099327" y="1113459"/>
              <a:ext cx="914917" cy="919977"/>
            </a:xfrm>
            <a:prstGeom prst="ellipse">
              <a:avLst/>
            </a:prstGeom>
            <a:solidFill>
              <a:schemeClr val="tx2"/>
            </a:solidFill>
            <a:ln w="25400" algn="ctr">
              <a:noFill/>
              <a:round/>
              <a:headEnd/>
              <a:tailEnd/>
            </a:ln>
          </p:spPr>
          <p:txBody>
            <a:bodyPr lIns="96780" tIns="48390" rIns="96780" bIns="48390" anchor="ctr"/>
            <a:lstStyle/>
            <a:p>
              <a:pPr algn="ctr" defTabSz="968375"/>
              <a:endParaRPr lang="en-US" altLang="zh-CN" b="0">
                <a:solidFill>
                  <a:srgbClr val="FFFFFF"/>
                </a:solidFill>
                <a:latin typeface="Calibri" pitchFamily="34" charset="0"/>
                <a:ea typeface="宋体" charset="-122"/>
              </a:endParaRPr>
            </a:p>
          </p:txBody>
        </p:sp>
        <p:sp>
          <p:nvSpPr>
            <p:cNvPr id="87072" name="TextBox 20"/>
            <p:cNvSpPr txBox="1">
              <a:spLocks noChangeArrowheads="1"/>
            </p:cNvSpPr>
            <p:nvPr/>
          </p:nvSpPr>
          <p:spPr bwMode="auto">
            <a:xfrm flipH="1">
              <a:off x="3213617" y="1414033"/>
              <a:ext cx="686337" cy="437043"/>
            </a:xfrm>
            <a:prstGeom prst="rect">
              <a:avLst/>
            </a:prstGeom>
            <a:solidFill>
              <a:schemeClr val="tx2"/>
            </a:solidFill>
            <a:ln w="9525">
              <a:noFill/>
              <a:miter lim="800000"/>
              <a:headEnd/>
              <a:tailEnd/>
            </a:ln>
          </p:spPr>
          <p:txBody>
            <a:bodyPr lIns="96780" tIns="48390" rIns="96780" bIns="48390">
              <a:spAutoFit/>
            </a:bodyPr>
            <a:lstStyle/>
            <a:p>
              <a:pPr algn="ctr" defTabSz="968375">
                <a:lnSpc>
                  <a:spcPct val="80000"/>
                </a:lnSpc>
              </a:pPr>
              <a:r>
                <a:rPr lang="en-US" altLang="zh-CN" sz="3000">
                  <a:solidFill>
                    <a:srgbClr val="FFFFFF"/>
                  </a:solidFill>
                  <a:latin typeface="Arial Rounded MT Bold"/>
                  <a:cs typeface="Times New Roman" pitchFamily="18" charset="0"/>
                </a:rPr>
                <a:t>02</a:t>
              </a:r>
              <a:endParaRPr lang="zh-CN" altLang="en-US" sz="3000">
                <a:solidFill>
                  <a:srgbClr val="FFFFFF"/>
                </a:solidFill>
                <a:latin typeface="Arial Rounded MT Bold"/>
                <a:cs typeface="Times New Roman" pitchFamily="18" charset="0"/>
              </a:endParaRPr>
            </a:p>
          </p:txBody>
        </p:sp>
      </p:grpSp>
      <p:grpSp>
        <p:nvGrpSpPr>
          <p:cNvPr id="38" name="组合 37"/>
          <p:cNvGrpSpPr>
            <a:grpSpLocks/>
          </p:cNvGrpSpPr>
          <p:nvPr/>
        </p:nvGrpSpPr>
        <p:grpSpPr bwMode="auto">
          <a:xfrm>
            <a:off x="4803775" y="914400"/>
            <a:ext cx="755650" cy="750888"/>
            <a:chOff x="4518253" y="871343"/>
            <a:chExt cx="710523" cy="714453"/>
          </a:xfrm>
        </p:grpSpPr>
        <p:sp>
          <p:nvSpPr>
            <p:cNvPr id="87069" name="椭圆 7"/>
            <p:cNvSpPr>
              <a:spLocks noChangeArrowheads="1"/>
            </p:cNvSpPr>
            <p:nvPr/>
          </p:nvSpPr>
          <p:spPr bwMode="auto">
            <a:xfrm>
              <a:off x="4518253" y="871343"/>
              <a:ext cx="710523" cy="714453"/>
            </a:xfrm>
            <a:prstGeom prst="ellipse">
              <a:avLst/>
            </a:prstGeom>
            <a:solidFill>
              <a:schemeClr val="bg2"/>
            </a:solidFill>
            <a:ln w="25400" algn="ctr">
              <a:noFill/>
              <a:round/>
              <a:headEnd/>
              <a:tailEnd/>
            </a:ln>
          </p:spPr>
          <p:txBody>
            <a:bodyPr lIns="96780" tIns="48390" rIns="96780" bIns="48390" anchor="ctr"/>
            <a:lstStyle/>
            <a:p>
              <a:pPr algn="ctr" defTabSz="968375"/>
              <a:endParaRPr lang="en-US" altLang="zh-CN" b="0">
                <a:solidFill>
                  <a:srgbClr val="FFFFFF"/>
                </a:solidFill>
                <a:latin typeface="Calibri" pitchFamily="34" charset="0"/>
                <a:ea typeface="宋体" charset="-122"/>
              </a:endParaRPr>
            </a:p>
          </p:txBody>
        </p:sp>
        <p:sp>
          <p:nvSpPr>
            <p:cNvPr id="87070" name="TextBox 21"/>
            <p:cNvSpPr txBox="1">
              <a:spLocks noChangeArrowheads="1"/>
            </p:cNvSpPr>
            <p:nvPr/>
          </p:nvSpPr>
          <p:spPr bwMode="auto">
            <a:xfrm flipH="1">
              <a:off x="4530195" y="1093382"/>
              <a:ext cx="686639" cy="380639"/>
            </a:xfrm>
            <a:prstGeom prst="rect">
              <a:avLst/>
            </a:prstGeom>
            <a:noFill/>
            <a:ln w="9525">
              <a:noFill/>
              <a:miter lim="800000"/>
              <a:headEnd/>
              <a:tailEnd/>
            </a:ln>
          </p:spPr>
          <p:txBody>
            <a:bodyPr lIns="96780" tIns="48390" rIns="96780" bIns="48390">
              <a:spAutoFit/>
            </a:bodyPr>
            <a:lstStyle/>
            <a:p>
              <a:pPr algn="ctr" defTabSz="968375">
                <a:lnSpc>
                  <a:spcPct val="80000"/>
                </a:lnSpc>
              </a:pPr>
              <a:r>
                <a:rPr lang="en-US" altLang="zh-CN" sz="2500">
                  <a:solidFill>
                    <a:srgbClr val="FFFFFF"/>
                  </a:solidFill>
                  <a:latin typeface="Arial Rounded MT Bold"/>
                  <a:cs typeface="Times New Roman" pitchFamily="18" charset="0"/>
                </a:rPr>
                <a:t>03</a:t>
              </a:r>
              <a:endParaRPr lang="zh-CN" altLang="en-US" sz="2500">
                <a:solidFill>
                  <a:srgbClr val="FFFFFF"/>
                </a:solidFill>
                <a:latin typeface="Arial Rounded MT Bold"/>
                <a:cs typeface="Times New Roman" pitchFamily="18" charset="0"/>
              </a:endParaRPr>
            </a:p>
          </p:txBody>
        </p:sp>
      </p:grpSp>
      <p:grpSp>
        <p:nvGrpSpPr>
          <p:cNvPr id="39" name="组合 38"/>
          <p:cNvGrpSpPr>
            <a:grpSpLocks/>
          </p:cNvGrpSpPr>
          <p:nvPr/>
        </p:nvGrpSpPr>
        <p:grpSpPr bwMode="auto">
          <a:xfrm>
            <a:off x="6234113" y="1595438"/>
            <a:ext cx="730250" cy="538162"/>
            <a:chOff x="5864168" y="1519432"/>
            <a:chExt cx="686337" cy="512529"/>
          </a:xfrm>
        </p:grpSpPr>
        <p:sp>
          <p:nvSpPr>
            <p:cNvPr id="87067" name="椭圆 6"/>
            <p:cNvSpPr>
              <a:spLocks noChangeArrowheads="1"/>
            </p:cNvSpPr>
            <p:nvPr/>
          </p:nvSpPr>
          <p:spPr bwMode="auto">
            <a:xfrm>
              <a:off x="5951799" y="1519432"/>
              <a:ext cx="512529" cy="512529"/>
            </a:xfrm>
            <a:prstGeom prst="ellipse">
              <a:avLst/>
            </a:prstGeom>
            <a:solidFill>
              <a:schemeClr val="tx2"/>
            </a:solidFill>
            <a:ln w="25400" algn="ctr">
              <a:noFill/>
              <a:round/>
              <a:headEnd/>
              <a:tailEnd/>
            </a:ln>
          </p:spPr>
          <p:txBody>
            <a:bodyPr lIns="96780" tIns="48390" rIns="96780" bIns="48390" anchor="ctr"/>
            <a:lstStyle/>
            <a:p>
              <a:pPr algn="ctr" defTabSz="968375"/>
              <a:endParaRPr lang="en-US" altLang="zh-CN" b="0">
                <a:solidFill>
                  <a:srgbClr val="FFFFFF"/>
                </a:solidFill>
                <a:latin typeface="Calibri" pitchFamily="34" charset="0"/>
                <a:ea typeface="宋体" charset="-122"/>
              </a:endParaRPr>
            </a:p>
          </p:txBody>
        </p:sp>
        <p:sp>
          <p:nvSpPr>
            <p:cNvPr id="87068" name="TextBox 22"/>
            <p:cNvSpPr txBox="1">
              <a:spLocks noChangeArrowheads="1"/>
            </p:cNvSpPr>
            <p:nvPr/>
          </p:nvSpPr>
          <p:spPr bwMode="auto">
            <a:xfrm flipH="1">
              <a:off x="5864168" y="1652478"/>
              <a:ext cx="686337" cy="335638"/>
            </a:xfrm>
            <a:prstGeom prst="rect">
              <a:avLst/>
            </a:prstGeom>
            <a:noFill/>
            <a:ln w="9525">
              <a:noFill/>
              <a:miter lim="800000"/>
              <a:headEnd/>
              <a:tailEnd/>
            </a:ln>
          </p:spPr>
          <p:txBody>
            <a:bodyPr lIns="96780" tIns="48390" rIns="96780" bIns="48390">
              <a:spAutoFit/>
            </a:bodyPr>
            <a:lstStyle/>
            <a:p>
              <a:pPr algn="ctr" defTabSz="968375">
                <a:lnSpc>
                  <a:spcPct val="80000"/>
                </a:lnSpc>
              </a:pPr>
              <a:r>
                <a:rPr lang="en-US" altLang="zh-CN" sz="2100">
                  <a:solidFill>
                    <a:srgbClr val="FFFFFF"/>
                  </a:solidFill>
                  <a:latin typeface="Arial Rounded MT Bold"/>
                  <a:cs typeface="Times New Roman" pitchFamily="18" charset="0"/>
                </a:rPr>
                <a:t>04</a:t>
              </a:r>
              <a:endParaRPr lang="zh-CN" altLang="en-US" sz="2100">
                <a:solidFill>
                  <a:srgbClr val="FFFFFF"/>
                </a:solidFill>
                <a:latin typeface="Arial Rounded MT Bold"/>
                <a:cs typeface="Times New Roman" pitchFamily="18" charset="0"/>
              </a:endParaRPr>
            </a:p>
          </p:txBody>
        </p:sp>
      </p:grpSp>
      <p:grpSp>
        <p:nvGrpSpPr>
          <p:cNvPr id="40" name="组合 39"/>
          <p:cNvGrpSpPr>
            <a:grpSpLocks/>
          </p:cNvGrpSpPr>
          <p:nvPr/>
        </p:nvGrpSpPr>
        <p:grpSpPr bwMode="auto">
          <a:xfrm>
            <a:off x="6745288" y="2895600"/>
            <a:ext cx="498475" cy="411163"/>
            <a:chOff x="6343372" y="2757801"/>
            <a:chExt cx="469916" cy="392414"/>
          </a:xfrm>
        </p:grpSpPr>
        <p:sp>
          <p:nvSpPr>
            <p:cNvPr id="87065" name="椭圆 5"/>
            <p:cNvSpPr>
              <a:spLocks noChangeArrowheads="1"/>
            </p:cNvSpPr>
            <p:nvPr/>
          </p:nvSpPr>
          <p:spPr bwMode="auto">
            <a:xfrm>
              <a:off x="6372784" y="2757801"/>
              <a:ext cx="392414" cy="392414"/>
            </a:xfrm>
            <a:prstGeom prst="ellipse">
              <a:avLst/>
            </a:prstGeom>
            <a:solidFill>
              <a:schemeClr val="bg2"/>
            </a:solidFill>
            <a:ln w="25400" algn="ctr">
              <a:noFill/>
              <a:round/>
              <a:headEnd/>
              <a:tailEnd/>
            </a:ln>
          </p:spPr>
          <p:txBody>
            <a:bodyPr lIns="96780" tIns="48390" rIns="96780" bIns="48390" anchor="ctr"/>
            <a:lstStyle/>
            <a:p>
              <a:pPr algn="ctr" defTabSz="968375"/>
              <a:endParaRPr lang="en-US" altLang="zh-CN" b="0">
                <a:solidFill>
                  <a:srgbClr val="FFFFFF"/>
                </a:solidFill>
                <a:latin typeface="Calibri" pitchFamily="34" charset="0"/>
                <a:ea typeface="宋体" charset="-122"/>
              </a:endParaRPr>
            </a:p>
          </p:txBody>
        </p:sp>
        <p:sp>
          <p:nvSpPr>
            <p:cNvPr id="87066" name="TextBox 23"/>
            <p:cNvSpPr txBox="1">
              <a:spLocks noChangeArrowheads="1"/>
            </p:cNvSpPr>
            <p:nvPr/>
          </p:nvSpPr>
          <p:spPr bwMode="auto">
            <a:xfrm flipH="1">
              <a:off x="6343372" y="2837112"/>
              <a:ext cx="469916" cy="264688"/>
            </a:xfrm>
            <a:prstGeom prst="rect">
              <a:avLst/>
            </a:prstGeom>
            <a:noFill/>
            <a:ln w="9525">
              <a:noFill/>
              <a:miter lim="800000"/>
              <a:headEnd/>
              <a:tailEnd/>
            </a:ln>
          </p:spPr>
          <p:txBody>
            <a:bodyPr lIns="96780" tIns="48390" rIns="96780" bIns="48390">
              <a:spAutoFit/>
            </a:bodyPr>
            <a:lstStyle/>
            <a:p>
              <a:pPr algn="ctr" defTabSz="968375">
                <a:lnSpc>
                  <a:spcPct val="80000"/>
                </a:lnSpc>
              </a:pPr>
              <a:r>
                <a:rPr lang="en-US" altLang="zh-CN" sz="1500">
                  <a:solidFill>
                    <a:srgbClr val="FFFFFF"/>
                  </a:solidFill>
                  <a:latin typeface="Arial Rounded MT Bold"/>
                  <a:cs typeface="Times New Roman" pitchFamily="18" charset="0"/>
                </a:rPr>
                <a:t>05</a:t>
              </a:r>
              <a:endParaRPr lang="zh-CN" altLang="en-US" sz="1500">
                <a:solidFill>
                  <a:srgbClr val="FFFFFF"/>
                </a:solidFill>
                <a:latin typeface="Arial Rounded MT Bold"/>
                <a:cs typeface="Times New Roman" pitchFamily="18" charset="0"/>
              </a:endParaRPr>
            </a:p>
          </p:txBody>
        </p:sp>
      </p:grpSp>
      <p:grpSp>
        <p:nvGrpSpPr>
          <p:cNvPr id="41" name="组合 40"/>
          <p:cNvGrpSpPr>
            <a:grpSpLocks/>
          </p:cNvGrpSpPr>
          <p:nvPr/>
        </p:nvGrpSpPr>
        <p:grpSpPr bwMode="auto">
          <a:xfrm>
            <a:off x="6143625" y="4038600"/>
            <a:ext cx="442913" cy="341313"/>
            <a:chOff x="5778650" y="3846661"/>
            <a:chExt cx="415986" cy="324584"/>
          </a:xfrm>
        </p:grpSpPr>
        <p:sp>
          <p:nvSpPr>
            <p:cNvPr id="87063" name="椭圆 4"/>
            <p:cNvSpPr>
              <a:spLocks noChangeArrowheads="1"/>
            </p:cNvSpPr>
            <p:nvPr/>
          </p:nvSpPr>
          <p:spPr bwMode="auto">
            <a:xfrm>
              <a:off x="5816232" y="3846661"/>
              <a:ext cx="316322" cy="316322"/>
            </a:xfrm>
            <a:prstGeom prst="ellipse">
              <a:avLst/>
            </a:prstGeom>
            <a:solidFill>
              <a:schemeClr val="tx2"/>
            </a:solidFill>
            <a:ln w="25400" algn="ctr">
              <a:noFill/>
              <a:round/>
              <a:headEnd/>
              <a:tailEnd/>
            </a:ln>
          </p:spPr>
          <p:txBody>
            <a:bodyPr lIns="96780" tIns="48390" rIns="96780" bIns="48390" anchor="ctr"/>
            <a:lstStyle/>
            <a:p>
              <a:pPr algn="ctr" defTabSz="968375"/>
              <a:endParaRPr lang="en-US" altLang="zh-CN" b="0">
                <a:solidFill>
                  <a:srgbClr val="FFFFFF"/>
                </a:solidFill>
                <a:latin typeface="Calibri" pitchFamily="34" charset="0"/>
                <a:ea typeface="宋体" charset="-122"/>
              </a:endParaRPr>
            </a:p>
          </p:txBody>
        </p:sp>
        <p:sp>
          <p:nvSpPr>
            <p:cNvPr id="87064" name="TextBox 24"/>
            <p:cNvSpPr txBox="1">
              <a:spLocks noChangeArrowheads="1"/>
            </p:cNvSpPr>
            <p:nvPr/>
          </p:nvSpPr>
          <p:spPr bwMode="auto">
            <a:xfrm flipH="1">
              <a:off x="5778650" y="3906557"/>
              <a:ext cx="415986" cy="264688"/>
            </a:xfrm>
            <a:prstGeom prst="rect">
              <a:avLst/>
            </a:prstGeom>
            <a:noFill/>
            <a:ln w="9525">
              <a:noFill/>
              <a:miter lim="800000"/>
              <a:headEnd/>
              <a:tailEnd/>
            </a:ln>
          </p:spPr>
          <p:txBody>
            <a:bodyPr lIns="96780" tIns="48390" rIns="96780" bIns="48390">
              <a:spAutoFit/>
            </a:bodyPr>
            <a:lstStyle/>
            <a:p>
              <a:pPr algn="ctr" defTabSz="968375">
                <a:lnSpc>
                  <a:spcPct val="80000"/>
                </a:lnSpc>
              </a:pPr>
              <a:r>
                <a:rPr lang="en-US" altLang="zh-CN" sz="1500">
                  <a:solidFill>
                    <a:srgbClr val="FFFFFF"/>
                  </a:solidFill>
                  <a:latin typeface="Arial Rounded MT Bold"/>
                  <a:cs typeface="Times New Roman" pitchFamily="18" charset="0"/>
                </a:rPr>
                <a:t>06</a:t>
              </a:r>
              <a:endParaRPr lang="zh-CN" altLang="en-US" sz="1500">
                <a:solidFill>
                  <a:srgbClr val="FFFFFF"/>
                </a:solidFill>
                <a:latin typeface="Arial Rounded MT Bold"/>
                <a:cs typeface="Times New Roman" pitchFamily="18" charset="0"/>
              </a:endParaRPr>
            </a:p>
          </p:txBody>
        </p:sp>
      </p:grpSp>
      <p:grpSp>
        <p:nvGrpSpPr>
          <p:cNvPr id="42" name="组合 41"/>
          <p:cNvGrpSpPr>
            <a:grpSpLocks/>
          </p:cNvGrpSpPr>
          <p:nvPr/>
        </p:nvGrpSpPr>
        <p:grpSpPr bwMode="auto">
          <a:xfrm>
            <a:off x="4872038" y="4441825"/>
            <a:ext cx="465137" cy="290513"/>
            <a:chOff x="4582797" y="4230767"/>
            <a:chExt cx="437416" cy="275688"/>
          </a:xfrm>
        </p:grpSpPr>
        <p:sp>
          <p:nvSpPr>
            <p:cNvPr id="87061" name="椭圆 3"/>
            <p:cNvSpPr>
              <a:spLocks noChangeArrowheads="1"/>
            </p:cNvSpPr>
            <p:nvPr/>
          </p:nvSpPr>
          <p:spPr bwMode="auto">
            <a:xfrm>
              <a:off x="4665580" y="4230767"/>
              <a:ext cx="246873" cy="246873"/>
            </a:xfrm>
            <a:prstGeom prst="ellipse">
              <a:avLst/>
            </a:prstGeom>
            <a:solidFill>
              <a:schemeClr val="bg2"/>
            </a:solidFill>
            <a:ln w="25400" algn="ctr">
              <a:noFill/>
              <a:round/>
              <a:headEnd/>
              <a:tailEnd/>
            </a:ln>
          </p:spPr>
          <p:txBody>
            <a:bodyPr lIns="96780" tIns="48390" rIns="96780" bIns="48390" anchor="ctr"/>
            <a:lstStyle/>
            <a:p>
              <a:pPr algn="ctr" defTabSz="968375"/>
              <a:endParaRPr lang="en-US" altLang="zh-CN" b="0">
                <a:solidFill>
                  <a:srgbClr val="FFFFFF"/>
                </a:solidFill>
                <a:latin typeface="Calibri" pitchFamily="34" charset="0"/>
                <a:ea typeface="宋体" charset="-122"/>
              </a:endParaRPr>
            </a:p>
          </p:txBody>
        </p:sp>
        <p:sp>
          <p:nvSpPr>
            <p:cNvPr id="87062" name="TextBox 25"/>
            <p:cNvSpPr txBox="1">
              <a:spLocks noChangeArrowheads="1"/>
            </p:cNvSpPr>
            <p:nvPr/>
          </p:nvSpPr>
          <p:spPr bwMode="auto">
            <a:xfrm flipH="1">
              <a:off x="4582797" y="4266389"/>
              <a:ext cx="437416" cy="240066"/>
            </a:xfrm>
            <a:prstGeom prst="rect">
              <a:avLst/>
            </a:prstGeom>
            <a:noFill/>
            <a:ln w="9525">
              <a:noFill/>
              <a:miter lim="800000"/>
              <a:headEnd/>
              <a:tailEnd/>
            </a:ln>
          </p:spPr>
          <p:txBody>
            <a:bodyPr lIns="96780" tIns="48390" rIns="96780" bIns="48390">
              <a:spAutoFit/>
            </a:bodyPr>
            <a:lstStyle/>
            <a:p>
              <a:pPr algn="ctr" defTabSz="968375">
                <a:lnSpc>
                  <a:spcPct val="80000"/>
                </a:lnSpc>
              </a:pPr>
              <a:r>
                <a:rPr lang="en-US" altLang="zh-CN" sz="1300">
                  <a:solidFill>
                    <a:srgbClr val="FFFFFF"/>
                  </a:solidFill>
                  <a:latin typeface="Arial Rounded MT Bold"/>
                  <a:cs typeface="Times New Roman" pitchFamily="18" charset="0"/>
                </a:rPr>
                <a:t>07</a:t>
              </a:r>
              <a:endParaRPr lang="zh-CN" altLang="en-US" sz="1300">
                <a:solidFill>
                  <a:srgbClr val="FFFFFF"/>
                </a:solidFill>
                <a:latin typeface="Arial Rounded MT Bold"/>
                <a:cs typeface="Times New Roman" pitchFamily="18" charset="0"/>
              </a:endParaRPr>
            </a:p>
          </p:txBody>
        </p:sp>
      </p:grpSp>
      <p:grpSp>
        <p:nvGrpSpPr>
          <p:cNvPr id="43" name="组合 42"/>
          <p:cNvGrpSpPr>
            <a:grpSpLocks/>
          </p:cNvGrpSpPr>
          <p:nvPr/>
        </p:nvGrpSpPr>
        <p:grpSpPr bwMode="auto">
          <a:xfrm>
            <a:off x="3697288" y="4005263"/>
            <a:ext cx="366712" cy="239712"/>
            <a:chOff x="3478687" y="3814541"/>
            <a:chExt cx="343168" cy="229371"/>
          </a:xfrm>
        </p:grpSpPr>
        <p:sp>
          <p:nvSpPr>
            <p:cNvPr id="87059" name="椭圆 2"/>
            <p:cNvSpPr>
              <a:spLocks noChangeArrowheads="1"/>
            </p:cNvSpPr>
            <p:nvPr/>
          </p:nvSpPr>
          <p:spPr bwMode="auto">
            <a:xfrm>
              <a:off x="3545356" y="3814541"/>
              <a:ext cx="206859" cy="206859"/>
            </a:xfrm>
            <a:prstGeom prst="ellipse">
              <a:avLst/>
            </a:prstGeom>
            <a:solidFill>
              <a:schemeClr val="tx2"/>
            </a:solidFill>
            <a:ln w="25400" algn="ctr">
              <a:noFill/>
              <a:round/>
              <a:headEnd/>
              <a:tailEnd/>
            </a:ln>
          </p:spPr>
          <p:txBody>
            <a:bodyPr lIns="96780" tIns="48390" rIns="96780" bIns="48390" anchor="ctr"/>
            <a:lstStyle/>
            <a:p>
              <a:pPr algn="ctr" defTabSz="968375"/>
              <a:endParaRPr lang="en-US" altLang="zh-CN" b="0">
                <a:solidFill>
                  <a:srgbClr val="FFFFFF"/>
                </a:solidFill>
                <a:latin typeface="Calibri" pitchFamily="34" charset="0"/>
                <a:ea typeface="宋体" charset="-122"/>
              </a:endParaRPr>
            </a:p>
          </p:txBody>
        </p:sp>
        <p:sp>
          <p:nvSpPr>
            <p:cNvPr id="87060" name="TextBox 26"/>
            <p:cNvSpPr txBox="1">
              <a:spLocks noChangeArrowheads="1"/>
            </p:cNvSpPr>
            <p:nvPr/>
          </p:nvSpPr>
          <p:spPr bwMode="auto">
            <a:xfrm flipH="1">
              <a:off x="3478687" y="3835807"/>
              <a:ext cx="343168" cy="208105"/>
            </a:xfrm>
            <a:prstGeom prst="rect">
              <a:avLst/>
            </a:prstGeom>
            <a:noFill/>
            <a:ln w="9525">
              <a:noFill/>
              <a:miter lim="800000"/>
              <a:headEnd/>
              <a:tailEnd/>
            </a:ln>
          </p:spPr>
          <p:txBody>
            <a:bodyPr lIns="96780" tIns="48390" rIns="96780" bIns="48390">
              <a:spAutoFit/>
            </a:bodyPr>
            <a:lstStyle/>
            <a:p>
              <a:pPr algn="ctr" defTabSz="968375">
                <a:lnSpc>
                  <a:spcPct val="80000"/>
                </a:lnSpc>
              </a:pPr>
              <a:r>
                <a:rPr lang="en-US" altLang="zh-CN" sz="1000">
                  <a:solidFill>
                    <a:srgbClr val="FFFFFF"/>
                  </a:solidFill>
                  <a:latin typeface="Arial Rounded MT Bold"/>
                  <a:cs typeface="Times New Roman" pitchFamily="18" charset="0"/>
                </a:rPr>
                <a:t>08</a:t>
              </a:r>
              <a:endParaRPr lang="zh-CN" altLang="en-US" sz="1000">
                <a:solidFill>
                  <a:srgbClr val="FFFFFF"/>
                </a:solidFill>
                <a:latin typeface="Arial Rounded MT Bold"/>
                <a:cs typeface="Times New Roman" pitchFamily="18" charset="0"/>
              </a:endParaRPr>
            </a:p>
          </p:txBody>
        </p:sp>
      </p:grpSp>
      <p:sp>
        <p:nvSpPr>
          <p:cNvPr id="28" name="TextBox 27"/>
          <p:cNvSpPr txBox="1">
            <a:spLocks noChangeArrowheads="1"/>
          </p:cNvSpPr>
          <p:nvPr/>
        </p:nvSpPr>
        <p:spPr bwMode="auto">
          <a:xfrm>
            <a:off x="1720850" y="1354138"/>
            <a:ext cx="1487488" cy="5524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a:t>
            </a:r>
            <a:endParaRPr lang="en-US" altLang="zh-CN" sz="1000" b="0">
              <a:solidFill>
                <a:srgbClr val="808080"/>
              </a:solidFill>
              <a:latin typeface="方正兰亭黑_GBK"/>
              <a:ea typeface="方正兰亭黑_GBK"/>
              <a:cs typeface="方正兰亭黑_GBK"/>
            </a:endParaRPr>
          </a:p>
        </p:txBody>
      </p:sp>
      <p:sp>
        <p:nvSpPr>
          <p:cNvPr id="29" name="TextBox 28"/>
          <p:cNvSpPr txBox="1">
            <a:spLocks noChangeArrowheads="1"/>
          </p:cNvSpPr>
          <p:nvPr/>
        </p:nvSpPr>
        <p:spPr bwMode="auto">
          <a:xfrm>
            <a:off x="5619750" y="935038"/>
            <a:ext cx="1489075" cy="7048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a:t>
            </a:r>
            <a:endParaRPr lang="en-US" altLang="zh-CN" sz="1000" b="0">
              <a:solidFill>
                <a:srgbClr val="808080"/>
              </a:solidFill>
            </a:endParaRPr>
          </a:p>
          <a:p>
            <a:pPr algn="just" defTabSz="968375">
              <a:buFont typeface="Arial" charset="0"/>
              <a:buNone/>
            </a:pPr>
            <a:endParaRPr lang="en-US" altLang="zh-CN" sz="1000" b="0">
              <a:solidFill>
                <a:srgbClr val="808080"/>
              </a:solidFill>
              <a:latin typeface="方正兰亭黑_GBK"/>
              <a:ea typeface="方正兰亭黑_GBK"/>
              <a:cs typeface="方正兰亭黑_GBK"/>
            </a:endParaRPr>
          </a:p>
        </p:txBody>
      </p:sp>
      <p:sp>
        <p:nvSpPr>
          <p:cNvPr id="30" name="TextBox 29"/>
          <p:cNvSpPr txBox="1">
            <a:spLocks noChangeArrowheads="1"/>
          </p:cNvSpPr>
          <p:nvPr/>
        </p:nvSpPr>
        <p:spPr bwMode="auto">
          <a:xfrm>
            <a:off x="6967538" y="1560513"/>
            <a:ext cx="1487487" cy="5524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a:t>
            </a:r>
            <a:endParaRPr lang="en-US" altLang="zh-CN" sz="1000" b="0">
              <a:solidFill>
                <a:srgbClr val="808080"/>
              </a:solidFill>
            </a:endParaRPr>
          </a:p>
        </p:txBody>
      </p:sp>
      <p:sp>
        <p:nvSpPr>
          <p:cNvPr id="31" name="TextBox 30"/>
          <p:cNvSpPr txBox="1">
            <a:spLocks noChangeArrowheads="1"/>
          </p:cNvSpPr>
          <p:nvPr/>
        </p:nvSpPr>
        <p:spPr bwMode="auto">
          <a:xfrm>
            <a:off x="7310438" y="2813050"/>
            <a:ext cx="1487487" cy="5524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a:t>
            </a:r>
            <a:endParaRPr lang="en-US" altLang="zh-CN" sz="1000" b="0">
              <a:solidFill>
                <a:srgbClr val="808080"/>
              </a:solidFill>
            </a:endParaRPr>
          </a:p>
        </p:txBody>
      </p:sp>
      <p:sp>
        <p:nvSpPr>
          <p:cNvPr id="32" name="TextBox 31"/>
          <p:cNvSpPr txBox="1">
            <a:spLocks noChangeArrowheads="1"/>
          </p:cNvSpPr>
          <p:nvPr/>
        </p:nvSpPr>
        <p:spPr bwMode="auto">
          <a:xfrm>
            <a:off x="6586538" y="3898900"/>
            <a:ext cx="1485900" cy="5524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a:t>
            </a:r>
            <a:endParaRPr lang="en-US" altLang="zh-CN" sz="1000" b="0">
              <a:solidFill>
                <a:srgbClr val="808080"/>
              </a:solidFill>
            </a:endParaRPr>
          </a:p>
        </p:txBody>
      </p:sp>
      <p:sp>
        <p:nvSpPr>
          <p:cNvPr id="33" name="TextBox 32"/>
          <p:cNvSpPr txBox="1">
            <a:spLocks noChangeArrowheads="1"/>
          </p:cNvSpPr>
          <p:nvPr/>
        </p:nvSpPr>
        <p:spPr bwMode="auto">
          <a:xfrm>
            <a:off x="4338638" y="4745038"/>
            <a:ext cx="1768475" cy="7048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a:t>
            </a:r>
            <a:endParaRPr lang="en-US" altLang="zh-CN" sz="1000" b="0">
              <a:solidFill>
                <a:srgbClr val="808080"/>
              </a:solidFill>
            </a:endParaRPr>
          </a:p>
          <a:p>
            <a:pPr algn="just" defTabSz="968375">
              <a:buFont typeface="Arial" charset="0"/>
              <a:buNone/>
            </a:pPr>
            <a:endParaRPr lang="en-US" altLang="zh-CN" sz="1000" b="0">
              <a:solidFill>
                <a:srgbClr val="808080"/>
              </a:solidFill>
              <a:latin typeface="方正兰亭黑_GBK"/>
              <a:ea typeface="方正兰亭黑_GBK"/>
              <a:cs typeface="方正兰亭黑_GBK"/>
            </a:endParaRPr>
          </a:p>
        </p:txBody>
      </p:sp>
      <p:sp>
        <p:nvSpPr>
          <p:cNvPr id="34" name="TextBox 33"/>
          <p:cNvSpPr txBox="1">
            <a:spLocks noChangeArrowheads="1"/>
          </p:cNvSpPr>
          <p:nvPr/>
        </p:nvSpPr>
        <p:spPr bwMode="auto">
          <a:xfrm>
            <a:off x="2154238" y="4027488"/>
            <a:ext cx="1485900" cy="5524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a:t>
            </a:r>
            <a:endParaRPr lang="en-US" altLang="zh-CN" sz="1000" b="0">
              <a:solidFill>
                <a:srgbClr val="808080"/>
              </a:solidFill>
            </a:endParaRPr>
          </a:p>
        </p:txBody>
      </p:sp>
    </p:spTree>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1000"/>
                                        <p:tgtEl>
                                          <p:spTgt spid="11"/>
                                        </p:tgtEl>
                                      </p:cBhvr>
                                    </p:animEffect>
                                  </p:childTnLst>
                                </p:cTn>
                              </p:par>
                            </p:childTnLst>
                          </p:cTn>
                        </p:par>
                        <p:par>
                          <p:cTn id="11" fill="hold">
                            <p:stCondLst>
                              <p:cond delay="2000"/>
                            </p:stCondLst>
                            <p:childTnLst>
                              <p:par>
                                <p:cTn id="12" presetID="23" presetClass="entr" presetSubtype="16" fill="hold" nodeType="afterEffect">
                                  <p:stCondLst>
                                    <p:cond delay="0"/>
                                  </p:stCondLst>
                                  <p:childTnLst>
                                    <p:set>
                                      <p:cBhvr>
                                        <p:cTn id="13" dur="1" fill="hold">
                                          <p:stCondLst>
                                            <p:cond delay="0"/>
                                          </p:stCondLst>
                                        </p:cTn>
                                        <p:tgtEl>
                                          <p:spTgt spid="36"/>
                                        </p:tgtEl>
                                        <p:attrNameLst>
                                          <p:attrName>style.visibility</p:attrName>
                                        </p:attrNameLst>
                                      </p:cBhvr>
                                      <p:to>
                                        <p:strVal val="visible"/>
                                      </p:to>
                                    </p:set>
                                    <p:anim calcmode="lin" valueType="num">
                                      <p:cBhvr>
                                        <p:cTn id="14" dur="500" fill="hold"/>
                                        <p:tgtEl>
                                          <p:spTgt spid="36"/>
                                        </p:tgtEl>
                                        <p:attrNameLst>
                                          <p:attrName>ppt_w</p:attrName>
                                        </p:attrNameLst>
                                      </p:cBhvr>
                                      <p:tavLst>
                                        <p:tav tm="0">
                                          <p:val>
                                            <p:fltVal val="0"/>
                                          </p:val>
                                        </p:tav>
                                        <p:tav tm="100000">
                                          <p:val>
                                            <p:strVal val="#ppt_w"/>
                                          </p:val>
                                        </p:tav>
                                      </p:tavLst>
                                    </p:anim>
                                    <p:anim calcmode="lin" valueType="num">
                                      <p:cBhvr>
                                        <p:cTn id="15" dur="500" fill="hold"/>
                                        <p:tgtEl>
                                          <p:spTgt spid="36"/>
                                        </p:tgtEl>
                                        <p:attrNameLst>
                                          <p:attrName>ppt_h</p:attrName>
                                        </p:attrNameLst>
                                      </p:cBhvr>
                                      <p:tavLst>
                                        <p:tav tm="0">
                                          <p:val>
                                            <p:fltVal val="0"/>
                                          </p:val>
                                        </p:tav>
                                        <p:tav tm="100000">
                                          <p:val>
                                            <p:strVal val="#ppt_h"/>
                                          </p:val>
                                        </p:tav>
                                      </p:tavLst>
                                    </p:anim>
                                  </p:childTnLst>
                                </p:cTn>
                              </p:par>
                            </p:childTnLst>
                          </p:cTn>
                        </p:par>
                        <p:par>
                          <p:cTn id="16" fill="hold">
                            <p:stCondLst>
                              <p:cond delay="250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300"/>
                                        <p:tgtEl>
                                          <p:spTgt spid="12"/>
                                        </p:tgtEl>
                                      </p:cBhvr>
                                    </p:animEffect>
                                    <p:anim calcmode="lin" valueType="num">
                                      <p:cBhvr>
                                        <p:cTn id="20" dur="300" fill="hold"/>
                                        <p:tgtEl>
                                          <p:spTgt spid="12"/>
                                        </p:tgtEl>
                                        <p:attrNameLst>
                                          <p:attrName>ppt_x</p:attrName>
                                        </p:attrNameLst>
                                      </p:cBhvr>
                                      <p:tavLst>
                                        <p:tav tm="0">
                                          <p:val>
                                            <p:strVal val="#ppt_x"/>
                                          </p:val>
                                        </p:tav>
                                        <p:tav tm="100000">
                                          <p:val>
                                            <p:strVal val="#ppt_x"/>
                                          </p:val>
                                        </p:tav>
                                      </p:tavLst>
                                    </p:anim>
                                    <p:anim calcmode="lin" valueType="num">
                                      <p:cBhvr>
                                        <p:cTn id="21" dur="3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2800"/>
                            </p:stCondLst>
                            <p:childTnLst>
                              <p:par>
                                <p:cTn id="23" presetID="23" presetClass="entr" presetSubtype="16" fill="hold"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3300"/>
                            </p:stCondLst>
                            <p:childTnLst>
                              <p:par>
                                <p:cTn id="28" presetID="42" presetClass="entr" presetSubtype="0"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fade">
                                      <p:cBhvr>
                                        <p:cTn id="30" dur="300"/>
                                        <p:tgtEl>
                                          <p:spTgt spid="28"/>
                                        </p:tgtEl>
                                      </p:cBhvr>
                                    </p:animEffect>
                                    <p:anim calcmode="lin" valueType="num">
                                      <p:cBhvr>
                                        <p:cTn id="31" dur="300" fill="hold"/>
                                        <p:tgtEl>
                                          <p:spTgt spid="28"/>
                                        </p:tgtEl>
                                        <p:attrNameLst>
                                          <p:attrName>ppt_x</p:attrName>
                                        </p:attrNameLst>
                                      </p:cBhvr>
                                      <p:tavLst>
                                        <p:tav tm="0">
                                          <p:val>
                                            <p:strVal val="#ppt_x"/>
                                          </p:val>
                                        </p:tav>
                                        <p:tav tm="100000">
                                          <p:val>
                                            <p:strVal val="#ppt_x"/>
                                          </p:val>
                                        </p:tav>
                                      </p:tavLst>
                                    </p:anim>
                                    <p:anim calcmode="lin" valueType="num">
                                      <p:cBhvr>
                                        <p:cTn id="32" dur="300" fill="hold"/>
                                        <p:tgtEl>
                                          <p:spTgt spid="28"/>
                                        </p:tgtEl>
                                        <p:attrNameLst>
                                          <p:attrName>ppt_y</p:attrName>
                                        </p:attrNameLst>
                                      </p:cBhvr>
                                      <p:tavLst>
                                        <p:tav tm="0">
                                          <p:val>
                                            <p:strVal val="#ppt_y+.1"/>
                                          </p:val>
                                        </p:tav>
                                        <p:tav tm="100000">
                                          <p:val>
                                            <p:strVal val="#ppt_y"/>
                                          </p:val>
                                        </p:tav>
                                      </p:tavLst>
                                    </p:anim>
                                  </p:childTnLst>
                                </p:cTn>
                              </p:par>
                            </p:childTnLst>
                          </p:cTn>
                        </p:par>
                        <p:par>
                          <p:cTn id="33" fill="hold">
                            <p:stCondLst>
                              <p:cond delay="3600"/>
                            </p:stCondLst>
                            <p:childTnLst>
                              <p:par>
                                <p:cTn id="34" presetID="23" presetClass="entr" presetSubtype="16" fill="hold" nodeType="after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p:cTn id="36" dur="500" fill="hold"/>
                                        <p:tgtEl>
                                          <p:spTgt spid="38"/>
                                        </p:tgtEl>
                                        <p:attrNameLst>
                                          <p:attrName>ppt_w</p:attrName>
                                        </p:attrNameLst>
                                      </p:cBhvr>
                                      <p:tavLst>
                                        <p:tav tm="0">
                                          <p:val>
                                            <p:fltVal val="0"/>
                                          </p:val>
                                        </p:tav>
                                        <p:tav tm="100000">
                                          <p:val>
                                            <p:strVal val="#ppt_w"/>
                                          </p:val>
                                        </p:tav>
                                      </p:tavLst>
                                    </p:anim>
                                    <p:anim calcmode="lin" valueType="num">
                                      <p:cBhvr>
                                        <p:cTn id="37" dur="500" fill="hold"/>
                                        <p:tgtEl>
                                          <p:spTgt spid="38"/>
                                        </p:tgtEl>
                                        <p:attrNameLst>
                                          <p:attrName>ppt_h</p:attrName>
                                        </p:attrNameLst>
                                      </p:cBhvr>
                                      <p:tavLst>
                                        <p:tav tm="0">
                                          <p:val>
                                            <p:fltVal val="0"/>
                                          </p:val>
                                        </p:tav>
                                        <p:tav tm="100000">
                                          <p:val>
                                            <p:strVal val="#ppt_h"/>
                                          </p:val>
                                        </p:tav>
                                      </p:tavLst>
                                    </p:anim>
                                  </p:childTnLst>
                                </p:cTn>
                              </p:par>
                            </p:childTnLst>
                          </p:cTn>
                        </p:par>
                        <p:par>
                          <p:cTn id="38" fill="hold">
                            <p:stCondLst>
                              <p:cond delay="4100"/>
                            </p:stCondLst>
                            <p:childTnLst>
                              <p:par>
                                <p:cTn id="39" presetID="42" presetClass="entr" presetSubtype="0"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fade">
                                      <p:cBhvr>
                                        <p:cTn id="41" dur="300"/>
                                        <p:tgtEl>
                                          <p:spTgt spid="29"/>
                                        </p:tgtEl>
                                      </p:cBhvr>
                                    </p:animEffect>
                                    <p:anim calcmode="lin" valueType="num">
                                      <p:cBhvr>
                                        <p:cTn id="42" dur="300" fill="hold"/>
                                        <p:tgtEl>
                                          <p:spTgt spid="29"/>
                                        </p:tgtEl>
                                        <p:attrNameLst>
                                          <p:attrName>ppt_x</p:attrName>
                                        </p:attrNameLst>
                                      </p:cBhvr>
                                      <p:tavLst>
                                        <p:tav tm="0">
                                          <p:val>
                                            <p:strVal val="#ppt_x"/>
                                          </p:val>
                                        </p:tav>
                                        <p:tav tm="100000">
                                          <p:val>
                                            <p:strVal val="#ppt_x"/>
                                          </p:val>
                                        </p:tav>
                                      </p:tavLst>
                                    </p:anim>
                                    <p:anim calcmode="lin" valueType="num">
                                      <p:cBhvr>
                                        <p:cTn id="43" dur="300" fill="hold"/>
                                        <p:tgtEl>
                                          <p:spTgt spid="29"/>
                                        </p:tgtEl>
                                        <p:attrNameLst>
                                          <p:attrName>ppt_y</p:attrName>
                                        </p:attrNameLst>
                                      </p:cBhvr>
                                      <p:tavLst>
                                        <p:tav tm="0">
                                          <p:val>
                                            <p:strVal val="#ppt_y+.1"/>
                                          </p:val>
                                        </p:tav>
                                        <p:tav tm="100000">
                                          <p:val>
                                            <p:strVal val="#ppt_y"/>
                                          </p:val>
                                        </p:tav>
                                      </p:tavLst>
                                    </p:anim>
                                  </p:childTnLst>
                                </p:cTn>
                              </p:par>
                            </p:childTnLst>
                          </p:cTn>
                        </p:par>
                        <p:par>
                          <p:cTn id="44" fill="hold">
                            <p:stCondLst>
                              <p:cond delay="4400"/>
                            </p:stCondLst>
                            <p:childTnLst>
                              <p:par>
                                <p:cTn id="45" presetID="23" presetClass="entr" presetSubtype="16" fill="hold" nodeType="afterEffect">
                                  <p:stCondLst>
                                    <p:cond delay="0"/>
                                  </p:stCondLst>
                                  <p:childTnLst>
                                    <p:set>
                                      <p:cBhvr>
                                        <p:cTn id="46" dur="1" fill="hold">
                                          <p:stCondLst>
                                            <p:cond delay="0"/>
                                          </p:stCondLst>
                                        </p:cTn>
                                        <p:tgtEl>
                                          <p:spTgt spid="39"/>
                                        </p:tgtEl>
                                        <p:attrNameLst>
                                          <p:attrName>style.visibility</p:attrName>
                                        </p:attrNameLst>
                                      </p:cBhvr>
                                      <p:to>
                                        <p:strVal val="visible"/>
                                      </p:to>
                                    </p:set>
                                    <p:anim calcmode="lin" valueType="num">
                                      <p:cBhvr>
                                        <p:cTn id="47" dur="500" fill="hold"/>
                                        <p:tgtEl>
                                          <p:spTgt spid="39"/>
                                        </p:tgtEl>
                                        <p:attrNameLst>
                                          <p:attrName>ppt_w</p:attrName>
                                        </p:attrNameLst>
                                      </p:cBhvr>
                                      <p:tavLst>
                                        <p:tav tm="0">
                                          <p:val>
                                            <p:fltVal val="0"/>
                                          </p:val>
                                        </p:tav>
                                        <p:tav tm="100000">
                                          <p:val>
                                            <p:strVal val="#ppt_w"/>
                                          </p:val>
                                        </p:tav>
                                      </p:tavLst>
                                    </p:anim>
                                    <p:anim calcmode="lin" valueType="num">
                                      <p:cBhvr>
                                        <p:cTn id="48" dur="500" fill="hold"/>
                                        <p:tgtEl>
                                          <p:spTgt spid="39"/>
                                        </p:tgtEl>
                                        <p:attrNameLst>
                                          <p:attrName>ppt_h</p:attrName>
                                        </p:attrNameLst>
                                      </p:cBhvr>
                                      <p:tavLst>
                                        <p:tav tm="0">
                                          <p:val>
                                            <p:fltVal val="0"/>
                                          </p:val>
                                        </p:tav>
                                        <p:tav tm="100000">
                                          <p:val>
                                            <p:strVal val="#ppt_h"/>
                                          </p:val>
                                        </p:tav>
                                      </p:tavLst>
                                    </p:anim>
                                  </p:childTnLst>
                                </p:cTn>
                              </p:par>
                            </p:childTnLst>
                          </p:cTn>
                        </p:par>
                        <p:par>
                          <p:cTn id="49" fill="hold">
                            <p:stCondLst>
                              <p:cond delay="4900"/>
                            </p:stCondLst>
                            <p:childTnLst>
                              <p:par>
                                <p:cTn id="50" presetID="42" presetClass="entr" presetSubtype="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300"/>
                                        <p:tgtEl>
                                          <p:spTgt spid="30"/>
                                        </p:tgtEl>
                                      </p:cBhvr>
                                    </p:animEffect>
                                    <p:anim calcmode="lin" valueType="num">
                                      <p:cBhvr>
                                        <p:cTn id="53" dur="300" fill="hold"/>
                                        <p:tgtEl>
                                          <p:spTgt spid="30"/>
                                        </p:tgtEl>
                                        <p:attrNameLst>
                                          <p:attrName>ppt_x</p:attrName>
                                        </p:attrNameLst>
                                      </p:cBhvr>
                                      <p:tavLst>
                                        <p:tav tm="0">
                                          <p:val>
                                            <p:strVal val="#ppt_x"/>
                                          </p:val>
                                        </p:tav>
                                        <p:tav tm="100000">
                                          <p:val>
                                            <p:strVal val="#ppt_x"/>
                                          </p:val>
                                        </p:tav>
                                      </p:tavLst>
                                    </p:anim>
                                    <p:anim calcmode="lin" valueType="num">
                                      <p:cBhvr>
                                        <p:cTn id="54" dur="300" fill="hold"/>
                                        <p:tgtEl>
                                          <p:spTgt spid="30"/>
                                        </p:tgtEl>
                                        <p:attrNameLst>
                                          <p:attrName>ppt_y</p:attrName>
                                        </p:attrNameLst>
                                      </p:cBhvr>
                                      <p:tavLst>
                                        <p:tav tm="0">
                                          <p:val>
                                            <p:strVal val="#ppt_y+.1"/>
                                          </p:val>
                                        </p:tav>
                                        <p:tav tm="100000">
                                          <p:val>
                                            <p:strVal val="#ppt_y"/>
                                          </p:val>
                                        </p:tav>
                                      </p:tavLst>
                                    </p:anim>
                                  </p:childTnLst>
                                </p:cTn>
                              </p:par>
                            </p:childTnLst>
                          </p:cTn>
                        </p:par>
                        <p:par>
                          <p:cTn id="55" fill="hold">
                            <p:stCondLst>
                              <p:cond delay="5200"/>
                            </p:stCondLst>
                            <p:childTnLst>
                              <p:par>
                                <p:cTn id="56" presetID="23" presetClass="entr" presetSubtype="16" fill="hold" nodeType="afterEffect">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cBhvr>
                                        <p:cTn id="58" dur="500" fill="hold"/>
                                        <p:tgtEl>
                                          <p:spTgt spid="40"/>
                                        </p:tgtEl>
                                        <p:attrNameLst>
                                          <p:attrName>ppt_w</p:attrName>
                                        </p:attrNameLst>
                                      </p:cBhvr>
                                      <p:tavLst>
                                        <p:tav tm="0">
                                          <p:val>
                                            <p:fltVal val="0"/>
                                          </p:val>
                                        </p:tav>
                                        <p:tav tm="100000">
                                          <p:val>
                                            <p:strVal val="#ppt_w"/>
                                          </p:val>
                                        </p:tav>
                                      </p:tavLst>
                                    </p:anim>
                                    <p:anim calcmode="lin" valueType="num">
                                      <p:cBhvr>
                                        <p:cTn id="59" dur="500" fill="hold"/>
                                        <p:tgtEl>
                                          <p:spTgt spid="40"/>
                                        </p:tgtEl>
                                        <p:attrNameLst>
                                          <p:attrName>ppt_h</p:attrName>
                                        </p:attrNameLst>
                                      </p:cBhvr>
                                      <p:tavLst>
                                        <p:tav tm="0">
                                          <p:val>
                                            <p:fltVal val="0"/>
                                          </p:val>
                                        </p:tav>
                                        <p:tav tm="100000">
                                          <p:val>
                                            <p:strVal val="#ppt_h"/>
                                          </p:val>
                                        </p:tav>
                                      </p:tavLst>
                                    </p:anim>
                                  </p:childTnLst>
                                </p:cTn>
                              </p:par>
                            </p:childTnLst>
                          </p:cTn>
                        </p:par>
                        <p:par>
                          <p:cTn id="60" fill="hold">
                            <p:stCondLst>
                              <p:cond delay="5700"/>
                            </p:stCondLst>
                            <p:childTnLst>
                              <p:par>
                                <p:cTn id="61" presetID="42" presetClass="entr" presetSubtype="0"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300"/>
                                        <p:tgtEl>
                                          <p:spTgt spid="31"/>
                                        </p:tgtEl>
                                      </p:cBhvr>
                                    </p:animEffect>
                                    <p:anim calcmode="lin" valueType="num">
                                      <p:cBhvr>
                                        <p:cTn id="64" dur="300" fill="hold"/>
                                        <p:tgtEl>
                                          <p:spTgt spid="31"/>
                                        </p:tgtEl>
                                        <p:attrNameLst>
                                          <p:attrName>ppt_x</p:attrName>
                                        </p:attrNameLst>
                                      </p:cBhvr>
                                      <p:tavLst>
                                        <p:tav tm="0">
                                          <p:val>
                                            <p:strVal val="#ppt_x"/>
                                          </p:val>
                                        </p:tav>
                                        <p:tav tm="100000">
                                          <p:val>
                                            <p:strVal val="#ppt_x"/>
                                          </p:val>
                                        </p:tav>
                                      </p:tavLst>
                                    </p:anim>
                                    <p:anim calcmode="lin" valueType="num">
                                      <p:cBhvr>
                                        <p:cTn id="65" dur="300" fill="hold"/>
                                        <p:tgtEl>
                                          <p:spTgt spid="31"/>
                                        </p:tgtEl>
                                        <p:attrNameLst>
                                          <p:attrName>ppt_y</p:attrName>
                                        </p:attrNameLst>
                                      </p:cBhvr>
                                      <p:tavLst>
                                        <p:tav tm="0">
                                          <p:val>
                                            <p:strVal val="#ppt_y+.1"/>
                                          </p:val>
                                        </p:tav>
                                        <p:tav tm="100000">
                                          <p:val>
                                            <p:strVal val="#ppt_y"/>
                                          </p:val>
                                        </p:tav>
                                      </p:tavLst>
                                    </p:anim>
                                  </p:childTnLst>
                                </p:cTn>
                              </p:par>
                            </p:childTnLst>
                          </p:cTn>
                        </p:par>
                        <p:par>
                          <p:cTn id="66" fill="hold">
                            <p:stCondLst>
                              <p:cond delay="6000"/>
                            </p:stCondLst>
                            <p:childTnLst>
                              <p:par>
                                <p:cTn id="67" presetID="23" presetClass="entr" presetSubtype="16" fill="hold" nodeType="after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p:cTn id="69" dur="500" fill="hold"/>
                                        <p:tgtEl>
                                          <p:spTgt spid="41"/>
                                        </p:tgtEl>
                                        <p:attrNameLst>
                                          <p:attrName>ppt_w</p:attrName>
                                        </p:attrNameLst>
                                      </p:cBhvr>
                                      <p:tavLst>
                                        <p:tav tm="0">
                                          <p:val>
                                            <p:fltVal val="0"/>
                                          </p:val>
                                        </p:tav>
                                        <p:tav tm="100000">
                                          <p:val>
                                            <p:strVal val="#ppt_w"/>
                                          </p:val>
                                        </p:tav>
                                      </p:tavLst>
                                    </p:anim>
                                    <p:anim calcmode="lin" valueType="num">
                                      <p:cBhvr>
                                        <p:cTn id="70" dur="500" fill="hold"/>
                                        <p:tgtEl>
                                          <p:spTgt spid="41"/>
                                        </p:tgtEl>
                                        <p:attrNameLst>
                                          <p:attrName>ppt_h</p:attrName>
                                        </p:attrNameLst>
                                      </p:cBhvr>
                                      <p:tavLst>
                                        <p:tav tm="0">
                                          <p:val>
                                            <p:fltVal val="0"/>
                                          </p:val>
                                        </p:tav>
                                        <p:tav tm="100000">
                                          <p:val>
                                            <p:strVal val="#ppt_h"/>
                                          </p:val>
                                        </p:tav>
                                      </p:tavLst>
                                    </p:anim>
                                  </p:childTnLst>
                                </p:cTn>
                              </p:par>
                            </p:childTnLst>
                          </p:cTn>
                        </p:par>
                        <p:par>
                          <p:cTn id="71" fill="hold">
                            <p:stCondLst>
                              <p:cond delay="6500"/>
                            </p:stCondLst>
                            <p:childTnLst>
                              <p:par>
                                <p:cTn id="72" presetID="42" presetClass="entr" presetSubtype="0" fill="hold" grpId="0" nodeType="afterEffect">
                                  <p:stCondLst>
                                    <p:cond delay="0"/>
                                  </p:stCondLst>
                                  <p:childTnLst>
                                    <p:set>
                                      <p:cBhvr>
                                        <p:cTn id="73" dur="1" fill="hold">
                                          <p:stCondLst>
                                            <p:cond delay="0"/>
                                          </p:stCondLst>
                                        </p:cTn>
                                        <p:tgtEl>
                                          <p:spTgt spid="32"/>
                                        </p:tgtEl>
                                        <p:attrNameLst>
                                          <p:attrName>style.visibility</p:attrName>
                                        </p:attrNameLst>
                                      </p:cBhvr>
                                      <p:to>
                                        <p:strVal val="visible"/>
                                      </p:to>
                                    </p:set>
                                    <p:animEffect transition="in" filter="fade">
                                      <p:cBhvr>
                                        <p:cTn id="74" dur="300"/>
                                        <p:tgtEl>
                                          <p:spTgt spid="32"/>
                                        </p:tgtEl>
                                      </p:cBhvr>
                                    </p:animEffect>
                                    <p:anim calcmode="lin" valueType="num">
                                      <p:cBhvr>
                                        <p:cTn id="75" dur="300" fill="hold"/>
                                        <p:tgtEl>
                                          <p:spTgt spid="32"/>
                                        </p:tgtEl>
                                        <p:attrNameLst>
                                          <p:attrName>ppt_x</p:attrName>
                                        </p:attrNameLst>
                                      </p:cBhvr>
                                      <p:tavLst>
                                        <p:tav tm="0">
                                          <p:val>
                                            <p:strVal val="#ppt_x"/>
                                          </p:val>
                                        </p:tav>
                                        <p:tav tm="100000">
                                          <p:val>
                                            <p:strVal val="#ppt_x"/>
                                          </p:val>
                                        </p:tav>
                                      </p:tavLst>
                                    </p:anim>
                                    <p:anim calcmode="lin" valueType="num">
                                      <p:cBhvr>
                                        <p:cTn id="76" dur="300" fill="hold"/>
                                        <p:tgtEl>
                                          <p:spTgt spid="32"/>
                                        </p:tgtEl>
                                        <p:attrNameLst>
                                          <p:attrName>ppt_y</p:attrName>
                                        </p:attrNameLst>
                                      </p:cBhvr>
                                      <p:tavLst>
                                        <p:tav tm="0">
                                          <p:val>
                                            <p:strVal val="#ppt_y+.1"/>
                                          </p:val>
                                        </p:tav>
                                        <p:tav tm="100000">
                                          <p:val>
                                            <p:strVal val="#ppt_y"/>
                                          </p:val>
                                        </p:tav>
                                      </p:tavLst>
                                    </p:anim>
                                  </p:childTnLst>
                                </p:cTn>
                              </p:par>
                            </p:childTnLst>
                          </p:cTn>
                        </p:par>
                        <p:par>
                          <p:cTn id="77" fill="hold">
                            <p:stCondLst>
                              <p:cond delay="6800"/>
                            </p:stCondLst>
                            <p:childTnLst>
                              <p:par>
                                <p:cTn id="78" presetID="23" presetClass="entr" presetSubtype="16" fill="hold" nodeType="afterEffect">
                                  <p:stCondLst>
                                    <p:cond delay="0"/>
                                  </p:stCondLst>
                                  <p:childTnLst>
                                    <p:set>
                                      <p:cBhvr>
                                        <p:cTn id="79" dur="1" fill="hold">
                                          <p:stCondLst>
                                            <p:cond delay="0"/>
                                          </p:stCondLst>
                                        </p:cTn>
                                        <p:tgtEl>
                                          <p:spTgt spid="42"/>
                                        </p:tgtEl>
                                        <p:attrNameLst>
                                          <p:attrName>style.visibility</p:attrName>
                                        </p:attrNameLst>
                                      </p:cBhvr>
                                      <p:to>
                                        <p:strVal val="visible"/>
                                      </p:to>
                                    </p:set>
                                    <p:anim calcmode="lin" valueType="num">
                                      <p:cBhvr>
                                        <p:cTn id="80" dur="500" fill="hold"/>
                                        <p:tgtEl>
                                          <p:spTgt spid="42"/>
                                        </p:tgtEl>
                                        <p:attrNameLst>
                                          <p:attrName>ppt_w</p:attrName>
                                        </p:attrNameLst>
                                      </p:cBhvr>
                                      <p:tavLst>
                                        <p:tav tm="0">
                                          <p:val>
                                            <p:fltVal val="0"/>
                                          </p:val>
                                        </p:tav>
                                        <p:tav tm="100000">
                                          <p:val>
                                            <p:strVal val="#ppt_w"/>
                                          </p:val>
                                        </p:tav>
                                      </p:tavLst>
                                    </p:anim>
                                    <p:anim calcmode="lin" valueType="num">
                                      <p:cBhvr>
                                        <p:cTn id="81" dur="500" fill="hold"/>
                                        <p:tgtEl>
                                          <p:spTgt spid="42"/>
                                        </p:tgtEl>
                                        <p:attrNameLst>
                                          <p:attrName>ppt_h</p:attrName>
                                        </p:attrNameLst>
                                      </p:cBhvr>
                                      <p:tavLst>
                                        <p:tav tm="0">
                                          <p:val>
                                            <p:fltVal val="0"/>
                                          </p:val>
                                        </p:tav>
                                        <p:tav tm="100000">
                                          <p:val>
                                            <p:strVal val="#ppt_h"/>
                                          </p:val>
                                        </p:tav>
                                      </p:tavLst>
                                    </p:anim>
                                  </p:childTnLst>
                                </p:cTn>
                              </p:par>
                            </p:childTnLst>
                          </p:cTn>
                        </p:par>
                        <p:par>
                          <p:cTn id="82" fill="hold">
                            <p:stCondLst>
                              <p:cond delay="7300"/>
                            </p:stCondLst>
                            <p:childTnLst>
                              <p:par>
                                <p:cTn id="83" presetID="42" presetClass="entr" presetSubtype="0" fill="hold" grpId="0" nodeType="after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fade">
                                      <p:cBhvr>
                                        <p:cTn id="85" dur="300"/>
                                        <p:tgtEl>
                                          <p:spTgt spid="33"/>
                                        </p:tgtEl>
                                      </p:cBhvr>
                                    </p:animEffect>
                                    <p:anim calcmode="lin" valueType="num">
                                      <p:cBhvr>
                                        <p:cTn id="86" dur="300" fill="hold"/>
                                        <p:tgtEl>
                                          <p:spTgt spid="33"/>
                                        </p:tgtEl>
                                        <p:attrNameLst>
                                          <p:attrName>ppt_x</p:attrName>
                                        </p:attrNameLst>
                                      </p:cBhvr>
                                      <p:tavLst>
                                        <p:tav tm="0">
                                          <p:val>
                                            <p:strVal val="#ppt_x"/>
                                          </p:val>
                                        </p:tav>
                                        <p:tav tm="100000">
                                          <p:val>
                                            <p:strVal val="#ppt_x"/>
                                          </p:val>
                                        </p:tav>
                                      </p:tavLst>
                                    </p:anim>
                                    <p:anim calcmode="lin" valueType="num">
                                      <p:cBhvr>
                                        <p:cTn id="87" dur="300" fill="hold"/>
                                        <p:tgtEl>
                                          <p:spTgt spid="33"/>
                                        </p:tgtEl>
                                        <p:attrNameLst>
                                          <p:attrName>ppt_y</p:attrName>
                                        </p:attrNameLst>
                                      </p:cBhvr>
                                      <p:tavLst>
                                        <p:tav tm="0">
                                          <p:val>
                                            <p:strVal val="#ppt_y+.1"/>
                                          </p:val>
                                        </p:tav>
                                        <p:tav tm="100000">
                                          <p:val>
                                            <p:strVal val="#ppt_y"/>
                                          </p:val>
                                        </p:tav>
                                      </p:tavLst>
                                    </p:anim>
                                  </p:childTnLst>
                                </p:cTn>
                              </p:par>
                            </p:childTnLst>
                          </p:cTn>
                        </p:par>
                        <p:par>
                          <p:cTn id="88" fill="hold">
                            <p:stCondLst>
                              <p:cond delay="7600"/>
                            </p:stCondLst>
                            <p:childTnLst>
                              <p:par>
                                <p:cTn id="89" presetID="23" presetClass="entr" presetSubtype="16" fill="hold" nodeType="afterEffect">
                                  <p:stCondLst>
                                    <p:cond delay="0"/>
                                  </p:stCondLst>
                                  <p:childTnLst>
                                    <p:set>
                                      <p:cBhvr>
                                        <p:cTn id="90" dur="1" fill="hold">
                                          <p:stCondLst>
                                            <p:cond delay="0"/>
                                          </p:stCondLst>
                                        </p:cTn>
                                        <p:tgtEl>
                                          <p:spTgt spid="43"/>
                                        </p:tgtEl>
                                        <p:attrNameLst>
                                          <p:attrName>style.visibility</p:attrName>
                                        </p:attrNameLst>
                                      </p:cBhvr>
                                      <p:to>
                                        <p:strVal val="visible"/>
                                      </p:to>
                                    </p:set>
                                    <p:anim calcmode="lin" valueType="num">
                                      <p:cBhvr>
                                        <p:cTn id="91" dur="500" fill="hold"/>
                                        <p:tgtEl>
                                          <p:spTgt spid="43"/>
                                        </p:tgtEl>
                                        <p:attrNameLst>
                                          <p:attrName>ppt_w</p:attrName>
                                        </p:attrNameLst>
                                      </p:cBhvr>
                                      <p:tavLst>
                                        <p:tav tm="0">
                                          <p:val>
                                            <p:fltVal val="0"/>
                                          </p:val>
                                        </p:tav>
                                        <p:tav tm="100000">
                                          <p:val>
                                            <p:strVal val="#ppt_w"/>
                                          </p:val>
                                        </p:tav>
                                      </p:tavLst>
                                    </p:anim>
                                    <p:anim calcmode="lin" valueType="num">
                                      <p:cBhvr>
                                        <p:cTn id="92" dur="500" fill="hold"/>
                                        <p:tgtEl>
                                          <p:spTgt spid="43"/>
                                        </p:tgtEl>
                                        <p:attrNameLst>
                                          <p:attrName>ppt_h</p:attrName>
                                        </p:attrNameLst>
                                      </p:cBhvr>
                                      <p:tavLst>
                                        <p:tav tm="0">
                                          <p:val>
                                            <p:fltVal val="0"/>
                                          </p:val>
                                        </p:tav>
                                        <p:tav tm="100000">
                                          <p:val>
                                            <p:strVal val="#ppt_h"/>
                                          </p:val>
                                        </p:tav>
                                      </p:tavLst>
                                    </p:anim>
                                  </p:childTnLst>
                                </p:cTn>
                              </p:par>
                            </p:childTnLst>
                          </p:cTn>
                        </p:par>
                        <p:par>
                          <p:cTn id="93" fill="hold">
                            <p:stCondLst>
                              <p:cond delay="8100"/>
                            </p:stCondLst>
                            <p:childTnLst>
                              <p:par>
                                <p:cTn id="94" presetID="42" presetClass="entr" presetSubtype="0" fill="hold" grpId="0" nodeType="afterEffect">
                                  <p:stCondLst>
                                    <p:cond delay="0"/>
                                  </p:stCondLst>
                                  <p:childTnLst>
                                    <p:set>
                                      <p:cBhvr>
                                        <p:cTn id="95" dur="1" fill="hold">
                                          <p:stCondLst>
                                            <p:cond delay="0"/>
                                          </p:stCondLst>
                                        </p:cTn>
                                        <p:tgtEl>
                                          <p:spTgt spid="34"/>
                                        </p:tgtEl>
                                        <p:attrNameLst>
                                          <p:attrName>style.visibility</p:attrName>
                                        </p:attrNameLst>
                                      </p:cBhvr>
                                      <p:to>
                                        <p:strVal val="visible"/>
                                      </p:to>
                                    </p:set>
                                    <p:animEffect transition="in" filter="fade">
                                      <p:cBhvr>
                                        <p:cTn id="96" dur="300"/>
                                        <p:tgtEl>
                                          <p:spTgt spid="34"/>
                                        </p:tgtEl>
                                      </p:cBhvr>
                                    </p:animEffect>
                                    <p:anim calcmode="lin" valueType="num">
                                      <p:cBhvr>
                                        <p:cTn id="97" dur="300" fill="hold"/>
                                        <p:tgtEl>
                                          <p:spTgt spid="34"/>
                                        </p:tgtEl>
                                        <p:attrNameLst>
                                          <p:attrName>ppt_x</p:attrName>
                                        </p:attrNameLst>
                                      </p:cBhvr>
                                      <p:tavLst>
                                        <p:tav tm="0">
                                          <p:val>
                                            <p:strVal val="#ppt_x"/>
                                          </p:val>
                                        </p:tav>
                                        <p:tav tm="100000">
                                          <p:val>
                                            <p:strVal val="#ppt_x"/>
                                          </p:val>
                                        </p:tav>
                                      </p:tavLst>
                                    </p:anim>
                                    <p:anim calcmode="lin" valueType="num">
                                      <p:cBhvr>
                                        <p:cTn id="98" dur="3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28" grpId="0"/>
      <p:bldP spid="29" grpId="0"/>
      <p:bldP spid="30" grpId="0"/>
      <p:bldP spid="31" grpId="0"/>
      <p:bldP spid="32" grpId="0"/>
      <p:bldP spid="33" grpId="0"/>
      <p:bldP spid="3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平行四边形 1"/>
          <p:cNvSpPr>
            <a:spLocks noChangeArrowheads="1"/>
          </p:cNvSpPr>
          <p:nvPr/>
        </p:nvSpPr>
        <p:spPr bwMode="auto">
          <a:xfrm flipH="1">
            <a:off x="1876425" y="2562225"/>
            <a:ext cx="2376488" cy="1531938"/>
          </a:xfrm>
          <a:prstGeom prst="parallelogram">
            <a:avLst>
              <a:gd name="adj" fmla="val 88330"/>
            </a:avLst>
          </a:prstGeom>
          <a:solidFill>
            <a:schemeClr val="bg2"/>
          </a:solidFill>
          <a:ln w="38100">
            <a:noFill/>
            <a:round/>
            <a:headEnd/>
            <a:tailEnd/>
          </a:ln>
        </p:spPr>
        <p:txBody>
          <a:bodyPr lIns="96780" tIns="48390" rIns="96780" bIns="48390"/>
          <a:lstStyle/>
          <a:p>
            <a:pPr defTabSz="968375"/>
            <a:endParaRPr lang="zh-CN" altLang="en-US" b="0">
              <a:latin typeface="Calibri" pitchFamily="34" charset="0"/>
              <a:ea typeface="宋体" charset="-122"/>
            </a:endParaRPr>
          </a:p>
        </p:txBody>
      </p:sp>
      <p:sp>
        <p:nvSpPr>
          <p:cNvPr id="3" name="平行四边形 2"/>
          <p:cNvSpPr>
            <a:spLocks noChangeArrowheads="1"/>
          </p:cNvSpPr>
          <p:nvPr/>
        </p:nvSpPr>
        <p:spPr bwMode="auto">
          <a:xfrm flipH="1">
            <a:off x="3502025" y="2562225"/>
            <a:ext cx="2378075" cy="1531938"/>
          </a:xfrm>
          <a:prstGeom prst="parallelogram">
            <a:avLst>
              <a:gd name="adj" fmla="val 88389"/>
            </a:avLst>
          </a:prstGeom>
          <a:solidFill>
            <a:schemeClr val="bg2"/>
          </a:solidFill>
          <a:ln w="38100">
            <a:noFill/>
            <a:round/>
            <a:headEnd/>
            <a:tailEnd/>
          </a:ln>
        </p:spPr>
        <p:txBody>
          <a:bodyPr lIns="96780" tIns="48390" rIns="96780" bIns="48390"/>
          <a:lstStyle/>
          <a:p>
            <a:pPr defTabSz="968375"/>
            <a:endParaRPr lang="zh-CN" altLang="en-US" b="0">
              <a:latin typeface="Calibri" pitchFamily="34" charset="0"/>
              <a:ea typeface="宋体" charset="-122"/>
            </a:endParaRPr>
          </a:p>
        </p:txBody>
      </p:sp>
      <p:sp>
        <p:nvSpPr>
          <p:cNvPr id="4" name="平行四边形 3"/>
          <p:cNvSpPr>
            <a:spLocks noChangeArrowheads="1"/>
          </p:cNvSpPr>
          <p:nvPr/>
        </p:nvSpPr>
        <p:spPr bwMode="auto">
          <a:xfrm flipH="1">
            <a:off x="5127625" y="2562225"/>
            <a:ext cx="2378075" cy="1531938"/>
          </a:xfrm>
          <a:prstGeom prst="parallelogram">
            <a:avLst>
              <a:gd name="adj" fmla="val 88389"/>
            </a:avLst>
          </a:prstGeom>
          <a:solidFill>
            <a:schemeClr val="bg2"/>
          </a:solidFill>
          <a:ln w="38100">
            <a:noFill/>
            <a:round/>
            <a:headEnd/>
            <a:tailEnd/>
          </a:ln>
        </p:spPr>
        <p:txBody>
          <a:bodyPr lIns="96780" tIns="48390" rIns="96780" bIns="48390"/>
          <a:lstStyle/>
          <a:p>
            <a:pPr defTabSz="968375"/>
            <a:endParaRPr lang="zh-CN" altLang="en-US" b="0">
              <a:solidFill>
                <a:srgbClr val="808080"/>
              </a:solidFill>
              <a:latin typeface="Calibri" pitchFamily="34" charset="0"/>
              <a:ea typeface="宋体" charset="-122"/>
            </a:endParaRPr>
          </a:p>
        </p:txBody>
      </p:sp>
      <p:sp>
        <p:nvSpPr>
          <p:cNvPr id="5" name="TextBox 61"/>
          <p:cNvSpPr txBox="1">
            <a:spLocks noChangeArrowheads="1"/>
          </p:cNvSpPr>
          <p:nvPr/>
        </p:nvSpPr>
        <p:spPr bwMode="auto">
          <a:xfrm>
            <a:off x="1827213" y="2206625"/>
            <a:ext cx="955675" cy="323850"/>
          </a:xfrm>
          <a:prstGeom prst="rect">
            <a:avLst/>
          </a:prstGeom>
          <a:noFill/>
          <a:ln w="9525">
            <a:noFill/>
            <a:miter lim="800000"/>
            <a:headEnd/>
            <a:tailEnd/>
          </a:ln>
        </p:spPr>
        <p:txBody>
          <a:bodyPr wrap="none" lIns="96780" tIns="48390" rIns="96780" bIns="48390">
            <a:spAutoFit/>
          </a:bodyPr>
          <a:lstStyle/>
          <a:p>
            <a:pPr defTabSz="968375"/>
            <a:r>
              <a:rPr lang="zh-CN" altLang="en-US" sz="1500" b="0">
                <a:solidFill>
                  <a:srgbClr val="595959"/>
                </a:solidFill>
                <a:latin typeface="微软雅黑" pitchFamily="34" charset="-122"/>
              </a:rPr>
              <a:t>标题内容</a:t>
            </a:r>
          </a:p>
        </p:txBody>
      </p:sp>
      <p:sp>
        <p:nvSpPr>
          <p:cNvPr id="6" name="TextBox 61"/>
          <p:cNvSpPr txBox="1">
            <a:spLocks noChangeArrowheads="1"/>
          </p:cNvSpPr>
          <p:nvPr/>
        </p:nvSpPr>
        <p:spPr bwMode="auto">
          <a:xfrm>
            <a:off x="3565525" y="2206625"/>
            <a:ext cx="904875" cy="307975"/>
          </a:xfrm>
          <a:prstGeom prst="rect">
            <a:avLst/>
          </a:prstGeom>
          <a:noFill/>
          <a:ln w="9525">
            <a:noFill/>
            <a:miter lim="800000"/>
            <a:headEnd/>
            <a:tailEnd/>
          </a:ln>
        </p:spPr>
        <p:txBody>
          <a:bodyPr wrap="none" lIns="96780" tIns="48390" rIns="96780" bIns="48390">
            <a:spAutoFit/>
          </a:bodyPr>
          <a:lstStyle/>
          <a:p>
            <a:pPr defTabSz="968375"/>
            <a:r>
              <a:rPr lang="zh-CN" altLang="en-US" sz="1400" b="0">
                <a:solidFill>
                  <a:srgbClr val="595959"/>
                </a:solidFill>
              </a:rPr>
              <a:t>标题内容</a:t>
            </a:r>
          </a:p>
        </p:txBody>
      </p:sp>
      <p:sp>
        <p:nvSpPr>
          <p:cNvPr id="7" name="TextBox 61"/>
          <p:cNvSpPr txBox="1">
            <a:spLocks noChangeArrowheads="1"/>
          </p:cNvSpPr>
          <p:nvPr/>
        </p:nvSpPr>
        <p:spPr bwMode="auto">
          <a:xfrm>
            <a:off x="5156200" y="2206625"/>
            <a:ext cx="904875" cy="307975"/>
          </a:xfrm>
          <a:prstGeom prst="rect">
            <a:avLst/>
          </a:prstGeom>
          <a:noFill/>
          <a:ln w="9525">
            <a:noFill/>
            <a:miter lim="800000"/>
            <a:headEnd/>
            <a:tailEnd/>
          </a:ln>
        </p:spPr>
        <p:txBody>
          <a:bodyPr wrap="none" lIns="96780" tIns="48390" rIns="96780" bIns="48390">
            <a:spAutoFit/>
          </a:bodyPr>
          <a:lstStyle/>
          <a:p>
            <a:pPr defTabSz="968375"/>
            <a:r>
              <a:rPr lang="zh-CN" altLang="en-US" sz="1400" b="0">
                <a:solidFill>
                  <a:srgbClr val="595959"/>
                </a:solidFill>
              </a:rPr>
              <a:t>标题内容</a:t>
            </a:r>
          </a:p>
        </p:txBody>
      </p:sp>
      <p:sp>
        <p:nvSpPr>
          <p:cNvPr id="8" name="平行四边形 7"/>
          <p:cNvSpPr>
            <a:spLocks noChangeArrowheads="1"/>
          </p:cNvSpPr>
          <p:nvPr/>
        </p:nvSpPr>
        <p:spPr bwMode="auto">
          <a:xfrm>
            <a:off x="1612900" y="2547938"/>
            <a:ext cx="1290638" cy="1546225"/>
          </a:xfrm>
          <a:prstGeom prst="parallelogram">
            <a:avLst>
              <a:gd name="adj" fmla="val 20417"/>
            </a:avLst>
          </a:prstGeom>
          <a:solidFill>
            <a:schemeClr val="tx2"/>
          </a:solidFill>
          <a:ln w="3175" algn="ctr">
            <a:noFill/>
            <a:miter lim="800000"/>
            <a:headEnd/>
            <a:tailEnd/>
          </a:ln>
        </p:spPr>
        <p:txBody>
          <a:bodyPr lIns="0" tIns="48390" rIns="0" bIns="48390" anchor="ctr"/>
          <a:lstStyle/>
          <a:p>
            <a:pPr algn="ctr" defTabSz="968375">
              <a:lnSpc>
                <a:spcPct val="120000"/>
              </a:lnSpc>
              <a:spcBef>
                <a:spcPts val="638"/>
              </a:spcBef>
              <a:spcAft>
                <a:spcPts val="638"/>
              </a:spcAft>
            </a:pPr>
            <a:endParaRPr lang="zh-CN" altLang="en-US" sz="3000" b="0">
              <a:solidFill>
                <a:srgbClr val="FFFFFF"/>
              </a:solidFill>
              <a:latin typeface="Impact" pitchFamily="34" charset="0"/>
            </a:endParaRPr>
          </a:p>
        </p:txBody>
      </p:sp>
      <p:sp>
        <p:nvSpPr>
          <p:cNvPr id="9" name="平行四边形 8"/>
          <p:cNvSpPr>
            <a:spLocks noChangeArrowheads="1"/>
          </p:cNvSpPr>
          <p:nvPr/>
        </p:nvSpPr>
        <p:spPr bwMode="auto">
          <a:xfrm>
            <a:off x="3238500" y="2547938"/>
            <a:ext cx="1290638" cy="1546225"/>
          </a:xfrm>
          <a:prstGeom prst="parallelogram">
            <a:avLst>
              <a:gd name="adj" fmla="val 20417"/>
            </a:avLst>
          </a:prstGeom>
          <a:solidFill>
            <a:schemeClr val="tx2"/>
          </a:solidFill>
          <a:ln w="3175" algn="ctr">
            <a:noFill/>
            <a:miter lim="800000"/>
            <a:headEnd/>
            <a:tailEnd/>
          </a:ln>
        </p:spPr>
        <p:txBody>
          <a:bodyPr lIns="0" tIns="48390" rIns="0" bIns="48390" anchor="ctr"/>
          <a:lstStyle/>
          <a:p>
            <a:pPr algn="ctr" defTabSz="968375">
              <a:lnSpc>
                <a:spcPct val="120000"/>
              </a:lnSpc>
              <a:spcBef>
                <a:spcPts val="638"/>
              </a:spcBef>
              <a:spcAft>
                <a:spcPts val="638"/>
              </a:spcAft>
            </a:pPr>
            <a:endParaRPr lang="zh-CN" altLang="en-US" sz="3000" b="0">
              <a:solidFill>
                <a:srgbClr val="FFFFFF"/>
              </a:solidFill>
              <a:latin typeface="Impact" pitchFamily="34" charset="0"/>
            </a:endParaRPr>
          </a:p>
        </p:txBody>
      </p:sp>
      <p:sp>
        <p:nvSpPr>
          <p:cNvPr id="10" name="平行四边形 9"/>
          <p:cNvSpPr>
            <a:spLocks noChangeArrowheads="1"/>
          </p:cNvSpPr>
          <p:nvPr/>
        </p:nvSpPr>
        <p:spPr bwMode="auto">
          <a:xfrm>
            <a:off x="4864100" y="2547938"/>
            <a:ext cx="1290638" cy="1546225"/>
          </a:xfrm>
          <a:prstGeom prst="parallelogram">
            <a:avLst>
              <a:gd name="adj" fmla="val 20417"/>
            </a:avLst>
          </a:prstGeom>
          <a:solidFill>
            <a:schemeClr val="tx2"/>
          </a:solidFill>
          <a:ln w="3175" algn="ctr">
            <a:noFill/>
            <a:miter lim="800000"/>
            <a:headEnd/>
            <a:tailEnd/>
          </a:ln>
        </p:spPr>
        <p:txBody>
          <a:bodyPr lIns="0" tIns="48390" rIns="0" bIns="48390" anchor="ctr"/>
          <a:lstStyle/>
          <a:p>
            <a:pPr algn="ctr" defTabSz="968375">
              <a:lnSpc>
                <a:spcPct val="120000"/>
              </a:lnSpc>
              <a:spcBef>
                <a:spcPts val="638"/>
              </a:spcBef>
              <a:spcAft>
                <a:spcPts val="638"/>
              </a:spcAft>
            </a:pPr>
            <a:endParaRPr lang="zh-CN" altLang="en-US" sz="3000" b="0">
              <a:solidFill>
                <a:srgbClr val="FFFFFF"/>
              </a:solidFill>
              <a:latin typeface="Impact" pitchFamily="34" charset="0"/>
            </a:endParaRPr>
          </a:p>
        </p:txBody>
      </p:sp>
      <p:sp>
        <p:nvSpPr>
          <p:cNvPr id="94221" name="AutoShape 13"/>
          <p:cNvSpPr>
            <a:spLocks noChangeArrowheads="1"/>
          </p:cNvSpPr>
          <p:nvPr/>
        </p:nvSpPr>
        <p:spPr bwMode="auto">
          <a:xfrm rot="582694" flipV="1">
            <a:off x="6229350" y="1333500"/>
            <a:ext cx="2016125" cy="2879725"/>
          </a:xfrm>
          <a:prstGeom prst="downArrow">
            <a:avLst>
              <a:gd name="adj1" fmla="val 47852"/>
              <a:gd name="adj2" fmla="val 40443"/>
            </a:avLst>
          </a:prstGeom>
          <a:solidFill>
            <a:schemeClr val="tx2"/>
          </a:solidFill>
          <a:ln w="9525">
            <a:noFill/>
            <a:miter lim="800000"/>
            <a:headEnd/>
            <a:tailEnd/>
          </a:ln>
        </p:spPr>
        <p:txBody>
          <a:bodyPr vert="eaVert" wrap="none" anchor="ctr"/>
          <a:lstStyle/>
          <a:p>
            <a:endParaRPr lang="zh-CN" altLang="en-US"/>
          </a:p>
        </p:txBody>
      </p:sp>
      <p:sp>
        <p:nvSpPr>
          <p:cNvPr id="94224" name="Text Box 16"/>
          <p:cNvSpPr txBox="1">
            <a:spLocks noChangeArrowheads="1"/>
          </p:cNvSpPr>
          <p:nvPr/>
        </p:nvSpPr>
        <p:spPr bwMode="auto">
          <a:xfrm rot="639660">
            <a:off x="6923088" y="2195513"/>
            <a:ext cx="458787" cy="2305050"/>
          </a:xfrm>
          <a:prstGeom prst="rect">
            <a:avLst/>
          </a:prstGeom>
          <a:noFill/>
          <a:ln w="9525">
            <a:noFill/>
            <a:miter lim="800000"/>
            <a:headEnd/>
            <a:tailEnd/>
          </a:ln>
        </p:spPr>
        <p:txBody>
          <a:bodyPr vert="eaVert">
            <a:spAutoFit/>
          </a:bodyPr>
          <a:lstStyle/>
          <a:p>
            <a:pPr defTabSz="914400">
              <a:spcBef>
                <a:spcPct val="50000"/>
              </a:spcBef>
            </a:pPr>
            <a:r>
              <a:rPr lang="zh-CN" altLang="en-US" sz="1800" b="0">
                <a:solidFill>
                  <a:schemeClr val="bg1"/>
                </a:solidFill>
              </a:rPr>
              <a:t>单击此处添加标题</a:t>
            </a:r>
          </a:p>
        </p:txBody>
      </p:sp>
      <p:sp>
        <p:nvSpPr>
          <p:cNvPr id="94225" name="AutoShape 17"/>
          <p:cNvSpPr>
            <a:spLocks noChangeArrowheads="1"/>
          </p:cNvSpPr>
          <p:nvPr/>
        </p:nvSpPr>
        <p:spPr bwMode="auto">
          <a:xfrm>
            <a:off x="-684213" y="4068763"/>
            <a:ext cx="10729913" cy="936625"/>
          </a:xfrm>
          <a:prstGeom prst="roundRect">
            <a:avLst>
              <a:gd name="adj" fmla="val 16667"/>
            </a:avLst>
          </a:prstGeom>
          <a:solidFill>
            <a:schemeClr val="tx2"/>
          </a:solidFill>
          <a:ln w="9525">
            <a:noFill/>
            <a:round/>
            <a:headEnd/>
            <a:tailEnd/>
          </a:ln>
        </p:spPr>
        <p:txBody>
          <a:bodyPr wrap="none" anchor="ctr"/>
          <a:lstStyle/>
          <a:p>
            <a:endParaRPr lang="zh-CN" altLang="en-US"/>
          </a:p>
        </p:txBody>
      </p:sp>
      <p:sp>
        <p:nvSpPr>
          <p:cNvPr id="11" name="Rectangle 8"/>
          <p:cNvSpPr>
            <a:spLocks noChangeArrowheads="1"/>
          </p:cNvSpPr>
          <p:nvPr/>
        </p:nvSpPr>
        <p:spPr bwMode="gray">
          <a:xfrm>
            <a:off x="2052638" y="4365625"/>
            <a:ext cx="5619750" cy="460375"/>
          </a:xfrm>
          <a:prstGeom prst="rect">
            <a:avLst/>
          </a:prstGeom>
          <a:noFill/>
          <a:ln w="9525">
            <a:noFill/>
            <a:miter lim="800000"/>
            <a:headEnd/>
            <a:tailEnd/>
          </a:ln>
        </p:spPr>
        <p:txBody>
          <a:bodyPr lIns="96780" tIns="48390" rIns="96780" bIns="48390">
            <a:spAutoFit/>
          </a:bodyPr>
          <a:lstStyle/>
          <a:p>
            <a:pPr algn="ctr" defTabSz="968375"/>
            <a:r>
              <a:rPr lang="zh-CN" altLang="en-US" sz="1200" b="0">
                <a:solidFill>
                  <a:schemeClr val="bg1"/>
                </a:solidFill>
                <a:sym typeface="造字工房悦黑体验版常规体" pitchFamily="50" charset="-122"/>
              </a:rPr>
              <a:t>请输入您想要的文字内容请输入您想要的文字内容请输入您想要的文字内容请输入您想要的文字内容请输入您想要的文字内容请输入您想要的文字内容</a:t>
            </a:r>
            <a:endParaRPr lang="en-US" altLang="zh-CN" sz="1200" b="0">
              <a:solidFill>
                <a:schemeClr val="bg1"/>
              </a:solidFill>
              <a:sym typeface="造字工房悦黑体验版常规体" pitchFamily="50" charset="-122"/>
            </a:endParaRPr>
          </a:p>
        </p:txBody>
      </p:sp>
    </p:spTree>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4225"/>
                                        </p:tgtEl>
                                        <p:attrNameLst>
                                          <p:attrName>style.visibility</p:attrName>
                                        </p:attrNameLst>
                                      </p:cBhvr>
                                      <p:to>
                                        <p:strVal val="visible"/>
                                      </p:to>
                                    </p:set>
                                    <p:animEffect transition="in" filter="wipe(up)">
                                      <p:cBhvr>
                                        <p:cTn id="7" dur="500"/>
                                        <p:tgtEl>
                                          <p:spTgt spid="94225"/>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par>
                          <p:cTn id="18" fill="hold">
                            <p:stCondLst>
                              <p:cond delay="2000"/>
                            </p:stCondLst>
                            <p:childTnLst>
                              <p:par>
                                <p:cTn id="19" presetID="22" presetClass="entr" presetSubtype="1"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up)">
                                      <p:cBhvr>
                                        <p:cTn id="21" dur="500"/>
                                        <p:tgtEl>
                                          <p:spTgt spid="2"/>
                                        </p:tgtEl>
                                      </p:cBhvr>
                                    </p:animEffect>
                                  </p:childTnLst>
                                </p:cTn>
                              </p:par>
                            </p:childTnLst>
                          </p:cTn>
                        </p:par>
                        <p:par>
                          <p:cTn id="22" fill="hold">
                            <p:stCondLst>
                              <p:cond delay="2500"/>
                            </p:stCondLst>
                            <p:childTnLst>
                              <p:par>
                                <p:cTn id="23" presetID="22" presetClass="entr" presetSubtype="4"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down)">
                                      <p:cBhvr>
                                        <p:cTn id="25" dur="500"/>
                                        <p:tgtEl>
                                          <p:spTgt spid="9"/>
                                        </p:tgtEl>
                                      </p:cBhvr>
                                    </p:animEffect>
                                  </p:childTnLst>
                                </p:cTn>
                              </p:par>
                            </p:childTnLst>
                          </p:cTn>
                        </p:par>
                        <p:par>
                          <p:cTn id="26" fill="hold">
                            <p:stCondLst>
                              <p:cond delay="3000"/>
                            </p:stCondLst>
                            <p:childTnLst>
                              <p:par>
                                <p:cTn id="27" presetID="22" presetClass="entr" presetSubtype="1"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wipe(up)">
                                      <p:cBhvr>
                                        <p:cTn id="29" dur="500"/>
                                        <p:tgtEl>
                                          <p:spTgt spid="3"/>
                                        </p:tgtEl>
                                      </p:cBhvr>
                                    </p:animEffect>
                                  </p:childTnLst>
                                </p:cTn>
                              </p:par>
                            </p:childTnLst>
                          </p:cTn>
                        </p:par>
                        <p:par>
                          <p:cTn id="30" fill="hold">
                            <p:stCondLst>
                              <p:cond delay="3500"/>
                            </p:stCondLst>
                            <p:childTnLst>
                              <p:par>
                                <p:cTn id="31" presetID="22" presetClass="entr" presetSubtype="4"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down)">
                                      <p:cBhvr>
                                        <p:cTn id="33" dur="500"/>
                                        <p:tgtEl>
                                          <p:spTgt spid="10"/>
                                        </p:tgtEl>
                                      </p:cBhvr>
                                    </p:animEffect>
                                  </p:childTnLst>
                                </p:cTn>
                              </p:par>
                            </p:childTnLst>
                          </p:cTn>
                        </p:par>
                        <p:par>
                          <p:cTn id="34" fill="hold">
                            <p:stCondLst>
                              <p:cond delay="4000"/>
                            </p:stCondLst>
                            <p:childTnLst>
                              <p:par>
                                <p:cTn id="35" presetID="22" presetClass="entr" presetSubtype="1"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wipe(up)">
                                      <p:cBhvr>
                                        <p:cTn id="37" dur="500"/>
                                        <p:tgtEl>
                                          <p:spTgt spid="4"/>
                                        </p:tgtEl>
                                      </p:cBhvr>
                                    </p:animEffect>
                                  </p:childTnLst>
                                </p:cTn>
                              </p:par>
                            </p:childTnLst>
                          </p:cTn>
                        </p:par>
                        <p:par>
                          <p:cTn id="38" fill="hold">
                            <p:stCondLst>
                              <p:cond delay="4500"/>
                            </p:stCondLst>
                            <p:childTnLst>
                              <p:par>
                                <p:cTn id="39" presetID="22" presetClass="entr" presetSubtype="4" fill="hold" grpId="0" nodeType="afterEffect">
                                  <p:stCondLst>
                                    <p:cond delay="0"/>
                                  </p:stCondLst>
                                  <p:childTnLst>
                                    <p:set>
                                      <p:cBhvr>
                                        <p:cTn id="40" dur="1" fill="hold">
                                          <p:stCondLst>
                                            <p:cond delay="0"/>
                                          </p:stCondLst>
                                        </p:cTn>
                                        <p:tgtEl>
                                          <p:spTgt spid="94221"/>
                                        </p:tgtEl>
                                        <p:attrNameLst>
                                          <p:attrName>style.visibility</p:attrName>
                                        </p:attrNameLst>
                                      </p:cBhvr>
                                      <p:to>
                                        <p:strVal val="visible"/>
                                      </p:to>
                                    </p:set>
                                    <p:animEffect transition="in" filter="wipe(down)">
                                      <p:cBhvr>
                                        <p:cTn id="41" dur="500"/>
                                        <p:tgtEl>
                                          <p:spTgt spid="94221"/>
                                        </p:tgtEl>
                                      </p:cBhvr>
                                    </p:animEffect>
                                  </p:childTnLst>
                                </p:cTn>
                              </p:par>
                            </p:childTnLst>
                          </p:cTn>
                        </p:par>
                        <p:par>
                          <p:cTn id="42" fill="hold">
                            <p:stCondLst>
                              <p:cond delay="5000"/>
                            </p:stCondLst>
                            <p:childTnLst>
                              <p:par>
                                <p:cTn id="43" presetID="56" presetClass="entr" presetSubtype="0" fill="hold" grpId="0" nodeType="afterEffect">
                                  <p:stCondLst>
                                    <p:cond delay="0"/>
                                  </p:stCondLst>
                                  <p:iterate type="lt">
                                    <p:tmPct val="10000"/>
                                  </p:iterate>
                                  <p:childTnLst>
                                    <p:set>
                                      <p:cBhvr>
                                        <p:cTn id="44" dur="1" fill="hold">
                                          <p:stCondLst>
                                            <p:cond delay="0"/>
                                          </p:stCondLst>
                                        </p:cTn>
                                        <p:tgtEl>
                                          <p:spTgt spid="94224"/>
                                        </p:tgtEl>
                                        <p:attrNameLst>
                                          <p:attrName>style.visibility</p:attrName>
                                        </p:attrNameLst>
                                      </p:cBhvr>
                                      <p:to>
                                        <p:strVal val="visible"/>
                                      </p:to>
                                    </p:set>
                                    <p:anim by="(-#ppt_w*2)" calcmode="lin" valueType="num">
                                      <p:cBhvr rctx="PPT">
                                        <p:cTn id="45" dur="250" autoRev="1" fill="hold">
                                          <p:stCondLst>
                                            <p:cond delay="0"/>
                                          </p:stCondLst>
                                        </p:cTn>
                                        <p:tgtEl>
                                          <p:spTgt spid="94224"/>
                                        </p:tgtEl>
                                        <p:attrNameLst>
                                          <p:attrName>ppt_w</p:attrName>
                                        </p:attrNameLst>
                                      </p:cBhvr>
                                    </p:anim>
                                    <p:anim by="(#ppt_w*0.50)" calcmode="lin" valueType="num">
                                      <p:cBhvr>
                                        <p:cTn id="46" dur="250" decel="50000" autoRev="1" fill="hold">
                                          <p:stCondLst>
                                            <p:cond delay="0"/>
                                          </p:stCondLst>
                                        </p:cTn>
                                        <p:tgtEl>
                                          <p:spTgt spid="94224"/>
                                        </p:tgtEl>
                                        <p:attrNameLst>
                                          <p:attrName>ppt_x</p:attrName>
                                        </p:attrNameLst>
                                      </p:cBhvr>
                                    </p:anim>
                                    <p:anim from="(-#ppt_h/2)" to="(#ppt_y)" calcmode="lin" valueType="num">
                                      <p:cBhvr>
                                        <p:cTn id="47" dur="500" fill="hold">
                                          <p:stCondLst>
                                            <p:cond delay="0"/>
                                          </p:stCondLst>
                                        </p:cTn>
                                        <p:tgtEl>
                                          <p:spTgt spid="94224"/>
                                        </p:tgtEl>
                                        <p:attrNameLst>
                                          <p:attrName>ppt_y</p:attrName>
                                        </p:attrNameLst>
                                      </p:cBhvr>
                                    </p:anim>
                                    <p:animRot by="21600000">
                                      <p:cBhvr>
                                        <p:cTn id="48" dur="500" fill="hold">
                                          <p:stCondLst>
                                            <p:cond delay="0"/>
                                          </p:stCondLst>
                                        </p:cTn>
                                        <p:tgtEl>
                                          <p:spTgt spid="94224"/>
                                        </p:tgtEl>
                                        <p:attrNameLst>
                                          <p:attrName>r</p:attrName>
                                        </p:attrNameLst>
                                      </p:cBhvr>
                                    </p:animRot>
                                  </p:childTnLst>
                                </p:cTn>
                              </p:par>
                            </p:childTnLst>
                          </p:cTn>
                        </p:par>
                        <p:par>
                          <p:cTn id="49" fill="hold">
                            <p:stCondLst>
                              <p:cond delay="5850"/>
                            </p:stCondLst>
                            <p:childTnLst>
                              <p:par>
                                <p:cTn id="50" presetID="42" presetClass="entr" presetSubtype="0" fill="hold" grpId="0" nodeType="after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fade">
                                      <p:cBhvr>
                                        <p:cTn id="52" dur="1000"/>
                                        <p:tgtEl>
                                          <p:spTgt spid="5"/>
                                        </p:tgtEl>
                                      </p:cBhvr>
                                    </p:animEffect>
                                    <p:anim calcmode="lin" valueType="num">
                                      <p:cBhvr>
                                        <p:cTn id="53" dur="1000" fill="hold"/>
                                        <p:tgtEl>
                                          <p:spTgt spid="5"/>
                                        </p:tgtEl>
                                        <p:attrNameLst>
                                          <p:attrName>ppt_x</p:attrName>
                                        </p:attrNameLst>
                                      </p:cBhvr>
                                      <p:tavLst>
                                        <p:tav tm="0">
                                          <p:val>
                                            <p:strVal val="#ppt_x"/>
                                          </p:val>
                                        </p:tav>
                                        <p:tav tm="100000">
                                          <p:val>
                                            <p:strVal val="#ppt_x"/>
                                          </p:val>
                                        </p:tav>
                                      </p:tavLst>
                                    </p:anim>
                                    <p:anim calcmode="lin" valueType="num">
                                      <p:cBhvr>
                                        <p:cTn id="54" dur="1000" fill="hold"/>
                                        <p:tgtEl>
                                          <p:spTgt spid="5"/>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fade">
                                      <p:cBhvr>
                                        <p:cTn id="57" dur="1000"/>
                                        <p:tgtEl>
                                          <p:spTgt spid="6"/>
                                        </p:tgtEl>
                                      </p:cBhvr>
                                    </p:animEffect>
                                    <p:anim calcmode="lin" valueType="num">
                                      <p:cBhvr>
                                        <p:cTn id="58" dur="1000" fill="hold"/>
                                        <p:tgtEl>
                                          <p:spTgt spid="6"/>
                                        </p:tgtEl>
                                        <p:attrNameLst>
                                          <p:attrName>ppt_x</p:attrName>
                                        </p:attrNameLst>
                                      </p:cBhvr>
                                      <p:tavLst>
                                        <p:tav tm="0">
                                          <p:val>
                                            <p:strVal val="#ppt_x"/>
                                          </p:val>
                                        </p:tav>
                                        <p:tav tm="100000">
                                          <p:val>
                                            <p:strVal val="#ppt_x"/>
                                          </p:val>
                                        </p:tav>
                                      </p:tavLst>
                                    </p:anim>
                                    <p:anim calcmode="lin" valueType="num">
                                      <p:cBhvr>
                                        <p:cTn id="59" dur="1000" fill="hold"/>
                                        <p:tgtEl>
                                          <p:spTgt spid="6"/>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fade">
                                      <p:cBhvr>
                                        <p:cTn id="62" dur="1000"/>
                                        <p:tgtEl>
                                          <p:spTgt spid="7"/>
                                        </p:tgtEl>
                                      </p:cBhvr>
                                    </p:animEffect>
                                    <p:anim calcmode="lin" valueType="num">
                                      <p:cBhvr>
                                        <p:cTn id="63" dur="1000" fill="hold"/>
                                        <p:tgtEl>
                                          <p:spTgt spid="7"/>
                                        </p:tgtEl>
                                        <p:attrNameLst>
                                          <p:attrName>ppt_x</p:attrName>
                                        </p:attrNameLst>
                                      </p:cBhvr>
                                      <p:tavLst>
                                        <p:tav tm="0">
                                          <p:val>
                                            <p:strVal val="#ppt_x"/>
                                          </p:val>
                                        </p:tav>
                                        <p:tav tm="100000">
                                          <p:val>
                                            <p:strVal val="#ppt_x"/>
                                          </p:val>
                                        </p:tav>
                                      </p:tavLst>
                                    </p:anim>
                                    <p:anim calcmode="lin" valueType="num">
                                      <p:cBhvr>
                                        <p:cTn id="6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P spid="7" grpId="0"/>
      <p:bldP spid="8" grpId="0" animBg="1"/>
      <p:bldP spid="9" grpId="0" animBg="1"/>
      <p:bldP spid="10" grpId="0" animBg="1"/>
      <p:bldP spid="94221" grpId="0" animBg="1"/>
      <p:bldP spid="94224" grpId="0"/>
      <p:bldP spid="94225" grpId="0" animBg="1"/>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113" name="组合 1"/>
          <p:cNvGrpSpPr>
            <a:grpSpLocks/>
          </p:cNvGrpSpPr>
          <p:nvPr/>
        </p:nvGrpSpPr>
        <p:grpSpPr bwMode="auto">
          <a:xfrm>
            <a:off x="3443288" y="1085850"/>
            <a:ext cx="3914775" cy="1598613"/>
            <a:chOff x="3176589" y="1285879"/>
            <a:chExt cx="3771900" cy="1362075"/>
          </a:xfrm>
        </p:grpSpPr>
        <p:sp>
          <p:nvSpPr>
            <p:cNvPr id="91151" name="右箭头 1"/>
            <p:cNvSpPr>
              <a:spLocks/>
            </p:cNvSpPr>
            <p:nvPr/>
          </p:nvSpPr>
          <p:spPr bwMode="auto">
            <a:xfrm rot="905815">
              <a:off x="3176589" y="1285879"/>
              <a:ext cx="3771900" cy="1362075"/>
            </a:xfrm>
            <a:custGeom>
              <a:avLst/>
              <a:gdLst>
                <a:gd name="T0" fmla="*/ 0 w 3771900"/>
                <a:gd name="T1" fmla="*/ 826294 h 1362075"/>
                <a:gd name="T2" fmla="*/ 3186112 w 3771900"/>
                <a:gd name="T3" fmla="*/ 316706 h 1362075"/>
                <a:gd name="T4" fmla="*/ 3243262 w 3771900"/>
                <a:gd name="T5" fmla="*/ 0 h 1362075"/>
                <a:gd name="T6" fmla="*/ 3771900 w 3771900"/>
                <a:gd name="T7" fmla="*/ 833438 h 1362075"/>
                <a:gd name="T8" fmla="*/ 2995612 w 3771900"/>
                <a:gd name="T9" fmla="*/ 1362075 h 1362075"/>
                <a:gd name="T10" fmla="*/ 3052762 w 3771900"/>
                <a:gd name="T11" fmla="*/ 1045369 h 1362075"/>
                <a:gd name="T12" fmla="*/ 0 w 3771900"/>
                <a:gd name="T13" fmla="*/ 826294 h 1362075"/>
                <a:gd name="T14" fmla="*/ 0 60000 65536"/>
                <a:gd name="T15" fmla="*/ 0 60000 65536"/>
                <a:gd name="T16" fmla="*/ 0 60000 65536"/>
                <a:gd name="T17" fmla="*/ 0 60000 65536"/>
                <a:gd name="T18" fmla="*/ 0 60000 65536"/>
                <a:gd name="T19" fmla="*/ 0 60000 65536"/>
                <a:gd name="T20" fmla="*/ 0 60000 65536"/>
                <a:gd name="T21" fmla="*/ 0 w 3771900"/>
                <a:gd name="T22" fmla="*/ 0 h 1362075"/>
                <a:gd name="T23" fmla="*/ 3771900 w 3771900"/>
                <a:gd name="T24" fmla="*/ 1362075 h 13620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solidFill>
              <a:schemeClr val="tx2"/>
            </a:solidFill>
            <a:ln w="15875" cap="flat" cmpd="sng" algn="ctr">
              <a:noFill/>
              <a:prstDash val="solid"/>
              <a:round/>
              <a:headEnd/>
              <a:tailEnd/>
            </a:ln>
          </p:spPr>
          <p:txBody>
            <a:bodyPr anchor="ctr"/>
            <a:lstStyle/>
            <a:p>
              <a:endParaRPr lang="zh-CN" altLang="en-US"/>
            </a:p>
          </p:txBody>
        </p:sp>
        <p:sp>
          <p:nvSpPr>
            <p:cNvPr id="91152" name="文本框 3"/>
            <p:cNvSpPr txBox="1">
              <a:spLocks noChangeArrowheads="1"/>
            </p:cNvSpPr>
            <p:nvPr/>
          </p:nvSpPr>
          <p:spPr bwMode="auto">
            <a:xfrm rot="1212081">
              <a:off x="4944763" y="1939188"/>
              <a:ext cx="1431670" cy="231296"/>
            </a:xfrm>
            <a:prstGeom prst="rect">
              <a:avLst/>
            </a:prstGeom>
            <a:solidFill>
              <a:schemeClr val="tx2"/>
            </a:solidFill>
            <a:ln w="9525">
              <a:noFill/>
              <a:miter lim="800000"/>
              <a:headEnd/>
              <a:tailEnd/>
            </a:ln>
          </p:spPr>
          <p:txBody>
            <a:bodyPr wrap="none" lIns="0" tIns="36293" rIns="0" bIns="36293">
              <a:spAutoFit/>
            </a:bodyPr>
            <a:lstStyle/>
            <a:p>
              <a:pPr algn="r" defTabSz="725488"/>
              <a:r>
                <a:rPr lang="zh-CN" altLang="en-US" sz="1300" b="0">
                  <a:solidFill>
                    <a:schemeClr val="bg1"/>
                  </a:solidFill>
                  <a:latin typeface="Calibri" pitchFamily="34" charset="0"/>
                </a:rPr>
                <a:t>请在此处添加关键字</a:t>
              </a:r>
            </a:p>
          </p:txBody>
        </p:sp>
      </p:grpSp>
      <p:grpSp>
        <p:nvGrpSpPr>
          <p:cNvPr id="90114" name="组合 4"/>
          <p:cNvGrpSpPr>
            <a:grpSpLocks/>
          </p:cNvGrpSpPr>
          <p:nvPr/>
        </p:nvGrpSpPr>
        <p:grpSpPr bwMode="auto">
          <a:xfrm>
            <a:off x="2425700" y="1941513"/>
            <a:ext cx="3914775" cy="1577975"/>
            <a:chOff x="2195511" y="1906532"/>
            <a:chExt cx="3771900" cy="1362075"/>
          </a:xfrm>
        </p:grpSpPr>
        <p:sp>
          <p:nvSpPr>
            <p:cNvPr id="91149" name="右箭头 1"/>
            <p:cNvSpPr>
              <a:spLocks/>
            </p:cNvSpPr>
            <p:nvPr/>
          </p:nvSpPr>
          <p:spPr bwMode="auto">
            <a:xfrm rot="905815" flipH="1" flipV="1">
              <a:off x="2195511" y="1906532"/>
              <a:ext cx="3771900" cy="1362075"/>
            </a:xfrm>
            <a:custGeom>
              <a:avLst/>
              <a:gdLst>
                <a:gd name="T0" fmla="*/ 0 w 3771900"/>
                <a:gd name="T1" fmla="*/ 826294 h 1362075"/>
                <a:gd name="T2" fmla="*/ 3186112 w 3771900"/>
                <a:gd name="T3" fmla="*/ 316706 h 1362075"/>
                <a:gd name="T4" fmla="*/ 3243262 w 3771900"/>
                <a:gd name="T5" fmla="*/ 0 h 1362075"/>
                <a:gd name="T6" fmla="*/ 3771900 w 3771900"/>
                <a:gd name="T7" fmla="*/ 833438 h 1362075"/>
                <a:gd name="T8" fmla="*/ 2995612 w 3771900"/>
                <a:gd name="T9" fmla="*/ 1362075 h 1362075"/>
                <a:gd name="T10" fmla="*/ 3052762 w 3771900"/>
                <a:gd name="T11" fmla="*/ 1045369 h 1362075"/>
                <a:gd name="T12" fmla="*/ 0 w 3771900"/>
                <a:gd name="T13" fmla="*/ 826294 h 1362075"/>
                <a:gd name="T14" fmla="*/ 0 60000 65536"/>
                <a:gd name="T15" fmla="*/ 0 60000 65536"/>
                <a:gd name="T16" fmla="*/ 0 60000 65536"/>
                <a:gd name="T17" fmla="*/ 0 60000 65536"/>
                <a:gd name="T18" fmla="*/ 0 60000 65536"/>
                <a:gd name="T19" fmla="*/ 0 60000 65536"/>
                <a:gd name="T20" fmla="*/ 0 60000 65536"/>
                <a:gd name="T21" fmla="*/ 0 w 3771900"/>
                <a:gd name="T22" fmla="*/ 0 h 1362075"/>
                <a:gd name="T23" fmla="*/ 3771900 w 3771900"/>
                <a:gd name="T24" fmla="*/ 1362075 h 13620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solidFill>
              <a:schemeClr val="bg2"/>
            </a:solidFill>
            <a:ln w="12700" cap="flat" cmpd="sng" algn="ctr">
              <a:noFill/>
              <a:prstDash val="solid"/>
              <a:miter lim="800000"/>
              <a:headEnd/>
              <a:tailEnd/>
            </a:ln>
          </p:spPr>
          <p:txBody>
            <a:bodyPr anchor="ctr"/>
            <a:lstStyle/>
            <a:p>
              <a:endParaRPr lang="zh-CN" altLang="en-US"/>
            </a:p>
          </p:txBody>
        </p:sp>
        <p:sp>
          <p:nvSpPr>
            <p:cNvPr id="91150" name="文本框 6"/>
            <p:cNvSpPr txBox="1">
              <a:spLocks noChangeArrowheads="1"/>
            </p:cNvSpPr>
            <p:nvPr/>
          </p:nvSpPr>
          <p:spPr bwMode="auto">
            <a:xfrm rot="1309175">
              <a:off x="2686500" y="2355989"/>
              <a:ext cx="1431670" cy="234321"/>
            </a:xfrm>
            <a:prstGeom prst="rect">
              <a:avLst/>
            </a:prstGeom>
            <a:solidFill>
              <a:schemeClr val="bg2"/>
            </a:solidFill>
            <a:ln w="9525">
              <a:noFill/>
              <a:miter lim="800000"/>
              <a:headEnd/>
              <a:tailEnd/>
            </a:ln>
          </p:spPr>
          <p:txBody>
            <a:bodyPr wrap="none" lIns="0" tIns="36293" rIns="0" bIns="36293">
              <a:spAutoFit/>
            </a:bodyPr>
            <a:lstStyle/>
            <a:p>
              <a:pPr defTabSz="725488"/>
              <a:r>
                <a:rPr lang="zh-CN" altLang="en-US" sz="1300" b="0">
                  <a:solidFill>
                    <a:schemeClr val="bg1"/>
                  </a:solidFill>
                  <a:latin typeface="Calibri" pitchFamily="34" charset="0"/>
                </a:rPr>
                <a:t>请在此处添加关键字</a:t>
              </a:r>
            </a:p>
          </p:txBody>
        </p:sp>
      </p:grpSp>
      <p:sp>
        <p:nvSpPr>
          <p:cNvPr id="90115" name="文本框 7"/>
          <p:cNvSpPr txBox="1">
            <a:spLocks noChangeArrowheads="1"/>
          </p:cNvSpPr>
          <p:nvPr/>
        </p:nvSpPr>
        <p:spPr bwMode="auto">
          <a:xfrm>
            <a:off x="7475538" y="1417638"/>
            <a:ext cx="1608137" cy="1444625"/>
          </a:xfrm>
          <a:prstGeom prst="rect">
            <a:avLst/>
          </a:prstGeom>
          <a:noFill/>
          <a:ln w="9525">
            <a:noFill/>
            <a:miter lim="800000"/>
            <a:headEnd/>
            <a:tailEnd/>
          </a:ln>
        </p:spPr>
        <p:txBody>
          <a:bodyPr lIns="0" tIns="36293" rIns="0" bIns="36293">
            <a:spAutoFit/>
          </a:bodyPr>
          <a:lstStyle/>
          <a:p>
            <a:pPr algn="just" defTabSz="725488">
              <a:lnSpc>
                <a:spcPct val="150000"/>
              </a:lnSpc>
            </a:pPr>
            <a:r>
              <a:rPr lang="zh-CN" altLang="en-US" sz="1000" b="0">
                <a:solidFill>
                  <a:srgbClr val="808080"/>
                </a:solidFill>
              </a:rPr>
              <a:t>请在此处添加您需要的文字内容请在此处添加您需要的文字内容请在此处添加您需要的文字内容请在此处添加您需要的文字内容请在此处添加您需要的文字内容</a:t>
            </a:r>
          </a:p>
        </p:txBody>
      </p:sp>
      <p:sp>
        <p:nvSpPr>
          <p:cNvPr id="90116" name="文本框 8"/>
          <p:cNvSpPr txBox="1">
            <a:spLocks noChangeArrowheads="1"/>
          </p:cNvSpPr>
          <p:nvPr/>
        </p:nvSpPr>
        <p:spPr bwMode="auto">
          <a:xfrm>
            <a:off x="693738" y="1417638"/>
            <a:ext cx="1608137" cy="1444625"/>
          </a:xfrm>
          <a:prstGeom prst="rect">
            <a:avLst/>
          </a:prstGeom>
          <a:noFill/>
          <a:ln w="9525">
            <a:noFill/>
            <a:miter lim="800000"/>
            <a:headEnd/>
            <a:tailEnd/>
          </a:ln>
        </p:spPr>
        <p:txBody>
          <a:bodyPr lIns="0" tIns="36293" rIns="0" bIns="36293">
            <a:spAutoFit/>
          </a:bodyPr>
          <a:lstStyle/>
          <a:p>
            <a:pPr algn="just" defTabSz="725488">
              <a:lnSpc>
                <a:spcPct val="150000"/>
              </a:lnSpc>
            </a:pPr>
            <a:r>
              <a:rPr lang="zh-CN" altLang="en-US" sz="1000" b="0">
                <a:solidFill>
                  <a:srgbClr val="808080"/>
                </a:solidFill>
              </a:rPr>
              <a:t>请在此处添加您需要的文字内容请在此处添加您需要的文字内容请在此处添加您需要的文字内容请在此处添加您需要的文字内容请在此处添加您需要的文字内容</a:t>
            </a:r>
          </a:p>
        </p:txBody>
      </p:sp>
      <p:grpSp>
        <p:nvGrpSpPr>
          <p:cNvPr id="90117" name="组合 9"/>
          <p:cNvGrpSpPr>
            <a:grpSpLocks/>
          </p:cNvGrpSpPr>
          <p:nvPr/>
        </p:nvGrpSpPr>
        <p:grpSpPr bwMode="auto">
          <a:xfrm>
            <a:off x="693738" y="3892550"/>
            <a:ext cx="3484562" cy="1039813"/>
            <a:chOff x="3793629" y="732817"/>
            <a:chExt cx="3356715" cy="1013721"/>
          </a:xfrm>
        </p:grpSpPr>
        <p:sp>
          <p:nvSpPr>
            <p:cNvPr id="91146" name="椭圆 10"/>
            <p:cNvSpPr>
              <a:spLocks noChangeArrowheads="1"/>
            </p:cNvSpPr>
            <p:nvPr/>
          </p:nvSpPr>
          <p:spPr bwMode="auto">
            <a:xfrm>
              <a:off x="3793629" y="795335"/>
              <a:ext cx="180000" cy="180000"/>
            </a:xfrm>
            <a:prstGeom prst="ellipse">
              <a:avLst/>
            </a:prstGeom>
            <a:solidFill>
              <a:schemeClr val="accent2"/>
            </a:solidFill>
            <a:ln w="38100" algn="ctr">
              <a:solidFill>
                <a:srgbClr val="BFBFBF"/>
              </a:solidFill>
              <a:round/>
              <a:headEnd/>
              <a:tailEnd/>
            </a:ln>
          </p:spPr>
          <p:txBody>
            <a:bodyPr lIns="72585" tIns="36293" rIns="72585" bIns="36293"/>
            <a:lstStyle/>
            <a:p>
              <a:pPr defTabSz="725488">
                <a:buFont typeface="Arial" charset="0"/>
                <a:buNone/>
              </a:pPr>
              <a:endParaRPr lang="zh-CN" altLang="en-US" sz="1000" b="0">
                <a:solidFill>
                  <a:srgbClr val="808080"/>
                </a:solidFill>
                <a:latin typeface="微软雅黑" pitchFamily="34" charset="-122"/>
              </a:endParaRPr>
            </a:p>
          </p:txBody>
        </p:sp>
        <p:sp>
          <p:nvSpPr>
            <p:cNvPr id="91147" name="TextBox 81"/>
            <p:cNvSpPr txBox="1">
              <a:spLocks noChangeArrowheads="1"/>
            </p:cNvSpPr>
            <p:nvPr/>
          </p:nvSpPr>
          <p:spPr bwMode="auto">
            <a:xfrm>
              <a:off x="4006195" y="732817"/>
              <a:ext cx="3113564" cy="278580"/>
            </a:xfrm>
            <a:prstGeom prst="rect">
              <a:avLst/>
            </a:prstGeom>
            <a:noFill/>
            <a:ln w="9525">
              <a:noFill/>
              <a:miter lim="800000"/>
              <a:headEnd/>
              <a:tailEnd/>
            </a:ln>
          </p:spPr>
          <p:txBody>
            <a:bodyPr lIns="72585" tIns="36293" rIns="72585" bIns="36293">
              <a:spAutoFit/>
            </a:bodyPr>
            <a:lstStyle/>
            <a:p>
              <a:pPr defTabSz="725488"/>
              <a:r>
                <a:rPr lang="zh-CN" altLang="en-US" sz="1400">
                  <a:solidFill>
                    <a:srgbClr val="808080"/>
                  </a:solidFill>
                  <a:latin typeface="微软雅黑" pitchFamily="34" charset="-122"/>
                </a:rPr>
                <a:t>在此处添加小标题</a:t>
              </a:r>
            </a:p>
          </p:txBody>
        </p:sp>
        <p:sp>
          <p:nvSpPr>
            <p:cNvPr id="91148" name="TextBox 82"/>
            <p:cNvSpPr txBox="1">
              <a:spLocks noChangeArrowheads="1"/>
            </p:cNvSpPr>
            <p:nvPr/>
          </p:nvSpPr>
          <p:spPr bwMode="auto">
            <a:xfrm>
              <a:off x="4087246" y="1006754"/>
              <a:ext cx="3063098" cy="739784"/>
            </a:xfrm>
            <a:prstGeom prst="rect">
              <a:avLst/>
            </a:prstGeom>
            <a:noFill/>
            <a:ln w="9525">
              <a:noFill/>
              <a:miter lim="800000"/>
              <a:headEnd/>
              <a:tailEnd/>
            </a:ln>
          </p:spPr>
          <p:txBody>
            <a:bodyPr lIns="0" tIns="36293" rIns="0" bIns="36293">
              <a:spAutoFit/>
            </a:bodyPr>
            <a:lstStyle/>
            <a:p>
              <a:pPr algn="just" defTabSz="725488">
                <a:lnSpc>
                  <a:spcPct val="150000"/>
                </a:lnSpc>
              </a:pPr>
              <a:r>
                <a:rPr lang="zh-CN" altLang="en-US" sz="1000" b="0">
                  <a:solidFill>
                    <a:srgbClr val="808080"/>
                  </a:solidFill>
                </a:rPr>
                <a:t>请在此处添加您需要的文字内容请在此处添加您需要的文字内容请在此处添加您需要的文字内容请在此处添加您需要的文字内容请在此处添加您需要的文字内容</a:t>
              </a:r>
            </a:p>
          </p:txBody>
        </p:sp>
      </p:grpSp>
      <p:grpSp>
        <p:nvGrpSpPr>
          <p:cNvPr id="90118" name="组合 13"/>
          <p:cNvGrpSpPr>
            <a:grpSpLocks/>
          </p:cNvGrpSpPr>
          <p:nvPr/>
        </p:nvGrpSpPr>
        <p:grpSpPr bwMode="auto">
          <a:xfrm>
            <a:off x="5600700" y="3892550"/>
            <a:ext cx="3482975" cy="1039813"/>
            <a:chOff x="3793629" y="732817"/>
            <a:chExt cx="3356715" cy="1013721"/>
          </a:xfrm>
        </p:grpSpPr>
        <p:sp>
          <p:nvSpPr>
            <p:cNvPr id="91143" name="椭圆 14"/>
            <p:cNvSpPr>
              <a:spLocks noChangeArrowheads="1"/>
            </p:cNvSpPr>
            <p:nvPr/>
          </p:nvSpPr>
          <p:spPr bwMode="auto">
            <a:xfrm>
              <a:off x="3793629" y="795335"/>
              <a:ext cx="180000" cy="180000"/>
            </a:xfrm>
            <a:prstGeom prst="ellipse">
              <a:avLst/>
            </a:prstGeom>
            <a:solidFill>
              <a:schemeClr val="tx2"/>
            </a:solidFill>
            <a:ln w="38100" algn="ctr">
              <a:solidFill>
                <a:schemeClr val="bg2"/>
              </a:solidFill>
              <a:round/>
              <a:headEnd/>
              <a:tailEnd/>
            </a:ln>
          </p:spPr>
          <p:txBody>
            <a:bodyPr lIns="72585" tIns="36293" rIns="72585" bIns="36293"/>
            <a:lstStyle/>
            <a:p>
              <a:pPr defTabSz="725488">
                <a:buFont typeface="Arial" charset="0"/>
                <a:buNone/>
              </a:pPr>
              <a:endParaRPr lang="zh-CN" altLang="en-US" sz="1000" b="0">
                <a:solidFill>
                  <a:srgbClr val="808080"/>
                </a:solidFill>
                <a:latin typeface="微软雅黑" pitchFamily="34" charset="-122"/>
              </a:endParaRPr>
            </a:p>
          </p:txBody>
        </p:sp>
        <p:sp>
          <p:nvSpPr>
            <p:cNvPr id="91144" name="TextBox 81"/>
            <p:cNvSpPr txBox="1">
              <a:spLocks noChangeArrowheads="1"/>
            </p:cNvSpPr>
            <p:nvPr/>
          </p:nvSpPr>
          <p:spPr bwMode="auto">
            <a:xfrm>
              <a:off x="4006292" y="732817"/>
              <a:ext cx="3113453" cy="264651"/>
            </a:xfrm>
            <a:prstGeom prst="rect">
              <a:avLst/>
            </a:prstGeom>
            <a:noFill/>
            <a:ln w="9525">
              <a:noFill/>
              <a:miter lim="800000"/>
              <a:headEnd/>
              <a:tailEnd/>
            </a:ln>
          </p:spPr>
          <p:txBody>
            <a:bodyPr lIns="72585" tIns="36293" rIns="72585" bIns="36293">
              <a:spAutoFit/>
            </a:bodyPr>
            <a:lstStyle/>
            <a:p>
              <a:pPr defTabSz="725488"/>
              <a:r>
                <a:rPr lang="zh-CN" altLang="en-US" sz="1300">
                  <a:solidFill>
                    <a:schemeClr val="tx2"/>
                  </a:solidFill>
                  <a:latin typeface="微软雅黑" pitchFamily="34" charset="-122"/>
                </a:rPr>
                <a:t>在此处添加小标题</a:t>
              </a:r>
            </a:p>
          </p:txBody>
        </p:sp>
        <p:sp>
          <p:nvSpPr>
            <p:cNvPr id="91145" name="TextBox 82"/>
            <p:cNvSpPr txBox="1">
              <a:spLocks noChangeArrowheads="1"/>
            </p:cNvSpPr>
            <p:nvPr/>
          </p:nvSpPr>
          <p:spPr bwMode="auto">
            <a:xfrm>
              <a:off x="4087380" y="1006754"/>
              <a:ext cx="3062964" cy="739784"/>
            </a:xfrm>
            <a:prstGeom prst="rect">
              <a:avLst/>
            </a:prstGeom>
            <a:noFill/>
            <a:ln w="9525">
              <a:noFill/>
              <a:miter lim="800000"/>
              <a:headEnd/>
              <a:tailEnd/>
            </a:ln>
          </p:spPr>
          <p:txBody>
            <a:bodyPr lIns="0" tIns="36293" rIns="0" bIns="36293">
              <a:spAutoFit/>
            </a:bodyPr>
            <a:lstStyle/>
            <a:p>
              <a:pPr algn="just" defTabSz="725488">
                <a:lnSpc>
                  <a:spcPct val="150000"/>
                </a:lnSpc>
              </a:pPr>
              <a:r>
                <a:rPr lang="zh-CN" altLang="en-US" sz="1000" b="0">
                  <a:solidFill>
                    <a:srgbClr val="808080"/>
                  </a:solidFill>
                </a:rPr>
                <a:t>请在此处添加您需要的文字内容请在此处添加您需要的文字内容请在此处添加您需要的文字内容请在此处添加您需要的文字内容请在此处添加您需要的文字内容</a:t>
              </a:r>
            </a:p>
          </p:txBody>
        </p:sp>
      </p:gr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90114"/>
                                        </p:tgtEl>
                                        <p:attrNameLst>
                                          <p:attrName>style.visibility</p:attrName>
                                        </p:attrNameLst>
                                      </p:cBhvr>
                                      <p:to>
                                        <p:strVal val="visible"/>
                                      </p:to>
                                    </p:set>
                                    <p:animEffect transition="in" filter="wipe(right)">
                                      <p:cBhvr>
                                        <p:cTn id="7" dur="500"/>
                                        <p:tgtEl>
                                          <p:spTgt spid="901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0113"/>
                                        </p:tgtEl>
                                        <p:attrNameLst>
                                          <p:attrName>style.visibility</p:attrName>
                                        </p:attrNameLst>
                                      </p:cBhvr>
                                      <p:to>
                                        <p:strVal val="visible"/>
                                      </p:to>
                                    </p:set>
                                    <p:animEffect transition="in" filter="wipe(left)">
                                      <p:cBhvr>
                                        <p:cTn id="11" dur="500"/>
                                        <p:tgtEl>
                                          <p:spTgt spid="9011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0116"/>
                                        </p:tgtEl>
                                        <p:attrNameLst>
                                          <p:attrName>style.visibility</p:attrName>
                                        </p:attrNameLst>
                                      </p:cBhvr>
                                      <p:to>
                                        <p:strVal val="visible"/>
                                      </p:to>
                                    </p:set>
                                    <p:animEffect transition="in" filter="wipe(left)">
                                      <p:cBhvr>
                                        <p:cTn id="15" dur="500"/>
                                        <p:tgtEl>
                                          <p:spTgt spid="90116"/>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90115"/>
                                        </p:tgtEl>
                                        <p:attrNameLst>
                                          <p:attrName>style.visibility</p:attrName>
                                        </p:attrNameLst>
                                      </p:cBhvr>
                                      <p:to>
                                        <p:strVal val="visible"/>
                                      </p:to>
                                    </p:set>
                                    <p:animEffect transition="in" filter="wipe(left)">
                                      <p:cBhvr>
                                        <p:cTn id="18" dur="500"/>
                                        <p:tgtEl>
                                          <p:spTgt spid="90115"/>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90117"/>
                                        </p:tgtEl>
                                        <p:attrNameLst>
                                          <p:attrName>style.visibility</p:attrName>
                                        </p:attrNameLst>
                                      </p:cBhvr>
                                      <p:to>
                                        <p:strVal val="visible"/>
                                      </p:to>
                                    </p:set>
                                    <p:animEffect transition="in" filter="wipe(left)">
                                      <p:cBhvr>
                                        <p:cTn id="22" dur="500"/>
                                        <p:tgtEl>
                                          <p:spTgt spid="90117"/>
                                        </p:tgtEl>
                                      </p:cBhvr>
                                    </p:animEffect>
                                  </p:childTnLst>
                                </p:cTn>
                              </p:par>
                              <p:par>
                                <p:cTn id="23" presetID="22" presetClass="entr" presetSubtype="8" fill="hold" nodeType="withEffect">
                                  <p:stCondLst>
                                    <p:cond delay="0"/>
                                  </p:stCondLst>
                                  <p:childTnLst>
                                    <p:set>
                                      <p:cBhvr>
                                        <p:cTn id="24" dur="1" fill="hold">
                                          <p:stCondLst>
                                            <p:cond delay="0"/>
                                          </p:stCondLst>
                                        </p:cTn>
                                        <p:tgtEl>
                                          <p:spTgt spid="90118"/>
                                        </p:tgtEl>
                                        <p:attrNameLst>
                                          <p:attrName>style.visibility</p:attrName>
                                        </p:attrNameLst>
                                      </p:cBhvr>
                                      <p:to>
                                        <p:strVal val="visible"/>
                                      </p:to>
                                    </p:set>
                                    <p:animEffect transition="in" filter="wipe(left)">
                                      <p:cBhvr>
                                        <p:cTn id="25" dur="500"/>
                                        <p:tgtEl>
                                          <p:spTgt spid="90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p:bldP spid="9011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Rectangle 4"/>
          <p:cNvSpPr>
            <a:spLocks noChangeArrowheads="1"/>
          </p:cNvSpPr>
          <p:nvPr/>
        </p:nvSpPr>
        <p:spPr bwMode="auto">
          <a:xfrm>
            <a:off x="0" y="0"/>
            <a:ext cx="9721850" cy="5400675"/>
          </a:xfrm>
          <a:prstGeom prst="rect">
            <a:avLst/>
          </a:prstGeom>
          <a:solidFill>
            <a:srgbClr val="F8F8F8"/>
          </a:solidFill>
          <a:ln w="9525">
            <a:noFill/>
            <a:miter lim="800000"/>
            <a:headEnd/>
            <a:tailEnd/>
          </a:ln>
        </p:spPr>
        <p:txBody>
          <a:bodyPr wrap="none" anchor="ctr"/>
          <a:lstStyle/>
          <a:p>
            <a:endParaRPr lang="zh-CN" altLang="en-US" b="0">
              <a:ea typeface="宋体" charset="-122"/>
            </a:endParaRPr>
          </a:p>
        </p:txBody>
      </p:sp>
      <p:pic>
        <p:nvPicPr>
          <p:cNvPr id="93196" name="Picture 12" descr="018"/>
          <p:cNvPicPr>
            <a:picLocks noChangeAspect="1" noChangeArrowheads="1"/>
          </p:cNvPicPr>
          <p:nvPr/>
        </p:nvPicPr>
        <p:blipFill>
          <a:blip r:embed="rId3"/>
          <a:srcRect/>
          <a:stretch>
            <a:fillRect/>
          </a:stretch>
        </p:blipFill>
        <p:spPr bwMode="auto">
          <a:xfrm>
            <a:off x="0" y="0"/>
            <a:ext cx="9721850" cy="5400675"/>
          </a:xfrm>
          <a:prstGeom prst="rect">
            <a:avLst/>
          </a:prstGeom>
          <a:noFill/>
        </p:spPr>
      </p:pic>
      <p:sp>
        <p:nvSpPr>
          <p:cNvPr id="93201" name="Rectangle 17"/>
          <p:cNvSpPr>
            <a:spLocks noChangeArrowheads="1"/>
          </p:cNvSpPr>
          <p:nvPr/>
        </p:nvSpPr>
        <p:spPr bwMode="auto">
          <a:xfrm>
            <a:off x="0" y="4500563"/>
            <a:ext cx="9721850" cy="900112"/>
          </a:xfrm>
          <a:prstGeom prst="rect">
            <a:avLst/>
          </a:prstGeom>
          <a:solidFill>
            <a:schemeClr val="bg1">
              <a:alpha val="89803"/>
            </a:schemeClr>
          </a:solidFill>
          <a:ln w="9525">
            <a:noFill/>
            <a:miter lim="800000"/>
            <a:headEnd/>
            <a:tailEnd/>
          </a:ln>
        </p:spPr>
        <p:txBody>
          <a:bodyPr wrap="none" anchor="ctr"/>
          <a:lstStyle/>
          <a:p>
            <a:endParaRPr lang="zh-CN" altLang="en-US"/>
          </a:p>
        </p:txBody>
      </p:sp>
      <p:sp>
        <p:nvSpPr>
          <p:cNvPr id="93202" name="Text Box 20"/>
          <p:cNvSpPr txBox="1">
            <a:spLocks noChangeArrowheads="1"/>
          </p:cNvSpPr>
          <p:nvPr/>
        </p:nvSpPr>
        <p:spPr bwMode="auto">
          <a:xfrm>
            <a:off x="1908175" y="4572000"/>
            <a:ext cx="6053138" cy="641350"/>
          </a:xfrm>
          <a:prstGeom prst="rect">
            <a:avLst/>
          </a:prstGeom>
          <a:noFill/>
          <a:ln w="9525">
            <a:noFill/>
            <a:miter lim="800000"/>
            <a:headEnd/>
            <a:tailEnd/>
          </a:ln>
        </p:spPr>
        <p:txBody>
          <a:bodyPr>
            <a:spAutoFit/>
          </a:bodyPr>
          <a:lstStyle/>
          <a:p>
            <a:pPr defTabSz="914400">
              <a:spcBef>
                <a:spcPct val="50000"/>
              </a:spcBef>
            </a:pPr>
            <a:r>
              <a:rPr lang="en-US" altLang="zh-CN" sz="3600" b="0">
                <a:solidFill>
                  <a:srgbClr val="1C1C1C"/>
                </a:solidFill>
                <a:latin typeface="华康雅宋体W9(P)" pitchFamily="18" charset="-122"/>
                <a:ea typeface="华康雅宋体W9(P)" pitchFamily="18" charset="-122"/>
              </a:rPr>
              <a:t>Thank you for your viewing</a:t>
            </a:r>
            <a:endParaRPr lang="zh-CN" altLang="en-US" sz="3600" b="0">
              <a:solidFill>
                <a:srgbClr val="1C1C1C"/>
              </a:solidFill>
              <a:latin typeface="华康雅宋体W9(P)" pitchFamily="18" charset="-122"/>
              <a:ea typeface="华康雅宋体W9(P)" pitchFamily="18" charset="-122"/>
            </a:endParaRPr>
          </a:p>
        </p:txBody>
      </p:sp>
    </p:spTree>
  </p:cSld>
  <p:clrMapOvr>
    <a:masterClrMapping/>
  </p:clrMapOvr>
  <p:transition spd="med"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3196"/>
                                        </p:tgtEl>
                                        <p:attrNameLst>
                                          <p:attrName>style.visibility</p:attrName>
                                        </p:attrNameLst>
                                      </p:cBhvr>
                                      <p:to>
                                        <p:strVal val="visible"/>
                                      </p:to>
                                    </p:set>
                                    <p:anim calcmode="lin" valueType="num">
                                      <p:cBhvr>
                                        <p:cTn id="7" dur="1000" fill="hold"/>
                                        <p:tgtEl>
                                          <p:spTgt spid="93196"/>
                                        </p:tgtEl>
                                        <p:attrNameLst>
                                          <p:attrName>ppt_w</p:attrName>
                                        </p:attrNameLst>
                                      </p:cBhvr>
                                      <p:tavLst>
                                        <p:tav tm="0">
                                          <p:val>
                                            <p:strVal val="#ppt_w+.3"/>
                                          </p:val>
                                        </p:tav>
                                        <p:tav tm="100000">
                                          <p:val>
                                            <p:strVal val="#ppt_w"/>
                                          </p:val>
                                        </p:tav>
                                      </p:tavLst>
                                    </p:anim>
                                    <p:anim calcmode="lin" valueType="num">
                                      <p:cBhvr>
                                        <p:cTn id="8" dur="1000" fill="hold"/>
                                        <p:tgtEl>
                                          <p:spTgt spid="93196"/>
                                        </p:tgtEl>
                                        <p:attrNameLst>
                                          <p:attrName>ppt_h</p:attrName>
                                        </p:attrNameLst>
                                      </p:cBhvr>
                                      <p:tavLst>
                                        <p:tav tm="0">
                                          <p:val>
                                            <p:strVal val="#ppt_h"/>
                                          </p:val>
                                        </p:tav>
                                        <p:tav tm="100000">
                                          <p:val>
                                            <p:strVal val="#ppt_h"/>
                                          </p:val>
                                        </p:tav>
                                      </p:tavLst>
                                    </p:anim>
                                    <p:animEffect transition="in" filter="fade">
                                      <p:cBhvr>
                                        <p:cTn id="9" dur="1000"/>
                                        <p:tgtEl>
                                          <p:spTgt spid="93196"/>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93201"/>
                                        </p:tgtEl>
                                        <p:attrNameLst>
                                          <p:attrName>style.visibility</p:attrName>
                                        </p:attrNameLst>
                                      </p:cBhvr>
                                      <p:to>
                                        <p:strVal val="visible"/>
                                      </p:to>
                                    </p:set>
                                    <p:anim calcmode="lin" valueType="num">
                                      <p:cBhvr additive="base">
                                        <p:cTn id="13" dur="500" fill="hold"/>
                                        <p:tgtEl>
                                          <p:spTgt spid="93201"/>
                                        </p:tgtEl>
                                        <p:attrNameLst>
                                          <p:attrName>ppt_x</p:attrName>
                                        </p:attrNameLst>
                                      </p:cBhvr>
                                      <p:tavLst>
                                        <p:tav tm="0">
                                          <p:val>
                                            <p:strVal val="0-#ppt_w/2"/>
                                          </p:val>
                                        </p:tav>
                                        <p:tav tm="100000">
                                          <p:val>
                                            <p:strVal val="#ppt_x"/>
                                          </p:val>
                                        </p:tav>
                                      </p:tavLst>
                                    </p:anim>
                                    <p:anim calcmode="lin" valueType="num">
                                      <p:cBhvr additive="base">
                                        <p:cTn id="14" dur="500" fill="hold"/>
                                        <p:tgtEl>
                                          <p:spTgt spid="93201"/>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2" presetClass="entr" presetSubtype="4" fill="hold" grpId="0" nodeType="afterEffect">
                                  <p:stCondLst>
                                    <p:cond delay="0"/>
                                  </p:stCondLst>
                                  <p:iterate type="lt">
                                    <p:tmPct val="0"/>
                                  </p:iterate>
                                  <p:childTnLst>
                                    <p:set>
                                      <p:cBhvr>
                                        <p:cTn id="17" dur="1" fill="hold">
                                          <p:stCondLst>
                                            <p:cond delay="0"/>
                                          </p:stCondLst>
                                        </p:cTn>
                                        <p:tgtEl>
                                          <p:spTgt spid="93202"/>
                                        </p:tgtEl>
                                        <p:attrNameLst>
                                          <p:attrName>style.visibility</p:attrName>
                                        </p:attrNameLst>
                                      </p:cBhvr>
                                      <p:to>
                                        <p:strVal val="visible"/>
                                      </p:to>
                                    </p:set>
                                    <p:animEffect transition="in" filter="wipe(down)">
                                      <p:cBhvr>
                                        <p:cTn id="18" dur="500"/>
                                        <p:tgtEl>
                                          <p:spTgt spid="93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201" grpId="0" animBg="1"/>
      <p:bldP spid="9320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ccf779f76140b889421db1ee92d38cd6ed4ffff"/>
  <p:tag name="ISPRING_RESOURCE_PATHS_HASH_PRESENTER" val="ecdd5e327c4efff999ae583afac36d791cae2b"/>
  <p:tag name="ISPRING_PRESENTATION_TITLE" val="PowerPoint 演示文稿"/>
</p:tagLst>
</file>

<file path=ppt/theme/theme1.xml><?xml version="1.0" encoding="utf-8"?>
<a:theme xmlns:a="http://schemas.openxmlformats.org/drawingml/2006/main" name="Office 主题">
  <a:themeElements>
    <a:clrScheme name="">
      <a:dk1>
        <a:srgbClr val="000000"/>
      </a:dk1>
      <a:lt1>
        <a:srgbClr val="FFFFFF"/>
      </a:lt1>
      <a:dk2>
        <a:srgbClr val="336699"/>
      </a:dk2>
      <a:lt2>
        <a:srgbClr val="66CCFF"/>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fontScheme name="自定义 1">
      <a:majorFont>
        <a:latin typeface="Arial"/>
        <a:ea typeface="微软雅黑"/>
        <a:cs typeface=""/>
      </a:majorFont>
      <a:minorFont>
        <a:latin typeface="Arial"/>
        <a:ea typeface="微软雅黑"/>
        <a:cs typeface=""/>
      </a:minorFont>
    </a:fontScheme>
    <a:fmtScheme name="复合">
      <a:fillStyleLst>
        <a:solidFill>
          <a:schemeClr val="phClr"/>
        </a:solidFill>
        <a:gradFill rotWithShape="1">
          <a:gsLst>
            <a:gs pos="0">
              <a:schemeClr val="phClr">
                <a:tint val="50000"/>
                <a:shade val="95000"/>
                <a:satMod val="300000"/>
              </a:schemeClr>
            </a:gs>
            <a:gs pos="12000">
              <a:schemeClr val="phClr">
                <a:tint val="50000"/>
                <a:shade val="90000"/>
                <a:satMod val="250000"/>
              </a:schemeClr>
            </a:gs>
            <a:gs pos="100000">
              <a:schemeClr val="phClr">
                <a:tint val="85000"/>
                <a:shade val="75000"/>
                <a:satMod val="150000"/>
              </a:schemeClr>
            </a:gs>
          </a:gsLst>
          <a:lin ang="16200000" scaled="1"/>
        </a:gradFill>
        <a:gradFill rotWithShape="1">
          <a:gsLst>
            <a:gs pos="0">
              <a:schemeClr val="phClr">
                <a:tint val="75000"/>
                <a:shade val="95000"/>
                <a:satMod val="175000"/>
              </a:schemeClr>
            </a:gs>
            <a:gs pos="12000">
              <a:schemeClr val="phClr">
                <a:tint val="90000"/>
                <a:shade val="90000"/>
                <a:satMod val="150000"/>
              </a:schemeClr>
            </a:gs>
            <a:gs pos="100000">
              <a:schemeClr val="phClr">
                <a:tint val="100000"/>
                <a:shade val="75000"/>
                <a:satMod val="150000"/>
              </a:schemeClr>
            </a:gs>
          </a:gsLst>
          <a:lin ang="16200000" scaled="1"/>
        </a:gradFill>
      </a:fillStyleLst>
      <a:lnStyleLst>
        <a:ln w="9525" cap="flat" cmpd="sng" algn="ctr">
          <a:solidFill>
            <a:schemeClr val="phClr">
              <a:shade val="95000"/>
              <a:satMod val="105000"/>
            </a:scheme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scene3d>
            <a:camera prst="orthographicFront">
              <a:rot lat="0" lon="0" rev="0"/>
            </a:camera>
            <a:lightRig rig="freezing" dir="t">
              <a:rot lat="0" lon="0" rev="6000000"/>
            </a:lightRig>
          </a:scene3d>
          <a:sp3d contourW="12700" prstMaterial="dkEdge">
            <a:bevelT w="44450" h="25400"/>
            <a:contourClr>
              <a:schemeClr val="phClr">
                <a:shade val="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主题 1">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1">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7">
        <a:dk1>
          <a:srgbClr val="000000"/>
        </a:dk1>
        <a:lt1>
          <a:srgbClr val="FFFFFF"/>
        </a:lt1>
        <a:dk2>
          <a:srgbClr val="660066"/>
        </a:dk2>
        <a:lt2>
          <a:srgbClr val="80008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8">
        <a:dk1>
          <a:srgbClr val="000000"/>
        </a:dk1>
        <a:lt1>
          <a:srgbClr val="FFFFFF"/>
        </a:lt1>
        <a:dk2>
          <a:srgbClr val="660066"/>
        </a:dk2>
        <a:lt2>
          <a:srgbClr val="CC0099"/>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7">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8">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9">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0">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1">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12">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13">
        <a:dk1>
          <a:srgbClr val="000000"/>
        </a:dk1>
        <a:lt1>
          <a:srgbClr val="FFFFFF"/>
        </a:lt1>
        <a:dk2>
          <a:srgbClr val="660066"/>
        </a:dk2>
        <a:lt2>
          <a:srgbClr val="80008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4">
        <a:dk1>
          <a:srgbClr val="000000"/>
        </a:dk1>
        <a:lt1>
          <a:srgbClr val="FFFFFF"/>
        </a:lt1>
        <a:dk2>
          <a:srgbClr val="660066"/>
        </a:dk2>
        <a:lt2>
          <a:srgbClr val="CC0099"/>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5">
        <a:dk1>
          <a:srgbClr val="000000"/>
        </a:dk1>
        <a:lt1>
          <a:srgbClr val="FFFFFF"/>
        </a:lt1>
        <a:dk2>
          <a:srgbClr val="333333"/>
        </a:dk2>
        <a:lt2>
          <a:srgbClr val="B2B2B2"/>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6">
        <a:dk1>
          <a:srgbClr val="000000"/>
        </a:dk1>
        <a:lt1>
          <a:srgbClr val="FFFFFF"/>
        </a:lt1>
        <a:dk2>
          <a:srgbClr val="333333"/>
        </a:dk2>
        <a:lt2>
          <a:srgbClr val="00FFFF"/>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2079</TotalTime>
  <Words>3728</Words>
  <Application>Microsoft Office PowerPoint</Application>
  <PresentationFormat>自定义</PresentationFormat>
  <Paragraphs>399</Paragraphs>
  <Slides>30</Slides>
  <Notes>30</Notes>
  <HiddenSlides>0</HiddenSlides>
  <MMClips>0</MMClips>
  <ScaleCrop>false</ScaleCrop>
  <HeadingPairs>
    <vt:vector size="4" baseType="variant">
      <vt:variant>
        <vt:lpstr>主题</vt:lpstr>
      </vt:variant>
      <vt:variant>
        <vt:i4>1</vt:i4>
      </vt:variant>
      <vt:variant>
        <vt:lpstr>幻灯片标题</vt:lpstr>
      </vt:variant>
      <vt:variant>
        <vt:i4>30</vt:i4>
      </vt:variant>
    </vt:vector>
  </HeadingPairs>
  <TitlesOfParts>
    <vt:vector size="31"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Carrie</cp:lastModifiedBy>
  <cp:revision>341</cp:revision>
  <dcterms:created xsi:type="dcterms:W3CDTF">2013-07-25T03:25:48Z</dcterms:created>
  <dcterms:modified xsi:type="dcterms:W3CDTF">2020-02-29T07:30:50Z</dcterms:modified>
</cp:coreProperties>
</file>