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8" r:id="rId2"/>
    <p:sldId id="3185" r:id="rId3"/>
    <p:sldId id="3186" r:id="rId4"/>
    <p:sldId id="3190" r:id="rId5"/>
    <p:sldId id="3202" r:id="rId6"/>
    <p:sldId id="3191" r:id="rId7"/>
    <p:sldId id="3192" r:id="rId8"/>
    <p:sldId id="3206" r:id="rId9"/>
    <p:sldId id="3193" r:id="rId10"/>
    <p:sldId id="3203" r:id="rId11"/>
    <p:sldId id="3194" r:id="rId12"/>
    <p:sldId id="3195" r:id="rId13"/>
    <p:sldId id="3207" r:id="rId14"/>
    <p:sldId id="3196" r:id="rId15"/>
    <p:sldId id="3204" r:id="rId16"/>
    <p:sldId id="3197" r:id="rId17"/>
    <p:sldId id="3198" r:id="rId18"/>
    <p:sldId id="3208" r:id="rId19"/>
    <p:sldId id="3199" r:id="rId20"/>
    <p:sldId id="3205" r:id="rId21"/>
    <p:sldId id="3200" r:id="rId22"/>
    <p:sldId id="320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>
        <p:scale>
          <a:sx n="87" d="100"/>
          <a:sy n="87" d="100"/>
        </p:scale>
        <p:origin x="-514" y="-19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3637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288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212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792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565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32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0822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287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662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470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9050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5696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795" y="7144717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0FC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544317"/>
            <a:ext cx="12858750" cy="3096196"/>
          </a:xfrm>
          <a:prstGeom prst="rect">
            <a:avLst/>
          </a:prstGeom>
          <a:solidFill>
            <a:srgbClr val="0FC7D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282183" y="5401554"/>
            <a:ext cx="6294384" cy="34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spc="31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DOCTORS AND NURSES WORK REPORT</a:t>
            </a:r>
            <a:endParaRPr lang="zh-CN" altLang="en-US" sz="1400" spc="31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2708140" y="4441204"/>
            <a:ext cx="7442471" cy="1172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5400" kern="20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医疗</a:t>
            </a:r>
            <a:r>
              <a:rPr lang="zh-CN" altLang="en-US" sz="5400" kern="2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医院</a:t>
            </a:r>
            <a:r>
              <a:rPr lang="zh-CN" altLang="en-US" sz="5400" kern="20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护士</a:t>
            </a:r>
            <a:r>
              <a:rPr lang="zh-CN" altLang="en-US" sz="5400" kern="20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工作报告</a:t>
            </a:r>
            <a:endParaRPr lang="zh-CN" altLang="en-US" sz="5400" kern="20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277247" y="5890939"/>
            <a:ext cx="2582334" cy="514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汇报人</a:t>
            </a:r>
            <a:r>
              <a:rPr lang="zh-CN" altLang="en-US" sz="210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210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endParaRPr lang="en-US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5554948" y="3760341"/>
            <a:ext cx="1748855" cy="953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 smtClean="0">
                <a:solidFill>
                  <a:schemeClr val="bg1"/>
                </a:solidFill>
                <a:latin typeface="Britannic Bold" panose="020B0903060703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bg1"/>
              </a:solidFill>
              <a:latin typeface="Britannic Bold" panose="020B0903060703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77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/>
      <p:bldP spid="19" grpId="0"/>
      <p:bldP spid="20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2130637"/>
            <a:ext cx="12856810" cy="309191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352" y="695280"/>
            <a:ext cx="2516048" cy="64784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371" y="678425"/>
            <a:ext cx="3095654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8" y="5139683"/>
            <a:ext cx="12856457" cy="165728"/>
          </a:xfrm>
          <a:prstGeom prst="rect">
            <a:avLst/>
          </a:prstGeom>
          <a:solidFill>
            <a:srgbClr val="0FC7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148" y="2047772"/>
            <a:ext cx="12856457" cy="165728"/>
          </a:xfrm>
          <a:prstGeom prst="rect">
            <a:avLst/>
          </a:prstGeom>
          <a:solidFill>
            <a:srgbClr val="0FC7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7435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002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249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8815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802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369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616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7182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084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ONE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572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TWO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2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THREE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86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FOUR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629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2671" y="15994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544317"/>
            <a:ext cx="12858750" cy="3096196"/>
          </a:xfrm>
          <a:prstGeom prst="rect">
            <a:avLst/>
          </a:prstGeom>
          <a:solidFill>
            <a:srgbClr val="0FC7D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282183" y="5401554"/>
            <a:ext cx="6294384" cy="34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spc="31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DOCTORS AND NURSES WORK REPORT</a:t>
            </a:r>
            <a:endParaRPr lang="zh-CN" altLang="en-US" sz="1400" spc="31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2708140" y="4441204"/>
            <a:ext cx="7442471" cy="111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5400" kern="20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THANK YOU</a:t>
            </a:r>
            <a:endParaRPr lang="zh-CN" altLang="en-US" sz="5400" kern="20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277247" y="5890939"/>
            <a:ext cx="2510326" cy="514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</a:t>
            </a:r>
            <a:r>
              <a:rPr lang="zh-CN" altLang="en-US" sz="2109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人</a:t>
            </a:r>
            <a:r>
              <a:rPr lang="zh-CN" altLang="en-US" sz="2109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2109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endParaRPr lang="en-US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5554948" y="3760341"/>
            <a:ext cx="1748855" cy="953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 smtClean="0">
                <a:solidFill>
                  <a:schemeClr val="bg1"/>
                </a:solidFill>
                <a:latin typeface="Britannic Bold" panose="020B0903060703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bg1"/>
              </a:solidFill>
              <a:latin typeface="Britannic Bold" panose="020B0903060703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24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/>
      <p:bldP spid="19" grpId="0"/>
      <p:bldP spid="20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医院医生工作报告"/>
</p:tagLst>
</file>

<file path=ppt/theme/theme1.xml><?xml version="1.0" encoding="utf-8"?>
<a:theme xmlns:a="http://schemas.openxmlformats.org/drawingml/2006/main" name="1_自定义设计方案">
  <a:themeElements>
    <a:clrScheme name="自定义 26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C7D3"/>
      </a:accent1>
      <a:accent2>
        <a:srgbClr val="0FC7D3"/>
      </a:accent2>
      <a:accent3>
        <a:srgbClr val="0FC7D3"/>
      </a:accent3>
      <a:accent4>
        <a:srgbClr val="7ABED2"/>
      </a:accent4>
      <a:accent5>
        <a:srgbClr val="0FC7D3"/>
      </a:accent5>
      <a:accent6>
        <a:srgbClr val="0FC7D3"/>
      </a:accent6>
      <a:hlink>
        <a:srgbClr val="0FC7D3"/>
      </a:hlink>
      <a:folHlink>
        <a:srgbClr val="0FC7D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2451</Words>
  <Application>Microsoft Office PowerPoint</Application>
  <PresentationFormat>自定义</PresentationFormat>
  <Paragraphs>210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医院医生工作报告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2020-02-29T07:56:20Z</dcterms:modified>
</cp:coreProperties>
</file>