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9" r:id="rId3"/>
    <p:sldId id="258" r:id="rId4"/>
    <p:sldId id="257" r:id="rId5"/>
    <p:sldId id="260" r:id="rId6"/>
    <p:sldId id="261" r:id="rId7"/>
    <p:sldId id="262" r:id="rId8"/>
    <p:sldId id="263" r:id="rId9"/>
    <p:sldId id="264" r:id="rId10"/>
    <p:sldId id="267" r:id="rId11"/>
    <p:sldId id="273" r:id="rId12"/>
    <p:sldId id="270" r:id="rId13"/>
    <p:sldId id="268" r:id="rId14"/>
    <p:sldId id="265" r:id="rId15"/>
    <p:sldId id="271" r:id="rId16"/>
    <p:sldId id="272" r:id="rId17"/>
    <p:sldId id="275" r:id="rId18"/>
    <p:sldId id="276" r:id="rId19"/>
    <p:sldId id="266" r:id="rId20"/>
    <p:sldId id="277" r:id="rId21"/>
    <p:sldId id="278" r:id="rId22"/>
    <p:sldId id="279" r:id="rId23"/>
    <p:sldId id="280" r:id="rId24"/>
    <p:sldId id="274" r:id="rId25"/>
    <p:sldId id="269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BAB9B"/>
    <a:srgbClr val="967758"/>
    <a:srgbClr val="9A826A"/>
    <a:srgbClr val="D4CA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696" autoAdjust="0"/>
    <p:restoredTop sz="96318" autoAdjust="0"/>
  </p:normalViewPr>
  <p:slideViewPr>
    <p:cSldViewPr snapToGrid="0">
      <p:cViewPr varScale="1">
        <p:scale>
          <a:sx n="86" d="100"/>
          <a:sy n="86" d="100"/>
        </p:scale>
        <p:origin x="42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D8012E-B999-42B9-9B45-C484CB67E9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32D91F-CCEF-491B-B2CE-AF1A3B270FE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245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04734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79766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957058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18681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46162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933260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71555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595937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0252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821432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37442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9372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98715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163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225151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901173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664228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89468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31744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378450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514163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52072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3661324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47517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D32D91F-CCEF-491B-B2CE-AF1A3B270FE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33767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F79DDE9-A071-420A-823A-D0F1953204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57FB8968-637D-4C11-9149-23CC4B02A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E94CA66-31AC-4E48-807B-23464BB18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F309E71-C927-4CDB-95F7-F126927FF6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5027CF2-B74E-4865-824F-961A6DC516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272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extLst>
              <a:ext uri="{FF2B5EF4-FFF2-40B4-BE49-F238E27FC236}">
                <a16:creationId xmlns:a16="http://schemas.microsoft.com/office/drawing/2014/main" id="{0DE73FC0-1B6E-45AA-9EFE-09E1E1817C3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1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CD0707F-EE9C-4F4A-82CC-5FF50E460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537936E-59A9-4579-B60F-9EE6C64B4A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6D53AD77-9AE0-43A2-8371-EAADC76668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988D224-F2AE-4B41-8712-95B83BB703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4FE04DA0-E2F7-4C49-8D24-572CB8EC70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55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514414" y="3534211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id="{47C2114B-5E26-4568-A67C-DA9DFCC82F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5AAB053-F976-4B30-B630-D385EE8B1A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F17A7AB-F743-4B0F-891F-0A7D042AFD3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1E3B0058-B7EB-4485-8358-16271B7FAC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870527BF-6D0B-4161-BCDB-083556B048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21FB0372-FEE9-4167-8C45-CB32F4E1BB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3860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40CF381-1F14-498B-99D7-0AB8F9C6E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59D74EC8-C327-4670-BB98-21D8616720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F7AE958-0AA4-4C3F-829F-9B812FB5BFB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8FDD5C73-7B97-4705-8FCB-1A95F9DD995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AED059D0-8A84-4DEB-AEE0-5F9F75536F4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34F65BEE-B550-4718-91BC-E8290D975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793E3FA9-A59B-4A58-9256-CC3E1E9A92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EF5B0B83-C876-417C-95F5-40006EA18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9525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7319BDF5-2EA8-413E-ADE5-062A208080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CB881AFF-6B6E-410F-97B7-0A1D17653E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04A2D0CE-59C4-4325-AB6D-E80BEADE9E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554D0647-8574-4D76-8456-367CE8C50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59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F9072EA-59AC-4B1F-9D02-D5B78E74D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8DD442E9-0E6D-4E28-9249-40BE73D250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4688F8C-5657-4668-9353-F0A2DC625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950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5652F3D-5763-4E3B-92AD-3AA4153A7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ACA8A69-DB36-456B-9E68-666EF74793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8549DE7E-9CBC-4EFA-9C20-FD9A039AD4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D30707CE-65C1-4773-8DD6-6A3443184E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7E3AE360-D43D-4136-A2C1-9903F8A331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45D94D3-B7DC-4DB5-BCD6-8C0BAE378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02485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4D3E0769-1157-497B-A4C7-A16553EE6D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34DE53FE-A5A4-4DA0-9FAA-D1ED116020E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74AF906D-CC92-4D77-A9F2-9ACB663289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52F2A08D-4D61-42B0-9695-9B7C30C917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1D0BDACD-EB27-419A-970E-427076B15B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0C915752-D285-4E87-B8CB-FEA0BCD9AB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751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98BE5117-DE6A-442C-8CC1-5BC41E5DB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96B03166-1C38-4E5E-8F43-502AAD1139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5CBE4CA4-F04E-44A2-8E7E-63AB98CCBA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688D67B2-6882-4E97-96D3-7D58BC2580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D9777AEE-6EE2-4318-85FC-376EAFFEA8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891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61F7C6EB-E17A-4DCF-954C-0F6E186921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8CC0958-B1E8-45BE-8BD2-4C26C2801FB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2D1E6539-E23B-4D2D-86C9-2136F35DF7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947E1AB9-6ED9-429D-8C33-5BAFA3E93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65AEB088-BB4E-4B4C-9E57-9CE10F40EF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94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77A035D8-5E4C-4FFD-AF13-459EBEA6FA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D722E0B-FC57-4AE3-B3BB-7FE948DC2C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29EA4AE-62C4-4A8A-97C8-C2A2E6C2BF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37FD2B-87DD-4D43-BE04-F3FA2D163821}" type="datetimeFigureOut">
              <a:rPr lang="zh-CN" altLang="en-US" smtClean="0"/>
              <a:t>2020/2/29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7547BB24-86B9-4ECA-97CB-AD5A74CCF9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76F6467A-524A-4EB3-83FC-D8D0CFBFE6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47AAD5-68CC-4D3B-ACD2-C9CB319C00C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9824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3630794E-F1CD-40AD-83D6-83EA1D316D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23117" y="4143295"/>
            <a:ext cx="7803483" cy="2273309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" y="3778336"/>
            <a:ext cx="12190476" cy="1384127"/>
          </a:xfrm>
          <a:prstGeom prst="rect">
            <a:avLst/>
          </a:prstGeom>
        </p:spPr>
      </p:pic>
      <p:grpSp>
        <p:nvGrpSpPr>
          <p:cNvPr id="28" name="组合 27">
            <a:extLst>
              <a:ext uri="{FF2B5EF4-FFF2-40B4-BE49-F238E27FC236}">
                <a16:creationId xmlns:a16="http://schemas.microsoft.com/office/drawing/2014/main" id="{D2588483-9779-40A7-BFBF-5C465EAB0C19}"/>
              </a:ext>
            </a:extLst>
          </p:cNvPr>
          <p:cNvGrpSpPr/>
          <p:nvPr/>
        </p:nvGrpSpPr>
        <p:grpSpPr>
          <a:xfrm>
            <a:off x="876434" y="362019"/>
            <a:ext cx="3187565" cy="1631284"/>
            <a:chOff x="876434" y="362019"/>
            <a:chExt cx="3187565" cy="1631284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9DA5DD17-89F4-448B-B03C-DAE75E918F0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617662" y="749299"/>
              <a:ext cx="1209675" cy="1076325"/>
            </a:xfrm>
            <a:prstGeom prst="rect">
              <a:avLst/>
            </a:prstGeom>
          </p:spPr>
        </p:pic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id="{C13E8B18-163D-4306-AB83-6306A91C4B6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6434" y="362019"/>
              <a:ext cx="3187565" cy="1631284"/>
            </a:xfrm>
            <a:prstGeom prst="rect">
              <a:avLst/>
            </a:prstGeom>
          </p:spPr>
        </p:pic>
      </p:grpSp>
      <p:sp>
        <p:nvSpPr>
          <p:cNvPr id="25" name="文本框 24">
            <a:extLst>
              <a:ext uri="{FF2B5EF4-FFF2-40B4-BE49-F238E27FC236}">
                <a16:creationId xmlns:a16="http://schemas.microsoft.com/office/drawing/2014/main" id="{E4080829-D53F-49C7-A77D-27B40C1507C3}"/>
              </a:ext>
            </a:extLst>
          </p:cNvPr>
          <p:cNvSpPr txBox="1"/>
          <p:nvPr/>
        </p:nvSpPr>
        <p:spPr>
          <a:xfrm>
            <a:off x="3044349" y="2682616"/>
            <a:ext cx="658225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dirty="0">
                <a:solidFill>
                  <a:srgbClr val="9A826A"/>
                </a:solidFill>
                <a:cs typeface="+mn-ea"/>
                <a:sym typeface="+mn-lt"/>
              </a:rPr>
              <a:t>古诗词朗诵赏析</a:t>
            </a:r>
            <a:r>
              <a:rPr lang="en-US" altLang="zh-CN" sz="4800" dirty="0">
                <a:solidFill>
                  <a:srgbClr val="9A826A"/>
                </a:solidFill>
                <a:cs typeface="+mn-ea"/>
                <a:sym typeface="+mn-lt"/>
              </a:rPr>
              <a:t>ppt</a:t>
            </a:r>
            <a:r>
              <a:rPr lang="zh-CN" altLang="en-US" sz="4800" dirty="0">
                <a:solidFill>
                  <a:srgbClr val="9A826A"/>
                </a:solidFill>
                <a:cs typeface="+mn-ea"/>
                <a:sym typeface="+mn-lt"/>
              </a:rPr>
              <a:t>模板</a:t>
            </a:r>
          </a:p>
        </p:txBody>
      </p:sp>
    </p:spTree>
    <p:extLst>
      <p:ext uri="{BB962C8B-B14F-4D97-AF65-F5344CB8AC3E}">
        <p14:creationId xmlns:p14="http://schemas.microsoft.com/office/powerpoint/2010/main" val="282446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3CD7BC27-D9D7-44C6-B540-ACF835DF93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393096"/>
            <a:ext cx="11684000" cy="6119575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EB8513BE-13D4-4881-9B80-F4ABF86F953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5837"/>
          <a:stretch/>
        </p:blipFill>
        <p:spPr>
          <a:xfrm>
            <a:off x="3149600" y="5473873"/>
            <a:ext cx="9040876" cy="1384127"/>
          </a:xfrm>
          <a:prstGeom prst="rect">
            <a:avLst/>
          </a:prstGeom>
        </p:spPr>
      </p:pic>
      <p:sp>
        <p:nvSpPr>
          <p:cNvPr id="14" name="文本框 13">
            <a:extLst>
              <a:ext uri="{FF2B5EF4-FFF2-40B4-BE49-F238E27FC236}">
                <a16:creationId xmlns:a16="http://schemas.microsoft.com/office/drawing/2014/main" id="{68D4B7A1-4D7E-4AC5-AD85-E17CC320551B}"/>
              </a:ext>
            </a:extLst>
          </p:cNvPr>
          <p:cNvSpPr txBox="1"/>
          <p:nvPr/>
        </p:nvSpPr>
        <p:spPr>
          <a:xfrm>
            <a:off x="3498850" y="2575029"/>
            <a:ext cx="55880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cs typeface="+mn-ea"/>
                <a:sym typeface="+mn-lt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id="{C5A8F5E3-1F64-45C0-AA16-6110C107C912}"/>
              </a:ext>
            </a:extLst>
          </p:cNvPr>
          <p:cNvSpPr txBox="1"/>
          <p:nvPr/>
        </p:nvSpPr>
        <p:spPr>
          <a:xfrm>
            <a:off x="5384800" y="1195798"/>
            <a:ext cx="18161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u="sng" dirty="0">
                <a:solidFill>
                  <a:srgbClr val="9A826A"/>
                </a:solidFill>
                <a:cs typeface="+mn-ea"/>
                <a:sym typeface="+mn-lt"/>
              </a:rPr>
              <a:t>序言</a:t>
            </a:r>
          </a:p>
        </p:txBody>
      </p:sp>
    </p:spTree>
    <p:extLst>
      <p:ext uri="{BB962C8B-B14F-4D97-AF65-F5344CB8AC3E}">
        <p14:creationId xmlns:p14="http://schemas.microsoft.com/office/powerpoint/2010/main" val="2386830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864698"/>
            <a:ext cx="12190476" cy="138412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9DA5DD17-89F4-448B-B03C-DAE75E918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7662" y="749299"/>
            <a:ext cx="1209675" cy="107632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13E8B18-163D-4306-AB83-6306A91C4B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362019"/>
            <a:ext cx="3187565" cy="1631284"/>
          </a:xfrm>
          <a:prstGeom prst="rect">
            <a:avLst/>
          </a:prstGeom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3423EBD0-57BC-4A2A-A6B3-173958AE7FA2}"/>
              </a:ext>
            </a:extLst>
          </p:cNvPr>
          <p:cNvSpPr txBox="1"/>
          <p:nvPr/>
        </p:nvSpPr>
        <p:spPr>
          <a:xfrm>
            <a:off x="2044766" y="2238070"/>
            <a:ext cx="8509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u="sng" dirty="0">
                <a:solidFill>
                  <a:srgbClr val="BBAB9B"/>
                </a:solidFill>
                <a:cs typeface="+mn-ea"/>
                <a:sym typeface="+mn-lt"/>
              </a:rPr>
              <a:t>目录</a:t>
            </a:r>
          </a:p>
        </p:txBody>
      </p:sp>
      <p:grpSp>
        <p:nvGrpSpPr>
          <p:cNvPr id="9" name="组合 8">
            <a:extLst>
              <a:ext uri="{FF2B5EF4-FFF2-40B4-BE49-F238E27FC236}">
                <a16:creationId xmlns:a16="http://schemas.microsoft.com/office/drawing/2014/main" id="{BDDC3BEF-1122-4786-BF95-06F99F063C04}"/>
              </a:ext>
            </a:extLst>
          </p:cNvPr>
          <p:cNvGrpSpPr/>
          <p:nvPr/>
        </p:nvGrpSpPr>
        <p:grpSpPr>
          <a:xfrm>
            <a:off x="3619500" y="1181101"/>
            <a:ext cx="850900" cy="4533900"/>
            <a:chOff x="3619500" y="1181101"/>
            <a:chExt cx="850900" cy="4533900"/>
          </a:xfrm>
        </p:grpSpPr>
        <p:sp>
          <p:nvSpPr>
            <p:cNvPr id="2" name="矩形: 圆顶角 1">
              <a:extLst>
                <a:ext uri="{FF2B5EF4-FFF2-40B4-BE49-F238E27FC236}">
                  <a16:creationId xmlns:a16="http://schemas.microsoft.com/office/drawing/2014/main" id="{2CD786C8-E255-40B3-8CB5-A3A33E0897CC}"/>
                </a:ext>
              </a:extLst>
            </p:cNvPr>
            <p:cNvSpPr/>
            <p:nvPr/>
          </p:nvSpPr>
          <p:spPr>
            <a:xfrm>
              <a:off x="3619500" y="1181101"/>
              <a:ext cx="8509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id="{4754F466-BEF3-4C55-A570-2BA71A5D6094}"/>
                </a:ext>
              </a:extLst>
            </p:cNvPr>
            <p:cNvSpPr txBox="1"/>
            <p:nvPr/>
          </p:nvSpPr>
          <p:spPr>
            <a:xfrm>
              <a:off x="3694196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2F4C8C11-C96A-42AE-A190-7F4EB66CB37D}"/>
                </a:ext>
              </a:extLst>
            </p:cNvPr>
            <p:cNvSpPr txBox="1"/>
            <p:nvPr/>
          </p:nvSpPr>
          <p:spPr>
            <a:xfrm>
              <a:off x="3783352" y="2272393"/>
              <a:ext cx="492443" cy="19886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cxnSp>
          <p:nvCxnSpPr>
            <p:cNvPr id="8" name="直接连接符 7">
              <a:extLst>
                <a:ext uri="{FF2B5EF4-FFF2-40B4-BE49-F238E27FC236}">
                  <a16:creationId xmlns:a16="http://schemas.microsoft.com/office/drawing/2014/main" id="{0F05AC5F-700A-4152-B2A7-DC10A5314ECE}"/>
                </a:ext>
              </a:extLst>
            </p:cNvPr>
            <p:cNvCxnSpPr/>
            <p:nvPr/>
          </p:nvCxnSpPr>
          <p:spPr>
            <a:xfrm>
              <a:off x="3619500" y="1993302"/>
              <a:ext cx="8509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EF61BEA5-FF95-4556-A2B9-C4BDF6A46BE5}"/>
              </a:ext>
            </a:extLst>
          </p:cNvPr>
          <p:cNvGrpSpPr/>
          <p:nvPr/>
        </p:nvGrpSpPr>
        <p:grpSpPr>
          <a:xfrm>
            <a:off x="5836475" y="1663872"/>
            <a:ext cx="850900" cy="4533900"/>
            <a:chOff x="3619500" y="1181101"/>
            <a:chExt cx="850900" cy="4533900"/>
          </a:xfrm>
        </p:grpSpPr>
        <p:sp>
          <p:nvSpPr>
            <p:cNvPr id="31" name="矩形: 圆顶角 30">
              <a:extLst>
                <a:ext uri="{FF2B5EF4-FFF2-40B4-BE49-F238E27FC236}">
                  <a16:creationId xmlns:a16="http://schemas.microsoft.com/office/drawing/2014/main" id="{A089ADDE-519D-423A-875E-05E2B89F62FB}"/>
                </a:ext>
              </a:extLst>
            </p:cNvPr>
            <p:cNvSpPr/>
            <p:nvPr/>
          </p:nvSpPr>
          <p:spPr>
            <a:xfrm>
              <a:off x="3619500" y="1181101"/>
              <a:ext cx="8509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EDE5EE50-6508-44BC-BD40-53948879221F}"/>
                </a:ext>
              </a:extLst>
            </p:cNvPr>
            <p:cNvSpPr txBox="1"/>
            <p:nvPr/>
          </p:nvSpPr>
          <p:spPr>
            <a:xfrm>
              <a:off x="3721784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6C5EDABE-C0A0-41AB-A177-D189096A5489}"/>
                </a:ext>
              </a:extLst>
            </p:cNvPr>
            <p:cNvSpPr txBox="1"/>
            <p:nvPr/>
          </p:nvSpPr>
          <p:spPr>
            <a:xfrm>
              <a:off x="3783352" y="2272393"/>
              <a:ext cx="492443" cy="19886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D969A4CC-7C8D-49CB-8759-63FDF0CFDB31}"/>
                </a:ext>
              </a:extLst>
            </p:cNvPr>
            <p:cNvCxnSpPr/>
            <p:nvPr/>
          </p:nvCxnSpPr>
          <p:spPr>
            <a:xfrm>
              <a:off x="3619500" y="1993302"/>
              <a:ext cx="8509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组合 34">
            <a:extLst>
              <a:ext uri="{FF2B5EF4-FFF2-40B4-BE49-F238E27FC236}">
                <a16:creationId xmlns:a16="http://schemas.microsoft.com/office/drawing/2014/main" id="{2D3E0E68-6303-4864-AE4B-CEC9BFB4C202}"/>
              </a:ext>
            </a:extLst>
          </p:cNvPr>
          <p:cNvGrpSpPr/>
          <p:nvPr/>
        </p:nvGrpSpPr>
        <p:grpSpPr>
          <a:xfrm>
            <a:off x="7883241" y="997335"/>
            <a:ext cx="850900" cy="4533900"/>
            <a:chOff x="3619500" y="1181101"/>
            <a:chExt cx="850900" cy="4533900"/>
          </a:xfrm>
        </p:grpSpPr>
        <p:sp>
          <p:nvSpPr>
            <p:cNvPr id="36" name="矩形: 圆顶角 35">
              <a:extLst>
                <a:ext uri="{FF2B5EF4-FFF2-40B4-BE49-F238E27FC236}">
                  <a16:creationId xmlns:a16="http://schemas.microsoft.com/office/drawing/2014/main" id="{D658D865-9F8E-439A-917A-63054C9E708F}"/>
                </a:ext>
              </a:extLst>
            </p:cNvPr>
            <p:cNvSpPr/>
            <p:nvPr/>
          </p:nvSpPr>
          <p:spPr>
            <a:xfrm>
              <a:off x="3619500" y="1181101"/>
              <a:ext cx="8509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7" name="文本框 36">
              <a:extLst>
                <a:ext uri="{FF2B5EF4-FFF2-40B4-BE49-F238E27FC236}">
                  <a16:creationId xmlns:a16="http://schemas.microsoft.com/office/drawing/2014/main" id="{5B60C728-C458-4A4D-8877-B048663D3F87}"/>
                </a:ext>
              </a:extLst>
            </p:cNvPr>
            <p:cNvSpPr txBox="1"/>
            <p:nvPr/>
          </p:nvSpPr>
          <p:spPr>
            <a:xfrm>
              <a:off x="3694196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叁</a:t>
              </a: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DF230A47-1F5D-463C-897A-119D04D4F458}"/>
                </a:ext>
              </a:extLst>
            </p:cNvPr>
            <p:cNvSpPr txBox="1"/>
            <p:nvPr/>
          </p:nvSpPr>
          <p:spPr>
            <a:xfrm>
              <a:off x="3783352" y="2272393"/>
              <a:ext cx="492443" cy="19886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id="{DFDC3224-0FAC-4B81-BAD4-94BE78432E65}"/>
                </a:ext>
              </a:extLst>
            </p:cNvPr>
            <p:cNvCxnSpPr/>
            <p:nvPr/>
          </p:nvCxnSpPr>
          <p:spPr>
            <a:xfrm>
              <a:off x="3619500" y="1993302"/>
              <a:ext cx="8509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52EC3786-7A70-4AB8-9E19-F4D2EDA71800}"/>
              </a:ext>
            </a:extLst>
          </p:cNvPr>
          <p:cNvGrpSpPr/>
          <p:nvPr/>
        </p:nvGrpSpPr>
        <p:grpSpPr>
          <a:xfrm>
            <a:off x="9970343" y="1460372"/>
            <a:ext cx="850900" cy="4533900"/>
            <a:chOff x="3619500" y="1181101"/>
            <a:chExt cx="850900" cy="4533900"/>
          </a:xfrm>
        </p:grpSpPr>
        <p:sp>
          <p:nvSpPr>
            <p:cNvPr id="41" name="矩形: 圆顶角 40">
              <a:extLst>
                <a:ext uri="{FF2B5EF4-FFF2-40B4-BE49-F238E27FC236}">
                  <a16:creationId xmlns:a16="http://schemas.microsoft.com/office/drawing/2014/main" id="{0C67AFEF-68A3-4F2E-9735-903B751F5567}"/>
                </a:ext>
              </a:extLst>
            </p:cNvPr>
            <p:cNvSpPr/>
            <p:nvPr/>
          </p:nvSpPr>
          <p:spPr>
            <a:xfrm>
              <a:off x="3619500" y="1181101"/>
              <a:ext cx="8509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9426F133-6BD8-4ABB-87D7-DD8E178F12A1}"/>
                </a:ext>
              </a:extLst>
            </p:cNvPr>
            <p:cNvSpPr txBox="1"/>
            <p:nvPr/>
          </p:nvSpPr>
          <p:spPr>
            <a:xfrm>
              <a:off x="3694196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肆</a:t>
              </a: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6E66F1A0-9B14-43B9-8306-9A4FBB62DD33}"/>
                </a:ext>
              </a:extLst>
            </p:cNvPr>
            <p:cNvSpPr txBox="1"/>
            <p:nvPr/>
          </p:nvSpPr>
          <p:spPr>
            <a:xfrm>
              <a:off x="3783352" y="2272393"/>
              <a:ext cx="492443" cy="1988686"/>
            </a:xfrm>
            <a:prstGeom prst="rect">
              <a:avLst/>
            </a:prstGeom>
            <a:noFill/>
          </p:spPr>
          <p:txBody>
            <a:bodyPr vert="eaVert" wrap="none" rtlCol="0">
              <a:spAutoFit/>
            </a:bodyPr>
            <a:lstStyle/>
            <a:p>
              <a:r>
                <a:rPr lang="zh-CN" altLang="en-US" sz="20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cxnSp>
          <p:nvCxnSpPr>
            <p:cNvPr id="44" name="直接连接符 43">
              <a:extLst>
                <a:ext uri="{FF2B5EF4-FFF2-40B4-BE49-F238E27FC236}">
                  <a16:creationId xmlns:a16="http://schemas.microsoft.com/office/drawing/2014/main" id="{B2210061-36E5-4343-82BC-194B8D3720C0}"/>
                </a:ext>
              </a:extLst>
            </p:cNvPr>
            <p:cNvCxnSpPr/>
            <p:nvPr/>
          </p:nvCxnSpPr>
          <p:spPr>
            <a:xfrm>
              <a:off x="3619500" y="1993302"/>
              <a:ext cx="8509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88423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F61B6A6-521D-45B3-9A76-3386E41E7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53483" y="3355975"/>
            <a:ext cx="7854283" cy="228810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673B9F-A611-41E3-A916-E376493DF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47825"/>
            <a:ext cx="12192000" cy="3124200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id="{D371FA21-15A8-473D-A9CE-0AAC1A5925CE}"/>
              </a:ext>
            </a:extLst>
          </p:cNvPr>
          <p:cNvGrpSpPr/>
          <p:nvPr/>
        </p:nvGrpSpPr>
        <p:grpSpPr>
          <a:xfrm>
            <a:off x="6096000" y="2873531"/>
            <a:ext cx="1086462" cy="1086462"/>
            <a:chOff x="6096000" y="2873531"/>
            <a:chExt cx="1086462" cy="1086462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BB6E7C1-44D6-4C5E-8863-FE14F8C5F45B}"/>
                </a:ext>
              </a:extLst>
            </p:cNvPr>
            <p:cNvSpPr/>
            <p:nvPr/>
          </p:nvSpPr>
          <p:spPr>
            <a:xfrm>
              <a:off x="6096000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2891519A-E49E-4804-9067-49E413AD1386}"/>
                </a:ext>
              </a:extLst>
            </p:cNvPr>
            <p:cNvSpPr txBox="1"/>
            <p:nvPr/>
          </p:nvSpPr>
          <p:spPr>
            <a:xfrm>
              <a:off x="6239121" y="3001263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第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CD75E621-19B6-4C2E-A9B1-ACCCFA41B206}"/>
              </a:ext>
            </a:extLst>
          </p:cNvPr>
          <p:cNvGrpSpPr/>
          <p:nvPr/>
        </p:nvGrpSpPr>
        <p:grpSpPr>
          <a:xfrm>
            <a:off x="9396252" y="2873531"/>
            <a:ext cx="1086462" cy="1086462"/>
            <a:chOff x="9396252" y="2873531"/>
            <a:chExt cx="1086462" cy="108646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A6D09B56-861C-4220-B802-609C2F2985F1}"/>
                </a:ext>
              </a:extLst>
            </p:cNvPr>
            <p:cNvSpPr/>
            <p:nvPr/>
          </p:nvSpPr>
          <p:spPr>
            <a:xfrm>
              <a:off x="9396252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154CB21D-4362-4065-A522-430F4817685E}"/>
                </a:ext>
              </a:extLst>
            </p:cNvPr>
            <p:cNvSpPr txBox="1"/>
            <p:nvPr/>
          </p:nvSpPr>
          <p:spPr>
            <a:xfrm>
              <a:off x="9539373" y="3046752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章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5160D62B-EDA3-46BD-9CEF-1CBF81D6AC7B}"/>
              </a:ext>
            </a:extLst>
          </p:cNvPr>
          <p:cNvGrpSpPr/>
          <p:nvPr/>
        </p:nvGrpSpPr>
        <p:grpSpPr>
          <a:xfrm>
            <a:off x="7746126" y="2885769"/>
            <a:ext cx="1086462" cy="1086462"/>
            <a:chOff x="7746126" y="2885769"/>
            <a:chExt cx="1086462" cy="1086462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938F9EC2-0513-4232-880E-B823E9CF63CC}"/>
                </a:ext>
              </a:extLst>
            </p:cNvPr>
            <p:cNvSpPr/>
            <p:nvPr/>
          </p:nvSpPr>
          <p:spPr>
            <a:xfrm>
              <a:off x="7746126" y="2885769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D5836CA3-DE2C-4891-98E0-A8299255B847}"/>
                </a:ext>
              </a:extLst>
            </p:cNvPr>
            <p:cNvSpPr txBox="1"/>
            <p:nvPr/>
          </p:nvSpPr>
          <p:spPr>
            <a:xfrm>
              <a:off x="7873977" y="3028266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壹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A9738627-61CE-4C0A-808C-9AF3791AD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038" y="1185341"/>
            <a:ext cx="209550" cy="242887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CD8CC12C-19F8-4088-9370-07AE2E678D81}"/>
              </a:ext>
            </a:extLst>
          </p:cNvPr>
          <p:cNvSpPr txBox="1"/>
          <p:nvPr/>
        </p:nvSpPr>
        <p:spPr>
          <a:xfrm>
            <a:off x="7039340" y="4500029"/>
            <a:ext cx="25781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9A826A"/>
                </a:solidFill>
                <a:cs typeface="+mn-ea"/>
                <a:sym typeface="+mn-lt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1639136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98156"/>
            <a:ext cx="12190476" cy="138412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9DA5DD17-89F4-448B-B03C-DAE75E918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7662" y="749299"/>
            <a:ext cx="1209675" cy="107632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13E8B18-163D-4306-AB83-6306A91C4B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362019"/>
            <a:ext cx="3187565" cy="1631284"/>
          </a:xfrm>
          <a:prstGeom prst="rect">
            <a:avLst/>
          </a:prstGeom>
        </p:spPr>
      </p:pic>
      <p:grpSp>
        <p:nvGrpSpPr>
          <p:cNvPr id="10" name="组合 9">
            <a:extLst>
              <a:ext uri="{FF2B5EF4-FFF2-40B4-BE49-F238E27FC236}">
                <a16:creationId xmlns:a16="http://schemas.microsoft.com/office/drawing/2014/main" id="{186829B0-7432-412F-9BC7-8C47236EA9C6}"/>
              </a:ext>
            </a:extLst>
          </p:cNvPr>
          <p:cNvGrpSpPr/>
          <p:nvPr/>
        </p:nvGrpSpPr>
        <p:grpSpPr>
          <a:xfrm>
            <a:off x="2247900" y="1962081"/>
            <a:ext cx="2717800" cy="4533900"/>
            <a:chOff x="2247900" y="1962081"/>
            <a:chExt cx="2717800" cy="4533900"/>
          </a:xfrm>
        </p:grpSpPr>
        <p:sp>
          <p:nvSpPr>
            <p:cNvPr id="26" name="矩形: 圆顶角 25">
              <a:extLst>
                <a:ext uri="{FF2B5EF4-FFF2-40B4-BE49-F238E27FC236}">
                  <a16:creationId xmlns:a16="http://schemas.microsoft.com/office/drawing/2014/main" id="{E7266970-92DE-4149-B0F2-ACB72AB10EE9}"/>
                </a:ext>
              </a:extLst>
            </p:cNvPr>
            <p:cNvSpPr/>
            <p:nvPr/>
          </p:nvSpPr>
          <p:spPr>
            <a:xfrm>
              <a:off x="2247900" y="19620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9BEC23F5-7738-418B-9825-55C5D70B1E3F}"/>
                </a:ext>
              </a:extLst>
            </p:cNvPr>
            <p:cNvCxnSpPr>
              <a:cxnSpLocks/>
            </p:cNvCxnSpPr>
            <p:nvPr/>
          </p:nvCxnSpPr>
          <p:spPr>
            <a:xfrm>
              <a:off x="2247900" y="27742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768BA50B-3399-4128-9D80-357F3FF4F27B}"/>
                </a:ext>
              </a:extLst>
            </p:cNvPr>
            <p:cNvSpPr txBox="1"/>
            <p:nvPr/>
          </p:nvSpPr>
          <p:spPr>
            <a:xfrm>
              <a:off x="2437249" y="2195768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BFFDE987-87D4-4162-AB4B-F519B8DC5948}"/>
                </a:ext>
              </a:extLst>
            </p:cNvPr>
            <p:cNvSpPr txBox="1"/>
            <p:nvPr/>
          </p:nvSpPr>
          <p:spPr>
            <a:xfrm>
              <a:off x="2317702" y="3068553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5B8680FB-689A-4895-89D7-958EAE0CB683}"/>
              </a:ext>
            </a:extLst>
          </p:cNvPr>
          <p:cNvGrpSpPr/>
          <p:nvPr/>
        </p:nvGrpSpPr>
        <p:grpSpPr>
          <a:xfrm>
            <a:off x="7112000" y="1022281"/>
            <a:ext cx="2717800" cy="4533900"/>
            <a:chOff x="7112000" y="1022281"/>
            <a:chExt cx="2717800" cy="4533900"/>
          </a:xfrm>
        </p:grpSpPr>
        <p:sp>
          <p:nvSpPr>
            <p:cNvPr id="45" name="矩形: 圆顶角 44">
              <a:extLst>
                <a:ext uri="{FF2B5EF4-FFF2-40B4-BE49-F238E27FC236}">
                  <a16:creationId xmlns:a16="http://schemas.microsoft.com/office/drawing/2014/main" id="{4B928374-C8AF-476C-A7AD-35E0CF384077}"/>
                </a:ext>
              </a:extLst>
            </p:cNvPr>
            <p:cNvSpPr/>
            <p:nvPr/>
          </p:nvSpPr>
          <p:spPr>
            <a:xfrm>
              <a:off x="7112000" y="10222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id="{A0187254-5197-4EEB-8A72-3EE4F5D0571D}"/>
                </a:ext>
              </a:extLst>
            </p:cNvPr>
            <p:cNvCxnSpPr>
              <a:cxnSpLocks/>
            </p:cNvCxnSpPr>
            <p:nvPr/>
          </p:nvCxnSpPr>
          <p:spPr>
            <a:xfrm>
              <a:off x="7112000" y="18344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768C1666-1011-4175-AD0E-EC523CDA4E84}"/>
                </a:ext>
              </a:extLst>
            </p:cNvPr>
            <p:cNvSpPr txBox="1"/>
            <p:nvPr/>
          </p:nvSpPr>
          <p:spPr>
            <a:xfrm>
              <a:off x="7301349" y="1265564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DB9FAF5A-E701-41C0-9F31-E9B8FF74D0CF}"/>
                </a:ext>
              </a:extLst>
            </p:cNvPr>
            <p:cNvSpPr txBox="1"/>
            <p:nvPr/>
          </p:nvSpPr>
          <p:spPr>
            <a:xfrm>
              <a:off x="7251604" y="2268522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06419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98156"/>
            <a:ext cx="12190476" cy="138412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9DA5DD17-89F4-448B-B03C-DAE75E918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5735" y="1549301"/>
            <a:ext cx="1209675" cy="107632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13E8B18-163D-4306-AB83-6306A91C4B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4507" y="1162021"/>
            <a:ext cx="3187565" cy="163128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31EE89A6-BE87-455C-B107-C3E319625C61}"/>
              </a:ext>
            </a:extLst>
          </p:cNvPr>
          <p:cNvGrpSpPr/>
          <p:nvPr/>
        </p:nvGrpSpPr>
        <p:grpSpPr>
          <a:xfrm>
            <a:off x="3409949" y="1250685"/>
            <a:ext cx="9226553" cy="927169"/>
            <a:chOff x="3409949" y="1250685"/>
            <a:chExt cx="9226553" cy="927169"/>
          </a:xfrm>
        </p:grpSpPr>
        <p:sp>
          <p:nvSpPr>
            <p:cNvPr id="13" name="矩形: 圆顶角 12">
              <a:extLst>
                <a:ext uri="{FF2B5EF4-FFF2-40B4-BE49-F238E27FC236}">
                  <a16:creationId xmlns:a16="http://schemas.microsoft.com/office/drawing/2014/main" id="{D8ACEF98-C42E-457B-9841-7484059AEFA0}"/>
                </a:ext>
              </a:extLst>
            </p:cNvPr>
            <p:cNvSpPr/>
            <p:nvPr/>
          </p:nvSpPr>
          <p:spPr>
            <a:xfrm rot="16200000">
              <a:off x="7559641" y="-2899007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9AEC38D7-A919-406D-96AF-DD01799EDFDA}"/>
                </a:ext>
              </a:extLst>
            </p:cNvPr>
            <p:cNvSpPr txBox="1"/>
            <p:nvPr/>
          </p:nvSpPr>
          <p:spPr>
            <a:xfrm>
              <a:off x="3694196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62788730-1526-4F66-87C2-52AA33637EA3}"/>
                </a:ext>
              </a:extLst>
            </p:cNvPr>
            <p:cNvSpPr txBox="1"/>
            <p:nvPr/>
          </p:nvSpPr>
          <p:spPr>
            <a:xfrm>
              <a:off x="4778889" y="1417070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2343E8A9-8222-479C-B50C-379C62296C04}"/>
              </a:ext>
            </a:extLst>
          </p:cNvPr>
          <p:cNvGrpSpPr/>
          <p:nvPr/>
        </p:nvGrpSpPr>
        <p:grpSpPr>
          <a:xfrm>
            <a:off x="2963923" y="2718560"/>
            <a:ext cx="9226553" cy="927169"/>
            <a:chOff x="2963923" y="2718560"/>
            <a:chExt cx="9226553" cy="927169"/>
          </a:xfrm>
        </p:grpSpPr>
        <p:sp>
          <p:nvSpPr>
            <p:cNvPr id="14" name="矩形: 圆顶角 13">
              <a:extLst>
                <a:ext uri="{FF2B5EF4-FFF2-40B4-BE49-F238E27FC236}">
                  <a16:creationId xmlns:a16="http://schemas.microsoft.com/office/drawing/2014/main" id="{551B4040-5BCB-4FF8-BEFC-0F3C1B0B0361}"/>
                </a:ext>
              </a:extLst>
            </p:cNvPr>
            <p:cNvSpPr/>
            <p:nvPr/>
          </p:nvSpPr>
          <p:spPr>
            <a:xfrm rot="16200000">
              <a:off x="7113615" y="-1431132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8" name="文本框 17">
              <a:extLst>
                <a:ext uri="{FF2B5EF4-FFF2-40B4-BE49-F238E27FC236}">
                  <a16:creationId xmlns:a16="http://schemas.microsoft.com/office/drawing/2014/main" id="{26F3C948-E1B6-40AA-B76A-8188660C4CF3}"/>
                </a:ext>
              </a:extLst>
            </p:cNvPr>
            <p:cNvSpPr txBox="1"/>
            <p:nvPr/>
          </p:nvSpPr>
          <p:spPr>
            <a:xfrm>
              <a:off x="3086783" y="2881968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3D08D55C-8A7F-45A3-9017-5414AE12686D}"/>
                </a:ext>
              </a:extLst>
            </p:cNvPr>
            <p:cNvSpPr txBox="1"/>
            <p:nvPr/>
          </p:nvSpPr>
          <p:spPr>
            <a:xfrm>
              <a:off x="4228695" y="2920534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204AC828-9C39-4375-805E-9BD456074D85}"/>
              </a:ext>
            </a:extLst>
          </p:cNvPr>
          <p:cNvGrpSpPr/>
          <p:nvPr/>
        </p:nvGrpSpPr>
        <p:grpSpPr>
          <a:xfrm>
            <a:off x="2222499" y="4139735"/>
            <a:ext cx="9226553" cy="927169"/>
            <a:chOff x="2222499" y="4139735"/>
            <a:chExt cx="9226553" cy="927169"/>
          </a:xfrm>
        </p:grpSpPr>
        <p:sp>
          <p:nvSpPr>
            <p:cNvPr id="16" name="矩形: 圆顶角 15">
              <a:extLst>
                <a:ext uri="{FF2B5EF4-FFF2-40B4-BE49-F238E27FC236}">
                  <a16:creationId xmlns:a16="http://schemas.microsoft.com/office/drawing/2014/main" id="{A857AD89-9BCF-4D77-81FB-D2F966AF1EB4}"/>
                </a:ext>
              </a:extLst>
            </p:cNvPr>
            <p:cNvSpPr/>
            <p:nvPr/>
          </p:nvSpPr>
          <p:spPr>
            <a:xfrm rot="16200000">
              <a:off x="6372191" y="-9957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2E681928-CFDE-42D5-BBF5-904B5F0A0729}"/>
                </a:ext>
              </a:extLst>
            </p:cNvPr>
            <p:cNvSpPr txBox="1"/>
            <p:nvPr/>
          </p:nvSpPr>
          <p:spPr>
            <a:xfrm>
              <a:off x="2452466" y="42801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叁</a:t>
              </a: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64CFC58A-28AB-476C-BFA4-4763EE6E85C9}"/>
                </a:ext>
              </a:extLst>
            </p:cNvPr>
            <p:cNvSpPr txBox="1"/>
            <p:nvPr/>
          </p:nvSpPr>
          <p:spPr>
            <a:xfrm>
              <a:off x="3409948" y="4338709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91469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98156"/>
            <a:ext cx="12190476" cy="1384127"/>
          </a:xfrm>
          <a:prstGeom prst="rect">
            <a:avLst/>
          </a:prstGeom>
        </p:spPr>
      </p:pic>
      <p:grpSp>
        <p:nvGrpSpPr>
          <p:cNvPr id="3" name="组合 2">
            <a:extLst>
              <a:ext uri="{FF2B5EF4-FFF2-40B4-BE49-F238E27FC236}">
                <a16:creationId xmlns:a16="http://schemas.microsoft.com/office/drawing/2014/main" id="{2D579D2E-3F8B-4FB0-B900-4183ED67C6D6}"/>
              </a:ext>
            </a:extLst>
          </p:cNvPr>
          <p:cNvGrpSpPr/>
          <p:nvPr/>
        </p:nvGrpSpPr>
        <p:grpSpPr>
          <a:xfrm>
            <a:off x="317497" y="1244600"/>
            <a:ext cx="5676903" cy="1651000"/>
            <a:chOff x="419097" y="1257300"/>
            <a:chExt cx="5676903" cy="1651000"/>
          </a:xfrm>
        </p:grpSpPr>
        <p:sp>
          <p:nvSpPr>
            <p:cNvPr id="2" name="矩形: 圆角 1">
              <a:extLst>
                <a:ext uri="{FF2B5EF4-FFF2-40B4-BE49-F238E27FC236}">
                  <a16:creationId xmlns:a16="http://schemas.microsoft.com/office/drawing/2014/main" id="{7E35766D-4146-4DDB-AE58-196D7A6F81B7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9AEC38D7-A919-406D-96AF-DD01799EDFDA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62788730-1526-4F66-87C2-52AA33637EA3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24" name="组合 23">
            <a:extLst>
              <a:ext uri="{FF2B5EF4-FFF2-40B4-BE49-F238E27FC236}">
                <a16:creationId xmlns:a16="http://schemas.microsoft.com/office/drawing/2014/main" id="{0F364C80-CBA4-4826-945E-6D5D169DB2F6}"/>
              </a:ext>
            </a:extLst>
          </p:cNvPr>
          <p:cNvGrpSpPr/>
          <p:nvPr/>
        </p:nvGrpSpPr>
        <p:grpSpPr>
          <a:xfrm>
            <a:off x="6162715" y="1244600"/>
            <a:ext cx="5676903" cy="1651000"/>
            <a:chOff x="419097" y="1257300"/>
            <a:chExt cx="5676903" cy="1651000"/>
          </a:xfrm>
        </p:grpSpPr>
        <p:sp>
          <p:nvSpPr>
            <p:cNvPr id="25" name="矩形: 圆角 24">
              <a:extLst>
                <a:ext uri="{FF2B5EF4-FFF2-40B4-BE49-F238E27FC236}">
                  <a16:creationId xmlns:a16="http://schemas.microsoft.com/office/drawing/2014/main" id="{A20A6799-9C58-4786-ACEC-5905D132E534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6" name="文本框 25">
              <a:extLst>
                <a:ext uri="{FF2B5EF4-FFF2-40B4-BE49-F238E27FC236}">
                  <a16:creationId xmlns:a16="http://schemas.microsoft.com/office/drawing/2014/main" id="{3A2AC888-10CA-4A9A-AB9B-14B43EC185DD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27" name="文本框 26">
              <a:extLst>
                <a:ext uri="{FF2B5EF4-FFF2-40B4-BE49-F238E27FC236}">
                  <a16:creationId xmlns:a16="http://schemas.microsoft.com/office/drawing/2014/main" id="{9ECDA6DC-6A9B-4C90-A299-6022BBB92D43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id="{A1E8F76E-9371-4EE8-8B74-F9CA26FC901C}"/>
              </a:ext>
            </a:extLst>
          </p:cNvPr>
          <p:cNvGrpSpPr/>
          <p:nvPr/>
        </p:nvGrpSpPr>
        <p:grpSpPr>
          <a:xfrm>
            <a:off x="317497" y="3271378"/>
            <a:ext cx="5676903" cy="1651000"/>
            <a:chOff x="419097" y="1257300"/>
            <a:chExt cx="5676903" cy="1651000"/>
          </a:xfrm>
        </p:grpSpPr>
        <p:sp>
          <p:nvSpPr>
            <p:cNvPr id="29" name="矩形: 圆角 28">
              <a:extLst>
                <a:ext uri="{FF2B5EF4-FFF2-40B4-BE49-F238E27FC236}">
                  <a16:creationId xmlns:a16="http://schemas.microsoft.com/office/drawing/2014/main" id="{03D94559-0E72-46A3-A95E-1BC660F2139F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31F12CE2-13C7-4A4E-B037-1DC9F4F45211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叁</a:t>
              </a: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416C3CB0-2216-412A-A4ED-B238F81459D7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2" name="组合 31">
            <a:extLst>
              <a:ext uri="{FF2B5EF4-FFF2-40B4-BE49-F238E27FC236}">
                <a16:creationId xmlns:a16="http://schemas.microsoft.com/office/drawing/2014/main" id="{BAAAFB80-36F1-4764-88A6-0E2F9FBECCC9}"/>
              </a:ext>
            </a:extLst>
          </p:cNvPr>
          <p:cNvGrpSpPr/>
          <p:nvPr/>
        </p:nvGrpSpPr>
        <p:grpSpPr>
          <a:xfrm>
            <a:off x="6162715" y="3271378"/>
            <a:ext cx="5676903" cy="1651000"/>
            <a:chOff x="419097" y="1257300"/>
            <a:chExt cx="5676903" cy="1651000"/>
          </a:xfrm>
        </p:grpSpPr>
        <p:sp>
          <p:nvSpPr>
            <p:cNvPr id="33" name="矩形: 圆角 32">
              <a:extLst>
                <a:ext uri="{FF2B5EF4-FFF2-40B4-BE49-F238E27FC236}">
                  <a16:creationId xmlns:a16="http://schemas.microsoft.com/office/drawing/2014/main" id="{FE60D1F1-AC3A-4515-B0A8-CB6B9A816F52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B920C65B-048A-4098-86CE-407EA7D61EF6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肆</a:t>
              </a:r>
            </a:p>
          </p:txBody>
        </p: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A75AAFB1-ECB3-4F0F-9118-8A7F3A33996D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132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500"/>
                            </p:stCondLst>
                            <p:childTnLst>
                              <p:par>
                                <p:cTn id="1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A7C935FA-5590-48A0-AE32-0BA0AA306C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4218829"/>
            <a:ext cx="12190476" cy="1384127"/>
          </a:xfrm>
          <a:prstGeom prst="rect">
            <a:avLst/>
          </a:prstGeom>
        </p:spPr>
      </p:pic>
      <p:grpSp>
        <p:nvGrpSpPr>
          <p:cNvPr id="8" name="组合 7">
            <a:extLst>
              <a:ext uri="{FF2B5EF4-FFF2-40B4-BE49-F238E27FC236}">
                <a16:creationId xmlns:a16="http://schemas.microsoft.com/office/drawing/2014/main" id="{F2946668-E23E-4780-9710-1FF88F89B1C9}"/>
              </a:ext>
            </a:extLst>
          </p:cNvPr>
          <p:cNvGrpSpPr/>
          <p:nvPr/>
        </p:nvGrpSpPr>
        <p:grpSpPr>
          <a:xfrm>
            <a:off x="1034438" y="2626644"/>
            <a:ext cx="1245169" cy="1086462"/>
            <a:chOff x="1034438" y="2626644"/>
            <a:chExt cx="1245169" cy="1086462"/>
          </a:xfrm>
        </p:grpSpPr>
        <p:sp>
          <p:nvSpPr>
            <p:cNvPr id="23" name="椭圆 22">
              <a:extLst>
                <a:ext uri="{FF2B5EF4-FFF2-40B4-BE49-F238E27FC236}">
                  <a16:creationId xmlns:a16="http://schemas.microsoft.com/office/drawing/2014/main" id="{5D81E267-389F-41E3-B06E-F4B79BDE76C8}"/>
                </a:ext>
              </a:extLst>
            </p:cNvPr>
            <p:cNvSpPr/>
            <p:nvPr/>
          </p:nvSpPr>
          <p:spPr>
            <a:xfrm>
              <a:off x="1117600" y="2626644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AE8FC555-EC17-4D36-AAB8-943687F4C7D2}"/>
                </a:ext>
              </a:extLst>
            </p:cNvPr>
            <p:cNvSpPr txBox="1"/>
            <p:nvPr/>
          </p:nvSpPr>
          <p:spPr>
            <a:xfrm>
              <a:off x="1034438" y="2880802"/>
              <a:ext cx="1245169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id="{4F76C272-4266-44D0-A50D-1016012A2B44}"/>
              </a:ext>
            </a:extLst>
          </p:cNvPr>
          <p:cNvGrpSpPr/>
          <p:nvPr/>
        </p:nvGrpSpPr>
        <p:grpSpPr>
          <a:xfrm>
            <a:off x="2879746" y="1242517"/>
            <a:ext cx="1245169" cy="1086462"/>
            <a:chOff x="2879746" y="1242517"/>
            <a:chExt cx="1245169" cy="1086462"/>
          </a:xfrm>
        </p:grpSpPr>
        <p:sp>
          <p:nvSpPr>
            <p:cNvPr id="36" name="椭圆 35">
              <a:extLst>
                <a:ext uri="{FF2B5EF4-FFF2-40B4-BE49-F238E27FC236}">
                  <a16:creationId xmlns:a16="http://schemas.microsoft.com/office/drawing/2014/main" id="{83CA7C10-2363-4B1F-8D96-ABF5F71AB88C}"/>
                </a:ext>
              </a:extLst>
            </p:cNvPr>
            <p:cNvSpPr/>
            <p:nvPr/>
          </p:nvSpPr>
          <p:spPr>
            <a:xfrm>
              <a:off x="2959100" y="1242517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1" name="文本框 40">
              <a:extLst>
                <a:ext uri="{FF2B5EF4-FFF2-40B4-BE49-F238E27FC236}">
                  <a16:creationId xmlns:a16="http://schemas.microsoft.com/office/drawing/2014/main" id="{B1A5D337-5D24-415C-8586-ED5D046F0659}"/>
                </a:ext>
              </a:extLst>
            </p:cNvPr>
            <p:cNvSpPr txBox="1"/>
            <p:nvPr/>
          </p:nvSpPr>
          <p:spPr>
            <a:xfrm>
              <a:off x="2879746" y="1513286"/>
              <a:ext cx="1245169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id="{97BCAFB4-3EB3-40CB-AAAD-7E4D22F921B5}"/>
              </a:ext>
            </a:extLst>
          </p:cNvPr>
          <p:cNvGrpSpPr/>
          <p:nvPr/>
        </p:nvGrpSpPr>
        <p:grpSpPr>
          <a:xfrm>
            <a:off x="5471129" y="485985"/>
            <a:ext cx="1245169" cy="1086462"/>
            <a:chOff x="5471129" y="485985"/>
            <a:chExt cx="1245169" cy="1086462"/>
          </a:xfrm>
        </p:grpSpPr>
        <p:sp>
          <p:nvSpPr>
            <p:cNvPr id="37" name="椭圆 36">
              <a:extLst>
                <a:ext uri="{FF2B5EF4-FFF2-40B4-BE49-F238E27FC236}">
                  <a16:creationId xmlns:a16="http://schemas.microsoft.com/office/drawing/2014/main" id="{A9DD5C81-F5FC-4713-9C0D-ED9C9BFFBD3D}"/>
                </a:ext>
              </a:extLst>
            </p:cNvPr>
            <p:cNvSpPr/>
            <p:nvPr/>
          </p:nvSpPr>
          <p:spPr>
            <a:xfrm>
              <a:off x="5550483" y="485985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D796A8DF-AD52-4907-9E29-CB2D90AE1775}"/>
                </a:ext>
              </a:extLst>
            </p:cNvPr>
            <p:cNvSpPr txBox="1"/>
            <p:nvPr/>
          </p:nvSpPr>
          <p:spPr>
            <a:xfrm>
              <a:off x="5471129" y="724902"/>
              <a:ext cx="1245169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id="{4FE2D4DA-8324-43C4-8CCF-6E3479B75682}"/>
              </a:ext>
            </a:extLst>
          </p:cNvPr>
          <p:cNvGrpSpPr/>
          <p:nvPr/>
        </p:nvGrpSpPr>
        <p:grpSpPr>
          <a:xfrm>
            <a:off x="8428227" y="1242517"/>
            <a:ext cx="1245169" cy="1086462"/>
            <a:chOff x="8428227" y="1242517"/>
            <a:chExt cx="1245169" cy="1086462"/>
          </a:xfrm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8B0D31D4-E41A-4261-822D-9E5FAE6F07EC}"/>
                </a:ext>
              </a:extLst>
            </p:cNvPr>
            <p:cNvSpPr/>
            <p:nvPr/>
          </p:nvSpPr>
          <p:spPr>
            <a:xfrm>
              <a:off x="8509583" y="1242517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E3B6F942-AE34-44C8-8E6E-363957AAE45F}"/>
                </a:ext>
              </a:extLst>
            </p:cNvPr>
            <p:cNvSpPr txBox="1"/>
            <p:nvPr/>
          </p:nvSpPr>
          <p:spPr>
            <a:xfrm>
              <a:off x="8428227" y="1513285"/>
              <a:ext cx="1245169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FFBC290C-0068-417C-AF87-46400C706DBE}"/>
              </a:ext>
            </a:extLst>
          </p:cNvPr>
          <p:cNvGrpSpPr/>
          <p:nvPr/>
        </p:nvGrpSpPr>
        <p:grpSpPr>
          <a:xfrm>
            <a:off x="10029846" y="3144894"/>
            <a:ext cx="1245169" cy="1086462"/>
            <a:chOff x="10029846" y="3144894"/>
            <a:chExt cx="1245169" cy="1086462"/>
          </a:xfrm>
        </p:grpSpPr>
        <p:sp>
          <p:nvSpPr>
            <p:cNvPr id="39" name="椭圆 38">
              <a:extLst>
                <a:ext uri="{FF2B5EF4-FFF2-40B4-BE49-F238E27FC236}">
                  <a16:creationId xmlns:a16="http://schemas.microsoft.com/office/drawing/2014/main" id="{E1414D40-A7F6-4907-A627-D7FC4656A83A}"/>
                </a:ext>
              </a:extLst>
            </p:cNvPr>
            <p:cNvSpPr/>
            <p:nvPr/>
          </p:nvSpPr>
          <p:spPr>
            <a:xfrm>
              <a:off x="10109200" y="3144894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E2D916C8-53CA-47A3-A684-57F83DCFF15A}"/>
                </a:ext>
              </a:extLst>
            </p:cNvPr>
            <p:cNvSpPr txBox="1"/>
            <p:nvPr/>
          </p:nvSpPr>
          <p:spPr>
            <a:xfrm>
              <a:off x="10029846" y="3389940"/>
              <a:ext cx="1245169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</p:grpSp>
      <p:sp>
        <p:nvSpPr>
          <p:cNvPr id="45" name="文本框 44">
            <a:extLst>
              <a:ext uri="{FF2B5EF4-FFF2-40B4-BE49-F238E27FC236}">
                <a16:creationId xmlns:a16="http://schemas.microsoft.com/office/drawing/2014/main" id="{334128C5-FCC7-4654-A16E-B3D9F0CF2614}"/>
              </a:ext>
            </a:extLst>
          </p:cNvPr>
          <p:cNvSpPr txBox="1"/>
          <p:nvPr/>
        </p:nvSpPr>
        <p:spPr>
          <a:xfrm>
            <a:off x="1963344" y="5828903"/>
            <a:ext cx="82607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9A826A"/>
                </a:solidFill>
                <a:cs typeface="+mn-ea"/>
                <a:sym typeface="+mn-lt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endParaRPr lang="zh-CN" altLang="en-US" sz="1600" dirty="0">
              <a:solidFill>
                <a:srgbClr val="9A826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8715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F61B6A6-521D-45B3-9A76-3386E41E7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7456" y="3530601"/>
            <a:ext cx="7854283" cy="228810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673B9F-A611-41E3-A916-E376493DF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47825"/>
            <a:ext cx="12192000" cy="3124199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id="{D371FA21-15A8-473D-A9CE-0AAC1A5925CE}"/>
              </a:ext>
            </a:extLst>
          </p:cNvPr>
          <p:cNvGrpSpPr/>
          <p:nvPr/>
        </p:nvGrpSpPr>
        <p:grpSpPr>
          <a:xfrm>
            <a:off x="863600" y="2568070"/>
            <a:ext cx="1086462" cy="1086462"/>
            <a:chOff x="6096000" y="2873531"/>
            <a:chExt cx="1086462" cy="1086462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BB6E7C1-44D6-4C5E-8863-FE14F8C5F45B}"/>
                </a:ext>
              </a:extLst>
            </p:cNvPr>
            <p:cNvSpPr/>
            <p:nvPr/>
          </p:nvSpPr>
          <p:spPr>
            <a:xfrm>
              <a:off x="6096000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2891519A-E49E-4804-9067-49E413AD1386}"/>
                </a:ext>
              </a:extLst>
            </p:cNvPr>
            <p:cNvSpPr txBox="1"/>
            <p:nvPr/>
          </p:nvSpPr>
          <p:spPr>
            <a:xfrm>
              <a:off x="6239121" y="3001263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第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CD75E621-19B6-4C2E-A9B1-ACCCFA41B206}"/>
              </a:ext>
            </a:extLst>
          </p:cNvPr>
          <p:cNvGrpSpPr/>
          <p:nvPr/>
        </p:nvGrpSpPr>
        <p:grpSpPr>
          <a:xfrm>
            <a:off x="4163852" y="2568070"/>
            <a:ext cx="1086462" cy="1086462"/>
            <a:chOff x="9396252" y="2873531"/>
            <a:chExt cx="1086462" cy="108646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A6D09B56-861C-4220-B802-609C2F2985F1}"/>
                </a:ext>
              </a:extLst>
            </p:cNvPr>
            <p:cNvSpPr/>
            <p:nvPr/>
          </p:nvSpPr>
          <p:spPr>
            <a:xfrm>
              <a:off x="9396252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154CB21D-4362-4065-A522-430F4817685E}"/>
                </a:ext>
              </a:extLst>
            </p:cNvPr>
            <p:cNvSpPr txBox="1"/>
            <p:nvPr/>
          </p:nvSpPr>
          <p:spPr>
            <a:xfrm>
              <a:off x="9539373" y="3046752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章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5160D62B-EDA3-46BD-9CEF-1CBF81D6AC7B}"/>
              </a:ext>
            </a:extLst>
          </p:cNvPr>
          <p:cNvGrpSpPr/>
          <p:nvPr/>
        </p:nvGrpSpPr>
        <p:grpSpPr>
          <a:xfrm>
            <a:off x="2513726" y="2580308"/>
            <a:ext cx="1086462" cy="1086462"/>
            <a:chOff x="7746126" y="2885769"/>
            <a:chExt cx="1086462" cy="1086462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938F9EC2-0513-4232-880E-B823E9CF63CC}"/>
                </a:ext>
              </a:extLst>
            </p:cNvPr>
            <p:cNvSpPr/>
            <p:nvPr/>
          </p:nvSpPr>
          <p:spPr>
            <a:xfrm>
              <a:off x="7746126" y="2885769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D5836CA3-DE2C-4891-98E0-A8299255B847}"/>
                </a:ext>
              </a:extLst>
            </p:cNvPr>
            <p:cNvSpPr txBox="1"/>
            <p:nvPr/>
          </p:nvSpPr>
          <p:spPr>
            <a:xfrm>
              <a:off x="7873977" y="3028266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贰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A9738627-61CE-4C0A-808C-9AF3791AD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4598" y="927100"/>
            <a:ext cx="209550" cy="242887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CD8CC12C-19F8-4088-9370-07AE2E678D81}"/>
              </a:ext>
            </a:extLst>
          </p:cNvPr>
          <p:cNvSpPr txBox="1"/>
          <p:nvPr/>
        </p:nvSpPr>
        <p:spPr>
          <a:xfrm>
            <a:off x="1806940" y="4194568"/>
            <a:ext cx="25781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9A826A"/>
                </a:solidFill>
                <a:cs typeface="+mn-ea"/>
                <a:sym typeface="+mn-lt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4260162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grpSp>
        <p:nvGrpSpPr>
          <p:cNvPr id="11" name="组合 10">
            <a:extLst>
              <a:ext uri="{FF2B5EF4-FFF2-40B4-BE49-F238E27FC236}">
                <a16:creationId xmlns:a16="http://schemas.microsoft.com/office/drawing/2014/main" id="{4FE43711-74BB-409E-A59F-7C9F1CE20CB9}"/>
              </a:ext>
            </a:extLst>
          </p:cNvPr>
          <p:cNvGrpSpPr/>
          <p:nvPr/>
        </p:nvGrpSpPr>
        <p:grpSpPr>
          <a:xfrm>
            <a:off x="4863480" y="1292859"/>
            <a:ext cx="2497505" cy="2692624"/>
            <a:chOff x="4847247" y="1292859"/>
            <a:chExt cx="2497505" cy="2692624"/>
          </a:xfrm>
        </p:grpSpPr>
        <p:grpSp>
          <p:nvGrpSpPr>
            <p:cNvPr id="6" name="组合 5">
              <a:extLst>
                <a:ext uri="{FF2B5EF4-FFF2-40B4-BE49-F238E27FC236}">
                  <a16:creationId xmlns:a16="http://schemas.microsoft.com/office/drawing/2014/main" id="{F9513482-EFB5-42C9-A5DE-D683CC9F6B70}"/>
                </a:ext>
              </a:extLst>
            </p:cNvPr>
            <p:cNvGrpSpPr/>
            <p:nvPr/>
          </p:nvGrpSpPr>
          <p:grpSpPr>
            <a:xfrm>
              <a:off x="4847247" y="1292859"/>
              <a:ext cx="2497505" cy="2692624"/>
              <a:chOff x="1750207" y="736376"/>
              <a:chExt cx="2497505" cy="2692624"/>
            </a:xfrm>
          </p:grpSpPr>
          <p:pic>
            <p:nvPicPr>
              <p:cNvPr id="3" name="图片 2">
                <a:extLst>
                  <a:ext uri="{FF2B5EF4-FFF2-40B4-BE49-F238E27FC236}">
                    <a16:creationId xmlns:a16="http://schemas.microsoft.com/office/drawing/2014/main" id="{3014CAC5-E91D-4C2B-A984-5571938CBE2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750207" y="736376"/>
                <a:ext cx="2497505" cy="2692624"/>
              </a:xfrm>
              <a:prstGeom prst="rect">
                <a:avLst/>
              </a:prstGeom>
            </p:spPr>
          </p:pic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id="{8157743E-D28B-488D-871E-010885438D56}"/>
                  </a:ext>
                </a:extLst>
              </p:cNvPr>
              <p:cNvSpPr/>
              <p:nvPr/>
            </p:nvSpPr>
            <p:spPr>
              <a:xfrm>
                <a:off x="2133599" y="1115344"/>
                <a:ext cx="1705703" cy="170570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F0BD2C38-768D-46AD-9AF5-49776A131A8C}"/>
                </a:ext>
              </a:extLst>
            </p:cNvPr>
            <p:cNvSpPr txBox="1"/>
            <p:nvPr/>
          </p:nvSpPr>
          <p:spPr>
            <a:xfrm>
              <a:off x="5460905" y="2207235"/>
              <a:ext cx="1245169" cy="646331"/>
            </a:xfrm>
            <a:prstGeom prst="rect">
              <a:avLst/>
            </a:prstGeom>
            <a:noFill/>
          </p:spPr>
          <p:txBody>
            <a:bodyPr vert="horz" wrap="square" rtlCol="0">
              <a:spAutoFit/>
            </a:bodyPr>
            <a:lstStyle/>
            <a:p>
              <a:pPr algn="ctr"/>
              <a:r>
                <a:rPr lang="zh-CN" altLang="en-US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id="{41EA8DCF-D40D-4E14-BD21-C40DC59B84D1}"/>
              </a:ext>
            </a:extLst>
          </p:cNvPr>
          <p:cNvGrpSpPr/>
          <p:nvPr/>
        </p:nvGrpSpPr>
        <p:grpSpPr>
          <a:xfrm>
            <a:off x="587129" y="2095940"/>
            <a:ext cx="1273378" cy="2604316"/>
            <a:chOff x="587129" y="2095940"/>
            <a:chExt cx="1273378" cy="2604316"/>
          </a:xfrm>
        </p:grpSpPr>
        <p:grpSp>
          <p:nvGrpSpPr>
            <p:cNvPr id="7" name="组合 6">
              <a:extLst>
                <a:ext uri="{FF2B5EF4-FFF2-40B4-BE49-F238E27FC236}">
                  <a16:creationId xmlns:a16="http://schemas.microsoft.com/office/drawing/2014/main" id="{DA3F5FED-A1A1-4810-9B06-1543475A74C0}"/>
                </a:ext>
              </a:extLst>
            </p:cNvPr>
            <p:cNvGrpSpPr/>
            <p:nvPr/>
          </p:nvGrpSpPr>
          <p:grpSpPr>
            <a:xfrm>
              <a:off x="615338" y="2095940"/>
              <a:ext cx="1245169" cy="1086462"/>
              <a:chOff x="615338" y="2095940"/>
              <a:chExt cx="1245169" cy="1086462"/>
            </a:xfrm>
          </p:grpSpPr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id="{36E29E56-0F11-4D54-BC07-1501D15CAD4D}"/>
                  </a:ext>
                </a:extLst>
              </p:cNvPr>
              <p:cNvSpPr/>
              <p:nvPr/>
            </p:nvSpPr>
            <p:spPr>
              <a:xfrm>
                <a:off x="698500" y="2095940"/>
                <a:ext cx="1086462" cy="108646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1" name="文本框 20">
                <a:extLst>
                  <a:ext uri="{FF2B5EF4-FFF2-40B4-BE49-F238E27FC236}">
                    <a16:creationId xmlns:a16="http://schemas.microsoft.com/office/drawing/2014/main" id="{225C51C9-0998-4E2F-BE6D-B4FDE22E75C6}"/>
                  </a:ext>
                </a:extLst>
              </p:cNvPr>
              <p:cNvSpPr txBox="1"/>
              <p:nvPr/>
            </p:nvSpPr>
            <p:spPr>
              <a:xfrm>
                <a:off x="615338" y="2350098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7A313282-E46A-4342-94F1-7B33CE8C8C65}"/>
                </a:ext>
              </a:extLst>
            </p:cNvPr>
            <p:cNvSpPr txBox="1"/>
            <p:nvPr/>
          </p:nvSpPr>
          <p:spPr>
            <a:xfrm>
              <a:off x="587129" y="349992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id="{13778841-A2C2-418E-8868-66327A71F140}"/>
              </a:ext>
            </a:extLst>
          </p:cNvPr>
          <p:cNvGrpSpPr/>
          <p:nvPr/>
        </p:nvGrpSpPr>
        <p:grpSpPr>
          <a:xfrm>
            <a:off x="2663864" y="2095940"/>
            <a:ext cx="1320714" cy="2629716"/>
            <a:chOff x="2663864" y="2095940"/>
            <a:chExt cx="1320714" cy="2629716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id="{8A633EF1-8FAC-4B83-9EC6-E351B1B8AF3C}"/>
                </a:ext>
              </a:extLst>
            </p:cNvPr>
            <p:cNvGrpSpPr/>
            <p:nvPr/>
          </p:nvGrpSpPr>
          <p:grpSpPr>
            <a:xfrm>
              <a:off x="2739409" y="2095940"/>
              <a:ext cx="1245169" cy="1086462"/>
              <a:chOff x="2787798" y="2163909"/>
              <a:chExt cx="1245169" cy="1086462"/>
            </a:xfrm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id="{27698C67-72E8-4B17-994E-485FF1BD05AB}"/>
                  </a:ext>
                </a:extLst>
              </p:cNvPr>
              <p:cNvSpPr/>
              <p:nvPr/>
            </p:nvSpPr>
            <p:spPr>
              <a:xfrm>
                <a:off x="2870960" y="2163909"/>
                <a:ext cx="1086462" cy="108646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4" name="文本框 23">
                <a:extLst>
                  <a:ext uri="{FF2B5EF4-FFF2-40B4-BE49-F238E27FC236}">
                    <a16:creationId xmlns:a16="http://schemas.microsoft.com/office/drawing/2014/main" id="{193B28CD-051B-422C-A7A8-FCC735378E12}"/>
                  </a:ext>
                </a:extLst>
              </p:cNvPr>
              <p:cNvSpPr txBox="1"/>
              <p:nvPr/>
            </p:nvSpPr>
            <p:spPr>
              <a:xfrm>
                <a:off x="2787798" y="2418067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1C2958C2-3765-4E9C-AD67-AB792A6494F8}"/>
                </a:ext>
              </a:extLst>
            </p:cNvPr>
            <p:cNvSpPr txBox="1"/>
            <p:nvPr/>
          </p:nvSpPr>
          <p:spPr>
            <a:xfrm>
              <a:off x="2663864" y="352532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id="{7677E35B-21B6-4D59-BFA7-8B052D4A63F5}"/>
              </a:ext>
            </a:extLst>
          </p:cNvPr>
          <p:cNvGrpSpPr/>
          <p:nvPr/>
        </p:nvGrpSpPr>
        <p:grpSpPr>
          <a:xfrm>
            <a:off x="8239887" y="2095940"/>
            <a:ext cx="1320714" cy="2507989"/>
            <a:chOff x="8239887" y="2095940"/>
            <a:chExt cx="1320714" cy="2507989"/>
          </a:xfrm>
        </p:grpSpPr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id="{A2D799A7-18BF-4811-B4B3-89F6D6F672F8}"/>
                </a:ext>
              </a:extLst>
            </p:cNvPr>
            <p:cNvGrpSpPr/>
            <p:nvPr/>
          </p:nvGrpSpPr>
          <p:grpSpPr>
            <a:xfrm>
              <a:off x="8239887" y="2095940"/>
              <a:ext cx="1245169" cy="1086462"/>
              <a:chOff x="8191499" y="2139266"/>
              <a:chExt cx="1245169" cy="1086462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4E21D217-0F11-4A63-BBBF-596E09F9C1CD}"/>
                  </a:ext>
                </a:extLst>
              </p:cNvPr>
              <p:cNvSpPr/>
              <p:nvPr/>
            </p:nvSpPr>
            <p:spPr>
              <a:xfrm>
                <a:off x="8274661" y="2139266"/>
                <a:ext cx="1086462" cy="108646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575F5B9D-2D98-476F-BBD9-5386B080713B}"/>
                  </a:ext>
                </a:extLst>
              </p:cNvPr>
              <p:cNvSpPr txBox="1"/>
              <p:nvPr/>
            </p:nvSpPr>
            <p:spPr>
              <a:xfrm>
                <a:off x="8191499" y="2393424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46" name="文本框 45">
              <a:extLst>
                <a:ext uri="{FF2B5EF4-FFF2-40B4-BE49-F238E27FC236}">
                  <a16:creationId xmlns:a16="http://schemas.microsoft.com/office/drawing/2014/main" id="{B21DC405-09EB-4F80-BF04-986D3C48CB8D}"/>
                </a:ext>
              </a:extLst>
            </p:cNvPr>
            <p:cNvSpPr txBox="1"/>
            <p:nvPr/>
          </p:nvSpPr>
          <p:spPr>
            <a:xfrm>
              <a:off x="8315432" y="3403600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EB87B5D9-7551-42D9-911A-4C4D8BA26E75}"/>
              </a:ext>
            </a:extLst>
          </p:cNvPr>
          <p:cNvGrpSpPr/>
          <p:nvPr/>
        </p:nvGrpSpPr>
        <p:grpSpPr>
          <a:xfrm>
            <a:off x="10363959" y="2095940"/>
            <a:ext cx="1273377" cy="2533389"/>
            <a:chOff x="10363959" y="2095940"/>
            <a:chExt cx="1273377" cy="2533389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id="{5577CD91-587A-4A83-B18C-5448D1A9A191}"/>
                </a:ext>
              </a:extLst>
            </p:cNvPr>
            <p:cNvGrpSpPr/>
            <p:nvPr/>
          </p:nvGrpSpPr>
          <p:grpSpPr>
            <a:xfrm>
              <a:off x="10363959" y="2095940"/>
              <a:ext cx="1245169" cy="1086462"/>
              <a:chOff x="10363959" y="2207235"/>
              <a:chExt cx="1245169" cy="1086462"/>
            </a:xfrm>
          </p:grpSpPr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id="{3C36469A-6966-4196-9CC8-BFB07A2DB891}"/>
                  </a:ext>
                </a:extLst>
              </p:cNvPr>
              <p:cNvSpPr/>
              <p:nvPr/>
            </p:nvSpPr>
            <p:spPr>
              <a:xfrm>
                <a:off x="10447121" y="2207235"/>
                <a:ext cx="1086462" cy="1086462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378A7665-8361-4B1C-87D0-14CC895075E0}"/>
                  </a:ext>
                </a:extLst>
              </p:cNvPr>
              <p:cNvSpPr txBox="1"/>
              <p:nvPr/>
            </p:nvSpPr>
            <p:spPr>
              <a:xfrm>
                <a:off x="10363959" y="2461393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1B93B757-7315-4557-84B9-5116EC9503F8}"/>
                </a:ext>
              </a:extLst>
            </p:cNvPr>
            <p:cNvSpPr txBox="1"/>
            <p:nvPr/>
          </p:nvSpPr>
          <p:spPr>
            <a:xfrm>
              <a:off x="10392167" y="3429000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292151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D9950E47-A239-4040-9DAC-BA98E411C97D}"/>
              </a:ext>
            </a:extLst>
          </p:cNvPr>
          <p:cNvGrpSpPr/>
          <p:nvPr/>
        </p:nvGrpSpPr>
        <p:grpSpPr>
          <a:xfrm>
            <a:off x="1091580" y="937259"/>
            <a:ext cx="2497505" cy="4086074"/>
            <a:chOff x="888380" y="975359"/>
            <a:chExt cx="2497505" cy="4086074"/>
          </a:xfrm>
        </p:grpSpPr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id="{4FE43711-74BB-409E-A59F-7C9F1CE20CB9}"/>
                </a:ext>
              </a:extLst>
            </p:cNvPr>
            <p:cNvGrpSpPr/>
            <p:nvPr/>
          </p:nvGrpSpPr>
          <p:grpSpPr>
            <a:xfrm>
              <a:off x="888380" y="975359"/>
              <a:ext cx="2497505" cy="2692624"/>
              <a:chOff x="4847247" y="1292859"/>
              <a:chExt cx="2497505" cy="2692624"/>
            </a:xfrm>
          </p:grpSpPr>
          <p:grpSp>
            <p:nvGrpSpPr>
              <p:cNvPr id="6" name="组合 5">
                <a:extLst>
                  <a:ext uri="{FF2B5EF4-FFF2-40B4-BE49-F238E27FC236}">
                    <a16:creationId xmlns:a16="http://schemas.microsoft.com/office/drawing/2014/main" id="{F9513482-EFB5-42C9-A5DE-D683CC9F6B70}"/>
                  </a:ext>
                </a:extLst>
              </p:cNvPr>
              <p:cNvGrpSpPr/>
              <p:nvPr/>
            </p:nvGrpSpPr>
            <p:grpSpPr>
              <a:xfrm>
                <a:off x="4847247" y="1292859"/>
                <a:ext cx="2497505" cy="2692624"/>
                <a:chOff x="1750207" y="736376"/>
                <a:chExt cx="2497505" cy="2692624"/>
              </a:xfrm>
            </p:grpSpPr>
            <p:pic>
              <p:nvPicPr>
                <p:cNvPr id="3" name="图片 2">
                  <a:extLst>
                    <a:ext uri="{FF2B5EF4-FFF2-40B4-BE49-F238E27FC236}">
                      <a16:creationId xmlns:a16="http://schemas.microsoft.com/office/drawing/2014/main" id="{3014CAC5-E91D-4C2B-A984-5571938CBE23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0207" y="736376"/>
                  <a:ext cx="2497505" cy="2692624"/>
                </a:xfrm>
                <a:prstGeom prst="rect">
                  <a:avLst/>
                </a:prstGeom>
              </p:spPr>
            </p:pic>
            <p:sp>
              <p:nvSpPr>
                <p:cNvPr id="18" name="椭圆 17">
                  <a:extLst>
                    <a:ext uri="{FF2B5EF4-FFF2-40B4-BE49-F238E27FC236}">
                      <a16:creationId xmlns:a16="http://schemas.microsoft.com/office/drawing/2014/main" id="{8157743E-D28B-488D-871E-010885438D56}"/>
                    </a:ext>
                  </a:extLst>
                </p:cNvPr>
                <p:cNvSpPr/>
                <p:nvPr/>
              </p:nvSpPr>
              <p:spPr>
                <a:xfrm>
                  <a:off x="2133599" y="1115344"/>
                  <a:ext cx="1705703" cy="1705703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 w="76200">
                  <a:solidFill>
                    <a:srgbClr val="967758">
                      <a:alpha val="32000"/>
                    </a:srgb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2" name="文本框 31">
                <a:extLst>
                  <a:ext uri="{FF2B5EF4-FFF2-40B4-BE49-F238E27FC236}">
                    <a16:creationId xmlns:a16="http://schemas.microsoft.com/office/drawing/2014/main" id="{F0BD2C38-768D-46AD-9AF5-49776A131A8C}"/>
                  </a:ext>
                </a:extLst>
              </p:cNvPr>
              <p:cNvSpPr txBox="1"/>
              <p:nvPr/>
            </p:nvSpPr>
            <p:spPr>
              <a:xfrm>
                <a:off x="5460905" y="2207235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6BB4F700-3193-44E2-BB9C-41FB57773541}"/>
                </a:ext>
              </a:extLst>
            </p:cNvPr>
            <p:cNvSpPr txBox="1"/>
            <p:nvPr/>
          </p:nvSpPr>
          <p:spPr>
            <a:xfrm>
              <a:off x="1300610" y="3861104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CCDC2DC0-2ABA-4379-847E-795282BC9C43}"/>
              </a:ext>
            </a:extLst>
          </p:cNvPr>
          <p:cNvGrpSpPr/>
          <p:nvPr/>
        </p:nvGrpSpPr>
        <p:grpSpPr>
          <a:xfrm>
            <a:off x="4952380" y="937259"/>
            <a:ext cx="2497505" cy="4086074"/>
            <a:chOff x="5092080" y="975359"/>
            <a:chExt cx="2497505" cy="4086074"/>
          </a:xfrm>
        </p:grpSpPr>
        <p:grpSp>
          <p:nvGrpSpPr>
            <p:cNvPr id="29" name="组合 28">
              <a:extLst>
                <a:ext uri="{FF2B5EF4-FFF2-40B4-BE49-F238E27FC236}">
                  <a16:creationId xmlns:a16="http://schemas.microsoft.com/office/drawing/2014/main" id="{F65CF460-6E87-47F5-A1C6-88EF328A66F6}"/>
                </a:ext>
              </a:extLst>
            </p:cNvPr>
            <p:cNvGrpSpPr/>
            <p:nvPr/>
          </p:nvGrpSpPr>
          <p:grpSpPr>
            <a:xfrm>
              <a:off x="5092080" y="975359"/>
              <a:ext cx="2497505" cy="2692624"/>
              <a:chOff x="4847247" y="1292859"/>
              <a:chExt cx="2497505" cy="2692624"/>
            </a:xfrm>
          </p:grpSpPr>
          <p:grpSp>
            <p:nvGrpSpPr>
              <p:cNvPr id="30" name="组合 29">
                <a:extLst>
                  <a:ext uri="{FF2B5EF4-FFF2-40B4-BE49-F238E27FC236}">
                    <a16:creationId xmlns:a16="http://schemas.microsoft.com/office/drawing/2014/main" id="{E1C38944-8F48-4BD4-8C32-871C7FF84B81}"/>
                  </a:ext>
                </a:extLst>
              </p:cNvPr>
              <p:cNvGrpSpPr/>
              <p:nvPr/>
            </p:nvGrpSpPr>
            <p:grpSpPr>
              <a:xfrm>
                <a:off x="4847247" y="1292859"/>
                <a:ext cx="2497505" cy="2692624"/>
                <a:chOff x="1750207" y="736376"/>
                <a:chExt cx="2497505" cy="2692624"/>
              </a:xfrm>
            </p:grpSpPr>
            <p:pic>
              <p:nvPicPr>
                <p:cNvPr id="33" name="图片 32">
                  <a:extLst>
                    <a:ext uri="{FF2B5EF4-FFF2-40B4-BE49-F238E27FC236}">
                      <a16:creationId xmlns:a16="http://schemas.microsoft.com/office/drawing/2014/main" id="{920DC2F9-9857-49AC-A98E-22E5F4FFD9E0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0207" y="736376"/>
                  <a:ext cx="2497505" cy="2692624"/>
                </a:xfrm>
                <a:prstGeom prst="rect">
                  <a:avLst/>
                </a:prstGeom>
              </p:spPr>
            </p:pic>
            <p:sp>
              <p:nvSpPr>
                <p:cNvPr id="36" name="椭圆 35">
                  <a:extLst>
                    <a:ext uri="{FF2B5EF4-FFF2-40B4-BE49-F238E27FC236}">
                      <a16:creationId xmlns:a16="http://schemas.microsoft.com/office/drawing/2014/main" id="{8F38B9A0-4F80-4C3F-BABB-F2401ED90A19}"/>
                    </a:ext>
                  </a:extLst>
                </p:cNvPr>
                <p:cNvSpPr/>
                <p:nvPr/>
              </p:nvSpPr>
              <p:spPr>
                <a:xfrm>
                  <a:off x="2133599" y="1115344"/>
                  <a:ext cx="1705703" cy="1705703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 w="76200">
                  <a:solidFill>
                    <a:srgbClr val="967758">
                      <a:alpha val="32000"/>
                    </a:srgb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1" name="文本框 30">
                <a:extLst>
                  <a:ext uri="{FF2B5EF4-FFF2-40B4-BE49-F238E27FC236}">
                    <a16:creationId xmlns:a16="http://schemas.microsoft.com/office/drawing/2014/main" id="{4CC08F8B-3A8D-4B8D-9FE0-F3EC427A7B26}"/>
                  </a:ext>
                </a:extLst>
              </p:cNvPr>
              <p:cNvSpPr txBox="1"/>
              <p:nvPr/>
            </p:nvSpPr>
            <p:spPr>
              <a:xfrm>
                <a:off x="5460905" y="2207235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D0AEA463-6133-4EEA-BF1C-56B2034002FC}"/>
                </a:ext>
              </a:extLst>
            </p:cNvPr>
            <p:cNvSpPr txBox="1"/>
            <p:nvPr/>
          </p:nvSpPr>
          <p:spPr>
            <a:xfrm>
              <a:off x="5705737" y="3861104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C6C2AD5F-87B9-47E7-863F-B55B851F89A0}"/>
              </a:ext>
            </a:extLst>
          </p:cNvPr>
          <p:cNvGrpSpPr/>
          <p:nvPr/>
        </p:nvGrpSpPr>
        <p:grpSpPr>
          <a:xfrm>
            <a:off x="8679209" y="937259"/>
            <a:ext cx="2497505" cy="4086074"/>
            <a:chOff x="9136409" y="975359"/>
            <a:chExt cx="2497505" cy="4086074"/>
          </a:xfrm>
        </p:grpSpPr>
        <p:grpSp>
          <p:nvGrpSpPr>
            <p:cNvPr id="37" name="组合 36">
              <a:extLst>
                <a:ext uri="{FF2B5EF4-FFF2-40B4-BE49-F238E27FC236}">
                  <a16:creationId xmlns:a16="http://schemas.microsoft.com/office/drawing/2014/main" id="{40313AB0-32DB-4CAD-A8DE-49725B1CBE7B}"/>
                </a:ext>
              </a:extLst>
            </p:cNvPr>
            <p:cNvGrpSpPr/>
            <p:nvPr/>
          </p:nvGrpSpPr>
          <p:grpSpPr>
            <a:xfrm>
              <a:off x="9136409" y="975359"/>
              <a:ext cx="2497505" cy="2692624"/>
              <a:chOff x="4847247" y="1292859"/>
              <a:chExt cx="2497505" cy="2692624"/>
            </a:xfrm>
          </p:grpSpPr>
          <p:grpSp>
            <p:nvGrpSpPr>
              <p:cNvPr id="38" name="组合 37">
                <a:extLst>
                  <a:ext uri="{FF2B5EF4-FFF2-40B4-BE49-F238E27FC236}">
                    <a16:creationId xmlns:a16="http://schemas.microsoft.com/office/drawing/2014/main" id="{C48DD7F8-04FF-4EB5-99B1-5482EAE3D02E}"/>
                  </a:ext>
                </a:extLst>
              </p:cNvPr>
              <p:cNvGrpSpPr/>
              <p:nvPr/>
            </p:nvGrpSpPr>
            <p:grpSpPr>
              <a:xfrm>
                <a:off x="4847247" y="1292859"/>
                <a:ext cx="2497505" cy="2692624"/>
                <a:chOff x="1750207" y="736376"/>
                <a:chExt cx="2497505" cy="2692624"/>
              </a:xfrm>
            </p:grpSpPr>
            <p:pic>
              <p:nvPicPr>
                <p:cNvPr id="40" name="图片 39">
                  <a:extLst>
                    <a:ext uri="{FF2B5EF4-FFF2-40B4-BE49-F238E27FC236}">
                      <a16:creationId xmlns:a16="http://schemas.microsoft.com/office/drawing/2014/main" id="{C5B93AAC-9D40-4A9D-BAC6-8C857F7E4104}"/>
                    </a:ext>
                  </a:extLst>
                </p:cNvPr>
                <p:cNvPicPr>
                  <a:picLocks noChangeAspect="1"/>
                </p:cNvPicPr>
                <p:nvPr/>
              </p:nvPicPr>
              <p:blipFill>
                <a:blip r:embed="rId4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1750207" y="736376"/>
                  <a:ext cx="2497505" cy="2692624"/>
                </a:xfrm>
                <a:prstGeom prst="rect">
                  <a:avLst/>
                </a:prstGeom>
              </p:spPr>
            </p:pic>
            <p:sp>
              <p:nvSpPr>
                <p:cNvPr id="41" name="椭圆 40">
                  <a:extLst>
                    <a:ext uri="{FF2B5EF4-FFF2-40B4-BE49-F238E27FC236}">
                      <a16:creationId xmlns:a16="http://schemas.microsoft.com/office/drawing/2014/main" id="{C990242C-9B86-41CC-8DCE-37A905FCA0D3}"/>
                    </a:ext>
                  </a:extLst>
                </p:cNvPr>
                <p:cNvSpPr/>
                <p:nvPr/>
              </p:nvSpPr>
              <p:spPr>
                <a:xfrm>
                  <a:off x="2133599" y="1115344"/>
                  <a:ext cx="1705703" cy="1705703"/>
                </a:xfrm>
                <a:prstGeom prst="ellipse">
                  <a:avLst/>
                </a:prstGeom>
                <a:solidFill>
                  <a:schemeClr val="bg1">
                    <a:lumMod val="95000"/>
                  </a:schemeClr>
                </a:solidFill>
                <a:ln w="76200">
                  <a:solidFill>
                    <a:srgbClr val="967758">
                      <a:alpha val="32000"/>
                    </a:srgbClr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39" name="文本框 38">
                <a:extLst>
                  <a:ext uri="{FF2B5EF4-FFF2-40B4-BE49-F238E27FC236}">
                    <a16:creationId xmlns:a16="http://schemas.microsoft.com/office/drawing/2014/main" id="{54CF3440-2737-4239-9D56-FBDD4D9BBE23}"/>
                  </a:ext>
                </a:extLst>
              </p:cNvPr>
              <p:cNvSpPr txBox="1"/>
              <p:nvPr/>
            </p:nvSpPr>
            <p:spPr>
              <a:xfrm>
                <a:off x="5460905" y="2207235"/>
                <a:ext cx="1245169" cy="646331"/>
              </a:xfrm>
              <a:prstGeom prst="rect">
                <a:avLst/>
              </a:prstGeom>
              <a:noFill/>
            </p:spPr>
            <p:txBody>
              <a:bodyPr vert="horz" wrap="square" rtlCol="0">
                <a:spAutoFit/>
              </a:bodyPr>
              <a:lstStyle/>
              <a:p>
                <a:pPr algn="ctr"/>
                <a:r>
                  <a:rPr lang="zh-CN" altLang="en-US" dirty="0">
                    <a:solidFill>
                      <a:srgbClr val="9A826A"/>
                    </a:solidFill>
                    <a:cs typeface="+mn-ea"/>
                    <a:sym typeface="+mn-lt"/>
                  </a:rPr>
                  <a:t>请输入你的题目</a:t>
                </a:r>
              </a:p>
            </p:txBody>
          </p:sp>
        </p:grp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814CA103-A7C2-459D-BED1-963C06E11921}"/>
                </a:ext>
              </a:extLst>
            </p:cNvPr>
            <p:cNvSpPr txBox="1"/>
            <p:nvPr/>
          </p:nvSpPr>
          <p:spPr>
            <a:xfrm>
              <a:off x="9762576" y="3861104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2195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5298156"/>
            <a:ext cx="12190476" cy="138412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9DA5DD17-89F4-448B-B03C-DAE75E918F0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7662" y="749299"/>
            <a:ext cx="1209675" cy="107632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13E8B18-163D-4306-AB83-6306A91C4B6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362019"/>
            <a:ext cx="3187565" cy="1631284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E91A8861-2812-450F-B554-61E3F5922212}"/>
              </a:ext>
            </a:extLst>
          </p:cNvPr>
          <p:cNvGrpSpPr/>
          <p:nvPr/>
        </p:nvGrpSpPr>
        <p:grpSpPr>
          <a:xfrm>
            <a:off x="1111316" y="1867804"/>
            <a:ext cx="2717800" cy="4533900"/>
            <a:chOff x="2247900" y="1962081"/>
            <a:chExt cx="2717800" cy="4533900"/>
          </a:xfrm>
        </p:grpSpPr>
        <p:sp>
          <p:nvSpPr>
            <p:cNvPr id="26" name="矩形: 圆顶角 25">
              <a:extLst>
                <a:ext uri="{FF2B5EF4-FFF2-40B4-BE49-F238E27FC236}">
                  <a16:creationId xmlns:a16="http://schemas.microsoft.com/office/drawing/2014/main" id="{E7266970-92DE-4149-B0F2-ACB72AB10EE9}"/>
                </a:ext>
              </a:extLst>
            </p:cNvPr>
            <p:cNvSpPr/>
            <p:nvPr/>
          </p:nvSpPr>
          <p:spPr>
            <a:xfrm>
              <a:off x="2247900" y="19620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27" name="直接连接符 26">
              <a:extLst>
                <a:ext uri="{FF2B5EF4-FFF2-40B4-BE49-F238E27FC236}">
                  <a16:creationId xmlns:a16="http://schemas.microsoft.com/office/drawing/2014/main" id="{9BEC23F5-7738-418B-9825-55C5D70B1E3F}"/>
                </a:ext>
              </a:extLst>
            </p:cNvPr>
            <p:cNvCxnSpPr>
              <a:cxnSpLocks/>
            </p:cNvCxnSpPr>
            <p:nvPr/>
          </p:nvCxnSpPr>
          <p:spPr>
            <a:xfrm>
              <a:off x="2247900" y="27742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文本框 46">
              <a:extLst>
                <a:ext uri="{FF2B5EF4-FFF2-40B4-BE49-F238E27FC236}">
                  <a16:creationId xmlns:a16="http://schemas.microsoft.com/office/drawing/2014/main" id="{768BA50B-3399-4128-9D80-357F3FF4F27B}"/>
                </a:ext>
              </a:extLst>
            </p:cNvPr>
            <p:cNvSpPr txBox="1"/>
            <p:nvPr/>
          </p:nvSpPr>
          <p:spPr>
            <a:xfrm>
              <a:off x="2437249" y="2195768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49" name="文本框 48">
              <a:extLst>
                <a:ext uri="{FF2B5EF4-FFF2-40B4-BE49-F238E27FC236}">
                  <a16:creationId xmlns:a16="http://schemas.microsoft.com/office/drawing/2014/main" id="{BFFDE987-87D4-4162-AB4B-F519B8DC5948}"/>
                </a:ext>
              </a:extLst>
            </p:cNvPr>
            <p:cNvSpPr txBox="1"/>
            <p:nvPr/>
          </p:nvSpPr>
          <p:spPr>
            <a:xfrm>
              <a:off x="2317702" y="3068553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3" name="组合 2">
            <a:extLst>
              <a:ext uri="{FF2B5EF4-FFF2-40B4-BE49-F238E27FC236}">
                <a16:creationId xmlns:a16="http://schemas.microsoft.com/office/drawing/2014/main" id="{FB69664E-EFCB-4C4C-8F0C-509C3D589C3E}"/>
              </a:ext>
            </a:extLst>
          </p:cNvPr>
          <p:cNvGrpSpPr/>
          <p:nvPr/>
        </p:nvGrpSpPr>
        <p:grpSpPr>
          <a:xfrm>
            <a:off x="4805227" y="762794"/>
            <a:ext cx="2717800" cy="4533900"/>
            <a:chOff x="7112000" y="1022281"/>
            <a:chExt cx="2717800" cy="4533900"/>
          </a:xfrm>
        </p:grpSpPr>
        <p:sp>
          <p:nvSpPr>
            <p:cNvPr id="45" name="矩形: 圆顶角 44">
              <a:extLst>
                <a:ext uri="{FF2B5EF4-FFF2-40B4-BE49-F238E27FC236}">
                  <a16:creationId xmlns:a16="http://schemas.microsoft.com/office/drawing/2014/main" id="{4B928374-C8AF-476C-A7AD-35E0CF384077}"/>
                </a:ext>
              </a:extLst>
            </p:cNvPr>
            <p:cNvSpPr/>
            <p:nvPr/>
          </p:nvSpPr>
          <p:spPr>
            <a:xfrm>
              <a:off x="7112000" y="10222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46" name="直接连接符 45">
              <a:extLst>
                <a:ext uri="{FF2B5EF4-FFF2-40B4-BE49-F238E27FC236}">
                  <a16:creationId xmlns:a16="http://schemas.microsoft.com/office/drawing/2014/main" id="{A0187254-5197-4EEB-8A72-3EE4F5D0571D}"/>
                </a:ext>
              </a:extLst>
            </p:cNvPr>
            <p:cNvCxnSpPr>
              <a:cxnSpLocks/>
            </p:cNvCxnSpPr>
            <p:nvPr/>
          </p:nvCxnSpPr>
          <p:spPr>
            <a:xfrm>
              <a:off x="7112000" y="18344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768C1666-1011-4175-AD0E-EC523CDA4E84}"/>
                </a:ext>
              </a:extLst>
            </p:cNvPr>
            <p:cNvSpPr txBox="1"/>
            <p:nvPr/>
          </p:nvSpPr>
          <p:spPr>
            <a:xfrm>
              <a:off x="7301349" y="1265564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50" name="文本框 49">
              <a:extLst>
                <a:ext uri="{FF2B5EF4-FFF2-40B4-BE49-F238E27FC236}">
                  <a16:creationId xmlns:a16="http://schemas.microsoft.com/office/drawing/2014/main" id="{DB9FAF5A-E701-41C0-9F31-E9B8FF74D0CF}"/>
                </a:ext>
              </a:extLst>
            </p:cNvPr>
            <p:cNvSpPr txBox="1"/>
            <p:nvPr/>
          </p:nvSpPr>
          <p:spPr>
            <a:xfrm>
              <a:off x="7251604" y="2268522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4BE0B7E5-A3F0-43B6-B9B2-3C22E610C19D}"/>
              </a:ext>
            </a:extLst>
          </p:cNvPr>
          <p:cNvGrpSpPr/>
          <p:nvPr/>
        </p:nvGrpSpPr>
        <p:grpSpPr>
          <a:xfrm>
            <a:off x="8597766" y="1867804"/>
            <a:ext cx="2717800" cy="4533900"/>
            <a:chOff x="7112000" y="1022281"/>
            <a:chExt cx="2717800" cy="4533900"/>
          </a:xfrm>
        </p:grpSpPr>
        <p:sp>
          <p:nvSpPr>
            <p:cNvPr id="17" name="矩形: 圆顶角 16">
              <a:extLst>
                <a:ext uri="{FF2B5EF4-FFF2-40B4-BE49-F238E27FC236}">
                  <a16:creationId xmlns:a16="http://schemas.microsoft.com/office/drawing/2014/main" id="{624FA187-7E1E-4C66-8783-875F006CE437}"/>
                </a:ext>
              </a:extLst>
            </p:cNvPr>
            <p:cNvSpPr/>
            <p:nvPr/>
          </p:nvSpPr>
          <p:spPr>
            <a:xfrm>
              <a:off x="7112000" y="10222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18" name="直接连接符 17">
              <a:extLst>
                <a:ext uri="{FF2B5EF4-FFF2-40B4-BE49-F238E27FC236}">
                  <a16:creationId xmlns:a16="http://schemas.microsoft.com/office/drawing/2014/main" id="{901BE372-F25B-4B52-8531-54ED216C3274}"/>
                </a:ext>
              </a:extLst>
            </p:cNvPr>
            <p:cNvCxnSpPr>
              <a:cxnSpLocks/>
            </p:cNvCxnSpPr>
            <p:nvPr/>
          </p:nvCxnSpPr>
          <p:spPr>
            <a:xfrm>
              <a:off x="7112000" y="18344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1EF4E435-F54E-4EC7-A5FC-7804B963D2C2}"/>
                </a:ext>
              </a:extLst>
            </p:cNvPr>
            <p:cNvSpPr txBox="1"/>
            <p:nvPr/>
          </p:nvSpPr>
          <p:spPr>
            <a:xfrm>
              <a:off x="7301349" y="1265564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21" name="文本框 20">
              <a:extLst>
                <a:ext uri="{FF2B5EF4-FFF2-40B4-BE49-F238E27FC236}">
                  <a16:creationId xmlns:a16="http://schemas.microsoft.com/office/drawing/2014/main" id="{73A77AAF-3241-454C-84E8-EFDFD042883B}"/>
                </a:ext>
              </a:extLst>
            </p:cNvPr>
            <p:cNvSpPr txBox="1"/>
            <p:nvPr/>
          </p:nvSpPr>
          <p:spPr>
            <a:xfrm>
              <a:off x="7251604" y="2268522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4742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5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grpSp>
        <p:nvGrpSpPr>
          <p:cNvPr id="29" name="组合 28">
            <a:extLst>
              <a:ext uri="{FF2B5EF4-FFF2-40B4-BE49-F238E27FC236}">
                <a16:creationId xmlns:a16="http://schemas.microsoft.com/office/drawing/2014/main" id="{9965ECD6-C2BC-47E0-A18D-36D616AC60AB}"/>
              </a:ext>
            </a:extLst>
          </p:cNvPr>
          <p:cNvGrpSpPr/>
          <p:nvPr/>
        </p:nvGrpSpPr>
        <p:grpSpPr>
          <a:xfrm flipH="1">
            <a:off x="2803523" y="1263385"/>
            <a:ext cx="9226553" cy="927169"/>
            <a:chOff x="3409949" y="1250685"/>
            <a:chExt cx="9226553" cy="927169"/>
          </a:xfrm>
        </p:grpSpPr>
        <p:sp>
          <p:nvSpPr>
            <p:cNvPr id="30" name="矩形: 圆顶角 29">
              <a:extLst>
                <a:ext uri="{FF2B5EF4-FFF2-40B4-BE49-F238E27FC236}">
                  <a16:creationId xmlns:a16="http://schemas.microsoft.com/office/drawing/2014/main" id="{B6A0063C-C329-4B16-B680-5E6D768C662C}"/>
                </a:ext>
              </a:extLst>
            </p:cNvPr>
            <p:cNvSpPr/>
            <p:nvPr/>
          </p:nvSpPr>
          <p:spPr>
            <a:xfrm rot="16200000">
              <a:off x="7559641" y="-2899007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4C95E815-4DCF-4EE4-AA48-FD4154FC141B}"/>
                </a:ext>
              </a:extLst>
            </p:cNvPr>
            <p:cNvSpPr txBox="1"/>
            <p:nvPr/>
          </p:nvSpPr>
          <p:spPr>
            <a:xfrm>
              <a:off x="3694196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F493C222-7921-4D2E-B50C-C5189FEBF1AE}"/>
                </a:ext>
              </a:extLst>
            </p:cNvPr>
            <p:cNvSpPr txBox="1"/>
            <p:nvPr/>
          </p:nvSpPr>
          <p:spPr>
            <a:xfrm>
              <a:off x="4778889" y="1417070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ED7697B3-3539-4C95-A9F9-E101AC9905A4}"/>
              </a:ext>
            </a:extLst>
          </p:cNvPr>
          <p:cNvGrpSpPr/>
          <p:nvPr/>
        </p:nvGrpSpPr>
        <p:grpSpPr>
          <a:xfrm flipH="1">
            <a:off x="2357497" y="2731260"/>
            <a:ext cx="9226553" cy="927169"/>
            <a:chOff x="2963923" y="2718560"/>
            <a:chExt cx="9226553" cy="927169"/>
          </a:xfrm>
        </p:grpSpPr>
        <p:sp>
          <p:nvSpPr>
            <p:cNvPr id="37" name="矩形: 圆顶角 36">
              <a:extLst>
                <a:ext uri="{FF2B5EF4-FFF2-40B4-BE49-F238E27FC236}">
                  <a16:creationId xmlns:a16="http://schemas.microsoft.com/office/drawing/2014/main" id="{E86829BD-44BA-4759-B0E1-C7FFE1CE0134}"/>
                </a:ext>
              </a:extLst>
            </p:cNvPr>
            <p:cNvSpPr/>
            <p:nvPr/>
          </p:nvSpPr>
          <p:spPr>
            <a:xfrm rot="16200000">
              <a:off x="7113615" y="-1431132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8" name="文本框 37">
              <a:extLst>
                <a:ext uri="{FF2B5EF4-FFF2-40B4-BE49-F238E27FC236}">
                  <a16:creationId xmlns:a16="http://schemas.microsoft.com/office/drawing/2014/main" id="{9210B171-C9A9-4CAF-820B-263B611FFCE2}"/>
                </a:ext>
              </a:extLst>
            </p:cNvPr>
            <p:cNvSpPr txBox="1"/>
            <p:nvPr/>
          </p:nvSpPr>
          <p:spPr>
            <a:xfrm>
              <a:off x="3086783" y="2881968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39" name="文本框 38">
              <a:extLst>
                <a:ext uri="{FF2B5EF4-FFF2-40B4-BE49-F238E27FC236}">
                  <a16:creationId xmlns:a16="http://schemas.microsoft.com/office/drawing/2014/main" id="{16A76204-36B7-4327-A744-6802EF8D7087}"/>
                </a:ext>
              </a:extLst>
            </p:cNvPr>
            <p:cNvSpPr txBox="1"/>
            <p:nvPr/>
          </p:nvSpPr>
          <p:spPr>
            <a:xfrm>
              <a:off x="4228695" y="2920534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0" name="组合 39">
            <a:extLst>
              <a:ext uri="{FF2B5EF4-FFF2-40B4-BE49-F238E27FC236}">
                <a16:creationId xmlns:a16="http://schemas.microsoft.com/office/drawing/2014/main" id="{84BD837C-0D92-4C62-A170-86226CF4BDA5}"/>
              </a:ext>
            </a:extLst>
          </p:cNvPr>
          <p:cNvGrpSpPr/>
          <p:nvPr/>
        </p:nvGrpSpPr>
        <p:grpSpPr>
          <a:xfrm flipH="1">
            <a:off x="1616073" y="4152435"/>
            <a:ext cx="9226553" cy="927169"/>
            <a:chOff x="2222499" y="4139735"/>
            <a:chExt cx="9226553" cy="927169"/>
          </a:xfrm>
        </p:grpSpPr>
        <p:sp>
          <p:nvSpPr>
            <p:cNvPr id="41" name="矩形: 圆顶角 40">
              <a:extLst>
                <a:ext uri="{FF2B5EF4-FFF2-40B4-BE49-F238E27FC236}">
                  <a16:creationId xmlns:a16="http://schemas.microsoft.com/office/drawing/2014/main" id="{1A6F9B8D-587E-4A44-8E8D-2C8F1DE5A209}"/>
                </a:ext>
              </a:extLst>
            </p:cNvPr>
            <p:cNvSpPr/>
            <p:nvPr/>
          </p:nvSpPr>
          <p:spPr>
            <a:xfrm rot="16200000">
              <a:off x="6372191" y="-9957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42" name="文本框 41">
              <a:extLst>
                <a:ext uri="{FF2B5EF4-FFF2-40B4-BE49-F238E27FC236}">
                  <a16:creationId xmlns:a16="http://schemas.microsoft.com/office/drawing/2014/main" id="{3FA1CEE9-168A-4512-B036-4A21BC0CD110}"/>
                </a:ext>
              </a:extLst>
            </p:cNvPr>
            <p:cNvSpPr txBox="1"/>
            <p:nvPr/>
          </p:nvSpPr>
          <p:spPr>
            <a:xfrm>
              <a:off x="2452466" y="42801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叁</a:t>
              </a:r>
            </a:p>
          </p:txBody>
        </p:sp>
        <p:sp>
          <p:nvSpPr>
            <p:cNvPr id="43" name="文本框 42">
              <a:extLst>
                <a:ext uri="{FF2B5EF4-FFF2-40B4-BE49-F238E27FC236}">
                  <a16:creationId xmlns:a16="http://schemas.microsoft.com/office/drawing/2014/main" id="{AD10D7CC-83EF-4BA8-A121-AD2CB0CBB384}"/>
                </a:ext>
              </a:extLst>
            </p:cNvPr>
            <p:cNvSpPr txBox="1"/>
            <p:nvPr/>
          </p:nvSpPr>
          <p:spPr>
            <a:xfrm>
              <a:off x="3409948" y="4338709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pic>
        <p:nvPicPr>
          <p:cNvPr id="4" name="图片 3">
            <a:extLst>
              <a:ext uri="{FF2B5EF4-FFF2-40B4-BE49-F238E27FC236}">
                <a16:creationId xmlns:a16="http://schemas.microsoft.com/office/drawing/2014/main" id="{6651BC73-56A8-4B09-814A-5C1FC1BE22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500409" y="744222"/>
            <a:ext cx="6997700" cy="5894459"/>
          </a:xfrm>
          <a:prstGeom prst="rect">
            <a:avLst/>
          </a:prstGeom>
          <a:effectLst>
            <a:outerShdw blurRad="50800" dist="38100" dir="10800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1634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000"/>
                            </p:stCondLst>
                            <p:childTnLst>
                              <p:par>
                                <p:cTn id="2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F61B6A6-521D-45B3-9A76-3386E41E7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453483" y="3355975"/>
            <a:ext cx="7854283" cy="228810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673B9F-A611-41E3-A916-E376493DF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647825"/>
            <a:ext cx="12192000" cy="3124200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id="{D371FA21-15A8-473D-A9CE-0AAC1A5925CE}"/>
              </a:ext>
            </a:extLst>
          </p:cNvPr>
          <p:cNvGrpSpPr/>
          <p:nvPr/>
        </p:nvGrpSpPr>
        <p:grpSpPr>
          <a:xfrm>
            <a:off x="6096000" y="2873531"/>
            <a:ext cx="1086462" cy="1086462"/>
            <a:chOff x="6096000" y="2873531"/>
            <a:chExt cx="1086462" cy="1086462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BB6E7C1-44D6-4C5E-8863-FE14F8C5F45B}"/>
                </a:ext>
              </a:extLst>
            </p:cNvPr>
            <p:cNvSpPr/>
            <p:nvPr/>
          </p:nvSpPr>
          <p:spPr>
            <a:xfrm>
              <a:off x="6096000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2891519A-E49E-4804-9067-49E413AD1386}"/>
                </a:ext>
              </a:extLst>
            </p:cNvPr>
            <p:cNvSpPr txBox="1"/>
            <p:nvPr/>
          </p:nvSpPr>
          <p:spPr>
            <a:xfrm>
              <a:off x="6239121" y="3001263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第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CD75E621-19B6-4C2E-A9B1-ACCCFA41B206}"/>
              </a:ext>
            </a:extLst>
          </p:cNvPr>
          <p:cNvGrpSpPr/>
          <p:nvPr/>
        </p:nvGrpSpPr>
        <p:grpSpPr>
          <a:xfrm>
            <a:off x="9396252" y="2873531"/>
            <a:ext cx="1086462" cy="1086462"/>
            <a:chOff x="9396252" y="2873531"/>
            <a:chExt cx="1086462" cy="108646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A6D09B56-861C-4220-B802-609C2F2985F1}"/>
                </a:ext>
              </a:extLst>
            </p:cNvPr>
            <p:cNvSpPr/>
            <p:nvPr/>
          </p:nvSpPr>
          <p:spPr>
            <a:xfrm>
              <a:off x="9396252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154CB21D-4362-4065-A522-430F4817685E}"/>
                </a:ext>
              </a:extLst>
            </p:cNvPr>
            <p:cNvSpPr txBox="1"/>
            <p:nvPr/>
          </p:nvSpPr>
          <p:spPr>
            <a:xfrm>
              <a:off x="9539373" y="3046752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章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5160D62B-EDA3-46BD-9CEF-1CBF81D6AC7B}"/>
              </a:ext>
            </a:extLst>
          </p:cNvPr>
          <p:cNvGrpSpPr/>
          <p:nvPr/>
        </p:nvGrpSpPr>
        <p:grpSpPr>
          <a:xfrm>
            <a:off x="7746126" y="2885769"/>
            <a:ext cx="1086462" cy="1086462"/>
            <a:chOff x="7746126" y="2885769"/>
            <a:chExt cx="1086462" cy="1086462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938F9EC2-0513-4232-880E-B823E9CF63CC}"/>
                </a:ext>
              </a:extLst>
            </p:cNvPr>
            <p:cNvSpPr/>
            <p:nvPr/>
          </p:nvSpPr>
          <p:spPr>
            <a:xfrm>
              <a:off x="7746126" y="2885769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D5836CA3-DE2C-4891-98E0-A8299255B847}"/>
                </a:ext>
              </a:extLst>
            </p:cNvPr>
            <p:cNvSpPr txBox="1"/>
            <p:nvPr/>
          </p:nvSpPr>
          <p:spPr>
            <a:xfrm>
              <a:off x="7873977" y="3028266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叁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A9738627-61CE-4C0A-808C-9AF3791AD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7038" y="1185341"/>
            <a:ext cx="209550" cy="242887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CD8CC12C-19F8-4088-9370-07AE2E678D81}"/>
              </a:ext>
            </a:extLst>
          </p:cNvPr>
          <p:cNvSpPr txBox="1"/>
          <p:nvPr/>
        </p:nvSpPr>
        <p:spPr>
          <a:xfrm>
            <a:off x="7039340" y="4500029"/>
            <a:ext cx="25781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9A826A"/>
                </a:solidFill>
                <a:cs typeface="+mn-ea"/>
                <a:sym typeface="+mn-lt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310094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图片 20">
            <a:extLst>
              <a:ext uri="{FF2B5EF4-FFF2-40B4-BE49-F238E27FC236}">
                <a16:creationId xmlns:a16="http://schemas.microsoft.com/office/drawing/2014/main" id="{23D9FC0E-CDF1-4DCD-9188-D278A73DE4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1825624"/>
            <a:ext cx="10806144" cy="314804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grpSp>
        <p:nvGrpSpPr>
          <p:cNvPr id="7" name="组合 6">
            <a:extLst>
              <a:ext uri="{FF2B5EF4-FFF2-40B4-BE49-F238E27FC236}">
                <a16:creationId xmlns:a16="http://schemas.microsoft.com/office/drawing/2014/main" id="{33B74667-6350-449C-9F20-B6B6E97C6D32}"/>
              </a:ext>
            </a:extLst>
          </p:cNvPr>
          <p:cNvGrpSpPr/>
          <p:nvPr/>
        </p:nvGrpSpPr>
        <p:grpSpPr>
          <a:xfrm>
            <a:off x="3043237" y="1134848"/>
            <a:ext cx="6316663" cy="2814852"/>
            <a:chOff x="3043237" y="1134848"/>
            <a:chExt cx="6316663" cy="281485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60C6E4BC-A81E-4693-BDE7-FCA81027E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043237" y="1134848"/>
              <a:ext cx="6316663" cy="2814852"/>
            </a:xfrm>
            <a:prstGeom prst="rect">
              <a:avLst/>
            </a:prstGeom>
          </p:spPr>
        </p:pic>
        <p:pic>
          <p:nvPicPr>
            <p:cNvPr id="6" name="图片 5">
              <a:extLst>
                <a:ext uri="{FF2B5EF4-FFF2-40B4-BE49-F238E27FC236}">
                  <a16:creationId xmlns:a16="http://schemas.microsoft.com/office/drawing/2014/main" id="{23F39EC3-4AC5-40B6-96B2-35D19CE6B233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614068" y="1476551"/>
              <a:ext cx="2882902" cy="1228549"/>
            </a:xfrm>
            <a:prstGeom prst="rect">
              <a:avLst/>
            </a:prstGeom>
          </p:spPr>
        </p:pic>
      </p:grpSp>
      <p:sp>
        <p:nvSpPr>
          <p:cNvPr id="20" name="文本框 19">
            <a:extLst>
              <a:ext uri="{FF2B5EF4-FFF2-40B4-BE49-F238E27FC236}">
                <a16:creationId xmlns:a16="http://schemas.microsoft.com/office/drawing/2014/main" id="{4935C8B2-9B5B-458B-AEF0-904C3E370784}"/>
              </a:ext>
            </a:extLst>
          </p:cNvPr>
          <p:cNvSpPr txBox="1"/>
          <p:nvPr/>
        </p:nvSpPr>
        <p:spPr>
          <a:xfrm>
            <a:off x="1925150" y="4392780"/>
            <a:ext cx="826073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>
                <a:solidFill>
                  <a:srgbClr val="9A826A"/>
                </a:solidFill>
                <a:cs typeface="+mn-ea"/>
                <a:sym typeface="+mn-lt"/>
              </a:rPr>
              <a:t>请替换文字内容，添加相关标题，修改文字内容，也可以直接复制你的内容到此。请替换文字内容，添加相关标题，修改文字内容，也可以直接复制你的内容到此。</a:t>
            </a:r>
          </a:p>
          <a:p>
            <a:endParaRPr lang="zh-CN" altLang="en-US" sz="1600" dirty="0">
              <a:solidFill>
                <a:srgbClr val="9A826A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294837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A02B7C62-0AEA-476B-9731-D96810594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1825624"/>
            <a:ext cx="10806144" cy="314804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grpSp>
        <p:nvGrpSpPr>
          <p:cNvPr id="2" name="组合 1">
            <a:extLst>
              <a:ext uri="{FF2B5EF4-FFF2-40B4-BE49-F238E27FC236}">
                <a16:creationId xmlns:a16="http://schemas.microsoft.com/office/drawing/2014/main" id="{019EE43C-B72F-4EF1-9E92-13E043874749}"/>
              </a:ext>
            </a:extLst>
          </p:cNvPr>
          <p:cNvGrpSpPr/>
          <p:nvPr/>
        </p:nvGrpSpPr>
        <p:grpSpPr>
          <a:xfrm>
            <a:off x="930071" y="2019378"/>
            <a:ext cx="4645230" cy="2070022"/>
            <a:chOff x="930071" y="2019378"/>
            <a:chExt cx="4645230" cy="2070022"/>
          </a:xfrm>
        </p:grpSpPr>
        <p:pic>
          <p:nvPicPr>
            <p:cNvPr id="3" name="图片 2">
              <a:extLst>
                <a:ext uri="{FF2B5EF4-FFF2-40B4-BE49-F238E27FC236}">
                  <a16:creationId xmlns:a16="http://schemas.microsoft.com/office/drawing/2014/main" id="{60C6E4BC-A81E-4693-BDE7-FCA81027E6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30071" y="2019378"/>
              <a:ext cx="4645230" cy="2070022"/>
            </a:xfrm>
            <a:prstGeom prst="rect">
              <a:avLst/>
            </a:prstGeom>
          </p:spPr>
        </p:pic>
        <p:sp>
          <p:nvSpPr>
            <p:cNvPr id="8" name="文本框 7">
              <a:extLst>
                <a:ext uri="{FF2B5EF4-FFF2-40B4-BE49-F238E27FC236}">
                  <a16:creationId xmlns:a16="http://schemas.microsoft.com/office/drawing/2014/main" id="{9EAE71FC-828A-42F9-982F-169918902D9F}"/>
                </a:ext>
              </a:extLst>
            </p:cNvPr>
            <p:cNvSpPr txBox="1"/>
            <p:nvPr/>
          </p:nvSpPr>
          <p:spPr>
            <a:xfrm flipH="1">
              <a:off x="1962974" y="2407670"/>
              <a:ext cx="257942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67758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" name="组合 3">
            <a:extLst>
              <a:ext uri="{FF2B5EF4-FFF2-40B4-BE49-F238E27FC236}">
                <a16:creationId xmlns:a16="http://schemas.microsoft.com/office/drawing/2014/main" id="{E411D26C-7C4D-482F-99D7-7F4906B695B6}"/>
              </a:ext>
            </a:extLst>
          </p:cNvPr>
          <p:cNvGrpSpPr/>
          <p:nvPr/>
        </p:nvGrpSpPr>
        <p:grpSpPr>
          <a:xfrm>
            <a:off x="6865937" y="2031571"/>
            <a:ext cx="4310063" cy="1920664"/>
            <a:chOff x="6865937" y="2031571"/>
            <a:chExt cx="4310063" cy="1920664"/>
          </a:xfrm>
        </p:grpSpPr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32DEFDA0-00C0-4413-8CAB-9D03BD2660D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duotone>
                <a:prstClr val="black"/>
                <a:srgbClr val="D9C3A5">
                  <a:tint val="50000"/>
                  <a:satMod val="180000"/>
                </a:srgbClr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65937" y="2031571"/>
              <a:ext cx="4310063" cy="1920664"/>
            </a:xfrm>
            <a:prstGeom prst="rect">
              <a:avLst/>
            </a:prstGeom>
          </p:spPr>
        </p:pic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17B13814-4084-4D56-A4BC-5F8F23ECE4FA}"/>
                </a:ext>
              </a:extLst>
            </p:cNvPr>
            <p:cNvSpPr txBox="1"/>
            <p:nvPr/>
          </p:nvSpPr>
          <p:spPr>
            <a:xfrm flipH="1">
              <a:off x="7843074" y="2369570"/>
              <a:ext cx="2579424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67758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pic>
        <p:nvPicPr>
          <p:cNvPr id="10" name="图片 9">
            <a:extLst>
              <a:ext uri="{FF2B5EF4-FFF2-40B4-BE49-F238E27FC236}">
                <a16:creationId xmlns:a16="http://schemas.microsoft.com/office/drawing/2014/main" id="{46C7C14F-EB14-4BEC-8C6B-0EBE2259134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2435" y="795826"/>
            <a:ext cx="271548" cy="3147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64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A02B7C62-0AEA-476B-9731-D96810594EC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5700" y="4629501"/>
            <a:ext cx="9042400" cy="2634231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:a16="http://schemas.microsoft.com/office/drawing/2014/main" id="{46C7C14F-EB14-4BEC-8C6B-0EBE2259134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62360" y="875585"/>
            <a:ext cx="347939" cy="4032929"/>
          </a:xfrm>
          <a:prstGeom prst="rect">
            <a:avLst/>
          </a:prstGeom>
        </p:spPr>
      </p:pic>
      <p:grpSp>
        <p:nvGrpSpPr>
          <p:cNvPr id="4" name="组合 3">
            <a:extLst>
              <a:ext uri="{FF2B5EF4-FFF2-40B4-BE49-F238E27FC236}">
                <a16:creationId xmlns:a16="http://schemas.microsoft.com/office/drawing/2014/main" id="{90362147-8C11-4438-97A8-ABEF6F6521EF}"/>
              </a:ext>
            </a:extLst>
          </p:cNvPr>
          <p:cNvGrpSpPr/>
          <p:nvPr/>
        </p:nvGrpSpPr>
        <p:grpSpPr>
          <a:xfrm>
            <a:off x="1155700" y="875585"/>
            <a:ext cx="4397855" cy="800815"/>
            <a:chOff x="1155700" y="875585"/>
            <a:chExt cx="4397855" cy="800815"/>
          </a:xfrm>
        </p:grpSpPr>
        <p:grpSp>
          <p:nvGrpSpPr>
            <p:cNvPr id="2" name="组合 1">
              <a:extLst>
                <a:ext uri="{FF2B5EF4-FFF2-40B4-BE49-F238E27FC236}">
                  <a16:creationId xmlns:a16="http://schemas.microsoft.com/office/drawing/2014/main" id="{3378A091-545F-4DDD-9577-6CC030549B27}"/>
                </a:ext>
              </a:extLst>
            </p:cNvPr>
            <p:cNvGrpSpPr/>
            <p:nvPr/>
          </p:nvGrpSpPr>
          <p:grpSpPr>
            <a:xfrm>
              <a:off x="1155700" y="875585"/>
              <a:ext cx="800815" cy="800815"/>
              <a:chOff x="1155700" y="875585"/>
              <a:chExt cx="800815" cy="800815"/>
            </a:xfrm>
          </p:grpSpPr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id="{DD6871E2-3FF1-4607-BABA-21706E1FAE02}"/>
                  </a:ext>
                </a:extLst>
              </p:cNvPr>
              <p:cNvSpPr/>
              <p:nvPr/>
            </p:nvSpPr>
            <p:spPr>
              <a:xfrm>
                <a:off x="1155700" y="875585"/>
                <a:ext cx="800815" cy="80081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C3BAB8A5-0C05-46FC-AFA8-01996FA37F96}"/>
                  </a:ext>
                </a:extLst>
              </p:cNvPr>
              <p:cNvSpPr txBox="1"/>
              <p:nvPr/>
            </p:nvSpPr>
            <p:spPr>
              <a:xfrm>
                <a:off x="1266515" y="1014382"/>
                <a:ext cx="543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BBAB9B"/>
                    </a:solidFill>
                    <a:cs typeface="+mn-ea"/>
                    <a:sym typeface="+mn-lt"/>
                  </a:rPr>
                  <a:t>壹</a:t>
                </a:r>
              </a:p>
            </p:txBody>
          </p:sp>
        </p:grpSp>
        <p:sp>
          <p:nvSpPr>
            <p:cNvPr id="30" name="文本框 29">
              <a:extLst>
                <a:ext uri="{FF2B5EF4-FFF2-40B4-BE49-F238E27FC236}">
                  <a16:creationId xmlns:a16="http://schemas.microsoft.com/office/drawing/2014/main" id="{9CC4B973-1467-4854-81FA-659A58A2524D}"/>
                </a:ext>
              </a:extLst>
            </p:cNvPr>
            <p:cNvSpPr txBox="1"/>
            <p:nvPr/>
          </p:nvSpPr>
          <p:spPr>
            <a:xfrm flipH="1">
              <a:off x="2128256" y="875585"/>
              <a:ext cx="34252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5" name="组合 4">
            <a:extLst>
              <a:ext uri="{FF2B5EF4-FFF2-40B4-BE49-F238E27FC236}">
                <a16:creationId xmlns:a16="http://schemas.microsoft.com/office/drawing/2014/main" id="{537ABAE6-4642-4B59-9D0A-39DDC317F4A6}"/>
              </a:ext>
            </a:extLst>
          </p:cNvPr>
          <p:cNvGrpSpPr/>
          <p:nvPr/>
        </p:nvGrpSpPr>
        <p:grpSpPr>
          <a:xfrm>
            <a:off x="1137976" y="2183615"/>
            <a:ext cx="4424441" cy="800815"/>
            <a:chOff x="1137976" y="2183615"/>
            <a:chExt cx="4424441" cy="800815"/>
          </a:xfrm>
        </p:grpSpPr>
        <p:grpSp>
          <p:nvGrpSpPr>
            <p:cNvPr id="14" name="组合 13">
              <a:extLst>
                <a:ext uri="{FF2B5EF4-FFF2-40B4-BE49-F238E27FC236}">
                  <a16:creationId xmlns:a16="http://schemas.microsoft.com/office/drawing/2014/main" id="{80F4ABC3-BED0-49D8-9435-D2406E953F66}"/>
                </a:ext>
              </a:extLst>
            </p:cNvPr>
            <p:cNvGrpSpPr/>
            <p:nvPr/>
          </p:nvGrpSpPr>
          <p:grpSpPr>
            <a:xfrm>
              <a:off x="1137976" y="2183615"/>
              <a:ext cx="800815" cy="800815"/>
              <a:chOff x="1155700" y="875585"/>
              <a:chExt cx="800815" cy="800815"/>
            </a:xfrm>
          </p:grpSpPr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id="{5AE3AA61-6BC8-4607-BC96-5633227FCBE3}"/>
                  </a:ext>
                </a:extLst>
              </p:cNvPr>
              <p:cNvSpPr/>
              <p:nvPr/>
            </p:nvSpPr>
            <p:spPr>
              <a:xfrm>
                <a:off x="1155700" y="875585"/>
                <a:ext cx="800815" cy="80081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7" name="文本框 16">
                <a:extLst>
                  <a:ext uri="{FF2B5EF4-FFF2-40B4-BE49-F238E27FC236}">
                    <a16:creationId xmlns:a16="http://schemas.microsoft.com/office/drawing/2014/main" id="{5D0C827A-0802-40CE-AA1A-98FABEFA89E3}"/>
                  </a:ext>
                </a:extLst>
              </p:cNvPr>
              <p:cNvSpPr txBox="1"/>
              <p:nvPr/>
            </p:nvSpPr>
            <p:spPr>
              <a:xfrm>
                <a:off x="1266515" y="1014382"/>
                <a:ext cx="543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BBAB9B"/>
                    </a:solidFill>
                    <a:cs typeface="+mn-ea"/>
                    <a:sym typeface="+mn-lt"/>
                  </a:rPr>
                  <a:t>贰</a:t>
                </a:r>
              </a:p>
            </p:txBody>
          </p:sp>
        </p:grpSp>
        <p:sp>
          <p:nvSpPr>
            <p:cNvPr id="31" name="文本框 30">
              <a:extLst>
                <a:ext uri="{FF2B5EF4-FFF2-40B4-BE49-F238E27FC236}">
                  <a16:creationId xmlns:a16="http://schemas.microsoft.com/office/drawing/2014/main" id="{8ADD78A3-4D7E-4ADD-A83F-DE5E6CA341AE}"/>
                </a:ext>
              </a:extLst>
            </p:cNvPr>
            <p:cNvSpPr txBox="1"/>
            <p:nvPr/>
          </p:nvSpPr>
          <p:spPr>
            <a:xfrm flipH="1">
              <a:off x="2137118" y="2278641"/>
              <a:ext cx="34252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B1A0C100-03F2-4FD7-8277-11C7C5B167B5}"/>
              </a:ext>
            </a:extLst>
          </p:cNvPr>
          <p:cNvGrpSpPr/>
          <p:nvPr/>
        </p:nvGrpSpPr>
        <p:grpSpPr>
          <a:xfrm>
            <a:off x="1155700" y="3572285"/>
            <a:ext cx="4406717" cy="800815"/>
            <a:chOff x="1155700" y="3572285"/>
            <a:chExt cx="4406717" cy="800815"/>
          </a:xfrm>
        </p:grpSpPr>
        <p:grpSp>
          <p:nvGrpSpPr>
            <p:cNvPr id="18" name="组合 17">
              <a:extLst>
                <a:ext uri="{FF2B5EF4-FFF2-40B4-BE49-F238E27FC236}">
                  <a16:creationId xmlns:a16="http://schemas.microsoft.com/office/drawing/2014/main" id="{FCAB04C7-51B1-4378-BD35-E72A36C2E868}"/>
                </a:ext>
              </a:extLst>
            </p:cNvPr>
            <p:cNvGrpSpPr/>
            <p:nvPr/>
          </p:nvGrpSpPr>
          <p:grpSpPr>
            <a:xfrm>
              <a:off x="1155700" y="3572285"/>
              <a:ext cx="800815" cy="800815"/>
              <a:chOff x="1155700" y="875585"/>
              <a:chExt cx="800815" cy="800815"/>
            </a:xfrm>
          </p:grpSpPr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id="{AC1CAA45-AA90-4A64-854B-E26AC5957BD2}"/>
                  </a:ext>
                </a:extLst>
              </p:cNvPr>
              <p:cNvSpPr/>
              <p:nvPr/>
            </p:nvSpPr>
            <p:spPr>
              <a:xfrm>
                <a:off x="1155700" y="875585"/>
                <a:ext cx="800815" cy="80081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0" name="文本框 19">
                <a:extLst>
                  <a:ext uri="{FF2B5EF4-FFF2-40B4-BE49-F238E27FC236}">
                    <a16:creationId xmlns:a16="http://schemas.microsoft.com/office/drawing/2014/main" id="{8563D140-927C-4C40-8A62-03AC3CD506F7}"/>
                  </a:ext>
                </a:extLst>
              </p:cNvPr>
              <p:cNvSpPr txBox="1"/>
              <p:nvPr/>
            </p:nvSpPr>
            <p:spPr>
              <a:xfrm>
                <a:off x="1266515" y="1014382"/>
                <a:ext cx="543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BBAB9B"/>
                    </a:solidFill>
                    <a:cs typeface="+mn-ea"/>
                    <a:sym typeface="+mn-lt"/>
                  </a:rPr>
                  <a:t>叁</a:t>
                </a:r>
              </a:p>
            </p:txBody>
          </p:sp>
        </p:grp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3D50333C-1E9A-4104-80D3-F9077129FBBB}"/>
                </a:ext>
              </a:extLst>
            </p:cNvPr>
            <p:cNvSpPr txBox="1"/>
            <p:nvPr/>
          </p:nvSpPr>
          <p:spPr>
            <a:xfrm flipH="1">
              <a:off x="2137118" y="3742840"/>
              <a:ext cx="34252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6" name="组合 35">
            <a:extLst>
              <a:ext uri="{FF2B5EF4-FFF2-40B4-BE49-F238E27FC236}">
                <a16:creationId xmlns:a16="http://schemas.microsoft.com/office/drawing/2014/main" id="{CE02AFB5-318F-466A-AAB2-85770A906C09}"/>
              </a:ext>
            </a:extLst>
          </p:cNvPr>
          <p:cNvGrpSpPr/>
          <p:nvPr/>
        </p:nvGrpSpPr>
        <p:grpSpPr>
          <a:xfrm>
            <a:off x="6620721" y="875585"/>
            <a:ext cx="4433303" cy="800815"/>
            <a:chOff x="6620721" y="875585"/>
            <a:chExt cx="4433303" cy="800815"/>
          </a:xfrm>
        </p:grpSpPr>
        <p:grpSp>
          <p:nvGrpSpPr>
            <p:cNvPr id="21" name="组合 20">
              <a:extLst>
                <a:ext uri="{FF2B5EF4-FFF2-40B4-BE49-F238E27FC236}">
                  <a16:creationId xmlns:a16="http://schemas.microsoft.com/office/drawing/2014/main" id="{833FB5B4-A775-489A-9C8F-58E9E4D40E66}"/>
                </a:ext>
              </a:extLst>
            </p:cNvPr>
            <p:cNvGrpSpPr/>
            <p:nvPr/>
          </p:nvGrpSpPr>
          <p:grpSpPr>
            <a:xfrm>
              <a:off x="10253209" y="875585"/>
              <a:ext cx="800815" cy="800815"/>
              <a:chOff x="1155700" y="875585"/>
              <a:chExt cx="800815" cy="800815"/>
            </a:xfrm>
          </p:grpSpPr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id="{987E7FDF-F189-4119-B3E8-8271FCAC5255}"/>
                  </a:ext>
                </a:extLst>
              </p:cNvPr>
              <p:cNvSpPr/>
              <p:nvPr/>
            </p:nvSpPr>
            <p:spPr>
              <a:xfrm>
                <a:off x="1155700" y="875585"/>
                <a:ext cx="800815" cy="80081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id="{B6042868-3ADB-4DDD-8333-58AE3666839E}"/>
                  </a:ext>
                </a:extLst>
              </p:cNvPr>
              <p:cNvSpPr txBox="1"/>
              <p:nvPr/>
            </p:nvSpPr>
            <p:spPr>
              <a:xfrm>
                <a:off x="1266515" y="1014382"/>
                <a:ext cx="543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BBAB9B"/>
                    </a:solidFill>
                    <a:cs typeface="+mn-ea"/>
                    <a:sym typeface="+mn-lt"/>
                  </a:rPr>
                  <a:t>肆</a:t>
                </a:r>
              </a:p>
            </p:txBody>
          </p:sp>
        </p:grp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F800E8C6-DDAA-437A-8383-36902CA49F58}"/>
                </a:ext>
              </a:extLst>
            </p:cNvPr>
            <p:cNvSpPr txBox="1"/>
            <p:nvPr/>
          </p:nvSpPr>
          <p:spPr>
            <a:xfrm flipH="1">
              <a:off x="6620721" y="981007"/>
              <a:ext cx="34252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00F6EFA6-343F-46C5-8BD5-24306E6CCBAA}"/>
              </a:ext>
            </a:extLst>
          </p:cNvPr>
          <p:cNvGrpSpPr/>
          <p:nvPr/>
        </p:nvGrpSpPr>
        <p:grpSpPr>
          <a:xfrm>
            <a:off x="6629583" y="2183615"/>
            <a:ext cx="4406717" cy="800815"/>
            <a:chOff x="6629583" y="2183615"/>
            <a:chExt cx="4406717" cy="800815"/>
          </a:xfrm>
        </p:grpSpPr>
        <p:grpSp>
          <p:nvGrpSpPr>
            <p:cNvPr id="24" name="组合 23">
              <a:extLst>
                <a:ext uri="{FF2B5EF4-FFF2-40B4-BE49-F238E27FC236}">
                  <a16:creationId xmlns:a16="http://schemas.microsoft.com/office/drawing/2014/main" id="{A160ED40-4F63-4C71-94AE-C448A4D31A08}"/>
                </a:ext>
              </a:extLst>
            </p:cNvPr>
            <p:cNvGrpSpPr/>
            <p:nvPr/>
          </p:nvGrpSpPr>
          <p:grpSpPr>
            <a:xfrm>
              <a:off x="10235485" y="2183615"/>
              <a:ext cx="800815" cy="800815"/>
              <a:chOff x="1155700" y="875585"/>
              <a:chExt cx="800815" cy="800815"/>
            </a:xfrm>
          </p:grpSpPr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id="{3D0A95A5-2686-4DD9-B738-EB8BB57C5890}"/>
                  </a:ext>
                </a:extLst>
              </p:cNvPr>
              <p:cNvSpPr/>
              <p:nvPr/>
            </p:nvSpPr>
            <p:spPr>
              <a:xfrm>
                <a:off x="1155700" y="875585"/>
                <a:ext cx="800815" cy="80081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id="{97DDEE87-E351-4E7F-9627-C2EC8A583CBD}"/>
                  </a:ext>
                </a:extLst>
              </p:cNvPr>
              <p:cNvSpPr txBox="1"/>
              <p:nvPr/>
            </p:nvSpPr>
            <p:spPr>
              <a:xfrm>
                <a:off x="1266515" y="1014382"/>
                <a:ext cx="543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BBAB9B"/>
                    </a:solidFill>
                    <a:cs typeface="+mn-ea"/>
                    <a:sym typeface="+mn-lt"/>
                  </a:rPr>
                  <a:t>伍</a:t>
                </a:r>
              </a:p>
            </p:txBody>
          </p:sp>
        </p:grpSp>
        <p:sp>
          <p:nvSpPr>
            <p:cNvPr id="34" name="文本框 33">
              <a:extLst>
                <a:ext uri="{FF2B5EF4-FFF2-40B4-BE49-F238E27FC236}">
                  <a16:creationId xmlns:a16="http://schemas.microsoft.com/office/drawing/2014/main" id="{0EC8D328-8E70-414D-8AA6-31E5A7FC724E}"/>
                </a:ext>
              </a:extLst>
            </p:cNvPr>
            <p:cNvSpPr txBox="1"/>
            <p:nvPr/>
          </p:nvSpPr>
          <p:spPr>
            <a:xfrm flipH="1">
              <a:off x="6629583" y="2384063"/>
              <a:ext cx="34252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8" name="组合 37">
            <a:extLst>
              <a:ext uri="{FF2B5EF4-FFF2-40B4-BE49-F238E27FC236}">
                <a16:creationId xmlns:a16="http://schemas.microsoft.com/office/drawing/2014/main" id="{65AE7EEF-88E0-4F7E-A617-4EB6233F66DB}"/>
              </a:ext>
            </a:extLst>
          </p:cNvPr>
          <p:cNvGrpSpPr/>
          <p:nvPr/>
        </p:nvGrpSpPr>
        <p:grpSpPr>
          <a:xfrm>
            <a:off x="6629583" y="3572285"/>
            <a:ext cx="4424441" cy="800815"/>
            <a:chOff x="6629583" y="3572285"/>
            <a:chExt cx="4424441" cy="800815"/>
          </a:xfrm>
        </p:grpSpPr>
        <p:grpSp>
          <p:nvGrpSpPr>
            <p:cNvPr id="27" name="组合 26">
              <a:extLst>
                <a:ext uri="{FF2B5EF4-FFF2-40B4-BE49-F238E27FC236}">
                  <a16:creationId xmlns:a16="http://schemas.microsoft.com/office/drawing/2014/main" id="{1655CDC7-42B6-4B85-BD8F-8D09A463FC88}"/>
                </a:ext>
              </a:extLst>
            </p:cNvPr>
            <p:cNvGrpSpPr/>
            <p:nvPr/>
          </p:nvGrpSpPr>
          <p:grpSpPr>
            <a:xfrm>
              <a:off x="10253209" y="3572285"/>
              <a:ext cx="800815" cy="800815"/>
              <a:chOff x="1155700" y="875585"/>
              <a:chExt cx="800815" cy="800815"/>
            </a:xfrm>
          </p:grpSpPr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id="{767E8C37-A28F-4C7D-AAC9-3A2AA6493B45}"/>
                  </a:ext>
                </a:extLst>
              </p:cNvPr>
              <p:cNvSpPr/>
              <p:nvPr/>
            </p:nvSpPr>
            <p:spPr>
              <a:xfrm>
                <a:off x="1155700" y="875585"/>
                <a:ext cx="800815" cy="800815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 w="76200">
                <a:solidFill>
                  <a:srgbClr val="967758">
                    <a:alpha val="32000"/>
                  </a:srgb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29" name="文本框 28">
                <a:extLst>
                  <a:ext uri="{FF2B5EF4-FFF2-40B4-BE49-F238E27FC236}">
                    <a16:creationId xmlns:a16="http://schemas.microsoft.com/office/drawing/2014/main" id="{43A181F5-4C1B-4397-AD71-B354F6BA2400}"/>
                  </a:ext>
                </a:extLst>
              </p:cNvPr>
              <p:cNvSpPr txBox="1"/>
              <p:nvPr/>
            </p:nvSpPr>
            <p:spPr>
              <a:xfrm>
                <a:off x="1266515" y="1014382"/>
                <a:ext cx="543739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zh-CN" altLang="en-US" sz="2800" dirty="0">
                    <a:solidFill>
                      <a:srgbClr val="BBAB9B"/>
                    </a:solidFill>
                    <a:cs typeface="+mn-ea"/>
                    <a:sym typeface="+mn-lt"/>
                  </a:rPr>
                  <a:t>陆</a:t>
                </a:r>
              </a:p>
            </p:txBody>
          </p:sp>
        </p:grp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513201A1-FAA5-484A-B7FA-8E78320FB52C}"/>
                </a:ext>
              </a:extLst>
            </p:cNvPr>
            <p:cNvSpPr txBox="1"/>
            <p:nvPr/>
          </p:nvSpPr>
          <p:spPr>
            <a:xfrm flipH="1">
              <a:off x="6629583" y="3848262"/>
              <a:ext cx="3425299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14812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500"/>
                            </p:stCondLst>
                            <p:childTnLst>
                              <p:par>
                                <p:cTn id="4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>
            <a:extLst>
              <a:ext uri="{FF2B5EF4-FFF2-40B4-BE49-F238E27FC236}">
                <a16:creationId xmlns:a16="http://schemas.microsoft.com/office/drawing/2014/main" id="{0939E218-353D-4BC2-9078-FDF3A1F7555B}"/>
              </a:ext>
            </a:extLst>
          </p:cNvPr>
          <p:cNvGrpSpPr/>
          <p:nvPr/>
        </p:nvGrpSpPr>
        <p:grpSpPr>
          <a:xfrm>
            <a:off x="1155700" y="875585"/>
            <a:ext cx="1664415" cy="4874788"/>
            <a:chOff x="1155700" y="875585"/>
            <a:chExt cx="1664415" cy="4874788"/>
          </a:xfrm>
        </p:grpSpPr>
        <p:sp>
          <p:nvSpPr>
            <p:cNvPr id="12" name="椭圆 11">
              <a:extLst>
                <a:ext uri="{FF2B5EF4-FFF2-40B4-BE49-F238E27FC236}">
                  <a16:creationId xmlns:a16="http://schemas.microsoft.com/office/drawing/2014/main" id="{DD6871E2-3FF1-4607-BABA-21706E1FAE02}"/>
                </a:ext>
              </a:extLst>
            </p:cNvPr>
            <p:cNvSpPr/>
            <p:nvPr/>
          </p:nvSpPr>
          <p:spPr>
            <a:xfrm>
              <a:off x="1155700" y="875585"/>
              <a:ext cx="1664415" cy="16644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4" name="直接连接符 3">
              <a:extLst>
                <a:ext uri="{FF2B5EF4-FFF2-40B4-BE49-F238E27FC236}">
                  <a16:creationId xmlns:a16="http://schemas.microsoft.com/office/drawing/2014/main" id="{D0B7250C-C96D-446B-B132-0161466BBB65}"/>
                </a:ext>
              </a:extLst>
            </p:cNvPr>
            <p:cNvCxnSpPr>
              <a:cxnSpLocks/>
              <a:stCxn id="12" idx="4"/>
            </p:cNvCxnSpPr>
            <p:nvPr/>
          </p:nvCxnSpPr>
          <p:spPr>
            <a:xfrm flipH="1">
              <a:off x="1987906" y="2540000"/>
              <a:ext cx="2" cy="3210373"/>
            </a:xfrm>
            <a:prstGeom prst="line">
              <a:avLst/>
            </a:prstGeom>
            <a:ln w="28575">
              <a:solidFill>
                <a:srgbClr val="BBAB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69327ADB-64D9-4F1F-9600-9AA48C30E5EE}"/>
                </a:ext>
              </a:extLst>
            </p:cNvPr>
            <p:cNvSpPr txBox="1"/>
            <p:nvPr/>
          </p:nvSpPr>
          <p:spPr>
            <a:xfrm>
              <a:off x="1365322" y="110762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7" name="组合 36">
            <a:extLst>
              <a:ext uri="{FF2B5EF4-FFF2-40B4-BE49-F238E27FC236}">
                <a16:creationId xmlns:a16="http://schemas.microsoft.com/office/drawing/2014/main" id="{121D88B9-BFE2-4498-B793-45388CB7C8C2}"/>
              </a:ext>
            </a:extLst>
          </p:cNvPr>
          <p:cNvGrpSpPr/>
          <p:nvPr/>
        </p:nvGrpSpPr>
        <p:grpSpPr>
          <a:xfrm>
            <a:off x="3764667" y="1707791"/>
            <a:ext cx="1664415" cy="4238826"/>
            <a:chOff x="1155700" y="875585"/>
            <a:chExt cx="1664415" cy="4238826"/>
          </a:xfrm>
        </p:grpSpPr>
        <p:sp>
          <p:nvSpPr>
            <p:cNvPr id="38" name="椭圆 37">
              <a:extLst>
                <a:ext uri="{FF2B5EF4-FFF2-40B4-BE49-F238E27FC236}">
                  <a16:creationId xmlns:a16="http://schemas.microsoft.com/office/drawing/2014/main" id="{1C4CE294-AE13-4391-9D80-2071ADFE5749}"/>
                </a:ext>
              </a:extLst>
            </p:cNvPr>
            <p:cNvSpPr/>
            <p:nvPr/>
          </p:nvSpPr>
          <p:spPr>
            <a:xfrm>
              <a:off x="1155700" y="875585"/>
              <a:ext cx="1664415" cy="16644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39" name="直接连接符 38">
              <a:extLst>
                <a:ext uri="{FF2B5EF4-FFF2-40B4-BE49-F238E27FC236}">
                  <a16:creationId xmlns:a16="http://schemas.microsoft.com/office/drawing/2014/main" id="{F21C6B06-AF62-4755-A372-7EC9E07378FB}"/>
                </a:ext>
              </a:extLst>
            </p:cNvPr>
            <p:cNvCxnSpPr>
              <a:cxnSpLocks/>
              <a:stCxn id="38" idx="4"/>
            </p:cNvCxnSpPr>
            <p:nvPr/>
          </p:nvCxnSpPr>
          <p:spPr>
            <a:xfrm>
              <a:off x="1987908" y="2540000"/>
              <a:ext cx="22407" cy="2574411"/>
            </a:xfrm>
            <a:prstGeom prst="line">
              <a:avLst/>
            </a:prstGeom>
            <a:ln w="28575">
              <a:solidFill>
                <a:srgbClr val="BBAB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文本框 39">
              <a:extLst>
                <a:ext uri="{FF2B5EF4-FFF2-40B4-BE49-F238E27FC236}">
                  <a16:creationId xmlns:a16="http://schemas.microsoft.com/office/drawing/2014/main" id="{6B217753-7D81-4B57-9ACB-3B001C56A1FE}"/>
                </a:ext>
              </a:extLst>
            </p:cNvPr>
            <p:cNvSpPr txBox="1"/>
            <p:nvPr/>
          </p:nvSpPr>
          <p:spPr>
            <a:xfrm>
              <a:off x="1365322" y="110762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1" name="组合 40">
            <a:extLst>
              <a:ext uri="{FF2B5EF4-FFF2-40B4-BE49-F238E27FC236}">
                <a16:creationId xmlns:a16="http://schemas.microsoft.com/office/drawing/2014/main" id="{B97D69BB-9834-47FE-BA1E-BF9EDB1B97EE}"/>
              </a:ext>
            </a:extLst>
          </p:cNvPr>
          <p:cNvGrpSpPr/>
          <p:nvPr/>
        </p:nvGrpSpPr>
        <p:grpSpPr>
          <a:xfrm>
            <a:off x="6659075" y="1062818"/>
            <a:ext cx="1664415" cy="5271215"/>
            <a:chOff x="1155700" y="875585"/>
            <a:chExt cx="1664415" cy="5271215"/>
          </a:xfrm>
        </p:grpSpPr>
        <p:sp>
          <p:nvSpPr>
            <p:cNvPr id="42" name="椭圆 41">
              <a:extLst>
                <a:ext uri="{FF2B5EF4-FFF2-40B4-BE49-F238E27FC236}">
                  <a16:creationId xmlns:a16="http://schemas.microsoft.com/office/drawing/2014/main" id="{97F4BD42-DFE2-48D7-905B-D16537EE0B5A}"/>
                </a:ext>
              </a:extLst>
            </p:cNvPr>
            <p:cNvSpPr/>
            <p:nvPr/>
          </p:nvSpPr>
          <p:spPr>
            <a:xfrm>
              <a:off x="1155700" y="875585"/>
              <a:ext cx="1664415" cy="16644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43" name="直接连接符 42">
              <a:extLst>
                <a:ext uri="{FF2B5EF4-FFF2-40B4-BE49-F238E27FC236}">
                  <a16:creationId xmlns:a16="http://schemas.microsoft.com/office/drawing/2014/main" id="{ED297927-5D0C-4AAE-8D35-F642932252D9}"/>
                </a:ext>
              </a:extLst>
            </p:cNvPr>
            <p:cNvCxnSpPr>
              <a:stCxn id="42" idx="4"/>
            </p:cNvCxnSpPr>
            <p:nvPr/>
          </p:nvCxnSpPr>
          <p:spPr>
            <a:xfrm>
              <a:off x="1987908" y="2540000"/>
              <a:ext cx="31392" cy="3606800"/>
            </a:xfrm>
            <a:prstGeom prst="line">
              <a:avLst/>
            </a:prstGeom>
            <a:ln w="28575">
              <a:solidFill>
                <a:srgbClr val="BBAB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文本框 43">
              <a:extLst>
                <a:ext uri="{FF2B5EF4-FFF2-40B4-BE49-F238E27FC236}">
                  <a16:creationId xmlns:a16="http://schemas.microsoft.com/office/drawing/2014/main" id="{C9807640-4106-4D00-A8EF-505A59FA26DA}"/>
                </a:ext>
              </a:extLst>
            </p:cNvPr>
            <p:cNvSpPr txBox="1"/>
            <p:nvPr/>
          </p:nvSpPr>
          <p:spPr>
            <a:xfrm>
              <a:off x="1365322" y="110762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45" name="组合 44">
            <a:extLst>
              <a:ext uri="{FF2B5EF4-FFF2-40B4-BE49-F238E27FC236}">
                <a16:creationId xmlns:a16="http://schemas.microsoft.com/office/drawing/2014/main" id="{8C0F462E-9340-4856-8151-E5045DF83D45}"/>
              </a:ext>
            </a:extLst>
          </p:cNvPr>
          <p:cNvGrpSpPr/>
          <p:nvPr/>
        </p:nvGrpSpPr>
        <p:grpSpPr>
          <a:xfrm>
            <a:off x="9624499" y="1370190"/>
            <a:ext cx="1664415" cy="4776610"/>
            <a:chOff x="1155700" y="875585"/>
            <a:chExt cx="1664415" cy="4776610"/>
          </a:xfrm>
        </p:grpSpPr>
        <p:sp>
          <p:nvSpPr>
            <p:cNvPr id="46" name="椭圆 45">
              <a:extLst>
                <a:ext uri="{FF2B5EF4-FFF2-40B4-BE49-F238E27FC236}">
                  <a16:creationId xmlns:a16="http://schemas.microsoft.com/office/drawing/2014/main" id="{63E89F92-7918-407B-AF91-EB5E6104DECE}"/>
                </a:ext>
              </a:extLst>
            </p:cNvPr>
            <p:cNvSpPr/>
            <p:nvPr/>
          </p:nvSpPr>
          <p:spPr>
            <a:xfrm>
              <a:off x="1155700" y="875585"/>
              <a:ext cx="1664415" cy="1664415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47" name="直接连接符 46">
              <a:extLst>
                <a:ext uri="{FF2B5EF4-FFF2-40B4-BE49-F238E27FC236}">
                  <a16:creationId xmlns:a16="http://schemas.microsoft.com/office/drawing/2014/main" id="{97CB78DE-3778-45EB-BA31-FBAF049C2E39}"/>
                </a:ext>
              </a:extLst>
            </p:cNvPr>
            <p:cNvCxnSpPr>
              <a:cxnSpLocks/>
              <a:stCxn id="46" idx="4"/>
            </p:cNvCxnSpPr>
            <p:nvPr/>
          </p:nvCxnSpPr>
          <p:spPr>
            <a:xfrm flipH="1">
              <a:off x="1987906" y="2540000"/>
              <a:ext cx="2" cy="3112195"/>
            </a:xfrm>
            <a:prstGeom prst="line">
              <a:avLst/>
            </a:prstGeom>
            <a:ln w="28575">
              <a:solidFill>
                <a:srgbClr val="BBAB9B"/>
              </a:solidFill>
              <a:prstDash val="lgDash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8" name="文本框 47">
              <a:extLst>
                <a:ext uri="{FF2B5EF4-FFF2-40B4-BE49-F238E27FC236}">
                  <a16:creationId xmlns:a16="http://schemas.microsoft.com/office/drawing/2014/main" id="{71858CA1-1E99-429B-B03B-7CE8FFCB0D99}"/>
                </a:ext>
              </a:extLst>
            </p:cNvPr>
            <p:cNvSpPr txBox="1"/>
            <p:nvPr/>
          </p:nvSpPr>
          <p:spPr>
            <a:xfrm>
              <a:off x="1365322" y="110762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53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5F61B6A6-521D-45B3-9A76-3386E41E7DE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7456" y="3530601"/>
            <a:ext cx="7854283" cy="2288109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F673B9F-A611-41E3-A916-E376493DFD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647825"/>
            <a:ext cx="12192000" cy="3124199"/>
          </a:xfrm>
          <a:prstGeom prst="rect">
            <a:avLst/>
          </a:prstGeom>
        </p:spPr>
      </p:pic>
      <p:grpSp>
        <p:nvGrpSpPr>
          <p:cNvPr id="14" name="组合 13">
            <a:extLst>
              <a:ext uri="{FF2B5EF4-FFF2-40B4-BE49-F238E27FC236}">
                <a16:creationId xmlns:a16="http://schemas.microsoft.com/office/drawing/2014/main" id="{D371FA21-15A8-473D-A9CE-0AAC1A5925CE}"/>
              </a:ext>
            </a:extLst>
          </p:cNvPr>
          <p:cNvGrpSpPr/>
          <p:nvPr/>
        </p:nvGrpSpPr>
        <p:grpSpPr>
          <a:xfrm>
            <a:off x="863600" y="2568070"/>
            <a:ext cx="1086462" cy="1086462"/>
            <a:chOff x="6096000" y="2873531"/>
            <a:chExt cx="1086462" cy="1086462"/>
          </a:xfrm>
        </p:grpSpPr>
        <p:sp>
          <p:nvSpPr>
            <p:cNvPr id="6" name="椭圆 5">
              <a:extLst>
                <a:ext uri="{FF2B5EF4-FFF2-40B4-BE49-F238E27FC236}">
                  <a16:creationId xmlns:a16="http://schemas.microsoft.com/office/drawing/2014/main" id="{CBB6E7C1-44D6-4C5E-8863-FE14F8C5F45B}"/>
                </a:ext>
              </a:extLst>
            </p:cNvPr>
            <p:cNvSpPr/>
            <p:nvPr/>
          </p:nvSpPr>
          <p:spPr>
            <a:xfrm>
              <a:off x="6096000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文本框 8">
              <a:extLst>
                <a:ext uri="{FF2B5EF4-FFF2-40B4-BE49-F238E27FC236}">
                  <a16:creationId xmlns:a16="http://schemas.microsoft.com/office/drawing/2014/main" id="{2891519A-E49E-4804-9067-49E413AD1386}"/>
                </a:ext>
              </a:extLst>
            </p:cNvPr>
            <p:cNvSpPr txBox="1"/>
            <p:nvPr/>
          </p:nvSpPr>
          <p:spPr>
            <a:xfrm>
              <a:off x="6239121" y="3001263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第</a:t>
              </a:r>
            </a:p>
          </p:txBody>
        </p:sp>
      </p:grpSp>
      <p:grpSp>
        <p:nvGrpSpPr>
          <p:cNvPr id="16" name="组合 15">
            <a:extLst>
              <a:ext uri="{FF2B5EF4-FFF2-40B4-BE49-F238E27FC236}">
                <a16:creationId xmlns:a16="http://schemas.microsoft.com/office/drawing/2014/main" id="{CD75E621-19B6-4C2E-A9B1-ACCCFA41B206}"/>
              </a:ext>
            </a:extLst>
          </p:cNvPr>
          <p:cNvGrpSpPr/>
          <p:nvPr/>
        </p:nvGrpSpPr>
        <p:grpSpPr>
          <a:xfrm>
            <a:off x="4163852" y="2568070"/>
            <a:ext cx="1086462" cy="1086462"/>
            <a:chOff x="9396252" y="2873531"/>
            <a:chExt cx="1086462" cy="1086462"/>
          </a:xfrm>
        </p:grpSpPr>
        <p:sp>
          <p:nvSpPr>
            <p:cNvPr id="8" name="椭圆 7">
              <a:extLst>
                <a:ext uri="{FF2B5EF4-FFF2-40B4-BE49-F238E27FC236}">
                  <a16:creationId xmlns:a16="http://schemas.microsoft.com/office/drawing/2014/main" id="{A6D09B56-861C-4220-B802-609C2F2985F1}"/>
                </a:ext>
              </a:extLst>
            </p:cNvPr>
            <p:cNvSpPr/>
            <p:nvPr/>
          </p:nvSpPr>
          <p:spPr>
            <a:xfrm>
              <a:off x="9396252" y="2873531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文本框 9">
              <a:extLst>
                <a:ext uri="{FF2B5EF4-FFF2-40B4-BE49-F238E27FC236}">
                  <a16:creationId xmlns:a16="http://schemas.microsoft.com/office/drawing/2014/main" id="{154CB21D-4362-4065-A522-430F4817685E}"/>
                </a:ext>
              </a:extLst>
            </p:cNvPr>
            <p:cNvSpPr txBox="1"/>
            <p:nvPr/>
          </p:nvSpPr>
          <p:spPr>
            <a:xfrm>
              <a:off x="9539373" y="3046752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章</a:t>
              </a:r>
            </a:p>
          </p:txBody>
        </p:sp>
      </p:grpSp>
      <p:grpSp>
        <p:nvGrpSpPr>
          <p:cNvPr id="15" name="组合 14">
            <a:extLst>
              <a:ext uri="{FF2B5EF4-FFF2-40B4-BE49-F238E27FC236}">
                <a16:creationId xmlns:a16="http://schemas.microsoft.com/office/drawing/2014/main" id="{5160D62B-EDA3-46BD-9CEF-1CBF81D6AC7B}"/>
              </a:ext>
            </a:extLst>
          </p:cNvPr>
          <p:cNvGrpSpPr/>
          <p:nvPr/>
        </p:nvGrpSpPr>
        <p:grpSpPr>
          <a:xfrm>
            <a:off x="2513726" y="2580308"/>
            <a:ext cx="1086462" cy="1086462"/>
            <a:chOff x="7746126" y="2885769"/>
            <a:chExt cx="1086462" cy="1086462"/>
          </a:xfrm>
        </p:grpSpPr>
        <p:sp>
          <p:nvSpPr>
            <p:cNvPr id="7" name="椭圆 6">
              <a:extLst>
                <a:ext uri="{FF2B5EF4-FFF2-40B4-BE49-F238E27FC236}">
                  <a16:creationId xmlns:a16="http://schemas.microsoft.com/office/drawing/2014/main" id="{938F9EC2-0513-4232-880E-B823E9CF63CC}"/>
                </a:ext>
              </a:extLst>
            </p:cNvPr>
            <p:cNvSpPr/>
            <p:nvPr/>
          </p:nvSpPr>
          <p:spPr>
            <a:xfrm>
              <a:off x="7746126" y="2885769"/>
              <a:ext cx="1086462" cy="1086462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 w="76200">
              <a:solidFill>
                <a:srgbClr val="967758">
                  <a:alpha val="32000"/>
                </a:srgb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1" name="文本框 10">
              <a:extLst>
                <a:ext uri="{FF2B5EF4-FFF2-40B4-BE49-F238E27FC236}">
                  <a16:creationId xmlns:a16="http://schemas.microsoft.com/office/drawing/2014/main" id="{D5836CA3-DE2C-4891-98E0-A8299255B847}"/>
                </a:ext>
              </a:extLst>
            </p:cNvPr>
            <p:cNvSpPr txBox="1"/>
            <p:nvPr/>
          </p:nvSpPr>
          <p:spPr>
            <a:xfrm>
              <a:off x="7873977" y="3028266"/>
              <a:ext cx="800219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4800" dirty="0">
                  <a:solidFill>
                    <a:srgbClr val="9A826A"/>
                  </a:solidFill>
                  <a:cs typeface="+mn-ea"/>
                  <a:sym typeface="+mn-lt"/>
                </a:rPr>
                <a:t>肆</a:t>
              </a:r>
            </a:p>
          </p:txBody>
        </p:sp>
      </p:grpSp>
      <p:pic>
        <p:nvPicPr>
          <p:cNvPr id="12" name="图片 11">
            <a:extLst>
              <a:ext uri="{FF2B5EF4-FFF2-40B4-BE49-F238E27FC236}">
                <a16:creationId xmlns:a16="http://schemas.microsoft.com/office/drawing/2014/main" id="{A9738627-61CE-4C0A-808C-9AF3791AD59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434598" y="927100"/>
            <a:ext cx="209550" cy="2428875"/>
          </a:xfrm>
          <a:prstGeom prst="rect">
            <a:avLst/>
          </a:prstGeom>
        </p:spPr>
      </p:pic>
      <p:sp>
        <p:nvSpPr>
          <p:cNvPr id="13" name="文本框 12">
            <a:extLst>
              <a:ext uri="{FF2B5EF4-FFF2-40B4-BE49-F238E27FC236}">
                <a16:creationId xmlns:a16="http://schemas.microsoft.com/office/drawing/2014/main" id="{CD8CC12C-19F8-4088-9370-07AE2E678D81}"/>
              </a:ext>
            </a:extLst>
          </p:cNvPr>
          <p:cNvSpPr txBox="1"/>
          <p:nvPr/>
        </p:nvSpPr>
        <p:spPr>
          <a:xfrm>
            <a:off x="1806940" y="4194568"/>
            <a:ext cx="25781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>
                <a:solidFill>
                  <a:srgbClr val="9A826A"/>
                </a:solidFill>
                <a:cs typeface="+mn-ea"/>
                <a:sym typeface="+mn-lt"/>
              </a:rPr>
              <a:t>请替换文字内容，添加相关标题，修改文字内容，也可以直接复制你的内容到此。</a:t>
            </a:r>
          </a:p>
        </p:txBody>
      </p:sp>
    </p:spTree>
    <p:extLst>
      <p:ext uri="{BB962C8B-B14F-4D97-AF65-F5344CB8AC3E}">
        <p14:creationId xmlns:p14="http://schemas.microsoft.com/office/powerpoint/2010/main" val="203267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" name="组合 21">
            <a:extLst>
              <a:ext uri="{FF2B5EF4-FFF2-40B4-BE49-F238E27FC236}">
                <a16:creationId xmlns:a16="http://schemas.microsoft.com/office/drawing/2014/main" id="{A6C2A302-B798-408B-8D0C-3325E5B55A3A}"/>
              </a:ext>
            </a:extLst>
          </p:cNvPr>
          <p:cNvGrpSpPr/>
          <p:nvPr/>
        </p:nvGrpSpPr>
        <p:grpSpPr>
          <a:xfrm>
            <a:off x="466724" y="1124948"/>
            <a:ext cx="9226553" cy="927169"/>
            <a:chOff x="3409949" y="1250685"/>
            <a:chExt cx="9226553" cy="927169"/>
          </a:xfrm>
        </p:grpSpPr>
        <p:sp>
          <p:nvSpPr>
            <p:cNvPr id="23" name="矩形: 圆顶角 22">
              <a:extLst>
                <a:ext uri="{FF2B5EF4-FFF2-40B4-BE49-F238E27FC236}">
                  <a16:creationId xmlns:a16="http://schemas.microsoft.com/office/drawing/2014/main" id="{938B3557-0991-4A0F-B849-8E11856969F5}"/>
                </a:ext>
              </a:extLst>
            </p:cNvPr>
            <p:cNvSpPr/>
            <p:nvPr/>
          </p:nvSpPr>
          <p:spPr>
            <a:xfrm rot="16200000">
              <a:off x="7559641" y="-2899007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6B8172EF-0B84-4E52-845D-D6714D5B31E1}"/>
                </a:ext>
              </a:extLst>
            </p:cNvPr>
            <p:cNvSpPr txBox="1"/>
            <p:nvPr/>
          </p:nvSpPr>
          <p:spPr>
            <a:xfrm>
              <a:off x="3694196" y="1346971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25" name="文本框 24">
              <a:extLst>
                <a:ext uri="{FF2B5EF4-FFF2-40B4-BE49-F238E27FC236}">
                  <a16:creationId xmlns:a16="http://schemas.microsoft.com/office/drawing/2014/main" id="{457E3577-AFFC-42DC-9068-3AD494DB0182}"/>
                </a:ext>
              </a:extLst>
            </p:cNvPr>
            <p:cNvSpPr txBox="1"/>
            <p:nvPr/>
          </p:nvSpPr>
          <p:spPr>
            <a:xfrm>
              <a:off x="4778889" y="1417070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26" name="组合 25">
            <a:extLst>
              <a:ext uri="{FF2B5EF4-FFF2-40B4-BE49-F238E27FC236}">
                <a16:creationId xmlns:a16="http://schemas.microsoft.com/office/drawing/2014/main" id="{40CE87DD-A204-407F-B133-353D6E0979EE}"/>
              </a:ext>
            </a:extLst>
          </p:cNvPr>
          <p:cNvGrpSpPr/>
          <p:nvPr/>
        </p:nvGrpSpPr>
        <p:grpSpPr>
          <a:xfrm>
            <a:off x="1465323" y="2604829"/>
            <a:ext cx="9226553" cy="927169"/>
            <a:chOff x="2963923" y="2718560"/>
            <a:chExt cx="9226553" cy="927169"/>
          </a:xfrm>
        </p:grpSpPr>
        <p:sp>
          <p:nvSpPr>
            <p:cNvPr id="27" name="矩形: 圆顶角 26">
              <a:extLst>
                <a:ext uri="{FF2B5EF4-FFF2-40B4-BE49-F238E27FC236}">
                  <a16:creationId xmlns:a16="http://schemas.microsoft.com/office/drawing/2014/main" id="{5FC23CF7-6C16-4E5E-894C-750975076964}"/>
                </a:ext>
              </a:extLst>
            </p:cNvPr>
            <p:cNvSpPr/>
            <p:nvPr/>
          </p:nvSpPr>
          <p:spPr>
            <a:xfrm rot="16200000">
              <a:off x="7113615" y="-1431132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8" name="文本框 27">
              <a:extLst>
                <a:ext uri="{FF2B5EF4-FFF2-40B4-BE49-F238E27FC236}">
                  <a16:creationId xmlns:a16="http://schemas.microsoft.com/office/drawing/2014/main" id="{829101F3-636A-4F0E-9AEA-49CD738AB570}"/>
                </a:ext>
              </a:extLst>
            </p:cNvPr>
            <p:cNvSpPr txBox="1"/>
            <p:nvPr/>
          </p:nvSpPr>
          <p:spPr>
            <a:xfrm>
              <a:off x="3086783" y="2881968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29" name="文本框 28">
              <a:extLst>
                <a:ext uri="{FF2B5EF4-FFF2-40B4-BE49-F238E27FC236}">
                  <a16:creationId xmlns:a16="http://schemas.microsoft.com/office/drawing/2014/main" id="{49B8EE6E-4CB6-4B98-8B3B-BC6A5CC0A5F7}"/>
                </a:ext>
              </a:extLst>
            </p:cNvPr>
            <p:cNvSpPr txBox="1"/>
            <p:nvPr/>
          </p:nvSpPr>
          <p:spPr>
            <a:xfrm>
              <a:off x="4228695" y="2920534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30" name="组合 29">
            <a:extLst>
              <a:ext uri="{FF2B5EF4-FFF2-40B4-BE49-F238E27FC236}">
                <a16:creationId xmlns:a16="http://schemas.microsoft.com/office/drawing/2014/main" id="{7D1A2961-7359-4A3F-BA29-82EE15460327}"/>
              </a:ext>
            </a:extLst>
          </p:cNvPr>
          <p:cNvGrpSpPr/>
          <p:nvPr/>
        </p:nvGrpSpPr>
        <p:grpSpPr>
          <a:xfrm>
            <a:off x="723899" y="4026004"/>
            <a:ext cx="9226553" cy="927169"/>
            <a:chOff x="2222499" y="4139735"/>
            <a:chExt cx="9226553" cy="927169"/>
          </a:xfrm>
        </p:grpSpPr>
        <p:sp>
          <p:nvSpPr>
            <p:cNvPr id="31" name="矩形: 圆顶角 30">
              <a:extLst>
                <a:ext uri="{FF2B5EF4-FFF2-40B4-BE49-F238E27FC236}">
                  <a16:creationId xmlns:a16="http://schemas.microsoft.com/office/drawing/2014/main" id="{DB0C30AF-F4D5-47DE-B5B7-6238CEA60EE4}"/>
                </a:ext>
              </a:extLst>
            </p:cNvPr>
            <p:cNvSpPr/>
            <p:nvPr/>
          </p:nvSpPr>
          <p:spPr>
            <a:xfrm rot="16200000">
              <a:off x="6372191" y="-9957"/>
              <a:ext cx="927169" cy="9226553"/>
            </a:xfrm>
            <a:prstGeom prst="round2SameRect">
              <a:avLst>
                <a:gd name="adj1" fmla="val 50000"/>
                <a:gd name="adj2" fmla="val 0"/>
              </a:avLst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32" name="文本框 31">
              <a:extLst>
                <a:ext uri="{FF2B5EF4-FFF2-40B4-BE49-F238E27FC236}">
                  <a16:creationId xmlns:a16="http://schemas.microsoft.com/office/drawing/2014/main" id="{C4D9CDD8-918C-48C8-ABAE-F5696B5FE352}"/>
                </a:ext>
              </a:extLst>
            </p:cNvPr>
            <p:cNvSpPr txBox="1"/>
            <p:nvPr/>
          </p:nvSpPr>
          <p:spPr>
            <a:xfrm>
              <a:off x="2452466" y="42801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叁</a:t>
              </a:r>
            </a:p>
          </p:txBody>
        </p:sp>
        <p:sp>
          <p:nvSpPr>
            <p:cNvPr id="33" name="文本框 32">
              <a:extLst>
                <a:ext uri="{FF2B5EF4-FFF2-40B4-BE49-F238E27FC236}">
                  <a16:creationId xmlns:a16="http://schemas.microsoft.com/office/drawing/2014/main" id="{34A565E6-E052-4587-A3DA-C2ED2518F123}"/>
                </a:ext>
              </a:extLst>
            </p:cNvPr>
            <p:cNvSpPr txBox="1"/>
            <p:nvPr/>
          </p:nvSpPr>
          <p:spPr>
            <a:xfrm>
              <a:off x="3409948" y="4338709"/>
              <a:ext cx="521416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85E2A46F-353C-4E35-9225-A325F8BD861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246340" y="783344"/>
            <a:ext cx="2734157" cy="5497308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7C95D5F-2673-42FB-903A-B30DCFDB86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7878" y="4502501"/>
            <a:ext cx="9042400" cy="26342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3752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7C95D5F-2673-42FB-903A-B30DCFDB86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43324" y="1893412"/>
            <a:ext cx="10542280" cy="3071176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01679FB-0371-4D9C-BEC3-23553E35293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15529" y="2316449"/>
            <a:ext cx="5216908" cy="2937558"/>
          </a:xfrm>
          <a:prstGeom prst="rect">
            <a:avLst/>
          </a:prstGeom>
        </p:spPr>
      </p:pic>
      <p:grpSp>
        <p:nvGrpSpPr>
          <p:cNvPr id="19" name="组合 18">
            <a:extLst>
              <a:ext uri="{FF2B5EF4-FFF2-40B4-BE49-F238E27FC236}">
                <a16:creationId xmlns:a16="http://schemas.microsoft.com/office/drawing/2014/main" id="{818B68ED-7831-4152-AFE3-BE1646A090A8}"/>
              </a:ext>
            </a:extLst>
          </p:cNvPr>
          <p:cNvGrpSpPr/>
          <p:nvPr/>
        </p:nvGrpSpPr>
        <p:grpSpPr>
          <a:xfrm>
            <a:off x="1719127" y="869950"/>
            <a:ext cx="2717800" cy="4533900"/>
            <a:chOff x="7112000" y="1022281"/>
            <a:chExt cx="2717800" cy="4533900"/>
          </a:xfrm>
        </p:grpSpPr>
        <p:sp>
          <p:nvSpPr>
            <p:cNvPr id="20" name="矩形: 圆顶角 19">
              <a:extLst>
                <a:ext uri="{FF2B5EF4-FFF2-40B4-BE49-F238E27FC236}">
                  <a16:creationId xmlns:a16="http://schemas.microsoft.com/office/drawing/2014/main" id="{B978F221-CCB3-4D1D-9C93-16E7735541C7}"/>
                </a:ext>
              </a:extLst>
            </p:cNvPr>
            <p:cNvSpPr/>
            <p:nvPr/>
          </p:nvSpPr>
          <p:spPr>
            <a:xfrm>
              <a:off x="7112000" y="10222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34" name="直接连接符 33">
              <a:extLst>
                <a:ext uri="{FF2B5EF4-FFF2-40B4-BE49-F238E27FC236}">
                  <a16:creationId xmlns:a16="http://schemas.microsoft.com/office/drawing/2014/main" id="{8C6A6E06-C133-4403-AF8B-CFD67207522F}"/>
                </a:ext>
              </a:extLst>
            </p:cNvPr>
            <p:cNvCxnSpPr>
              <a:cxnSpLocks/>
            </p:cNvCxnSpPr>
            <p:nvPr/>
          </p:nvCxnSpPr>
          <p:spPr>
            <a:xfrm>
              <a:off x="7112000" y="18344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文本框 34">
              <a:extLst>
                <a:ext uri="{FF2B5EF4-FFF2-40B4-BE49-F238E27FC236}">
                  <a16:creationId xmlns:a16="http://schemas.microsoft.com/office/drawing/2014/main" id="{33E6E918-0675-4F2C-B61C-430051B540AE}"/>
                </a:ext>
              </a:extLst>
            </p:cNvPr>
            <p:cNvSpPr txBox="1"/>
            <p:nvPr/>
          </p:nvSpPr>
          <p:spPr>
            <a:xfrm>
              <a:off x="7301349" y="1265564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36" name="文本框 35">
              <a:extLst>
                <a:ext uri="{FF2B5EF4-FFF2-40B4-BE49-F238E27FC236}">
                  <a16:creationId xmlns:a16="http://schemas.microsoft.com/office/drawing/2014/main" id="{9A6C61BB-4174-48BC-BC0C-765D3CCB0411}"/>
                </a:ext>
              </a:extLst>
            </p:cNvPr>
            <p:cNvSpPr txBox="1"/>
            <p:nvPr/>
          </p:nvSpPr>
          <p:spPr>
            <a:xfrm>
              <a:off x="7251604" y="2268522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27934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pic>
        <p:nvPicPr>
          <p:cNvPr id="21" name="图片 20">
            <a:extLst>
              <a:ext uri="{FF2B5EF4-FFF2-40B4-BE49-F238E27FC236}">
                <a16:creationId xmlns:a16="http://schemas.microsoft.com/office/drawing/2014/main" id="{07C95D5F-2673-42FB-903A-B30DCFDB86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2316076" y="2183378"/>
            <a:ext cx="10542280" cy="307117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1B6FC6E9-BE49-4D9D-93A7-4B0DF3175225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74709" y="1420777"/>
            <a:ext cx="4629955" cy="3429000"/>
          </a:xfrm>
          <a:prstGeom prst="rect">
            <a:avLst/>
          </a:prstGeom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C960B133-678D-4B19-B887-9140A6FF0E8E}"/>
              </a:ext>
            </a:extLst>
          </p:cNvPr>
          <p:cNvGrpSpPr/>
          <p:nvPr/>
        </p:nvGrpSpPr>
        <p:grpSpPr>
          <a:xfrm>
            <a:off x="7357927" y="1016000"/>
            <a:ext cx="2717800" cy="4533900"/>
            <a:chOff x="7112000" y="1022281"/>
            <a:chExt cx="2717800" cy="4533900"/>
          </a:xfrm>
        </p:grpSpPr>
        <p:sp>
          <p:nvSpPr>
            <p:cNvPr id="13" name="矩形: 圆顶角 12">
              <a:extLst>
                <a:ext uri="{FF2B5EF4-FFF2-40B4-BE49-F238E27FC236}">
                  <a16:creationId xmlns:a16="http://schemas.microsoft.com/office/drawing/2014/main" id="{BFA0ECC5-F9D2-4ECE-B970-32FC3F92AE68}"/>
                </a:ext>
              </a:extLst>
            </p:cNvPr>
            <p:cNvSpPr/>
            <p:nvPr/>
          </p:nvSpPr>
          <p:spPr>
            <a:xfrm>
              <a:off x="7112000" y="1022281"/>
              <a:ext cx="2717800" cy="4533900"/>
            </a:xfrm>
            <a:prstGeom prst="round2Same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cxnSp>
          <p:nvCxnSpPr>
            <p:cNvPr id="14" name="直接连接符 13">
              <a:extLst>
                <a:ext uri="{FF2B5EF4-FFF2-40B4-BE49-F238E27FC236}">
                  <a16:creationId xmlns:a16="http://schemas.microsoft.com/office/drawing/2014/main" id="{E7020721-1F07-4327-AFEF-6DDE64D9CD24}"/>
                </a:ext>
              </a:extLst>
            </p:cNvPr>
            <p:cNvCxnSpPr>
              <a:cxnSpLocks/>
            </p:cNvCxnSpPr>
            <p:nvPr/>
          </p:nvCxnSpPr>
          <p:spPr>
            <a:xfrm>
              <a:off x="7112000" y="1834482"/>
              <a:ext cx="2717800" cy="0"/>
            </a:xfrm>
            <a:prstGeom prst="line">
              <a:avLst/>
            </a:prstGeom>
            <a:ln>
              <a:solidFill>
                <a:srgbClr val="9A826A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AA6ED80C-AED0-43F7-9C9B-C2D0FD0306AF}"/>
                </a:ext>
              </a:extLst>
            </p:cNvPr>
            <p:cNvSpPr txBox="1"/>
            <p:nvPr/>
          </p:nvSpPr>
          <p:spPr>
            <a:xfrm>
              <a:off x="7301349" y="1265564"/>
              <a:ext cx="2339102" cy="461665"/>
            </a:xfrm>
            <a:prstGeom prst="rect">
              <a:avLst/>
            </a:prstGeom>
            <a:noFill/>
          </p:spPr>
          <p:txBody>
            <a:bodyPr vert="horz" wrap="none" rtlCol="0">
              <a:spAutoFit/>
            </a:bodyPr>
            <a:lstStyle/>
            <a:p>
              <a:r>
                <a:rPr lang="zh-CN" altLang="en-US" sz="2400" dirty="0">
                  <a:solidFill>
                    <a:srgbClr val="9A826A"/>
                  </a:solidFill>
                  <a:cs typeface="+mn-ea"/>
                  <a:sym typeface="+mn-lt"/>
                </a:rPr>
                <a:t>请输入你的题目</a:t>
              </a:r>
            </a:p>
          </p:txBody>
        </p:sp>
        <p:sp>
          <p:nvSpPr>
            <p:cNvPr id="17" name="文本框 16">
              <a:extLst>
                <a:ext uri="{FF2B5EF4-FFF2-40B4-BE49-F238E27FC236}">
                  <a16:creationId xmlns:a16="http://schemas.microsoft.com/office/drawing/2014/main" id="{61D43A73-AEA5-424E-A699-59C0DDBE25CB}"/>
                </a:ext>
              </a:extLst>
            </p:cNvPr>
            <p:cNvSpPr txBox="1"/>
            <p:nvPr/>
          </p:nvSpPr>
          <p:spPr>
            <a:xfrm>
              <a:off x="7251604" y="2268522"/>
              <a:ext cx="2578196" cy="23544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请替换文字内容，添加相关标题，修改文字内容，也可以直接复制你的内容到此。请替换文字内容，添加相关标题，修改文字内容，也可以直接复制你的内容到此。</a:t>
              </a:r>
            </a:p>
            <a:p>
              <a:pPr>
                <a:lnSpc>
                  <a:spcPct val="150000"/>
                </a:lnSpc>
              </a:pPr>
              <a:endParaRPr lang="zh-CN" altLang="en-US" sz="1400" dirty="0">
                <a:solidFill>
                  <a:srgbClr val="9A826A"/>
                </a:solidFill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8525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grpSp>
        <p:nvGrpSpPr>
          <p:cNvPr id="5" name="组合 4">
            <a:extLst>
              <a:ext uri="{FF2B5EF4-FFF2-40B4-BE49-F238E27FC236}">
                <a16:creationId xmlns:a16="http://schemas.microsoft.com/office/drawing/2014/main" id="{6F87C6DA-D7B6-4C5A-A448-36751F3541FF}"/>
              </a:ext>
            </a:extLst>
          </p:cNvPr>
          <p:cNvGrpSpPr/>
          <p:nvPr/>
        </p:nvGrpSpPr>
        <p:grpSpPr>
          <a:xfrm>
            <a:off x="1135063" y="1422398"/>
            <a:ext cx="1912937" cy="3004033"/>
            <a:chOff x="1135063" y="1422398"/>
            <a:chExt cx="1912937" cy="3004033"/>
          </a:xfrm>
        </p:grpSpPr>
        <p:pic>
          <p:nvPicPr>
            <p:cNvPr id="4" name="图片 3">
              <a:extLst>
                <a:ext uri="{FF2B5EF4-FFF2-40B4-BE49-F238E27FC236}">
                  <a16:creationId xmlns:a16="http://schemas.microsoft.com/office/drawing/2014/main" id="{A0A5535F-98F3-40AF-B43F-933E3932DEB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35063" y="1422398"/>
              <a:ext cx="1912937" cy="1409139"/>
            </a:xfrm>
            <a:prstGeom prst="rect">
              <a:avLst/>
            </a:prstGeom>
          </p:spPr>
        </p:pic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C705466E-BCE0-4248-95AD-FCC399200ED2}"/>
                </a:ext>
              </a:extLst>
            </p:cNvPr>
            <p:cNvSpPr txBox="1"/>
            <p:nvPr/>
          </p:nvSpPr>
          <p:spPr>
            <a:xfrm>
              <a:off x="1427610" y="3226102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6" name="组合 5">
            <a:extLst>
              <a:ext uri="{FF2B5EF4-FFF2-40B4-BE49-F238E27FC236}">
                <a16:creationId xmlns:a16="http://schemas.microsoft.com/office/drawing/2014/main" id="{EE794F07-2FE4-4371-AAD3-A52F28751E6A}"/>
              </a:ext>
            </a:extLst>
          </p:cNvPr>
          <p:cNvGrpSpPr/>
          <p:nvPr/>
        </p:nvGrpSpPr>
        <p:grpSpPr>
          <a:xfrm>
            <a:off x="4925615" y="1422398"/>
            <a:ext cx="1912937" cy="3004338"/>
            <a:chOff x="4925615" y="1422398"/>
            <a:chExt cx="1912937" cy="3004338"/>
          </a:xfrm>
        </p:grpSpPr>
        <p:pic>
          <p:nvPicPr>
            <p:cNvPr id="18" name="图片 17">
              <a:extLst>
                <a:ext uri="{FF2B5EF4-FFF2-40B4-BE49-F238E27FC236}">
                  <a16:creationId xmlns:a16="http://schemas.microsoft.com/office/drawing/2014/main" id="{FBD24F92-C8A3-4E78-8867-196701BE7F4D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925615" y="1422398"/>
              <a:ext cx="1912937" cy="1409139"/>
            </a:xfrm>
            <a:prstGeom prst="rect">
              <a:avLst/>
            </a:prstGeom>
          </p:spPr>
        </p:pic>
        <p:sp>
          <p:nvSpPr>
            <p:cNvPr id="22" name="文本框 21">
              <a:extLst>
                <a:ext uri="{FF2B5EF4-FFF2-40B4-BE49-F238E27FC236}">
                  <a16:creationId xmlns:a16="http://schemas.microsoft.com/office/drawing/2014/main" id="{DB00F6CA-B58A-4354-82C5-591D56A0B7FD}"/>
                </a:ext>
              </a:extLst>
            </p:cNvPr>
            <p:cNvSpPr txBox="1"/>
            <p:nvPr/>
          </p:nvSpPr>
          <p:spPr>
            <a:xfrm>
              <a:off x="5219760" y="3226407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7" name="组合 6">
            <a:extLst>
              <a:ext uri="{FF2B5EF4-FFF2-40B4-BE49-F238E27FC236}">
                <a16:creationId xmlns:a16="http://schemas.microsoft.com/office/drawing/2014/main" id="{E59C8392-2F33-4783-BCBD-3A1424BCB0FF}"/>
              </a:ext>
            </a:extLst>
          </p:cNvPr>
          <p:cNvGrpSpPr/>
          <p:nvPr/>
        </p:nvGrpSpPr>
        <p:grpSpPr>
          <a:xfrm>
            <a:off x="8716168" y="1282700"/>
            <a:ext cx="1912937" cy="3118333"/>
            <a:chOff x="8716168" y="1282700"/>
            <a:chExt cx="1912937" cy="3118333"/>
          </a:xfrm>
        </p:grpSpPr>
        <p:pic>
          <p:nvPicPr>
            <p:cNvPr id="19" name="图片 18">
              <a:extLst>
                <a:ext uri="{FF2B5EF4-FFF2-40B4-BE49-F238E27FC236}">
                  <a16:creationId xmlns:a16="http://schemas.microsoft.com/office/drawing/2014/main" id="{6BE1D575-2853-44A1-A07E-C23FF589C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8716168" y="1282700"/>
              <a:ext cx="1912937" cy="1409139"/>
            </a:xfrm>
            <a:prstGeom prst="rect">
              <a:avLst/>
            </a:prstGeom>
          </p:spPr>
        </p:pic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44F3FAC4-5894-46B1-937E-C1E76F325AF8}"/>
                </a:ext>
              </a:extLst>
            </p:cNvPr>
            <p:cNvSpPr txBox="1"/>
            <p:nvPr/>
          </p:nvSpPr>
          <p:spPr>
            <a:xfrm>
              <a:off x="9050051" y="3200704"/>
              <a:ext cx="1245169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2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82312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" y="5254554"/>
            <a:ext cx="12190476" cy="1384127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3E8660D3-A44A-434B-B180-0640D334719C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8015" y="1096938"/>
            <a:ext cx="5490170" cy="3877473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grpSp>
        <p:nvGrpSpPr>
          <p:cNvPr id="12" name="组合 11">
            <a:extLst>
              <a:ext uri="{FF2B5EF4-FFF2-40B4-BE49-F238E27FC236}">
                <a16:creationId xmlns:a16="http://schemas.microsoft.com/office/drawing/2014/main" id="{4002B228-E263-47AD-BA17-74B6A8D3CA96}"/>
              </a:ext>
            </a:extLst>
          </p:cNvPr>
          <p:cNvGrpSpPr/>
          <p:nvPr/>
        </p:nvGrpSpPr>
        <p:grpSpPr>
          <a:xfrm>
            <a:off x="6365916" y="1044819"/>
            <a:ext cx="5676903" cy="1651000"/>
            <a:chOff x="419097" y="1257300"/>
            <a:chExt cx="5676903" cy="1651000"/>
          </a:xfrm>
        </p:grpSpPr>
        <p:sp>
          <p:nvSpPr>
            <p:cNvPr id="13" name="矩形: 圆角 12">
              <a:extLst>
                <a:ext uri="{FF2B5EF4-FFF2-40B4-BE49-F238E27FC236}">
                  <a16:creationId xmlns:a16="http://schemas.microsoft.com/office/drawing/2014/main" id="{C691185D-32E2-45E7-82A6-76C06ADDC2F6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4" name="文本框 13">
              <a:extLst>
                <a:ext uri="{FF2B5EF4-FFF2-40B4-BE49-F238E27FC236}">
                  <a16:creationId xmlns:a16="http://schemas.microsoft.com/office/drawing/2014/main" id="{35FF4B6D-F406-443F-A758-E7B324F94767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壹</a:t>
              </a: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id="{E5AFDCB1-8D25-4473-A566-796295CAD2B6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17" name="组合 16">
            <a:extLst>
              <a:ext uri="{FF2B5EF4-FFF2-40B4-BE49-F238E27FC236}">
                <a16:creationId xmlns:a16="http://schemas.microsoft.com/office/drawing/2014/main" id="{66C993E2-499F-4DC1-9FAF-F3498EDEA1F9}"/>
              </a:ext>
            </a:extLst>
          </p:cNvPr>
          <p:cNvGrpSpPr/>
          <p:nvPr/>
        </p:nvGrpSpPr>
        <p:grpSpPr>
          <a:xfrm>
            <a:off x="6365916" y="2365305"/>
            <a:ext cx="5676903" cy="1651000"/>
            <a:chOff x="419097" y="1257300"/>
            <a:chExt cx="5676903" cy="1651000"/>
          </a:xfrm>
        </p:grpSpPr>
        <p:sp>
          <p:nvSpPr>
            <p:cNvPr id="18" name="矩形: 圆角 17">
              <a:extLst>
                <a:ext uri="{FF2B5EF4-FFF2-40B4-BE49-F238E27FC236}">
                  <a16:creationId xmlns:a16="http://schemas.microsoft.com/office/drawing/2014/main" id="{A2102AD8-E4FE-4552-AC02-D927A69334F9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9" name="文本框 18">
              <a:extLst>
                <a:ext uri="{FF2B5EF4-FFF2-40B4-BE49-F238E27FC236}">
                  <a16:creationId xmlns:a16="http://schemas.microsoft.com/office/drawing/2014/main" id="{6F80359B-F29B-402D-987C-D20DAC34AB57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贰</a:t>
              </a:r>
            </a:p>
          </p:txBody>
        </p:sp>
        <p:sp>
          <p:nvSpPr>
            <p:cNvPr id="20" name="文本框 19">
              <a:extLst>
                <a:ext uri="{FF2B5EF4-FFF2-40B4-BE49-F238E27FC236}">
                  <a16:creationId xmlns:a16="http://schemas.microsoft.com/office/drawing/2014/main" id="{2D27E96B-1480-4F48-BC47-A4F3E62F1A8D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id="{337052D0-5D86-47A0-AC68-BE5AFE2D74D6}"/>
              </a:ext>
            </a:extLst>
          </p:cNvPr>
          <p:cNvGrpSpPr/>
          <p:nvPr/>
        </p:nvGrpSpPr>
        <p:grpSpPr>
          <a:xfrm>
            <a:off x="6313236" y="3500638"/>
            <a:ext cx="5676903" cy="1651000"/>
            <a:chOff x="419097" y="1257300"/>
            <a:chExt cx="5676903" cy="1651000"/>
          </a:xfrm>
        </p:grpSpPr>
        <p:sp>
          <p:nvSpPr>
            <p:cNvPr id="22" name="矩形: 圆角 21">
              <a:extLst>
                <a:ext uri="{FF2B5EF4-FFF2-40B4-BE49-F238E27FC236}">
                  <a16:creationId xmlns:a16="http://schemas.microsoft.com/office/drawing/2014/main" id="{4670C0AC-C936-42B6-B909-D93304F8168F}"/>
                </a:ext>
              </a:extLst>
            </p:cNvPr>
            <p:cNvSpPr/>
            <p:nvPr/>
          </p:nvSpPr>
          <p:spPr>
            <a:xfrm>
              <a:off x="419097" y="1257300"/>
              <a:ext cx="5676903" cy="1651000"/>
            </a:xfrm>
            <a:prstGeom prst="roundRect">
              <a:avLst/>
            </a:prstGeom>
            <a:gradFill flip="none" rotWithShape="1">
              <a:gsLst>
                <a:gs pos="0">
                  <a:schemeClr val="bg1"/>
                </a:gs>
                <a:gs pos="100000">
                  <a:schemeClr val="bg1">
                    <a:alpha val="0"/>
                  </a:schemeClr>
                </a:gs>
              </a:gsLst>
              <a:lin ang="5400000" scaled="1"/>
              <a:tileRect/>
            </a:gradFill>
            <a:ln w="19050">
              <a:gradFill>
                <a:gsLst>
                  <a:gs pos="35000">
                    <a:srgbClr val="D4CAC0"/>
                  </a:gs>
                  <a:gs pos="100000">
                    <a:schemeClr val="bg1">
                      <a:alpha val="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23" name="文本框 22">
              <a:extLst>
                <a:ext uri="{FF2B5EF4-FFF2-40B4-BE49-F238E27FC236}">
                  <a16:creationId xmlns:a16="http://schemas.microsoft.com/office/drawing/2014/main" id="{1A4E3B55-8E0C-4D5E-BFEE-900809D65F72}"/>
                </a:ext>
              </a:extLst>
            </p:cNvPr>
            <p:cNvSpPr txBox="1"/>
            <p:nvPr/>
          </p:nvSpPr>
          <p:spPr>
            <a:xfrm>
              <a:off x="587412" y="1333553"/>
              <a:ext cx="646331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600" dirty="0">
                  <a:solidFill>
                    <a:srgbClr val="BBAB9B"/>
                  </a:solidFill>
                  <a:cs typeface="+mn-ea"/>
                  <a:sym typeface="+mn-lt"/>
                </a:rPr>
                <a:t>叁</a:t>
              </a:r>
            </a:p>
          </p:txBody>
        </p:sp>
        <p:sp>
          <p:nvSpPr>
            <p:cNvPr id="24" name="文本框 23">
              <a:extLst>
                <a:ext uri="{FF2B5EF4-FFF2-40B4-BE49-F238E27FC236}">
                  <a16:creationId xmlns:a16="http://schemas.microsoft.com/office/drawing/2014/main" id="{179053F1-36D3-4C13-A704-9F9C14919F80}"/>
                </a:ext>
              </a:extLst>
            </p:cNvPr>
            <p:cNvSpPr txBox="1"/>
            <p:nvPr/>
          </p:nvSpPr>
          <p:spPr>
            <a:xfrm>
              <a:off x="1562101" y="1395109"/>
              <a:ext cx="4051300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400" dirty="0">
                  <a:solidFill>
                    <a:srgbClr val="9A826A"/>
                  </a:solidFill>
                  <a:cs typeface="+mn-ea"/>
                  <a:sym typeface="+mn-lt"/>
                </a:rPr>
                <a:t>请替换文字内容，添加相关标题，修改文字内容，也可以直接复制你的内容到此。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37779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5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图片 26">
            <a:extLst>
              <a:ext uri="{FF2B5EF4-FFF2-40B4-BE49-F238E27FC236}">
                <a16:creationId xmlns:a16="http://schemas.microsoft.com/office/drawing/2014/main" id="{CFC52D7B-C2A1-4962-B556-7EFF48988C1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1825624"/>
            <a:ext cx="10806144" cy="314804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979C654D-4F54-4483-A7A6-D646A74D87F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4864698"/>
            <a:ext cx="12190476" cy="138412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:a16="http://schemas.microsoft.com/office/drawing/2014/main" id="{9DA5DD17-89F4-448B-B03C-DAE75E918F0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17662" y="749299"/>
            <a:ext cx="1209675" cy="1076325"/>
          </a:xfrm>
          <a:prstGeom prst="rect">
            <a:avLst/>
          </a:prstGeom>
        </p:spPr>
      </p:pic>
      <p:pic>
        <p:nvPicPr>
          <p:cNvPr id="11" name="图片 10">
            <a:extLst>
              <a:ext uri="{FF2B5EF4-FFF2-40B4-BE49-F238E27FC236}">
                <a16:creationId xmlns:a16="http://schemas.microsoft.com/office/drawing/2014/main" id="{C13E8B18-163D-4306-AB83-6306A91C4B63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434" y="362019"/>
            <a:ext cx="3187565" cy="1631284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5CB82FE-C508-4A8D-AFF2-86D06E4D3E55}"/>
              </a:ext>
            </a:extLst>
          </p:cNvPr>
          <p:cNvSpPr txBox="1"/>
          <p:nvPr/>
        </p:nvSpPr>
        <p:spPr>
          <a:xfrm>
            <a:off x="4356100" y="2332402"/>
            <a:ext cx="4889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dirty="0">
                <a:solidFill>
                  <a:schemeClr val="bg1"/>
                </a:solidFill>
                <a:cs typeface="+mn-ea"/>
                <a:sym typeface="+mn-lt"/>
              </a:rPr>
              <a:t>谢谢聆听</a:t>
            </a: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id="{633157FE-E1F1-4E7F-B471-E068DA364DB4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4042"/>
          <a:stretch/>
        </p:blipFill>
        <p:spPr>
          <a:xfrm>
            <a:off x="5969000" y="0"/>
            <a:ext cx="520187" cy="2430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367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淡雅中国风读书分享会PPT模板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g22t2vam">
      <a:majorFont>
        <a:latin typeface="Arial" panose="020F0302020204030204"/>
        <a:ea typeface="华文隶书"/>
        <a:cs typeface=""/>
      </a:majorFont>
      <a:minorFont>
        <a:latin typeface="Arial" panose="020F0502020204030204"/>
        <a:ea typeface="华文隶书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1642</Words>
  <Application>Microsoft Office PowerPoint</Application>
  <PresentationFormat>宽屏</PresentationFormat>
  <Paragraphs>143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29" baseType="lpstr">
      <vt:lpstr>等线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淡雅中国风读书分享会PPT模板</dc:title>
  <dc:creator>第一PPT</dc:creator>
  <cp:keywords>www.1ppt.com</cp:keywords>
  <dc:description>www.1ppt.com</dc:description>
  <cp:lastModifiedBy>Administrator</cp:lastModifiedBy>
  <cp:revision>25</cp:revision>
  <dcterms:created xsi:type="dcterms:W3CDTF">2019-09-21T04:57:01Z</dcterms:created>
  <dcterms:modified xsi:type="dcterms:W3CDTF">2020-02-29T01:39:56Z</dcterms:modified>
</cp:coreProperties>
</file>