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rts/chart3.xml" ContentType="application/vnd.openxmlformats-officedocument.drawingml.chart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sldIdLst>
    <p:sldId id="256" r:id="rId2"/>
    <p:sldId id="328" r:id="rId3"/>
    <p:sldId id="357" r:id="rId4"/>
    <p:sldId id="361" r:id="rId5"/>
    <p:sldId id="349" r:id="rId6"/>
    <p:sldId id="354" r:id="rId7"/>
    <p:sldId id="359" r:id="rId8"/>
    <p:sldId id="323" r:id="rId9"/>
    <p:sldId id="351" r:id="rId10"/>
    <p:sldId id="306" r:id="rId11"/>
    <p:sldId id="342" r:id="rId12"/>
    <p:sldId id="258" r:id="rId13"/>
    <p:sldId id="264" r:id="rId14"/>
    <p:sldId id="263" r:id="rId15"/>
    <p:sldId id="266" r:id="rId16"/>
    <p:sldId id="265" r:id="rId17"/>
    <p:sldId id="271" r:id="rId18"/>
    <p:sldId id="269" r:id="rId19"/>
    <p:sldId id="272" r:id="rId20"/>
    <p:sldId id="274" r:id="rId21"/>
    <p:sldId id="276" r:id="rId22"/>
    <p:sldId id="278" r:id="rId23"/>
    <p:sldId id="281" r:id="rId24"/>
    <p:sldId id="282" r:id="rId25"/>
    <p:sldId id="280" r:id="rId26"/>
    <p:sldId id="285" r:id="rId27"/>
    <p:sldId id="287" r:id="rId28"/>
    <p:sldId id="318" r:id="rId29"/>
    <p:sldId id="310" r:id="rId30"/>
    <p:sldId id="317" r:id="rId31"/>
    <p:sldId id="322" r:id="rId32"/>
    <p:sldId id="260" r:id="rId33"/>
  </p:sldIdLst>
  <p:sldSz cx="12192000" cy="6858000"/>
  <p:notesSz cx="6858000" cy="91440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0B31"/>
    <a:srgbClr val="0989B1"/>
    <a:srgbClr val="ECF0F1"/>
    <a:srgbClr val="7F8C8D"/>
    <a:srgbClr val="E74C3C"/>
    <a:srgbClr val="94B155"/>
    <a:srgbClr val="3D9FAC"/>
    <a:srgbClr val="FEB834"/>
    <a:srgbClr val="5B4470"/>
    <a:srgbClr val="D756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31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-187" y="-14"/>
      </p:cViewPr>
      <p:guideLst>
        <p:guide orient="horz" pos="2160"/>
        <p:guide orient="horz" pos="3888"/>
        <p:guide orient="horz" pos="1008"/>
        <p:guide orient="horz" pos="696"/>
        <p:guide orient="horz" pos="3142"/>
        <p:guide pos="3822"/>
        <p:guide pos="384"/>
        <p:guide pos="3147"/>
        <p:guide pos="7296"/>
        <p:guide pos="71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795E-2"/>
          <c:y val="0.18580661817187799"/>
          <c:w val="0.899307268039792"/>
          <c:h val="0.69640419748211801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19050" cap="rnd" cmpd="sng" algn="ctr">
              <a:solidFill>
                <a:schemeClr val="accent6"/>
              </a:solidFill>
              <a:prstDash val="solid"/>
              <a:round/>
            </a:ln>
          </c:spPr>
          <c:marker>
            <c:symbol val="circle"/>
            <c:size val="8"/>
            <c:spPr>
              <a:solidFill>
                <a:schemeClr val="bg1">
                  <a:lumMod val="95000"/>
                </a:schemeClr>
              </a:solidFill>
              <a:ln w="6350" cap="flat" cmpd="sng" algn="ctr">
                <a:solidFill>
                  <a:schemeClr val="accent6"/>
                </a:solidFill>
                <a:prstDash val="solid"/>
                <a:bevel/>
              </a:ln>
            </c:spPr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3111168"/>
        <c:axId val="458074368"/>
      </c:lineChart>
      <c:catAx>
        <c:axId val="4531111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58074368"/>
        <c:crosses val="autoZero"/>
        <c:auto val="1"/>
        <c:lblAlgn val="ctr"/>
        <c:lblOffset val="100"/>
        <c:noMultiLvlLbl val="0"/>
      </c:catAx>
      <c:valAx>
        <c:axId val="458074368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</c:spPr>
        </c:majorGridlines>
        <c:numFmt formatCode="[$$-1009]#,##0.00" sourceLinked="0"/>
        <c:majorTickMark val="in"/>
        <c:minorTickMark val="in"/>
        <c:tickLblPos val="low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53111168"/>
        <c:crosses val="autoZero"/>
        <c:crossBetween val="between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lang="zh-CN" sz="1800"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175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65000"/>
                  <a:lumOff val="35000"/>
                </a:schemeClr>
              </a:solidFill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31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3175">
                <a:solidFill>
                  <a:schemeClr val="accent6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1683072"/>
        <c:axId val="131684992"/>
      </c:lineChart>
      <c:catAx>
        <c:axId val="131683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31684992"/>
        <c:crosses val="autoZero"/>
        <c:auto val="1"/>
        <c:lblAlgn val="ctr"/>
        <c:lblOffset val="100"/>
        <c:noMultiLvlLbl val="0"/>
      </c:catAx>
      <c:valAx>
        <c:axId val="131684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31683072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75305984"/>
        <c:axId val="275307520"/>
      </c:barChart>
      <c:catAx>
        <c:axId val="275305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75307520"/>
        <c:crosses val="autoZero"/>
        <c:auto val="1"/>
        <c:lblAlgn val="ctr"/>
        <c:lblOffset val="100"/>
        <c:noMultiLvlLbl val="0"/>
      </c:catAx>
      <c:valAx>
        <c:axId val="275307520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305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000" b="1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Open Sans" panose="020B0606030504020204" pitchFamily="34" charset="0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83A066-C6CC-44EF-8A1B-8656B056071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28D21-2707-4CA8-BBC0-E072FA1B7B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30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1"/>
          <p:cNvSpPr txBox="1"/>
          <p:nvPr userDrawn="1"/>
        </p:nvSpPr>
        <p:spPr>
          <a:xfrm>
            <a:off x="5154201" y="49161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 userDrawn="1"/>
        </p:nvSpPr>
        <p:spPr>
          <a:xfrm>
            <a:off x="4366330" y="94739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New Produ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7"/>
          <p:cNvSpPr>
            <a:spLocks noGrp="1"/>
          </p:cNvSpPr>
          <p:nvPr>
            <p:ph type="pic" sz="quarter" idx="10"/>
          </p:nvPr>
        </p:nvSpPr>
        <p:spPr>
          <a:xfrm>
            <a:off x="914400" y="1603375"/>
            <a:ext cx="3286125" cy="21701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7" name="Picture Placeholder 47"/>
          <p:cNvSpPr>
            <a:spLocks noGrp="1"/>
          </p:cNvSpPr>
          <p:nvPr>
            <p:ph type="pic" sz="quarter" idx="11"/>
          </p:nvPr>
        </p:nvSpPr>
        <p:spPr>
          <a:xfrm>
            <a:off x="4452605" y="1603375"/>
            <a:ext cx="3286125" cy="21701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8" name="Picture Placeholder 47"/>
          <p:cNvSpPr>
            <a:spLocks noGrp="1"/>
          </p:cNvSpPr>
          <p:nvPr>
            <p:ph type="pic" sz="quarter" idx="12"/>
          </p:nvPr>
        </p:nvSpPr>
        <p:spPr>
          <a:xfrm>
            <a:off x="7990810" y="1609067"/>
            <a:ext cx="3286125" cy="21701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57"/>
          <p:cNvSpPr>
            <a:spLocks noEditPoints="1"/>
          </p:cNvSpPr>
          <p:nvPr/>
        </p:nvSpPr>
        <p:spPr bwMode="auto">
          <a:xfrm>
            <a:off x="4996411" y="2687925"/>
            <a:ext cx="732473" cy="850612"/>
          </a:xfrm>
          <a:custGeom>
            <a:avLst/>
            <a:gdLst>
              <a:gd name="T0" fmla="*/ 54 w 76"/>
              <a:gd name="T1" fmla="*/ 0 h 88"/>
              <a:gd name="T2" fmla="*/ 14 w 76"/>
              <a:gd name="T3" fmla="*/ 28 h 88"/>
              <a:gd name="T4" fmla="*/ 17 w 76"/>
              <a:gd name="T5" fmla="*/ 65 h 88"/>
              <a:gd name="T6" fmla="*/ 49 w 76"/>
              <a:gd name="T7" fmla="*/ 27 h 88"/>
              <a:gd name="T8" fmla="*/ 33 w 76"/>
              <a:gd name="T9" fmla="*/ 74 h 88"/>
              <a:gd name="T10" fmla="*/ 70 w 76"/>
              <a:gd name="T11" fmla="*/ 57 h 88"/>
              <a:gd name="T12" fmla="*/ 54 w 76"/>
              <a:gd name="T13" fmla="*/ 0 h 88"/>
              <a:gd name="T14" fmla="*/ 4 w 76"/>
              <a:gd name="T15" fmla="*/ 78 h 88"/>
              <a:gd name="T16" fmla="*/ 10 w 76"/>
              <a:gd name="T17" fmla="*/ 83 h 88"/>
              <a:gd name="T18" fmla="*/ 47 w 76"/>
              <a:gd name="T19" fmla="*/ 41 h 88"/>
              <a:gd name="T20" fmla="*/ 4 w 76"/>
              <a:gd name="T21" fmla="*/ 7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" h="88">
                <a:moveTo>
                  <a:pt x="54" y="0"/>
                </a:moveTo>
                <a:cubicBezTo>
                  <a:pt x="41" y="23"/>
                  <a:pt x="30" y="12"/>
                  <a:pt x="14" y="28"/>
                </a:cubicBezTo>
                <a:cubicBezTo>
                  <a:pt x="0" y="42"/>
                  <a:pt x="5" y="59"/>
                  <a:pt x="17" y="65"/>
                </a:cubicBezTo>
                <a:cubicBezTo>
                  <a:pt x="28" y="59"/>
                  <a:pt x="40" y="46"/>
                  <a:pt x="49" y="27"/>
                </a:cubicBezTo>
                <a:cubicBezTo>
                  <a:pt x="49" y="27"/>
                  <a:pt x="57" y="51"/>
                  <a:pt x="33" y="74"/>
                </a:cubicBezTo>
                <a:cubicBezTo>
                  <a:pt x="45" y="88"/>
                  <a:pt x="64" y="79"/>
                  <a:pt x="70" y="57"/>
                </a:cubicBezTo>
                <a:cubicBezTo>
                  <a:pt x="76" y="33"/>
                  <a:pt x="60" y="9"/>
                  <a:pt x="54" y="0"/>
                </a:cubicBezTo>
                <a:close/>
                <a:moveTo>
                  <a:pt x="4" y="78"/>
                </a:moveTo>
                <a:cubicBezTo>
                  <a:pt x="4" y="78"/>
                  <a:pt x="5" y="83"/>
                  <a:pt x="10" y="83"/>
                </a:cubicBezTo>
                <a:cubicBezTo>
                  <a:pt x="15" y="83"/>
                  <a:pt x="36" y="71"/>
                  <a:pt x="47" y="41"/>
                </a:cubicBezTo>
                <a:cubicBezTo>
                  <a:pt x="30" y="70"/>
                  <a:pt x="6" y="78"/>
                  <a:pt x="4" y="78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89486" y="4988817"/>
            <a:ext cx="31999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PROFESSIONAL ULTIMATE PRESENTATION </a:t>
            </a:r>
          </a:p>
          <a:p>
            <a:pPr algn="ctr"/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TEMPLATE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067755" y="5535250"/>
            <a:ext cx="443376" cy="45720"/>
            <a:chOff x="5874311" y="5185093"/>
            <a:chExt cx="443376" cy="45720"/>
          </a:xfrm>
          <a:solidFill>
            <a:schemeClr val="accent6"/>
          </a:solidFill>
        </p:grpSpPr>
        <p:sp>
          <p:nvSpPr>
            <p:cNvPr id="7" name="Rectangle 6"/>
            <p:cNvSpPr/>
            <p:nvPr/>
          </p:nvSpPr>
          <p:spPr>
            <a:xfrm>
              <a:off x="5874311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991623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108935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226247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11" name="图片 10" descr="tim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2040" y="673735"/>
            <a:ext cx="2907030" cy="2865120"/>
          </a:xfrm>
          <a:prstGeom prst="rect">
            <a:avLst/>
          </a:prstGeom>
        </p:spPr>
      </p:pic>
      <p:sp>
        <p:nvSpPr>
          <p:cNvPr id="50" name="TextBox 4"/>
          <p:cNvSpPr txBox="1"/>
          <p:nvPr/>
        </p:nvSpPr>
        <p:spPr>
          <a:xfrm>
            <a:off x="2968308" y="3625340"/>
            <a:ext cx="56380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zh-CN" altLang="en-US" sz="4800" b="1" kern="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职工</a:t>
            </a:r>
            <a:r>
              <a:rPr lang="zh-CN" altLang="en-US" sz="4800" b="1" kern="0" dirty="0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会会徽</a:t>
            </a:r>
            <a:r>
              <a:rPr lang="en-US" altLang="zh-CN" sz="4800" b="1" kern="0" dirty="0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PPT</a:t>
            </a:r>
            <a:r>
              <a:rPr lang="zh-CN" altLang="en-US" sz="4800" b="1" kern="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模板</a:t>
            </a:r>
          </a:p>
        </p:txBody>
      </p:sp>
      <p:sp>
        <p:nvSpPr>
          <p:cNvPr id="12" name="TextBox 4"/>
          <p:cNvSpPr txBox="1"/>
          <p:nvPr/>
        </p:nvSpPr>
        <p:spPr>
          <a:xfrm>
            <a:off x="3772938" y="4324475"/>
            <a:ext cx="503301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lang="zh-CN" altLang="en-US" sz="2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Working summary template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">
        <p:blinds dir="vert"/>
      </p:transition>
    </mc:Choice>
    <mc:Fallback xmlns="">
      <p:transition spd="slow" advClick="0" advTm="1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72"/>
          <p:cNvSpPr>
            <a:spLocks noEditPoints="1"/>
          </p:cNvSpPr>
          <p:nvPr/>
        </p:nvSpPr>
        <p:spPr bwMode="auto">
          <a:xfrm rot="17613237">
            <a:off x="-615950" y="2837180"/>
            <a:ext cx="2728595" cy="1938020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rgbClr val="878787">
              <a:alpha val="45000"/>
            </a:srgbClr>
          </a:solidFill>
          <a:ln>
            <a:noFill/>
          </a:ln>
        </p:spPr>
        <p:txBody>
          <a:bodyPr vert="horz" wrap="square" lIns="68570" tIns="34285" rIns="68570" bIns="34285" numCol="1" anchor="t" anchorCtr="0" compatLnSpc="1"/>
          <a:lstStyle/>
          <a:p>
            <a:pPr defTabSz="913765">
              <a:defRPr/>
            </a:pPr>
            <a:endParaRPr lang="id-ID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Freeform 72"/>
          <p:cNvSpPr>
            <a:spLocks noEditPoints="1"/>
          </p:cNvSpPr>
          <p:nvPr/>
        </p:nvSpPr>
        <p:spPr bwMode="auto">
          <a:xfrm>
            <a:off x="-733425" y="4159885"/>
            <a:ext cx="3867150" cy="2746375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rgbClr val="878787">
              <a:alpha val="45000"/>
            </a:srgbClr>
          </a:solidFill>
          <a:ln>
            <a:noFill/>
          </a:ln>
        </p:spPr>
        <p:txBody>
          <a:bodyPr vert="horz" wrap="square" lIns="68570" tIns="34285" rIns="68570" bIns="34285" numCol="1" anchor="t" anchorCtr="0" compatLnSpc="1"/>
          <a:lstStyle/>
          <a:p>
            <a:pPr defTabSz="913765">
              <a:defRPr/>
            </a:pPr>
            <a:endParaRPr lang="id-ID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Group 24"/>
          <p:cNvGrpSpPr/>
          <p:nvPr/>
        </p:nvGrpSpPr>
        <p:grpSpPr>
          <a:xfrm>
            <a:off x="5334717" y="454779"/>
            <a:ext cx="2011680" cy="1448131"/>
            <a:chOff x="3379437" y="2315715"/>
            <a:chExt cx="2682241" cy="1930844"/>
          </a:xfrm>
        </p:grpSpPr>
        <p:sp>
          <p:nvSpPr>
            <p:cNvPr id="50" name="TextBox 4"/>
            <p:cNvSpPr txBox="1"/>
            <p:nvPr/>
          </p:nvSpPr>
          <p:spPr>
            <a:xfrm>
              <a:off x="3379437" y="2315715"/>
              <a:ext cx="2682241" cy="11658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13765">
                <a:defRPr/>
              </a:pPr>
              <a:r>
                <a:rPr lang="zh-CN" altLang="en-US" sz="4800" b="1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目录页</a:t>
              </a:r>
              <a:endParaRPr lang="vi-VN" altLang="zh-CN" sz="2400" kern="0">
                <a:solidFill>
                  <a:srgbClr val="C00000"/>
                </a:solidFill>
                <a:latin typeface="Roboto"/>
                <a:ea typeface="微软雅黑" panose="020B0503020204020204" pitchFamily="34" charset="-122"/>
              </a:endParaRPr>
            </a:p>
          </p:txBody>
        </p:sp>
        <p:sp>
          <p:nvSpPr>
            <p:cNvPr id="51" name="TextBox 5"/>
            <p:cNvSpPr txBox="1"/>
            <p:nvPr/>
          </p:nvSpPr>
          <p:spPr>
            <a:xfrm>
              <a:off x="3985791" y="3776658"/>
              <a:ext cx="413174" cy="4699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3765">
                <a:defRPr/>
              </a:pPr>
              <a:endParaRPr lang="zh-CN" altLang="en-US" sz="1600" kern="0" spc="600" dirty="0">
                <a:solidFill>
                  <a:srgbClr val="87878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Oval 34"/>
          <p:cNvSpPr/>
          <p:nvPr/>
        </p:nvSpPr>
        <p:spPr>
          <a:xfrm>
            <a:off x="6010261" y="2319836"/>
            <a:ext cx="684333" cy="684333"/>
          </a:xfrm>
          <a:prstGeom prst="ellips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  <p:txBody>
          <a:bodyPr lIns="68570" tIns="34285" rIns="68570" bIns="34285" rtlCol="0" anchor="ctr"/>
          <a:lstStyle/>
          <a:p>
            <a:pPr algn="ctr" defTabSz="913765">
              <a:defRPr/>
            </a:pPr>
            <a:endParaRPr lang="id-ID" sz="3600" ker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6"/>
          <p:cNvSpPr txBox="1"/>
          <p:nvPr/>
        </p:nvSpPr>
        <p:spPr>
          <a:xfrm>
            <a:off x="6764085" y="2527775"/>
            <a:ext cx="2087731" cy="315461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Oval 43"/>
          <p:cNvSpPr/>
          <p:nvPr/>
        </p:nvSpPr>
        <p:spPr>
          <a:xfrm>
            <a:off x="6010261" y="3280857"/>
            <a:ext cx="684333" cy="684333"/>
          </a:xfrm>
          <a:prstGeom prst="ellips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  <p:txBody>
          <a:bodyPr lIns="68570" tIns="34285" rIns="68570" bIns="34285" rtlCol="0" anchor="ctr"/>
          <a:lstStyle/>
          <a:p>
            <a:pPr algn="ctr" defTabSz="913765">
              <a:defRPr/>
            </a:pPr>
            <a:endParaRPr lang="id-ID" sz="3600" ker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19"/>
          <p:cNvSpPr txBox="1"/>
          <p:nvPr/>
        </p:nvSpPr>
        <p:spPr>
          <a:xfrm>
            <a:off x="3813505" y="3559605"/>
            <a:ext cx="2087731" cy="315461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>
            <a:defPPr>
              <a:defRPr lang="zh-CN"/>
            </a:defPPr>
            <a:lvl1pPr marR="0" lvl="0" indent="0" defTabSz="-63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kern="0" cap="none" spc="0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 Light" panose="020F0302020204030204" pitchFamily="34" charset="0"/>
              </a:defRPr>
            </a:lvl1pPr>
          </a:lstStyle>
          <a:p>
            <a:pPr defTabSz="913765">
              <a:defRPr/>
            </a:pPr>
            <a:r>
              <a:rPr lang="zh-CN" altLang="en-US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altLang="zh-CN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5" name="Straight Connector 45"/>
          <p:cNvCxnSpPr/>
          <p:nvPr/>
        </p:nvCxnSpPr>
        <p:spPr>
          <a:xfrm>
            <a:off x="6352427" y="2996139"/>
            <a:ext cx="0" cy="27000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sp>
        <p:nvSpPr>
          <p:cNvPr id="66" name="Oval 32"/>
          <p:cNvSpPr/>
          <p:nvPr/>
        </p:nvSpPr>
        <p:spPr>
          <a:xfrm>
            <a:off x="6010261" y="4224599"/>
            <a:ext cx="684333" cy="684333"/>
          </a:xfrm>
          <a:prstGeom prst="ellips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  <p:txBody>
          <a:bodyPr lIns="68570" tIns="34285" rIns="68570" bIns="34285" rtlCol="0" anchor="ctr"/>
          <a:lstStyle/>
          <a:p>
            <a:pPr algn="ctr" defTabSz="913765">
              <a:defRPr/>
            </a:pPr>
            <a:endParaRPr lang="id-ID" sz="3600" ker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22"/>
          <p:cNvSpPr txBox="1"/>
          <p:nvPr/>
        </p:nvSpPr>
        <p:spPr>
          <a:xfrm>
            <a:off x="6764085" y="4550774"/>
            <a:ext cx="2087731" cy="315461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>
            <a:defPPr>
              <a:defRPr lang="zh-CN"/>
            </a:defPPr>
            <a:lvl1pPr marR="0" lvl="0" indent="0" defTabSz="-63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kern="0" cap="none" spc="0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 Light" panose="020F0302020204030204" pitchFamily="34" charset="0"/>
              </a:defRPr>
            </a:lvl1pPr>
          </a:lstStyle>
          <a:p>
            <a:pPr defTabSz="913765">
              <a:defRPr/>
            </a:pPr>
            <a:r>
              <a:rPr lang="zh-CN" altLang="en-US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altLang="zh-CN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8" name="Straight Connector 36"/>
          <p:cNvCxnSpPr/>
          <p:nvPr/>
        </p:nvCxnSpPr>
        <p:spPr>
          <a:xfrm>
            <a:off x="6352427" y="3965190"/>
            <a:ext cx="0" cy="27000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sp>
        <p:nvSpPr>
          <p:cNvPr id="69" name="Oval 39"/>
          <p:cNvSpPr/>
          <p:nvPr/>
        </p:nvSpPr>
        <p:spPr>
          <a:xfrm>
            <a:off x="6010261" y="5190433"/>
            <a:ext cx="684333" cy="684333"/>
          </a:xfrm>
          <a:prstGeom prst="ellips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  <p:txBody>
          <a:bodyPr lIns="68570" tIns="34285" rIns="68570" bIns="34285" rtlCol="0" anchor="ctr"/>
          <a:lstStyle/>
          <a:p>
            <a:pPr algn="ctr" defTabSz="913765">
              <a:defRPr/>
            </a:pPr>
            <a:endParaRPr lang="id-ID" sz="3600" ker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25"/>
          <p:cNvSpPr txBox="1"/>
          <p:nvPr/>
        </p:nvSpPr>
        <p:spPr>
          <a:xfrm>
            <a:off x="3812955" y="5330456"/>
            <a:ext cx="2087731" cy="315461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>
            <a:defPPr>
              <a:defRPr lang="zh-CN"/>
            </a:defPPr>
            <a:lvl1pPr marR="0" lvl="0" indent="0" defTabSz="-635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kern="0" cap="none" spc="0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 Light" panose="020F0302020204030204" pitchFamily="34" charset="0"/>
              </a:defRPr>
            </a:lvl1pPr>
          </a:lstStyle>
          <a:p>
            <a:pPr defTabSz="913765">
              <a:defRPr/>
            </a:pPr>
            <a:r>
              <a:rPr lang="zh-CN" altLang="en-US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altLang="zh-CN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Straight Connector 48"/>
          <p:cNvCxnSpPr/>
          <p:nvPr/>
        </p:nvCxnSpPr>
        <p:spPr>
          <a:xfrm>
            <a:off x="6352427" y="4867022"/>
            <a:ext cx="0" cy="323215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cxnSp>
        <p:nvCxnSpPr>
          <p:cNvPr id="72" name="直接连接符 71"/>
          <p:cNvCxnSpPr/>
          <p:nvPr/>
        </p:nvCxnSpPr>
        <p:spPr>
          <a:xfrm>
            <a:off x="6683575" y="2922775"/>
            <a:ext cx="2767636" cy="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headEnd type="none"/>
          </a:ln>
          <a:effectLst/>
        </p:spPr>
      </p:cxnSp>
      <p:cxnSp>
        <p:nvCxnSpPr>
          <p:cNvPr id="73" name="直接连接符 72"/>
          <p:cNvCxnSpPr/>
          <p:nvPr/>
        </p:nvCxnSpPr>
        <p:spPr>
          <a:xfrm>
            <a:off x="3133600" y="3939578"/>
            <a:ext cx="2767636" cy="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headEnd type="none"/>
          </a:ln>
          <a:effectLst/>
        </p:spPr>
      </p:cxnSp>
      <p:cxnSp>
        <p:nvCxnSpPr>
          <p:cNvPr id="74" name="直接连接符 73"/>
          <p:cNvCxnSpPr/>
          <p:nvPr/>
        </p:nvCxnSpPr>
        <p:spPr>
          <a:xfrm>
            <a:off x="6734377" y="4945141"/>
            <a:ext cx="2767636" cy="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headEnd type="none"/>
          </a:ln>
          <a:effectLst/>
        </p:spPr>
      </p:cxnSp>
      <p:cxnSp>
        <p:nvCxnSpPr>
          <p:cNvPr id="75" name="直接连接符 74"/>
          <p:cNvCxnSpPr/>
          <p:nvPr/>
        </p:nvCxnSpPr>
        <p:spPr>
          <a:xfrm>
            <a:off x="3133050" y="5743877"/>
            <a:ext cx="2767636" cy="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headEnd type="none"/>
          </a:ln>
          <a:effectLst/>
        </p:spPr>
      </p:cxnSp>
      <p:sp>
        <p:nvSpPr>
          <p:cNvPr id="76" name="TextBox 42"/>
          <p:cNvSpPr txBox="1"/>
          <p:nvPr/>
        </p:nvSpPr>
        <p:spPr>
          <a:xfrm>
            <a:off x="6038893" y="2433488"/>
            <a:ext cx="627068" cy="523208"/>
          </a:xfrm>
          <a:prstGeom prst="rect">
            <a:avLst/>
          </a:prstGeom>
          <a:noFill/>
        </p:spPr>
        <p:txBody>
          <a:bodyPr wrap="none" lIns="91427" tIns="45714" rIns="91427" bIns="45714" rtlCol="0">
            <a:spAutoFit/>
          </a:bodyPr>
          <a:lstStyle/>
          <a:p>
            <a:pPr defTabSz="913765"/>
            <a:r>
              <a:rPr lang="en-US" altLang="zh-CN" sz="2800" b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43"/>
          <p:cNvSpPr txBox="1"/>
          <p:nvPr/>
        </p:nvSpPr>
        <p:spPr>
          <a:xfrm>
            <a:off x="6038893" y="3394373"/>
            <a:ext cx="627068" cy="523208"/>
          </a:xfrm>
          <a:prstGeom prst="rect">
            <a:avLst/>
          </a:prstGeom>
          <a:noFill/>
        </p:spPr>
        <p:txBody>
          <a:bodyPr wrap="none" lIns="91427" tIns="45714" rIns="91427" bIns="45714" rtlCol="0">
            <a:spAutoFit/>
          </a:bodyPr>
          <a:lstStyle/>
          <a:p>
            <a:pPr defTabSz="913765"/>
            <a:r>
              <a:rPr lang="en-US" altLang="zh-CN" sz="2800" b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44"/>
          <p:cNvSpPr txBox="1"/>
          <p:nvPr/>
        </p:nvSpPr>
        <p:spPr>
          <a:xfrm>
            <a:off x="6038893" y="4329962"/>
            <a:ext cx="627068" cy="523208"/>
          </a:xfrm>
          <a:prstGeom prst="rect">
            <a:avLst/>
          </a:prstGeom>
          <a:noFill/>
        </p:spPr>
        <p:txBody>
          <a:bodyPr wrap="none" lIns="91427" tIns="45714" rIns="91427" bIns="45714" rtlCol="0">
            <a:spAutoFit/>
          </a:bodyPr>
          <a:lstStyle/>
          <a:p>
            <a:pPr defTabSz="913765"/>
            <a:r>
              <a:rPr lang="en-US" altLang="zh-CN" sz="2800" b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45"/>
          <p:cNvSpPr txBox="1"/>
          <p:nvPr/>
        </p:nvSpPr>
        <p:spPr>
          <a:xfrm>
            <a:off x="6038893" y="5287980"/>
            <a:ext cx="627068" cy="523208"/>
          </a:xfrm>
          <a:prstGeom prst="rect">
            <a:avLst/>
          </a:prstGeom>
          <a:noFill/>
        </p:spPr>
        <p:txBody>
          <a:bodyPr wrap="none" lIns="91427" tIns="45714" rIns="91427" bIns="45714" rtlCol="0">
            <a:spAutoFit/>
          </a:bodyPr>
          <a:lstStyle/>
          <a:p>
            <a:pPr defTabSz="913765"/>
            <a:r>
              <a:rPr lang="en-US" altLang="zh-CN" sz="2800" b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00700" y="1188720"/>
            <a:ext cx="1478915" cy="4178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defTabSz="913765">
              <a:defRPr/>
            </a:pPr>
            <a:r>
              <a:rPr lang="zh-CN" altLang="en-US" sz="2000" b="1" ker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en-US" altLang="zh-CN" sz="2000" ker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CONTENT</a:t>
            </a:r>
            <a:endParaRPr lang="zh-CN" altLang="en-US" sz="2000"/>
          </a:p>
        </p:txBody>
      </p:sp>
      <p:cxnSp>
        <p:nvCxnSpPr>
          <p:cNvPr id="3" name="Straight Connector 48"/>
          <p:cNvCxnSpPr/>
          <p:nvPr/>
        </p:nvCxnSpPr>
        <p:spPr>
          <a:xfrm>
            <a:off x="6352540" y="5853430"/>
            <a:ext cx="0" cy="927735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cxnSp>
        <p:nvCxnSpPr>
          <p:cNvPr id="4" name="Straight Connector 48"/>
          <p:cNvCxnSpPr/>
          <p:nvPr/>
        </p:nvCxnSpPr>
        <p:spPr>
          <a:xfrm>
            <a:off x="6352540" y="1518920"/>
            <a:ext cx="0" cy="77724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sp>
        <p:nvSpPr>
          <p:cNvPr id="5" name="Freeform 72"/>
          <p:cNvSpPr>
            <a:spLocks noEditPoints="1"/>
          </p:cNvSpPr>
          <p:nvPr/>
        </p:nvSpPr>
        <p:spPr bwMode="auto">
          <a:xfrm>
            <a:off x="8923020" y="-92710"/>
            <a:ext cx="3350260" cy="2379345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rgbClr val="878787">
              <a:alpha val="45000"/>
            </a:srgbClr>
          </a:solidFill>
          <a:ln>
            <a:noFill/>
          </a:ln>
        </p:spPr>
        <p:txBody>
          <a:bodyPr vert="horz" wrap="square" lIns="68570" tIns="34285" rIns="68570" bIns="34285" numCol="1" anchor="t" anchorCtr="0" compatLnSpc="1"/>
          <a:lstStyle/>
          <a:p>
            <a:pPr defTabSz="913765">
              <a:defRPr/>
            </a:pPr>
            <a:endParaRPr lang="id-ID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2"/>
          <p:cNvSpPr>
            <a:spLocks noEditPoints="1"/>
          </p:cNvSpPr>
          <p:nvPr/>
        </p:nvSpPr>
        <p:spPr bwMode="auto">
          <a:xfrm>
            <a:off x="10189210" y="2423160"/>
            <a:ext cx="1992630" cy="1415415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rgbClr val="878787">
              <a:alpha val="45000"/>
            </a:srgbClr>
          </a:solidFill>
          <a:ln>
            <a:noFill/>
          </a:ln>
        </p:spPr>
        <p:txBody>
          <a:bodyPr vert="horz" wrap="square" lIns="68570" tIns="34285" rIns="68570" bIns="34285" numCol="1" anchor="t" anchorCtr="0" compatLnSpc="1"/>
          <a:lstStyle/>
          <a:p>
            <a:pPr defTabSz="913765">
              <a:defRPr/>
            </a:pPr>
            <a:endParaRPr lang="id-ID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500">
        <p14:warp dir="in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ldLvl="0" animBg="1"/>
      <p:bldP spid="48" grpId="0" bldLvl="0" animBg="1"/>
      <p:bldP spid="60" grpId="0" bldLvl="0" animBg="1"/>
      <p:bldP spid="61" grpId="0"/>
      <p:bldP spid="63" grpId="0" bldLvl="0" animBg="1"/>
      <p:bldP spid="64" grpId="0"/>
      <p:bldP spid="66" grpId="0" bldLvl="0" animBg="1"/>
      <p:bldP spid="67" grpId="0"/>
      <p:bldP spid="69" grpId="0" bldLvl="0" animBg="1"/>
      <p:bldP spid="70" grpId="0"/>
      <p:bldP spid="76" grpId="0"/>
      <p:bldP spid="77" grpId="0"/>
      <p:bldP spid="78" grpId="0"/>
      <p:bldP spid="79" grpId="0"/>
      <p:bldP spid="5" grpId="0" bldLvl="0" animBg="1"/>
      <p:bldP spid="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 219"/>
          <p:cNvSpPr/>
          <p:nvPr/>
        </p:nvSpPr>
        <p:spPr>
          <a:xfrm>
            <a:off x="3648075" y="2708910"/>
            <a:ext cx="7057390" cy="125857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1859915" y="1903095"/>
            <a:ext cx="2868930" cy="2868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" name=" 184"/>
          <p:cNvSpPr/>
          <p:nvPr/>
        </p:nvSpPr>
        <p:spPr>
          <a:xfrm>
            <a:off x="2064385" y="2107565"/>
            <a:ext cx="2459990" cy="24599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2248218" y="2291398"/>
            <a:ext cx="2092325" cy="209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2354263" y="2397443"/>
            <a:ext cx="1880235" cy="1880235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0" name="TextBox 4"/>
          <p:cNvSpPr txBox="1"/>
          <p:nvPr/>
        </p:nvSpPr>
        <p:spPr>
          <a:xfrm>
            <a:off x="2776220" y="2880360"/>
            <a:ext cx="103632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en-US" sz="5400" b="1" ker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01</a:t>
            </a:r>
          </a:p>
        </p:txBody>
      </p:sp>
      <p:sp>
        <p:nvSpPr>
          <p:cNvPr id="10" name="TextBox 4"/>
          <p:cNvSpPr txBox="1"/>
          <p:nvPr/>
        </p:nvSpPr>
        <p:spPr>
          <a:xfrm>
            <a:off x="4850448" y="2930015"/>
            <a:ext cx="506476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sz="4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单击此处添加标题</a:t>
            </a:r>
          </a:p>
        </p:txBody>
      </p:sp>
      <p:sp>
        <p:nvSpPr>
          <p:cNvPr id="61" name="TextBox 16"/>
          <p:cNvSpPr txBox="1"/>
          <p:nvPr/>
        </p:nvSpPr>
        <p:spPr>
          <a:xfrm>
            <a:off x="514991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 184"/>
          <p:cNvSpPr/>
          <p:nvPr/>
        </p:nvSpPr>
        <p:spPr>
          <a:xfrm>
            <a:off x="497332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TextBox 16"/>
          <p:cNvSpPr txBox="1"/>
          <p:nvPr/>
        </p:nvSpPr>
        <p:spPr>
          <a:xfrm>
            <a:off x="514991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 184"/>
          <p:cNvSpPr/>
          <p:nvPr/>
        </p:nvSpPr>
        <p:spPr>
          <a:xfrm>
            <a:off x="497332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TextBox 16"/>
          <p:cNvSpPr txBox="1"/>
          <p:nvPr/>
        </p:nvSpPr>
        <p:spPr>
          <a:xfrm>
            <a:off x="748163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 184"/>
          <p:cNvSpPr/>
          <p:nvPr/>
        </p:nvSpPr>
        <p:spPr>
          <a:xfrm>
            <a:off x="730504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8163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 184"/>
          <p:cNvSpPr/>
          <p:nvPr/>
        </p:nvSpPr>
        <p:spPr>
          <a:xfrm>
            <a:off x="730504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">
        <p14:switch dir="r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12" grpId="0"/>
      <p:bldP spid="14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 descr="C:\Users\Administrator\Desktop\rt\2.jpg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14400" y="2021681"/>
            <a:ext cx="3286125" cy="2059940"/>
          </a:xfrm>
        </p:spPr>
      </p:pic>
      <p:pic>
        <p:nvPicPr>
          <p:cNvPr id="10" name="图片占位符 9" descr="C:\Users\Administrator\Desktop\rt\QQ截图20170215115358.jpgQQ截图20170215115358"/>
          <p:cNvPicPr>
            <a:picLocks noGrp="1" noChangeAspect="1"/>
          </p:cNvPicPr>
          <p:nvPr>
            <p:ph type="pic" sz="quarter" idx="11"/>
          </p:nvPr>
        </p:nvPicPr>
        <p:blipFill>
          <a:blip r:embed="rId4"/>
          <a:srcRect/>
          <a:stretch>
            <a:fillRect/>
          </a:stretch>
        </p:blipFill>
        <p:spPr>
          <a:xfrm>
            <a:off x="4452620" y="2022475"/>
            <a:ext cx="3286125" cy="2058670"/>
          </a:xfrm>
        </p:spPr>
      </p:pic>
      <p:pic>
        <p:nvPicPr>
          <p:cNvPr id="11" name="图片占位符 10" descr="C:\Users\Administrator\Desktop\rt\QQ截图20170215115337.jpgQQ截图20170215115337"/>
          <p:cNvPicPr>
            <a:picLocks noGrp="1" noChangeAspect="1"/>
          </p:cNvPicPr>
          <p:nvPr>
            <p:ph type="pic" sz="quarter" idx="12"/>
          </p:nvPr>
        </p:nvPicPr>
        <p:blipFill>
          <a:blip r:embed="rId5"/>
          <a:srcRect/>
          <a:stretch>
            <a:fillRect/>
          </a:stretch>
        </p:blipFill>
        <p:spPr>
          <a:xfrm>
            <a:off x="7990810" y="2063886"/>
            <a:ext cx="3286125" cy="1986915"/>
          </a:xfrm>
        </p:spPr>
      </p:pic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14400" y="4136818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53270" y="4136817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992140" y="4136819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36181" y="3890598"/>
            <a:ext cx="817880" cy="243840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2019.08.08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75051" y="3890598"/>
            <a:ext cx="817880" cy="2438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2019.08.08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13921" y="3890598"/>
            <a:ext cx="817880" cy="243840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2019.08.08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46473" y="4782469"/>
            <a:ext cx="201163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49243" y="4408594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759615" y="4136817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85342" y="4782469"/>
            <a:ext cx="201163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22853" y="4341585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633893" y="4776838"/>
            <a:ext cx="201163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984753" y="4402963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9" grpId="0" bldLvl="0" animBg="1"/>
      <p:bldP spid="20" grpId="0" bldLvl="0" animBg="1"/>
      <p:bldP spid="21" grpId="0"/>
      <p:bldP spid="22" grpId="0"/>
      <p:bldP spid="31" grpId="0"/>
      <p:bldP spid="32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55090" y="2073969"/>
            <a:ext cx="1371600" cy="1371600"/>
            <a:chOff x="838200" y="2115879"/>
            <a:chExt cx="1371600" cy="1371600"/>
          </a:xfrm>
        </p:grpSpPr>
        <p:sp>
          <p:nvSpPr>
            <p:cNvPr id="7" name="Oval 6"/>
            <p:cNvSpPr/>
            <p:nvPr/>
          </p:nvSpPr>
          <p:spPr>
            <a:xfrm>
              <a:off x="896679" y="2174358"/>
              <a:ext cx="1254642" cy="125464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endParaRPr lang="en-US" altLang="zh-CN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zh-CN" altLang="en-US" sz="16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38200" y="2115879"/>
              <a:ext cx="1371600" cy="1371600"/>
            </a:xfrm>
            <a:prstGeom prst="ellipse">
              <a:avLst/>
            </a:prstGeom>
            <a:noFill/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" name="Oval 8"/>
          <p:cNvSpPr/>
          <p:nvPr/>
        </p:nvSpPr>
        <p:spPr>
          <a:xfrm>
            <a:off x="2173798" y="3193046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US" sz="160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57204" y="324859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85169" y="2528936"/>
            <a:ext cx="2249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3512" y="4204025"/>
            <a:ext cx="1371600" cy="1371600"/>
            <a:chOff x="2486622" y="4245935"/>
            <a:chExt cx="1371600" cy="1371600"/>
          </a:xfrm>
        </p:grpSpPr>
        <p:sp>
          <p:nvSpPr>
            <p:cNvPr id="12" name="Oval 11"/>
            <p:cNvSpPr/>
            <p:nvPr/>
          </p:nvSpPr>
          <p:spPr>
            <a:xfrm>
              <a:off x="2545101" y="4304414"/>
              <a:ext cx="1254642" cy="125464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endPara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2486622" y="4245935"/>
              <a:ext cx="1371600" cy="1371600"/>
            </a:xfrm>
            <a:prstGeom prst="ellipse">
              <a:avLst/>
            </a:prstGeom>
            <a:noFill/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Oval 13"/>
          <p:cNvSpPr/>
          <p:nvPr/>
        </p:nvSpPr>
        <p:spPr>
          <a:xfrm>
            <a:off x="3822220" y="5323102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05626" y="537864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33591" y="4658992"/>
            <a:ext cx="2249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761662" y="2073969"/>
            <a:ext cx="1371600" cy="1371600"/>
            <a:chOff x="5244772" y="2115879"/>
            <a:chExt cx="1371600" cy="1371600"/>
          </a:xfrm>
        </p:grpSpPr>
        <p:sp>
          <p:nvSpPr>
            <p:cNvPr id="17" name="Oval 16"/>
            <p:cNvSpPr/>
            <p:nvPr/>
          </p:nvSpPr>
          <p:spPr>
            <a:xfrm>
              <a:off x="5303251" y="2174358"/>
              <a:ext cx="1254642" cy="125464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endPara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5244772" y="2115879"/>
              <a:ext cx="1371600" cy="1371600"/>
            </a:xfrm>
            <a:prstGeom prst="ellipse">
              <a:avLst/>
            </a:prstGeom>
            <a:noFill/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6580370" y="3193046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63776" y="324859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91741" y="2528936"/>
            <a:ext cx="2249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667661" y="4204025"/>
            <a:ext cx="1371600" cy="1371600"/>
            <a:chOff x="7150771" y="4245935"/>
            <a:chExt cx="1371600" cy="1371600"/>
          </a:xfrm>
        </p:grpSpPr>
        <p:sp>
          <p:nvSpPr>
            <p:cNvPr id="22" name="Oval 21"/>
            <p:cNvSpPr/>
            <p:nvPr/>
          </p:nvSpPr>
          <p:spPr>
            <a:xfrm>
              <a:off x="7209250" y="4304414"/>
              <a:ext cx="1254642" cy="125464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endPara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7150771" y="4245935"/>
              <a:ext cx="1371600" cy="1371600"/>
            </a:xfrm>
            <a:prstGeom prst="ellipse">
              <a:avLst/>
            </a:prstGeom>
            <a:noFill/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Oval 23"/>
          <p:cNvSpPr/>
          <p:nvPr/>
        </p:nvSpPr>
        <p:spPr>
          <a:xfrm>
            <a:off x="8486369" y="5323102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US" sz="160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969775" y="537864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97741" y="4658992"/>
            <a:ext cx="1964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27" name="Straight Arrow Connector 26"/>
          <p:cNvCxnSpPr>
            <a:stCxn id="9" idx="5"/>
            <a:endCxn id="13" idx="1"/>
          </p:cNvCxnSpPr>
          <p:nvPr/>
        </p:nvCxnSpPr>
        <p:spPr>
          <a:xfrm>
            <a:off x="2505052" y="3510330"/>
            <a:ext cx="699135" cy="880745"/>
          </a:xfrm>
          <a:prstGeom prst="straightConnector1">
            <a:avLst/>
          </a:prstGeom>
          <a:ln>
            <a:solidFill>
              <a:srgbClr val="7F8C8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4174246" y="3244703"/>
            <a:ext cx="1788282" cy="1160188"/>
          </a:xfrm>
          <a:prstGeom prst="straightConnector1">
            <a:avLst/>
          </a:prstGeom>
          <a:ln>
            <a:solidFill>
              <a:srgbClr val="7F8C8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19" idx="5"/>
            <a:endCxn id="23" idx="1"/>
          </p:cNvCxnSpPr>
          <p:nvPr/>
        </p:nvCxnSpPr>
        <p:spPr>
          <a:xfrm>
            <a:off x="6912259" y="3510330"/>
            <a:ext cx="956310" cy="880745"/>
          </a:xfrm>
          <a:prstGeom prst="straightConnector1">
            <a:avLst/>
          </a:prstGeom>
          <a:ln>
            <a:solidFill>
              <a:srgbClr val="7F8C8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">
        <p14:prism dir="u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/>
      <p:bldP spid="11" grpId="0"/>
      <p:bldP spid="14" grpId="0" bldLvl="0" animBg="1"/>
      <p:bldP spid="15" grpId="0"/>
      <p:bldP spid="16" grpId="0"/>
      <p:bldP spid="19" grpId="0" bldLvl="0" animBg="1"/>
      <p:bldP spid="20" grpId="0"/>
      <p:bldP spid="21" grpId="0"/>
      <p:bldP spid="24" grpId="0" bldLvl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914400" y="4982546"/>
            <a:ext cx="10363200" cy="0"/>
          </a:xfrm>
          <a:prstGeom prst="line">
            <a:avLst/>
          </a:prstGeom>
          <a:ln w="3175">
            <a:solidFill>
              <a:srgbClr val="7F8C8D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240701" y="4897486"/>
            <a:ext cx="170121" cy="17012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758339" y="4897486"/>
            <a:ext cx="170121" cy="170121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7269759" y="4897486"/>
            <a:ext cx="170121" cy="17012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9781179" y="4897486"/>
            <a:ext cx="170121" cy="170121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39592" y="5153996"/>
            <a:ext cx="5723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2011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52293" y="5153996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2018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63713" y="5153996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2019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54294" y="5153996"/>
            <a:ext cx="6238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</a:t>
            </a:r>
            <a:r>
              <a:rPr lang="en-US" altLang="zh-CN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XX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14400" y="4224979"/>
            <a:ext cx="3928998" cy="127591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415187" y="3897727"/>
            <a:ext cx="3928998" cy="127591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937240" y="3570475"/>
            <a:ext cx="3928998" cy="127591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8263002" y="3243223"/>
            <a:ext cx="3928998" cy="127591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04916" y="3370814"/>
            <a:ext cx="2284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18391" y="3045026"/>
            <a:ext cx="2284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64137" y="2698568"/>
            <a:ext cx="2284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260089" y="2367089"/>
            <a:ext cx="2284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04916" y="2783416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8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318391" y="2436958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8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937240" y="2121970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8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260089" y="1761047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8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80436" y="2034661"/>
            <a:ext cx="1674771" cy="1674771"/>
            <a:chOff x="4180436" y="2034661"/>
            <a:chExt cx="1674771" cy="1674771"/>
          </a:xfrm>
        </p:grpSpPr>
        <p:sp>
          <p:nvSpPr>
            <p:cNvPr id="7" name="Rounded Rectangle 6"/>
            <p:cNvSpPr/>
            <p:nvPr/>
          </p:nvSpPr>
          <p:spPr>
            <a:xfrm>
              <a:off x="4276200" y="2130425"/>
              <a:ext cx="1483242" cy="1483242"/>
            </a:xfrm>
            <a:prstGeom prst="roundRect">
              <a:avLst>
                <a:gd name="adj" fmla="val 6631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S</a:t>
              </a:r>
              <a:endParaRPr 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180436" y="2034661"/>
              <a:ext cx="1674771" cy="1674771"/>
            </a:xfrm>
            <a:prstGeom prst="roundRect">
              <a:avLst>
                <a:gd name="adj" fmla="val 6631"/>
              </a:avLst>
            </a:prstGeom>
            <a:noFill/>
            <a:ln w="3175">
              <a:solidFill>
                <a:schemeClr val="accent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36794" y="2034661"/>
            <a:ext cx="1674771" cy="1674771"/>
            <a:chOff x="6336794" y="2034661"/>
            <a:chExt cx="1674771" cy="1674771"/>
          </a:xfrm>
        </p:grpSpPr>
        <p:sp>
          <p:nvSpPr>
            <p:cNvPr id="13" name="Rounded Rectangle 12"/>
            <p:cNvSpPr/>
            <p:nvPr/>
          </p:nvSpPr>
          <p:spPr>
            <a:xfrm>
              <a:off x="6432558" y="2130425"/>
              <a:ext cx="1483242" cy="1483242"/>
            </a:xfrm>
            <a:prstGeom prst="roundRect">
              <a:avLst>
                <a:gd name="adj" fmla="val 6631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W</a:t>
              </a:r>
              <a:endParaRPr 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6336794" y="2034661"/>
              <a:ext cx="1674771" cy="1674771"/>
            </a:xfrm>
            <a:prstGeom prst="roundRect">
              <a:avLst>
                <a:gd name="adj" fmla="val 6631"/>
              </a:avLst>
            </a:prstGeom>
            <a:noFill/>
            <a:ln w="3175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180436" y="3968186"/>
            <a:ext cx="1674771" cy="1674771"/>
            <a:chOff x="4180436" y="3968186"/>
            <a:chExt cx="1674771" cy="1674771"/>
          </a:xfrm>
        </p:grpSpPr>
        <p:sp>
          <p:nvSpPr>
            <p:cNvPr id="15" name="Rounded Rectangle 14"/>
            <p:cNvSpPr/>
            <p:nvPr/>
          </p:nvSpPr>
          <p:spPr>
            <a:xfrm>
              <a:off x="4276200" y="4063950"/>
              <a:ext cx="1483242" cy="1483242"/>
            </a:xfrm>
            <a:prstGeom prst="roundRect">
              <a:avLst>
                <a:gd name="adj" fmla="val 6631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O</a:t>
              </a:r>
              <a:endParaRPr 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4180436" y="3968186"/>
              <a:ext cx="1674771" cy="1674771"/>
            </a:xfrm>
            <a:prstGeom prst="roundRect">
              <a:avLst>
                <a:gd name="adj" fmla="val 6631"/>
              </a:avLst>
            </a:prstGeom>
            <a:noFill/>
            <a:ln w="3175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336794" y="3968186"/>
            <a:ext cx="1674771" cy="1674771"/>
            <a:chOff x="6336794" y="3968186"/>
            <a:chExt cx="1674771" cy="1674771"/>
          </a:xfrm>
        </p:grpSpPr>
        <p:sp>
          <p:nvSpPr>
            <p:cNvPr id="17" name="Rounded Rectangle 16"/>
            <p:cNvSpPr/>
            <p:nvPr/>
          </p:nvSpPr>
          <p:spPr>
            <a:xfrm>
              <a:off x="6432558" y="4063950"/>
              <a:ext cx="1483242" cy="1483242"/>
            </a:xfrm>
            <a:prstGeom prst="roundRect">
              <a:avLst>
                <a:gd name="adj" fmla="val 6631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T</a:t>
              </a:r>
              <a:endParaRPr 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6336794" y="3968186"/>
              <a:ext cx="1674771" cy="1674771"/>
            </a:xfrm>
            <a:prstGeom prst="roundRect">
              <a:avLst>
                <a:gd name="adj" fmla="val 6631"/>
              </a:avLst>
            </a:prstGeom>
            <a:noFill/>
            <a:ln w="3175">
              <a:solidFill>
                <a:schemeClr val="accent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57771" y="2102604"/>
            <a:ext cx="3322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14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57771" y="4036129"/>
            <a:ext cx="3322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011564" y="2102604"/>
            <a:ext cx="3322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</a:t>
            </a:r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标题</a:t>
            </a:r>
            <a:endParaRPr lang="en-US" sz="14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011564" y="4036129"/>
            <a:ext cx="3322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pPr algn="r"/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Chart 28"/>
          <p:cNvGraphicFramePr/>
          <p:nvPr/>
        </p:nvGraphicFramePr>
        <p:xfrm>
          <a:off x="914400" y="1600200"/>
          <a:ext cx="4921103" cy="2822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Rounded Rectangle 29"/>
          <p:cNvSpPr/>
          <p:nvPr/>
        </p:nvSpPr>
        <p:spPr>
          <a:xfrm>
            <a:off x="914400" y="5045146"/>
            <a:ext cx="632639" cy="63263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351561" y="5045146"/>
            <a:ext cx="632639" cy="632639"/>
          </a:xfrm>
          <a:prstGeom prst="roundRect">
            <a:avLst/>
          </a:prstGeom>
          <a:solidFill>
            <a:schemeClr val="accent6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1726787" y="5045146"/>
            <a:ext cx="632639" cy="632639"/>
          </a:xfrm>
          <a:prstGeom prst="roundRect">
            <a:avLst/>
          </a:prstGeom>
          <a:solidFill>
            <a:schemeClr val="accent6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2539174" y="5045146"/>
            <a:ext cx="632639" cy="63263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63948" y="5084466"/>
            <a:ext cx="19320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6666730" y="2068032"/>
            <a:ext cx="1803991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70806" y="173664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570806" y="2423035"/>
            <a:ext cx="432051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  <a:p>
            <a:pPr marL="628650" lvl="1" indent="-171450">
              <a:buFont typeface="Wingdings" panose="05000000000000000000" pitchFamily="2" charset="2"/>
              <a:buChar char="ü"/>
            </a:pP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  <a:p>
            <a:pPr marL="628650" lvl="1" indent="-171450">
              <a:buFont typeface="Wingdings" panose="05000000000000000000" pitchFamily="2" charset="2"/>
              <a:buChar char="ü"/>
            </a:pP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  <a:p>
            <a:pPr marL="628650" lvl="1" indent="-171450">
              <a:buFont typeface="Wingdings" panose="05000000000000000000" pitchFamily="2" charset="2"/>
              <a:buChar char="ü"/>
            </a:pP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fugit, sed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quia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00">
        <p14:doors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9" grpId="0">
        <p:bldAsOne/>
      </p:bldGraphic>
      <p:bldP spid="30" grpId="0" animBg="1"/>
      <p:bldP spid="31" grpId="0" animBg="1"/>
      <p:bldP spid="32" grpId="0" animBg="1"/>
      <p:bldP spid="33" grpId="0" animBg="1"/>
      <p:bldP spid="34" grpId="0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62224" y="1837102"/>
            <a:ext cx="1703319" cy="4095522"/>
            <a:chOff x="1362224" y="1837102"/>
            <a:chExt cx="1703319" cy="4095522"/>
          </a:xfrm>
        </p:grpSpPr>
        <p:sp>
          <p:nvSpPr>
            <p:cNvPr id="8" name="Freeform 7"/>
            <p:cNvSpPr/>
            <p:nvPr/>
          </p:nvSpPr>
          <p:spPr>
            <a:xfrm>
              <a:off x="1410447" y="3177519"/>
              <a:ext cx="701664" cy="1069180"/>
            </a:xfrm>
            <a:custGeom>
              <a:avLst/>
              <a:gdLst>
                <a:gd name="connsiteX0" fmla="*/ 476250 w 688975"/>
                <a:gd name="connsiteY0" fmla="*/ 1063625 h 1066800"/>
                <a:gd name="connsiteX1" fmla="*/ 0 w 688975"/>
                <a:gd name="connsiteY1" fmla="*/ 0 h 1066800"/>
                <a:gd name="connsiteX2" fmla="*/ 431800 w 688975"/>
                <a:gd name="connsiteY2" fmla="*/ 3175 h 1066800"/>
                <a:gd name="connsiteX3" fmla="*/ 688975 w 688975"/>
                <a:gd name="connsiteY3" fmla="*/ 1066800 h 1066800"/>
                <a:gd name="connsiteX4" fmla="*/ 476250 w 688975"/>
                <a:gd name="connsiteY4" fmla="*/ 1063625 h 1066800"/>
                <a:gd name="connsiteX0-1" fmla="*/ 476250 w 688975"/>
                <a:gd name="connsiteY0-2" fmla="*/ 1063625 h 1066800"/>
                <a:gd name="connsiteX1-3" fmla="*/ 0 w 688975"/>
                <a:gd name="connsiteY1-4" fmla="*/ 0 h 1066800"/>
                <a:gd name="connsiteX2-5" fmla="*/ 436541 w 688975"/>
                <a:gd name="connsiteY2-6" fmla="*/ 5556 h 1066800"/>
                <a:gd name="connsiteX3-7" fmla="*/ 688975 w 688975"/>
                <a:gd name="connsiteY3-8" fmla="*/ 1066800 h 1066800"/>
                <a:gd name="connsiteX4-9" fmla="*/ 476250 w 688975"/>
                <a:gd name="connsiteY4-10" fmla="*/ 1063625 h 1066800"/>
                <a:gd name="connsiteX0-11" fmla="*/ 476250 w 688975"/>
                <a:gd name="connsiteY0-12" fmla="*/ 1066006 h 1069181"/>
                <a:gd name="connsiteX1-13" fmla="*/ 0 w 688975"/>
                <a:gd name="connsiteY1-14" fmla="*/ 0 h 1069181"/>
                <a:gd name="connsiteX2-15" fmla="*/ 436541 w 688975"/>
                <a:gd name="connsiteY2-16" fmla="*/ 7937 h 1069181"/>
                <a:gd name="connsiteX3-17" fmla="*/ 688975 w 688975"/>
                <a:gd name="connsiteY3-18" fmla="*/ 1069181 h 1069181"/>
                <a:gd name="connsiteX4-19" fmla="*/ 476250 w 688975"/>
                <a:gd name="connsiteY4-20" fmla="*/ 1066006 h 1069181"/>
                <a:gd name="connsiteX0-21" fmla="*/ 476250 w 691345"/>
                <a:gd name="connsiteY0-22" fmla="*/ 1066006 h 1071562"/>
                <a:gd name="connsiteX1-23" fmla="*/ 0 w 691345"/>
                <a:gd name="connsiteY1-24" fmla="*/ 0 h 1071562"/>
                <a:gd name="connsiteX2-25" fmla="*/ 436541 w 691345"/>
                <a:gd name="connsiteY2-26" fmla="*/ 7937 h 1071562"/>
                <a:gd name="connsiteX3-27" fmla="*/ 691345 w 691345"/>
                <a:gd name="connsiteY3-28" fmla="*/ 1071562 h 1071562"/>
                <a:gd name="connsiteX4-29" fmla="*/ 476250 w 691345"/>
                <a:gd name="connsiteY4-30" fmla="*/ 1066006 h 1071562"/>
                <a:gd name="connsiteX0-31" fmla="*/ 473880 w 691345"/>
                <a:gd name="connsiteY0-32" fmla="*/ 1066006 h 1071562"/>
                <a:gd name="connsiteX1-33" fmla="*/ 0 w 691345"/>
                <a:gd name="connsiteY1-34" fmla="*/ 0 h 1071562"/>
                <a:gd name="connsiteX2-35" fmla="*/ 436541 w 691345"/>
                <a:gd name="connsiteY2-36" fmla="*/ 7937 h 1071562"/>
                <a:gd name="connsiteX3-37" fmla="*/ 691345 w 691345"/>
                <a:gd name="connsiteY3-38" fmla="*/ 1071562 h 1071562"/>
                <a:gd name="connsiteX4-39" fmla="*/ 473880 w 691345"/>
                <a:gd name="connsiteY4-40" fmla="*/ 1066006 h 1071562"/>
                <a:gd name="connsiteX0-41" fmla="*/ 473880 w 691345"/>
                <a:gd name="connsiteY0-42" fmla="*/ 1066006 h 1069180"/>
                <a:gd name="connsiteX1-43" fmla="*/ 0 w 691345"/>
                <a:gd name="connsiteY1-44" fmla="*/ 0 h 1069180"/>
                <a:gd name="connsiteX2-45" fmla="*/ 436541 w 691345"/>
                <a:gd name="connsiteY2-46" fmla="*/ 7937 h 1069180"/>
                <a:gd name="connsiteX3-47" fmla="*/ 691345 w 691345"/>
                <a:gd name="connsiteY3-48" fmla="*/ 1069180 h 1069180"/>
                <a:gd name="connsiteX4-49" fmla="*/ 473880 w 691345"/>
                <a:gd name="connsiteY4-50" fmla="*/ 1066006 h 1069180"/>
                <a:gd name="connsiteX0-51" fmla="*/ 473880 w 696085"/>
                <a:gd name="connsiteY0-52" fmla="*/ 1066006 h 1069180"/>
                <a:gd name="connsiteX1-53" fmla="*/ 0 w 696085"/>
                <a:gd name="connsiteY1-54" fmla="*/ 0 h 1069180"/>
                <a:gd name="connsiteX2-55" fmla="*/ 436541 w 696085"/>
                <a:gd name="connsiteY2-56" fmla="*/ 7937 h 1069180"/>
                <a:gd name="connsiteX3-57" fmla="*/ 696085 w 696085"/>
                <a:gd name="connsiteY3-58" fmla="*/ 1069180 h 1069180"/>
                <a:gd name="connsiteX4-59" fmla="*/ 473880 w 696085"/>
                <a:gd name="connsiteY4-60" fmla="*/ 1066006 h 1069180"/>
                <a:gd name="connsiteX0-61" fmla="*/ 476250 w 696085"/>
                <a:gd name="connsiteY0-62" fmla="*/ 1068388 h 1069180"/>
                <a:gd name="connsiteX1-63" fmla="*/ 0 w 696085"/>
                <a:gd name="connsiteY1-64" fmla="*/ 0 h 1069180"/>
                <a:gd name="connsiteX2-65" fmla="*/ 436541 w 696085"/>
                <a:gd name="connsiteY2-66" fmla="*/ 7937 h 1069180"/>
                <a:gd name="connsiteX3-67" fmla="*/ 696085 w 696085"/>
                <a:gd name="connsiteY3-68" fmla="*/ 1069180 h 1069180"/>
                <a:gd name="connsiteX4-69" fmla="*/ 476250 w 696085"/>
                <a:gd name="connsiteY4-70" fmla="*/ 1068388 h 1069180"/>
                <a:gd name="connsiteX0-71" fmla="*/ 478620 w 698455"/>
                <a:gd name="connsiteY0-72" fmla="*/ 1068388 h 1069180"/>
                <a:gd name="connsiteX1-73" fmla="*/ 0 w 698455"/>
                <a:gd name="connsiteY1-74" fmla="*/ 0 h 1069180"/>
                <a:gd name="connsiteX2-75" fmla="*/ 438911 w 698455"/>
                <a:gd name="connsiteY2-76" fmla="*/ 7937 h 1069180"/>
                <a:gd name="connsiteX3-77" fmla="*/ 698455 w 698455"/>
                <a:gd name="connsiteY3-78" fmla="*/ 1069180 h 1069180"/>
                <a:gd name="connsiteX4-79" fmla="*/ 478620 w 698455"/>
                <a:gd name="connsiteY4-80" fmla="*/ 1068388 h 10691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98455" h="1069180">
                  <a:moveTo>
                    <a:pt x="478620" y="1068388"/>
                  </a:moveTo>
                  <a:lnTo>
                    <a:pt x="0" y="0"/>
                  </a:lnTo>
                  <a:lnTo>
                    <a:pt x="438911" y="7937"/>
                  </a:lnTo>
                  <a:lnTo>
                    <a:pt x="698455" y="1069180"/>
                  </a:lnTo>
                  <a:lnTo>
                    <a:pt x="478620" y="106838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1998604" y="3179899"/>
              <a:ext cx="434975" cy="1085524"/>
            </a:xfrm>
            <a:custGeom>
              <a:avLst/>
              <a:gdLst>
                <a:gd name="connsiteX0" fmla="*/ 107950 w 434975"/>
                <a:gd name="connsiteY0" fmla="*/ 1057275 h 1063625"/>
                <a:gd name="connsiteX1" fmla="*/ 0 w 434975"/>
                <a:gd name="connsiteY1" fmla="*/ 0 h 1063625"/>
                <a:gd name="connsiteX2" fmla="*/ 434975 w 434975"/>
                <a:gd name="connsiteY2" fmla="*/ 3175 h 1063625"/>
                <a:gd name="connsiteX3" fmla="*/ 323850 w 434975"/>
                <a:gd name="connsiteY3" fmla="*/ 1063625 h 1063625"/>
                <a:gd name="connsiteX4" fmla="*/ 107950 w 434975"/>
                <a:gd name="connsiteY4" fmla="*/ 1057275 h 1063625"/>
                <a:gd name="connsiteX0-1" fmla="*/ 107950 w 434975"/>
                <a:gd name="connsiteY0-2" fmla="*/ 1057275 h 1068315"/>
                <a:gd name="connsiteX1-3" fmla="*/ 0 w 434975"/>
                <a:gd name="connsiteY1-4" fmla="*/ 0 h 1068315"/>
                <a:gd name="connsiteX2-5" fmla="*/ 434975 w 434975"/>
                <a:gd name="connsiteY2-6" fmla="*/ 3175 h 1068315"/>
                <a:gd name="connsiteX3-7" fmla="*/ 328613 w 434975"/>
                <a:gd name="connsiteY3-8" fmla="*/ 1068315 h 1068315"/>
                <a:gd name="connsiteX4-9" fmla="*/ 107950 w 434975"/>
                <a:gd name="connsiteY4-10" fmla="*/ 1057275 h 1068315"/>
                <a:gd name="connsiteX0-11" fmla="*/ 107950 w 434975"/>
                <a:gd name="connsiteY0-12" fmla="*/ 1057275 h 1065969"/>
                <a:gd name="connsiteX1-13" fmla="*/ 0 w 434975"/>
                <a:gd name="connsiteY1-14" fmla="*/ 0 h 1065969"/>
                <a:gd name="connsiteX2-15" fmla="*/ 434975 w 434975"/>
                <a:gd name="connsiteY2-16" fmla="*/ 3175 h 1065969"/>
                <a:gd name="connsiteX3-17" fmla="*/ 328613 w 434975"/>
                <a:gd name="connsiteY3-18" fmla="*/ 1065969 h 1065969"/>
                <a:gd name="connsiteX4-19" fmla="*/ 107950 w 434975"/>
                <a:gd name="connsiteY4-20" fmla="*/ 1057275 h 1065969"/>
                <a:gd name="connsiteX0-21" fmla="*/ 112713 w 434975"/>
                <a:gd name="connsiteY0-22" fmla="*/ 1069000 h 1069000"/>
                <a:gd name="connsiteX1-23" fmla="*/ 0 w 434975"/>
                <a:gd name="connsiteY1-24" fmla="*/ 0 h 1069000"/>
                <a:gd name="connsiteX2-25" fmla="*/ 434975 w 434975"/>
                <a:gd name="connsiteY2-26" fmla="*/ 3175 h 1069000"/>
                <a:gd name="connsiteX3-27" fmla="*/ 328613 w 434975"/>
                <a:gd name="connsiteY3-28" fmla="*/ 1065969 h 1069000"/>
                <a:gd name="connsiteX4-29" fmla="*/ 112713 w 434975"/>
                <a:gd name="connsiteY4-30" fmla="*/ 1069000 h 1069000"/>
                <a:gd name="connsiteX0-31" fmla="*/ 112713 w 434975"/>
                <a:gd name="connsiteY0-32" fmla="*/ 1069000 h 1069000"/>
                <a:gd name="connsiteX1-33" fmla="*/ 0 w 434975"/>
                <a:gd name="connsiteY1-34" fmla="*/ 0 h 1069000"/>
                <a:gd name="connsiteX2-35" fmla="*/ 434975 w 434975"/>
                <a:gd name="connsiteY2-36" fmla="*/ 3175 h 1069000"/>
                <a:gd name="connsiteX3-37" fmla="*/ 326232 w 434975"/>
                <a:gd name="connsiteY3-38" fmla="*/ 1065969 h 1069000"/>
                <a:gd name="connsiteX4-39" fmla="*/ 112713 w 434975"/>
                <a:gd name="connsiteY4-40" fmla="*/ 1069000 h 1069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434975" h="1069000">
                  <a:moveTo>
                    <a:pt x="112713" y="1069000"/>
                  </a:moveTo>
                  <a:lnTo>
                    <a:pt x="0" y="0"/>
                  </a:lnTo>
                  <a:lnTo>
                    <a:pt x="434975" y="3175"/>
                  </a:lnTo>
                  <a:lnTo>
                    <a:pt x="326232" y="1065969"/>
                  </a:lnTo>
                  <a:lnTo>
                    <a:pt x="112713" y="106900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2327217" y="3183076"/>
              <a:ext cx="692944" cy="1061581"/>
            </a:xfrm>
            <a:custGeom>
              <a:avLst/>
              <a:gdLst>
                <a:gd name="connsiteX0" fmla="*/ 0 w 695325"/>
                <a:gd name="connsiteY0" fmla="*/ 1057275 h 1066800"/>
                <a:gd name="connsiteX1" fmla="*/ 257175 w 695325"/>
                <a:gd name="connsiteY1" fmla="*/ 0 h 1066800"/>
                <a:gd name="connsiteX2" fmla="*/ 695325 w 695325"/>
                <a:gd name="connsiteY2" fmla="*/ 0 h 1066800"/>
                <a:gd name="connsiteX3" fmla="*/ 215900 w 695325"/>
                <a:gd name="connsiteY3" fmla="*/ 1066800 h 1066800"/>
                <a:gd name="connsiteX4" fmla="*/ 0 w 695325"/>
                <a:gd name="connsiteY4" fmla="*/ 1057275 h 1066800"/>
                <a:gd name="connsiteX0-1" fmla="*/ 0 w 692944"/>
                <a:gd name="connsiteY0-2" fmla="*/ 1057275 h 1066800"/>
                <a:gd name="connsiteX1-3" fmla="*/ 257175 w 692944"/>
                <a:gd name="connsiteY1-4" fmla="*/ 0 h 1066800"/>
                <a:gd name="connsiteX2-5" fmla="*/ 692944 w 692944"/>
                <a:gd name="connsiteY2-6" fmla="*/ 2331 h 1066800"/>
                <a:gd name="connsiteX3-7" fmla="*/ 215900 w 692944"/>
                <a:gd name="connsiteY3-8" fmla="*/ 1066800 h 1066800"/>
                <a:gd name="connsiteX4-9" fmla="*/ 0 w 692944"/>
                <a:gd name="connsiteY4-10" fmla="*/ 1057275 h 1066800"/>
                <a:gd name="connsiteX0-11" fmla="*/ 0 w 692944"/>
                <a:gd name="connsiteY0-12" fmla="*/ 1057275 h 1057275"/>
                <a:gd name="connsiteX1-13" fmla="*/ 257175 w 692944"/>
                <a:gd name="connsiteY1-14" fmla="*/ 0 h 1057275"/>
                <a:gd name="connsiteX2-15" fmla="*/ 692944 w 692944"/>
                <a:gd name="connsiteY2-16" fmla="*/ 2331 h 1057275"/>
                <a:gd name="connsiteX3-17" fmla="*/ 213518 w 692944"/>
                <a:gd name="connsiteY3-18" fmla="*/ 1038837 h 1057275"/>
                <a:gd name="connsiteX4-19" fmla="*/ 0 w 692944"/>
                <a:gd name="connsiteY4-20" fmla="*/ 1057275 h 1057275"/>
                <a:gd name="connsiteX0-21" fmla="*/ 0 w 692944"/>
                <a:gd name="connsiteY0-22" fmla="*/ 1033973 h 1038837"/>
                <a:gd name="connsiteX1-23" fmla="*/ 257175 w 692944"/>
                <a:gd name="connsiteY1-24" fmla="*/ 0 h 1038837"/>
                <a:gd name="connsiteX2-25" fmla="*/ 692944 w 692944"/>
                <a:gd name="connsiteY2-26" fmla="*/ 2331 h 1038837"/>
                <a:gd name="connsiteX3-27" fmla="*/ 213518 w 692944"/>
                <a:gd name="connsiteY3-28" fmla="*/ 1038837 h 1038837"/>
                <a:gd name="connsiteX4-29" fmla="*/ 0 w 692944"/>
                <a:gd name="connsiteY4-30" fmla="*/ 1033973 h 1038837"/>
                <a:gd name="connsiteX0-31" fmla="*/ 0 w 692944"/>
                <a:gd name="connsiteY0-32" fmla="*/ 1033973 h 1033973"/>
                <a:gd name="connsiteX1-33" fmla="*/ 257175 w 692944"/>
                <a:gd name="connsiteY1-34" fmla="*/ 0 h 1033973"/>
                <a:gd name="connsiteX2-35" fmla="*/ 692944 w 692944"/>
                <a:gd name="connsiteY2-36" fmla="*/ 2331 h 1033973"/>
                <a:gd name="connsiteX3-37" fmla="*/ 213518 w 692944"/>
                <a:gd name="connsiteY3-38" fmla="*/ 1013204 h 1033973"/>
                <a:gd name="connsiteX4-39" fmla="*/ 0 w 692944"/>
                <a:gd name="connsiteY4-40" fmla="*/ 1033973 h 1033973"/>
                <a:gd name="connsiteX0-41" fmla="*/ 0 w 692944"/>
                <a:gd name="connsiteY0-42" fmla="*/ 1033973 h 1036507"/>
                <a:gd name="connsiteX1-43" fmla="*/ 257175 w 692944"/>
                <a:gd name="connsiteY1-44" fmla="*/ 0 h 1036507"/>
                <a:gd name="connsiteX2-45" fmla="*/ 692944 w 692944"/>
                <a:gd name="connsiteY2-46" fmla="*/ 2331 h 1036507"/>
                <a:gd name="connsiteX3-47" fmla="*/ 220661 w 692944"/>
                <a:gd name="connsiteY3-48" fmla="*/ 1036507 h 1036507"/>
                <a:gd name="connsiteX4-49" fmla="*/ 0 w 692944"/>
                <a:gd name="connsiteY4-50" fmla="*/ 1033973 h 1036507"/>
                <a:gd name="connsiteX0-51" fmla="*/ 0 w 692944"/>
                <a:gd name="connsiteY0-52" fmla="*/ 1038633 h 1038633"/>
                <a:gd name="connsiteX1-53" fmla="*/ 257175 w 692944"/>
                <a:gd name="connsiteY1-54" fmla="*/ 0 h 1038633"/>
                <a:gd name="connsiteX2-55" fmla="*/ 692944 w 692944"/>
                <a:gd name="connsiteY2-56" fmla="*/ 2331 h 1038633"/>
                <a:gd name="connsiteX3-57" fmla="*/ 220661 w 692944"/>
                <a:gd name="connsiteY3-58" fmla="*/ 1036507 h 1038633"/>
                <a:gd name="connsiteX4-59" fmla="*/ 0 w 692944"/>
                <a:gd name="connsiteY4-60" fmla="*/ 1038633 h 1038633"/>
                <a:gd name="connsiteX0-61" fmla="*/ 0 w 692944"/>
                <a:gd name="connsiteY0-62" fmla="*/ 1038633 h 1038839"/>
                <a:gd name="connsiteX1-63" fmla="*/ 257175 w 692944"/>
                <a:gd name="connsiteY1-64" fmla="*/ 0 h 1038839"/>
                <a:gd name="connsiteX2-65" fmla="*/ 692944 w 692944"/>
                <a:gd name="connsiteY2-66" fmla="*/ 2331 h 1038839"/>
                <a:gd name="connsiteX3-67" fmla="*/ 213517 w 692944"/>
                <a:gd name="connsiteY3-68" fmla="*/ 1038839 h 1038839"/>
                <a:gd name="connsiteX4-69" fmla="*/ 0 w 692944"/>
                <a:gd name="connsiteY4-70" fmla="*/ 1038633 h 1038839"/>
                <a:gd name="connsiteX0-71" fmla="*/ 0 w 692944"/>
                <a:gd name="connsiteY0-72" fmla="*/ 1038633 h 1038839"/>
                <a:gd name="connsiteX1-73" fmla="*/ 257175 w 692944"/>
                <a:gd name="connsiteY1-74" fmla="*/ 0 h 1038839"/>
                <a:gd name="connsiteX2-75" fmla="*/ 692944 w 692944"/>
                <a:gd name="connsiteY2-76" fmla="*/ 2331 h 1038839"/>
                <a:gd name="connsiteX3-77" fmla="*/ 215898 w 692944"/>
                <a:gd name="connsiteY3-78" fmla="*/ 1038839 h 1038839"/>
                <a:gd name="connsiteX4-79" fmla="*/ 0 w 692944"/>
                <a:gd name="connsiteY4-80" fmla="*/ 1038633 h 1038839"/>
                <a:gd name="connsiteX0-81" fmla="*/ 0 w 692944"/>
                <a:gd name="connsiteY0-82" fmla="*/ 1038633 h 1038839"/>
                <a:gd name="connsiteX1-83" fmla="*/ 257175 w 692944"/>
                <a:gd name="connsiteY1-84" fmla="*/ 0 h 1038839"/>
                <a:gd name="connsiteX2-85" fmla="*/ 692944 w 692944"/>
                <a:gd name="connsiteY2-86" fmla="*/ 2331 h 1038839"/>
                <a:gd name="connsiteX3-87" fmla="*/ 220661 w 692944"/>
                <a:gd name="connsiteY3-88" fmla="*/ 1038839 h 1038839"/>
                <a:gd name="connsiteX4-89" fmla="*/ 0 w 692944"/>
                <a:gd name="connsiteY4-90" fmla="*/ 1038633 h 10388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92944" h="1038839">
                  <a:moveTo>
                    <a:pt x="0" y="1038633"/>
                  </a:moveTo>
                  <a:lnTo>
                    <a:pt x="257175" y="0"/>
                  </a:lnTo>
                  <a:lnTo>
                    <a:pt x="692944" y="2331"/>
                  </a:lnTo>
                  <a:lnTo>
                    <a:pt x="220661" y="1038839"/>
                  </a:lnTo>
                  <a:lnTo>
                    <a:pt x="0" y="103863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 flipV="1">
              <a:off x="1889202" y="5078275"/>
              <a:ext cx="658368" cy="854349"/>
            </a:xfrm>
            <a:prstGeom prst="triangle">
              <a:avLst/>
            </a:prstGeom>
            <a:solidFill>
              <a:srgbClr val="D3AB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 flipV="1">
              <a:off x="2089565" y="5588128"/>
              <a:ext cx="265471" cy="344495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889201" y="4242050"/>
              <a:ext cx="219456" cy="82296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108657" y="4242052"/>
              <a:ext cx="219456" cy="82296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328113" y="4242051"/>
              <a:ext cx="219456" cy="82296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412827" y="2224936"/>
              <a:ext cx="439260" cy="96218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997695" y="2224936"/>
              <a:ext cx="439260" cy="96218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82563" y="2224936"/>
              <a:ext cx="439260" cy="96218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1885746" y="4947164"/>
              <a:ext cx="220736" cy="22291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2108717" y="4947164"/>
              <a:ext cx="220291" cy="22291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2329008" y="4947164"/>
              <a:ext cx="222017" cy="22291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538842" y="1837102"/>
              <a:ext cx="526701" cy="526701"/>
            </a:xfrm>
            <a:prstGeom prst="ellipse">
              <a:avLst/>
            </a:prstGeom>
            <a:solidFill>
              <a:schemeClr val="accent6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1961729" y="1837102"/>
              <a:ext cx="526701" cy="526701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US" altLang="zh-CN" smtClea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lang="en-US" altLang="zh-CN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362224" y="1837102"/>
              <a:ext cx="526701" cy="526701"/>
            </a:xfrm>
            <a:prstGeom prst="ellipse">
              <a:avLst/>
            </a:prstGeom>
            <a:solidFill>
              <a:schemeClr val="accent6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US" altLang="zh-CN" smtClea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lang="en-US" altLang="zh-CN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036198" y="2414824"/>
            <a:ext cx="526701" cy="526701"/>
          </a:xfrm>
          <a:prstGeom prst="ellipse">
            <a:avLst/>
          </a:prstGeom>
          <a:solidFill>
            <a:schemeClr val="accent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 altLang="zh-CN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036196" y="3603014"/>
            <a:ext cx="526701" cy="526701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en-US" altLang="zh-CN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036197" y="4791204"/>
            <a:ext cx="526701" cy="526701"/>
          </a:xfrm>
          <a:prstGeom prst="ellipse">
            <a:avLst/>
          </a:prstGeom>
          <a:solidFill>
            <a:schemeClr val="accent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en-US" altLang="zh-CN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35703" y="2470371"/>
            <a:ext cx="280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30386" y="3666309"/>
            <a:ext cx="280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33297" y="4820285"/>
            <a:ext cx="280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456033" y="1807762"/>
            <a:ext cx="2381603" cy="4295885"/>
            <a:chOff x="8456033" y="1807762"/>
            <a:chExt cx="2381603" cy="4295885"/>
          </a:xfrm>
        </p:grpSpPr>
        <p:sp>
          <p:nvSpPr>
            <p:cNvPr id="162" name="Rounded Rectangle 161"/>
            <p:cNvSpPr/>
            <p:nvPr/>
          </p:nvSpPr>
          <p:spPr>
            <a:xfrm>
              <a:off x="10167163" y="2700917"/>
              <a:ext cx="662613" cy="59010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3" name="Rounded Rectangle 162"/>
            <p:cNvSpPr/>
            <p:nvPr/>
          </p:nvSpPr>
          <p:spPr>
            <a:xfrm>
              <a:off x="10167163" y="4551487"/>
              <a:ext cx="662613" cy="59010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4" name="Rounded Rectangle 163"/>
            <p:cNvSpPr/>
            <p:nvPr/>
          </p:nvSpPr>
          <p:spPr>
            <a:xfrm>
              <a:off x="10167163" y="3626202"/>
              <a:ext cx="662613" cy="59010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5" name="Rounded Rectangle 164"/>
            <p:cNvSpPr/>
            <p:nvPr/>
          </p:nvSpPr>
          <p:spPr>
            <a:xfrm>
              <a:off x="8461428" y="2700917"/>
              <a:ext cx="662615" cy="59010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6" name="Rounded Rectangle 165"/>
            <p:cNvSpPr/>
            <p:nvPr/>
          </p:nvSpPr>
          <p:spPr>
            <a:xfrm>
              <a:off x="8466919" y="3626202"/>
              <a:ext cx="662615" cy="59010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7" name="Rounded Rectangle 166"/>
            <p:cNvSpPr/>
            <p:nvPr/>
          </p:nvSpPr>
          <p:spPr>
            <a:xfrm>
              <a:off x="8456033" y="4551487"/>
              <a:ext cx="662615" cy="59010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8" name="Rectangle 167"/>
            <p:cNvSpPr/>
            <p:nvPr/>
          </p:nvSpPr>
          <p:spPr>
            <a:xfrm>
              <a:off x="8852854" y="2538771"/>
              <a:ext cx="770978" cy="91440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9" name="Rectangle 168"/>
            <p:cNvSpPr/>
            <p:nvPr/>
          </p:nvSpPr>
          <p:spPr>
            <a:xfrm>
              <a:off x="8852854" y="3464056"/>
              <a:ext cx="770978" cy="91440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0" name="Rectangle 169"/>
            <p:cNvSpPr/>
            <p:nvPr/>
          </p:nvSpPr>
          <p:spPr>
            <a:xfrm>
              <a:off x="8852854" y="4389341"/>
              <a:ext cx="770978" cy="91440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1" name="Rectangle 170"/>
            <p:cNvSpPr/>
            <p:nvPr/>
          </p:nvSpPr>
          <p:spPr>
            <a:xfrm>
              <a:off x="9634716" y="2538771"/>
              <a:ext cx="803637" cy="91440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2" name="Rectangle 171"/>
            <p:cNvSpPr/>
            <p:nvPr/>
          </p:nvSpPr>
          <p:spPr>
            <a:xfrm>
              <a:off x="9634716" y="3464056"/>
              <a:ext cx="803637" cy="91440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3" name="Rectangle 172"/>
            <p:cNvSpPr/>
            <p:nvPr/>
          </p:nvSpPr>
          <p:spPr>
            <a:xfrm>
              <a:off x="9634716" y="4389341"/>
              <a:ext cx="803637" cy="91440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174" name="Picture 2" descr="C:\Users\Jokomoro\Documents\iphone5.pn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9289" y="1807762"/>
              <a:ext cx="2368347" cy="4295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KSO_Shape"/>
            <p:cNvSpPr/>
            <p:nvPr/>
          </p:nvSpPr>
          <p:spPr bwMode="auto">
            <a:xfrm>
              <a:off x="8861161" y="2670426"/>
              <a:ext cx="506956" cy="502731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4" name="KSO_Shape"/>
            <p:cNvSpPr/>
            <p:nvPr/>
          </p:nvSpPr>
          <p:spPr bwMode="auto">
            <a:xfrm>
              <a:off x="9749026" y="3597019"/>
              <a:ext cx="506956" cy="502731"/>
            </a:xfrm>
            <a:custGeom>
              <a:avLst/>
              <a:gdLst>
                <a:gd name="T0" fmla="*/ 1420802 w 2262188"/>
                <a:gd name="T1" fmla="*/ 2155372 h 2241550"/>
                <a:gd name="T2" fmla="*/ 0 w 2262188"/>
                <a:gd name="T3" fmla="*/ 1901959 h 2241550"/>
                <a:gd name="T4" fmla="*/ 966787 w 2262188"/>
                <a:gd name="T5" fmla="*/ 2002745 h 2241550"/>
                <a:gd name="T6" fmla="*/ 463550 w 2262188"/>
                <a:gd name="T7" fmla="*/ 1799189 h 2241550"/>
                <a:gd name="T8" fmla="*/ 1920875 w 2262188"/>
                <a:gd name="T9" fmla="*/ 1721932 h 2241550"/>
                <a:gd name="T10" fmla="*/ 1920875 w 2262188"/>
                <a:gd name="T11" fmla="*/ 1643063 h 2241550"/>
                <a:gd name="T12" fmla="*/ 1920875 w 2262188"/>
                <a:gd name="T13" fmla="*/ 1520825 h 2241550"/>
                <a:gd name="T14" fmla="*/ 1437365 w 2262188"/>
                <a:gd name="T15" fmla="*/ 1781511 h 2241550"/>
                <a:gd name="T16" fmla="*/ 0 w 2262188"/>
                <a:gd name="T17" fmla="*/ 1470217 h 2241550"/>
                <a:gd name="T18" fmla="*/ 1304860 w 2262188"/>
                <a:gd name="T19" fmla="*/ 1658938 h 2241550"/>
                <a:gd name="T20" fmla="*/ 1333924 w 2262188"/>
                <a:gd name="T21" fmla="*/ 1648052 h 2241550"/>
                <a:gd name="T22" fmla="*/ 1395684 w 2262188"/>
                <a:gd name="T23" fmla="*/ 1641022 h 2241550"/>
                <a:gd name="T24" fmla="*/ 1448362 w 2262188"/>
                <a:gd name="T25" fmla="*/ 1646011 h 2241550"/>
                <a:gd name="T26" fmla="*/ 1677920 w 2262188"/>
                <a:gd name="T27" fmla="*/ 1506991 h 2241550"/>
                <a:gd name="T28" fmla="*/ 1657031 w 2262188"/>
                <a:gd name="T29" fmla="*/ 1492023 h 2241550"/>
                <a:gd name="T30" fmla="*/ 1654306 w 2262188"/>
                <a:gd name="T31" fmla="*/ 1479097 h 2241550"/>
                <a:gd name="T32" fmla="*/ 1663843 w 2262188"/>
                <a:gd name="T33" fmla="*/ 1466170 h 2241550"/>
                <a:gd name="T34" fmla="*/ 995838 w 2262188"/>
                <a:gd name="T35" fmla="*/ 1258888 h 2241550"/>
                <a:gd name="T36" fmla="*/ 489738 w 2262188"/>
                <a:gd name="T37" fmla="*/ 1130300 h 2241550"/>
                <a:gd name="T38" fmla="*/ 594035 w 2262188"/>
                <a:gd name="T39" fmla="*/ 1213404 h 2241550"/>
                <a:gd name="T40" fmla="*/ 555491 w 2262188"/>
                <a:gd name="T41" fmla="*/ 1222487 h 2241550"/>
                <a:gd name="T42" fmla="*/ 486564 w 2262188"/>
                <a:gd name="T43" fmla="*/ 1223168 h 2241550"/>
                <a:gd name="T44" fmla="*/ 211086 w 2262188"/>
                <a:gd name="T45" fmla="*/ 1351684 h 2241550"/>
                <a:gd name="T46" fmla="*/ 251218 w 2262188"/>
                <a:gd name="T47" fmla="*/ 1368941 h 2241550"/>
                <a:gd name="T48" fmla="*/ 259153 w 2262188"/>
                <a:gd name="T49" fmla="*/ 1381429 h 2241550"/>
                <a:gd name="T50" fmla="*/ 255072 w 2262188"/>
                <a:gd name="T51" fmla="*/ 1394599 h 2241550"/>
                <a:gd name="T52" fmla="*/ 240561 w 2262188"/>
                <a:gd name="T53" fmla="*/ 1405498 h 2241550"/>
                <a:gd name="T54" fmla="*/ 810075 w 2262188"/>
                <a:gd name="T55" fmla="*/ 1021049 h 2241550"/>
                <a:gd name="T56" fmla="*/ 341312 w 2262188"/>
                <a:gd name="T57" fmla="*/ 771297 h 2241550"/>
                <a:gd name="T58" fmla="*/ 2262188 w 2262188"/>
                <a:gd name="T59" fmla="*/ 687389 h 2241550"/>
                <a:gd name="T60" fmla="*/ 830949 w 2262188"/>
                <a:gd name="T61" fmla="*/ 982664 h 2241550"/>
                <a:gd name="T62" fmla="*/ 1797050 w 2262188"/>
                <a:gd name="T63" fmla="*/ 752476 h 2241550"/>
                <a:gd name="T64" fmla="*/ 1295400 w 2262188"/>
                <a:gd name="T65" fmla="*/ 660174 h 2241550"/>
                <a:gd name="T66" fmla="*/ 2262188 w 2262188"/>
                <a:gd name="T67" fmla="*/ 462607 h 2241550"/>
                <a:gd name="T68" fmla="*/ 824823 w 2262188"/>
                <a:gd name="T69" fmla="*/ 651157 h 2241550"/>
                <a:gd name="T70" fmla="*/ 341312 w 2262188"/>
                <a:gd name="T71" fmla="*/ 390526 h 2241550"/>
                <a:gd name="T72" fmla="*/ 786730 w 2262188"/>
                <a:gd name="T73" fmla="*/ 233363 h 2241550"/>
                <a:gd name="T74" fmla="*/ 600403 w 2262188"/>
                <a:gd name="T75" fmla="*/ 336703 h 2241550"/>
                <a:gd name="T76" fmla="*/ 608110 w 2262188"/>
                <a:gd name="T77" fmla="*/ 349677 h 2241550"/>
                <a:gd name="T78" fmla="*/ 603350 w 2262188"/>
                <a:gd name="T79" fmla="*/ 362651 h 2241550"/>
                <a:gd name="T80" fmla="*/ 576602 w 2262188"/>
                <a:gd name="T81" fmla="*/ 378585 h 2241550"/>
                <a:gd name="T82" fmla="*/ 820278 w 2262188"/>
                <a:gd name="T83" fmla="*/ 514246 h 2241550"/>
                <a:gd name="T84" fmla="*/ 878761 w 2262188"/>
                <a:gd name="T85" fmla="*/ 510831 h 2241550"/>
                <a:gd name="T86" fmla="*/ 932710 w 2262188"/>
                <a:gd name="T87" fmla="*/ 519026 h 2241550"/>
                <a:gd name="T88" fmla="*/ 1216508 w 2262188"/>
                <a:gd name="T89" fmla="*/ 466218 h 2241550"/>
                <a:gd name="T90" fmla="*/ 1749425 w 2262188"/>
                <a:gd name="T91" fmla="*/ 883986 h 2241550"/>
                <a:gd name="T92" fmla="*/ 1798297 w 2262188"/>
                <a:gd name="T93" fmla="*/ 374650 h 2241550"/>
                <a:gd name="T94" fmla="*/ 2012784 w 2262188"/>
                <a:gd name="T95" fmla="*/ 269585 h 2241550"/>
                <a:gd name="T96" fmla="*/ 2003262 w 2262188"/>
                <a:gd name="T97" fmla="*/ 256650 h 2241550"/>
                <a:gd name="T98" fmla="*/ 2006209 w 2262188"/>
                <a:gd name="T99" fmla="*/ 243943 h 2241550"/>
                <a:gd name="T100" fmla="*/ 2027068 w 2262188"/>
                <a:gd name="T101" fmla="*/ 228966 h 2241550"/>
                <a:gd name="T102" fmla="*/ 1797843 w 2262188"/>
                <a:gd name="T103" fmla="*/ 89635 h 2241550"/>
                <a:gd name="T104" fmla="*/ 1745015 w 2262188"/>
                <a:gd name="T105" fmla="*/ 94400 h 2241550"/>
                <a:gd name="T106" fmla="*/ 1683571 w 2262188"/>
                <a:gd name="T107" fmla="*/ 87820 h 2241550"/>
                <a:gd name="T108" fmla="*/ 1651602 w 2262188"/>
                <a:gd name="T109" fmla="*/ 75112 h 2241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62188" h="2241550">
                  <a:moveTo>
                    <a:pt x="1920875" y="1898650"/>
                  </a:moveTo>
                  <a:lnTo>
                    <a:pt x="1920875" y="1901598"/>
                  </a:lnTo>
                  <a:lnTo>
                    <a:pt x="1920875" y="1977571"/>
                  </a:lnTo>
                  <a:lnTo>
                    <a:pt x="1431239" y="2241550"/>
                  </a:lnTo>
                  <a:lnTo>
                    <a:pt x="966787" y="2131332"/>
                  </a:lnTo>
                  <a:lnTo>
                    <a:pt x="966787" y="2047648"/>
                  </a:lnTo>
                  <a:lnTo>
                    <a:pt x="1420802" y="2155372"/>
                  </a:lnTo>
                  <a:lnTo>
                    <a:pt x="1437365" y="2159227"/>
                  </a:lnTo>
                  <a:lnTo>
                    <a:pt x="1452113" y="2151289"/>
                  </a:lnTo>
                  <a:lnTo>
                    <a:pt x="1920875" y="1898650"/>
                  </a:lnTo>
                  <a:close/>
                  <a:moveTo>
                    <a:pt x="0" y="1817688"/>
                  </a:moveTo>
                  <a:lnTo>
                    <a:pt x="463550" y="1928451"/>
                  </a:lnTo>
                  <a:lnTo>
                    <a:pt x="463550" y="2012951"/>
                  </a:lnTo>
                  <a:lnTo>
                    <a:pt x="0" y="1901959"/>
                  </a:lnTo>
                  <a:lnTo>
                    <a:pt x="0" y="1848519"/>
                  </a:lnTo>
                  <a:lnTo>
                    <a:pt x="0" y="1817688"/>
                  </a:lnTo>
                  <a:close/>
                  <a:moveTo>
                    <a:pt x="1920875" y="1770063"/>
                  </a:moveTo>
                  <a:lnTo>
                    <a:pt x="1920875" y="1772784"/>
                  </a:lnTo>
                  <a:lnTo>
                    <a:pt x="1920875" y="1848984"/>
                  </a:lnTo>
                  <a:lnTo>
                    <a:pt x="1431239" y="2112963"/>
                  </a:lnTo>
                  <a:lnTo>
                    <a:pt x="966787" y="2002745"/>
                  </a:lnTo>
                  <a:lnTo>
                    <a:pt x="966787" y="1919061"/>
                  </a:lnTo>
                  <a:lnTo>
                    <a:pt x="1420802" y="2026784"/>
                  </a:lnTo>
                  <a:lnTo>
                    <a:pt x="1437365" y="2030867"/>
                  </a:lnTo>
                  <a:lnTo>
                    <a:pt x="1452113" y="2022702"/>
                  </a:lnTo>
                  <a:lnTo>
                    <a:pt x="1920875" y="1770063"/>
                  </a:lnTo>
                  <a:close/>
                  <a:moveTo>
                    <a:pt x="0" y="1689100"/>
                  </a:moveTo>
                  <a:lnTo>
                    <a:pt x="463550" y="1799189"/>
                  </a:lnTo>
                  <a:lnTo>
                    <a:pt x="463550" y="1882775"/>
                  </a:lnTo>
                  <a:lnTo>
                    <a:pt x="0" y="1772460"/>
                  </a:lnTo>
                  <a:lnTo>
                    <a:pt x="0" y="1719680"/>
                  </a:lnTo>
                  <a:lnTo>
                    <a:pt x="0" y="1689100"/>
                  </a:lnTo>
                  <a:close/>
                  <a:moveTo>
                    <a:pt x="1920875" y="1643063"/>
                  </a:moveTo>
                  <a:lnTo>
                    <a:pt x="1920875" y="1646009"/>
                  </a:lnTo>
                  <a:lnTo>
                    <a:pt x="1920875" y="1721932"/>
                  </a:lnTo>
                  <a:lnTo>
                    <a:pt x="1431239" y="1985963"/>
                  </a:lnTo>
                  <a:lnTo>
                    <a:pt x="966787" y="1875591"/>
                  </a:lnTo>
                  <a:lnTo>
                    <a:pt x="966787" y="1791963"/>
                  </a:lnTo>
                  <a:lnTo>
                    <a:pt x="1420802" y="1899841"/>
                  </a:lnTo>
                  <a:lnTo>
                    <a:pt x="1437365" y="1903694"/>
                  </a:lnTo>
                  <a:lnTo>
                    <a:pt x="1452113" y="1895762"/>
                  </a:lnTo>
                  <a:lnTo>
                    <a:pt x="1920875" y="1643063"/>
                  </a:lnTo>
                  <a:close/>
                  <a:moveTo>
                    <a:pt x="0" y="1562100"/>
                  </a:moveTo>
                  <a:lnTo>
                    <a:pt x="463550" y="1672189"/>
                  </a:lnTo>
                  <a:lnTo>
                    <a:pt x="463550" y="1755775"/>
                  </a:lnTo>
                  <a:lnTo>
                    <a:pt x="0" y="1645686"/>
                  </a:lnTo>
                  <a:lnTo>
                    <a:pt x="0" y="1592907"/>
                  </a:lnTo>
                  <a:lnTo>
                    <a:pt x="0" y="1562100"/>
                  </a:lnTo>
                  <a:close/>
                  <a:moveTo>
                    <a:pt x="1920875" y="1520825"/>
                  </a:moveTo>
                  <a:lnTo>
                    <a:pt x="1920875" y="1523996"/>
                  </a:lnTo>
                  <a:lnTo>
                    <a:pt x="1920875" y="1599869"/>
                  </a:lnTo>
                  <a:lnTo>
                    <a:pt x="1431239" y="1863725"/>
                  </a:lnTo>
                  <a:lnTo>
                    <a:pt x="966787" y="1753426"/>
                  </a:lnTo>
                  <a:lnTo>
                    <a:pt x="966787" y="1669853"/>
                  </a:lnTo>
                  <a:lnTo>
                    <a:pt x="1420802" y="1777660"/>
                  </a:lnTo>
                  <a:lnTo>
                    <a:pt x="1437365" y="1781511"/>
                  </a:lnTo>
                  <a:lnTo>
                    <a:pt x="1452113" y="1773584"/>
                  </a:lnTo>
                  <a:lnTo>
                    <a:pt x="1920875" y="1520825"/>
                  </a:lnTo>
                  <a:close/>
                  <a:moveTo>
                    <a:pt x="0" y="1439863"/>
                  </a:moveTo>
                  <a:lnTo>
                    <a:pt x="463550" y="1549725"/>
                  </a:lnTo>
                  <a:lnTo>
                    <a:pt x="463550" y="1633538"/>
                  </a:lnTo>
                  <a:lnTo>
                    <a:pt x="0" y="1523223"/>
                  </a:lnTo>
                  <a:lnTo>
                    <a:pt x="0" y="1470217"/>
                  </a:lnTo>
                  <a:lnTo>
                    <a:pt x="0" y="1439863"/>
                  </a:lnTo>
                  <a:close/>
                  <a:moveTo>
                    <a:pt x="1474701" y="1365250"/>
                  </a:moveTo>
                  <a:lnTo>
                    <a:pt x="1920875" y="1470932"/>
                  </a:lnTo>
                  <a:lnTo>
                    <a:pt x="1430878" y="1735138"/>
                  </a:lnTo>
                  <a:lnTo>
                    <a:pt x="984250" y="1629229"/>
                  </a:lnTo>
                  <a:lnTo>
                    <a:pt x="1044194" y="1597025"/>
                  </a:lnTo>
                  <a:lnTo>
                    <a:pt x="1304860" y="1658938"/>
                  </a:lnTo>
                  <a:lnTo>
                    <a:pt x="1305314" y="1658258"/>
                  </a:lnTo>
                  <a:lnTo>
                    <a:pt x="1309401" y="1656217"/>
                  </a:lnTo>
                  <a:lnTo>
                    <a:pt x="1313942" y="1654402"/>
                  </a:lnTo>
                  <a:lnTo>
                    <a:pt x="1318483" y="1652588"/>
                  </a:lnTo>
                  <a:lnTo>
                    <a:pt x="1323479" y="1651227"/>
                  </a:lnTo>
                  <a:lnTo>
                    <a:pt x="1328474" y="1649640"/>
                  </a:lnTo>
                  <a:lnTo>
                    <a:pt x="1333924" y="1648052"/>
                  </a:lnTo>
                  <a:lnTo>
                    <a:pt x="1339373" y="1646692"/>
                  </a:lnTo>
                  <a:lnTo>
                    <a:pt x="1345050" y="1645784"/>
                  </a:lnTo>
                  <a:lnTo>
                    <a:pt x="1350953" y="1644650"/>
                  </a:lnTo>
                  <a:lnTo>
                    <a:pt x="1357311" y="1643743"/>
                  </a:lnTo>
                  <a:lnTo>
                    <a:pt x="1369572" y="1642383"/>
                  </a:lnTo>
                  <a:lnTo>
                    <a:pt x="1382515" y="1641249"/>
                  </a:lnTo>
                  <a:lnTo>
                    <a:pt x="1395684" y="1641022"/>
                  </a:lnTo>
                  <a:lnTo>
                    <a:pt x="1403177" y="1641249"/>
                  </a:lnTo>
                  <a:lnTo>
                    <a:pt x="1410897" y="1641475"/>
                  </a:lnTo>
                  <a:lnTo>
                    <a:pt x="1418617" y="1642156"/>
                  </a:lnTo>
                  <a:lnTo>
                    <a:pt x="1426110" y="1642836"/>
                  </a:lnTo>
                  <a:lnTo>
                    <a:pt x="1433603" y="1643743"/>
                  </a:lnTo>
                  <a:lnTo>
                    <a:pt x="1441096" y="1644650"/>
                  </a:lnTo>
                  <a:lnTo>
                    <a:pt x="1448362" y="1646011"/>
                  </a:lnTo>
                  <a:lnTo>
                    <a:pt x="1455401" y="1647599"/>
                  </a:lnTo>
                  <a:lnTo>
                    <a:pt x="1460623" y="1648959"/>
                  </a:lnTo>
                  <a:lnTo>
                    <a:pt x="1707665" y="1516063"/>
                  </a:lnTo>
                  <a:lnTo>
                    <a:pt x="1701989" y="1514702"/>
                  </a:lnTo>
                  <a:lnTo>
                    <a:pt x="1693133" y="1512434"/>
                  </a:lnTo>
                  <a:lnTo>
                    <a:pt x="1685186" y="1509713"/>
                  </a:lnTo>
                  <a:lnTo>
                    <a:pt x="1677920" y="1506991"/>
                  </a:lnTo>
                  <a:lnTo>
                    <a:pt x="1671790" y="1503816"/>
                  </a:lnTo>
                  <a:lnTo>
                    <a:pt x="1666340" y="1500641"/>
                  </a:lnTo>
                  <a:lnTo>
                    <a:pt x="1664070" y="1499054"/>
                  </a:lnTo>
                  <a:lnTo>
                    <a:pt x="1662026" y="1497240"/>
                  </a:lnTo>
                  <a:lnTo>
                    <a:pt x="1659983" y="1495652"/>
                  </a:lnTo>
                  <a:lnTo>
                    <a:pt x="1658393" y="1493838"/>
                  </a:lnTo>
                  <a:lnTo>
                    <a:pt x="1657031" y="1492023"/>
                  </a:lnTo>
                  <a:lnTo>
                    <a:pt x="1655668" y="1490209"/>
                  </a:lnTo>
                  <a:lnTo>
                    <a:pt x="1654987" y="1488395"/>
                  </a:lnTo>
                  <a:lnTo>
                    <a:pt x="1654306" y="1486581"/>
                  </a:lnTo>
                  <a:lnTo>
                    <a:pt x="1653852" y="1484540"/>
                  </a:lnTo>
                  <a:lnTo>
                    <a:pt x="1653625" y="1482725"/>
                  </a:lnTo>
                  <a:lnTo>
                    <a:pt x="1653625" y="1480911"/>
                  </a:lnTo>
                  <a:lnTo>
                    <a:pt x="1654306" y="1479097"/>
                  </a:lnTo>
                  <a:lnTo>
                    <a:pt x="1654760" y="1477282"/>
                  </a:lnTo>
                  <a:lnTo>
                    <a:pt x="1655441" y="1475241"/>
                  </a:lnTo>
                  <a:lnTo>
                    <a:pt x="1656577" y="1473427"/>
                  </a:lnTo>
                  <a:lnTo>
                    <a:pt x="1658166" y="1471613"/>
                  </a:lnTo>
                  <a:lnTo>
                    <a:pt x="1659528" y="1469798"/>
                  </a:lnTo>
                  <a:lnTo>
                    <a:pt x="1661345" y="1467984"/>
                  </a:lnTo>
                  <a:lnTo>
                    <a:pt x="1663843" y="1466170"/>
                  </a:lnTo>
                  <a:lnTo>
                    <a:pt x="1666113" y="1464356"/>
                  </a:lnTo>
                  <a:lnTo>
                    <a:pt x="1668611" y="1462768"/>
                  </a:lnTo>
                  <a:lnTo>
                    <a:pt x="1671790" y="1461181"/>
                  </a:lnTo>
                  <a:lnTo>
                    <a:pt x="1675650" y="1459366"/>
                  </a:lnTo>
                  <a:lnTo>
                    <a:pt x="1414984" y="1397454"/>
                  </a:lnTo>
                  <a:lnTo>
                    <a:pt x="1474701" y="1365250"/>
                  </a:lnTo>
                  <a:close/>
                  <a:moveTo>
                    <a:pt x="995838" y="1258888"/>
                  </a:moveTo>
                  <a:lnTo>
                    <a:pt x="1393825" y="1352349"/>
                  </a:lnTo>
                  <a:lnTo>
                    <a:pt x="918237" y="1608912"/>
                  </a:lnTo>
                  <a:lnTo>
                    <a:pt x="918237" y="2111376"/>
                  </a:lnTo>
                  <a:lnTo>
                    <a:pt x="512762" y="2014286"/>
                  </a:lnTo>
                  <a:lnTo>
                    <a:pt x="512762" y="1518854"/>
                  </a:lnTo>
                  <a:lnTo>
                    <a:pt x="995838" y="1258888"/>
                  </a:lnTo>
                  <a:close/>
                  <a:moveTo>
                    <a:pt x="489738" y="1130300"/>
                  </a:moveTo>
                  <a:lnTo>
                    <a:pt x="935038" y="1236110"/>
                  </a:lnTo>
                  <a:lnTo>
                    <a:pt x="875408" y="1268353"/>
                  </a:lnTo>
                  <a:lnTo>
                    <a:pt x="610586" y="1205457"/>
                  </a:lnTo>
                  <a:lnTo>
                    <a:pt x="606959" y="1207501"/>
                  </a:lnTo>
                  <a:lnTo>
                    <a:pt x="603104" y="1209544"/>
                  </a:lnTo>
                  <a:lnTo>
                    <a:pt x="598796" y="1211588"/>
                  </a:lnTo>
                  <a:lnTo>
                    <a:pt x="594035" y="1213404"/>
                  </a:lnTo>
                  <a:lnTo>
                    <a:pt x="589274" y="1214994"/>
                  </a:lnTo>
                  <a:lnTo>
                    <a:pt x="584059" y="1216583"/>
                  </a:lnTo>
                  <a:lnTo>
                    <a:pt x="578617" y="1218172"/>
                  </a:lnTo>
                  <a:lnTo>
                    <a:pt x="573176" y="1219308"/>
                  </a:lnTo>
                  <a:lnTo>
                    <a:pt x="567281" y="1220443"/>
                  </a:lnTo>
                  <a:lnTo>
                    <a:pt x="561386" y="1221351"/>
                  </a:lnTo>
                  <a:lnTo>
                    <a:pt x="555491" y="1222487"/>
                  </a:lnTo>
                  <a:lnTo>
                    <a:pt x="543021" y="1223849"/>
                  </a:lnTo>
                  <a:lnTo>
                    <a:pt x="530097" y="1224530"/>
                  </a:lnTo>
                  <a:lnTo>
                    <a:pt x="516947" y="1224757"/>
                  </a:lnTo>
                  <a:lnTo>
                    <a:pt x="509464" y="1224757"/>
                  </a:lnTo>
                  <a:lnTo>
                    <a:pt x="501755" y="1224530"/>
                  </a:lnTo>
                  <a:lnTo>
                    <a:pt x="494046" y="1224076"/>
                  </a:lnTo>
                  <a:lnTo>
                    <a:pt x="486564" y="1223168"/>
                  </a:lnTo>
                  <a:lnTo>
                    <a:pt x="479082" y="1222487"/>
                  </a:lnTo>
                  <a:lnTo>
                    <a:pt x="471600" y="1221124"/>
                  </a:lnTo>
                  <a:lnTo>
                    <a:pt x="464345" y="1219989"/>
                  </a:lnTo>
                  <a:lnTo>
                    <a:pt x="457543" y="1218399"/>
                  </a:lnTo>
                  <a:lnTo>
                    <a:pt x="456409" y="1218172"/>
                  </a:lnTo>
                  <a:lnTo>
                    <a:pt x="209953" y="1351230"/>
                  </a:lnTo>
                  <a:lnTo>
                    <a:pt x="211086" y="1351684"/>
                  </a:lnTo>
                  <a:lnTo>
                    <a:pt x="219929" y="1353955"/>
                  </a:lnTo>
                  <a:lnTo>
                    <a:pt x="227864" y="1356452"/>
                  </a:lnTo>
                  <a:lnTo>
                    <a:pt x="235120" y="1359404"/>
                  </a:lnTo>
                  <a:lnTo>
                    <a:pt x="241241" y="1362356"/>
                  </a:lnTo>
                  <a:lnTo>
                    <a:pt x="246683" y="1365535"/>
                  </a:lnTo>
                  <a:lnTo>
                    <a:pt x="249177" y="1367351"/>
                  </a:lnTo>
                  <a:lnTo>
                    <a:pt x="251218" y="1368941"/>
                  </a:lnTo>
                  <a:lnTo>
                    <a:pt x="253031" y="1370757"/>
                  </a:lnTo>
                  <a:lnTo>
                    <a:pt x="254845" y="1372574"/>
                  </a:lnTo>
                  <a:lnTo>
                    <a:pt x="255979" y="1374390"/>
                  </a:lnTo>
                  <a:lnTo>
                    <a:pt x="257113" y="1376207"/>
                  </a:lnTo>
                  <a:lnTo>
                    <a:pt x="258019" y="1378023"/>
                  </a:lnTo>
                  <a:lnTo>
                    <a:pt x="258926" y="1379613"/>
                  </a:lnTo>
                  <a:lnTo>
                    <a:pt x="259153" y="1381429"/>
                  </a:lnTo>
                  <a:lnTo>
                    <a:pt x="259380" y="1383246"/>
                  </a:lnTo>
                  <a:lnTo>
                    <a:pt x="259153" y="1385289"/>
                  </a:lnTo>
                  <a:lnTo>
                    <a:pt x="258926" y="1387106"/>
                  </a:lnTo>
                  <a:lnTo>
                    <a:pt x="258473" y="1388922"/>
                  </a:lnTo>
                  <a:lnTo>
                    <a:pt x="257566" y="1390739"/>
                  </a:lnTo>
                  <a:lnTo>
                    <a:pt x="256206" y="1392555"/>
                  </a:lnTo>
                  <a:lnTo>
                    <a:pt x="255072" y="1394599"/>
                  </a:lnTo>
                  <a:lnTo>
                    <a:pt x="253485" y="1396415"/>
                  </a:lnTo>
                  <a:lnTo>
                    <a:pt x="251444" y="1398232"/>
                  </a:lnTo>
                  <a:lnTo>
                    <a:pt x="249404" y="1399821"/>
                  </a:lnTo>
                  <a:lnTo>
                    <a:pt x="246910" y="1401638"/>
                  </a:lnTo>
                  <a:lnTo>
                    <a:pt x="244189" y="1403454"/>
                  </a:lnTo>
                  <a:lnTo>
                    <a:pt x="241241" y="1405043"/>
                  </a:lnTo>
                  <a:lnTo>
                    <a:pt x="240561" y="1405498"/>
                  </a:lnTo>
                  <a:lnTo>
                    <a:pt x="504929" y="1468393"/>
                  </a:lnTo>
                  <a:lnTo>
                    <a:pt x="463891" y="1490418"/>
                  </a:lnTo>
                  <a:lnTo>
                    <a:pt x="463891" y="1504950"/>
                  </a:lnTo>
                  <a:lnTo>
                    <a:pt x="0" y="1394599"/>
                  </a:lnTo>
                  <a:lnTo>
                    <a:pt x="489738" y="1130300"/>
                  </a:lnTo>
                  <a:close/>
                  <a:moveTo>
                    <a:pt x="341312" y="768350"/>
                  </a:moveTo>
                  <a:lnTo>
                    <a:pt x="810075" y="1021049"/>
                  </a:lnTo>
                  <a:lnTo>
                    <a:pt x="824823" y="1028755"/>
                  </a:lnTo>
                  <a:lnTo>
                    <a:pt x="841386" y="1024902"/>
                  </a:lnTo>
                  <a:lnTo>
                    <a:pt x="1295400" y="917250"/>
                  </a:lnTo>
                  <a:lnTo>
                    <a:pt x="1295400" y="1000879"/>
                  </a:lnTo>
                  <a:lnTo>
                    <a:pt x="830949" y="1111250"/>
                  </a:lnTo>
                  <a:lnTo>
                    <a:pt x="341312" y="847220"/>
                  </a:lnTo>
                  <a:lnTo>
                    <a:pt x="341312" y="771297"/>
                  </a:lnTo>
                  <a:lnTo>
                    <a:pt x="341312" y="768350"/>
                  </a:lnTo>
                  <a:close/>
                  <a:moveTo>
                    <a:pt x="2262188" y="687389"/>
                  </a:moveTo>
                  <a:lnTo>
                    <a:pt x="2262188" y="717969"/>
                  </a:lnTo>
                  <a:lnTo>
                    <a:pt x="2262188" y="770974"/>
                  </a:lnTo>
                  <a:lnTo>
                    <a:pt x="1797050" y="881063"/>
                  </a:lnTo>
                  <a:lnTo>
                    <a:pt x="1797050" y="797477"/>
                  </a:lnTo>
                  <a:lnTo>
                    <a:pt x="2262188" y="687389"/>
                  </a:lnTo>
                  <a:close/>
                  <a:moveTo>
                    <a:pt x="341312" y="639763"/>
                  </a:moveTo>
                  <a:lnTo>
                    <a:pt x="810075" y="892403"/>
                  </a:lnTo>
                  <a:lnTo>
                    <a:pt x="824823" y="900340"/>
                  </a:lnTo>
                  <a:lnTo>
                    <a:pt x="841386" y="896485"/>
                  </a:lnTo>
                  <a:lnTo>
                    <a:pt x="1295400" y="788762"/>
                  </a:lnTo>
                  <a:lnTo>
                    <a:pt x="1295400" y="872672"/>
                  </a:lnTo>
                  <a:lnTo>
                    <a:pt x="830949" y="982664"/>
                  </a:lnTo>
                  <a:lnTo>
                    <a:pt x="341312" y="718685"/>
                  </a:lnTo>
                  <a:lnTo>
                    <a:pt x="341312" y="642938"/>
                  </a:lnTo>
                  <a:lnTo>
                    <a:pt x="341312" y="639763"/>
                  </a:lnTo>
                  <a:close/>
                  <a:moveTo>
                    <a:pt x="2262188" y="558801"/>
                  </a:moveTo>
                  <a:lnTo>
                    <a:pt x="2262188" y="589381"/>
                  </a:lnTo>
                  <a:lnTo>
                    <a:pt x="2262188" y="642613"/>
                  </a:lnTo>
                  <a:lnTo>
                    <a:pt x="1797050" y="752476"/>
                  </a:lnTo>
                  <a:lnTo>
                    <a:pt x="1797050" y="668663"/>
                  </a:lnTo>
                  <a:lnTo>
                    <a:pt x="2262188" y="558801"/>
                  </a:lnTo>
                  <a:close/>
                  <a:moveTo>
                    <a:pt x="341312" y="511175"/>
                  </a:moveTo>
                  <a:lnTo>
                    <a:pt x="810075" y="763815"/>
                  </a:lnTo>
                  <a:lnTo>
                    <a:pt x="824823" y="771979"/>
                  </a:lnTo>
                  <a:lnTo>
                    <a:pt x="841386" y="768124"/>
                  </a:lnTo>
                  <a:lnTo>
                    <a:pt x="1295400" y="660174"/>
                  </a:lnTo>
                  <a:lnTo>
                    <a:pt x="1295400" y="744084"/>
                  </a:lnTo>
                  <a:lnTo>
                    <a:pt x="830949" y="854075"/>
                  </a:lnTo>
                  <a:lnTo>
                    <a:pt x="341312" y="590097"/>
                  </a:lnTo>
                  <a:lnTo>
                    <a:pt x="341312" y="514350"/>
                  </a:lnTo>
                  <a:lnTo>
                    <a:pt x="341312" y="511175"/>
                  </a:lnTo>
                  <a:close/>
                  <a:moveTo>
                    <a:pt x="2262188" y="431801"/>
                  </a:moveTo>
                  <a:lnTo>
                    <a:pt x="2262188" y="462607"/>
                  </a:lnTo>
                  <a:lnTo>
                    <a:pt x="2262188" y="515613"/>
                  </a:lnTo>
                  <a:lnTo>
                    <a:pt x="1797050" y="625476"/>
                  </a:lnTo>
                  <a:lnTo>
                    <a:pt x="1797050" y="541889"/>
                  </a:lnTo>
                  <a:lnTo>
                    <a:pt x="2262188" y="431801"/>
                  </a:lnTo>
                  <a:close/>
                  <a:moveTo>
                    <a:pt x="341312" y="390526"/>
                  </a:moveTo>
                  <a:lnTo>
                    <a:pt x="810075" y="643225"/>
                  </a:lnTo>
                  <a:lnTo>
                    <a:pt x="824823" y="651157"/>
                  </a:lnTo>
                  <a:lnTo>
                    <a:pt x="841386" y="647304"/>
                  </a:lnTo>
                  <a:lnTo>
                    <a:pt x="1295400" y="539652"/>
                  </a:lnTo>
                  <a:lnTo>
                    <a:pt x="1295400" y="623054"/>
                  </a:lnTo>
                  <a:lnTo>
                    <a:pt x="830949" y="733425"/>
                  </a:lnTo>
                  <a:lnTo>
                    <a:pt x="341312" y="469395"/>
                  </a:lnTo>
                  <a:lnTo>
                    <a:pt x="341312" y="393472"/>
                  </a:lnTo>
                  <a:lnTo>
                    <a:pt x="341312" y="390526"/>
                  </a:lnTo>
                  <a:close/>
                  <a:moveTo>
                    <a:pt x="2262188" y="309564"/>
                  </a:moveTo>
                  <a:lnTo>
                    <a:pt x="2262188" y="340144"/>
                  </a:lnTo>
                  <a:lnTo>
                    <a:pt x="2262188" y="392923"/>
                  </a:lnTo>
                  <a:lnTo>
                    <a:pt x="1797050" y="503239"/>
                  </a:lnTo>
                  <a:lnTo>
                    <a:pt x="1797050" y="419426"/>
                  </a:lnTo>
                  <a:lnTo>
                    <a:pt x="2262188" y="309564"/>
                  </a:lnTo>
                  <a:close/>
                  <a:moveTo>
                    <a:pt x="786730" y="233363"/>
                  </a:moveTo>
                  <a:lnTo>
                    <a:pt x="846346" y="265913"/>
                  </a:lnTo>
                  <a:lnTo>
                    <a:pt x="585896" y="328053"/>
                  </a:lnTo>
                  <a:lnTo>
                    <a:pt x="589976" y="329646"/>
                  </a:lnTo>
                  <a:lnTo>
                    <a:pt x="593149" y="331467"/>
                  </a:lnTo>
                  <a:lnTo>
                    <a:pt x="595643" y="333288"/>
                  </a:lnTo>
                  <a:lnTo>
                    <a:pt x="597909" y="334882"/>
                  </a:lnTo>
                  <a:lnTo>
                    <a:pt x="600403" y="336703"/>
                  </a:lnTo>
                  <a:lnTo>
                    <a:pt x="602216" y="338524"/>
                  </a:lnTo>
                  <a:lnTo>
                    <a:pt x="603576" y="340344"/>
                  </a:lnTo>
                  <a:lnTo>
                    <a:pt x="605163" y="342165"/>
                  </a:lnTo>
                  <a:lnTo>
                    <a:pt x="606296" y="344214"/>
                  </a:lnTo>
                  <a:lnTo>
                    <a:pt x="606976" y="346035"/>
                  </a:lnTo>
                  <a:lnTo>
                    <a:pt x="607430" y="347856"/>
                  </a:lnTo>
                  <a:lnTo>
                    <a:pt x="608110" y="349677"/>
                  </a:lnTo>
                  <a:lnTo>
                    <a:pt x="608110" y="351498"/>
                  </a:lnTo>
                  <a:lnTo>
                    <a:pt x="607883" y="353546"/>
                  </a:lnTo>
                  <a:lnTo>
                    <a:pt x="607430" y="355367"/>
                  </a:lnTo>
                  <a:lnTo>
                    <a:pt x="606750" y="357188"/>
                  </a:lnTo>
                  <a:lnTo>
                    <a:pt x="606070" y="359009"/>
                  </a:lnTo>
                  <a:lnTo>
                    <a:pt x="604710" y="360830"/>
                  </a:lnTo>
                  <a:lnTo>
                    <a:pt x="603350" y="362651"/>
                  </a:lnTo>
                  <a:lnTo>
                    <a:pt x="601536" y="364472"/>
                  </a:lnTo>
                  <a:lnTo>
                    <a:pt x="599723" y="366293"/>
                  </a:lnTo>
                  <a:lnTo>
                    <a:pt x="597683" y="367886"/>
                  </a:lnTo>
                  <a:lnTo>
                    <a:pt x="595416" y="369707"/>
                  </a:lnTo>
                  <a:lnTo>
                    <a:pt x="589976" y="372666"/>
                  </a:lnTo>
                  <a:lnTo>
                    <a:pt x="583855" y="375853"/>
                  </a:lnTo>
                  <a:lnTo>
                    <a:pt x="576602" y="378585"/>
                  </a:lnTo>
                  <a:lnTo>
                    <a:pt x="568668" y="381316"/>
                  </a:lnTo>
                  <a:lnTo>
                    <a:pt x="559828" y="383592"/>
                  </a:lnTo>
                  <a:lnTo>
                    <a:pt x="554161" y="384958"/>
                  </a:lnTo>
                  <a:lnTo>
                    <a:pt x="800558" y="518343"/>
                  </a:lnTo>
                  <a:lnTo>
                    <a:pt x="805998" y="517205"/>
                  </a:lnTo>
                  <a:lnTo>
                    <a:pt x="813025" y="515611"/>
                  </a:lnTo>
                  <a:lnTo>
                    <a:pt x="820278" y="514246"/>
                  </a:lnTo>
                  <a:lnTo>
                    <a:pt x="827759" y="513108"/>
                  </a:lnTo>
                  <a:lnTo>
                    <a:pt x="835239" y="512197"/>
                  </a:lnTo>
                  <a:lnTo>
                    <a:pt x="842719" y="511514"/>
                  </a:lnTo>
                  <a:lnTo>
                    <a:pt x="850426" y="510831"/>
                  </a:lnTo>
                  <a:lnTo>
                    <a:pt x="858133" y="510604"/>
                  </a:lnTo>
                  <a:lnTo>
                    <a:pt x="865614" y="510604"/>
                  </a:lnTo>
                  <a:lnTo>
                    <a:pt x="878761" y="510831"/>
                  </a:lnTo>
                  <a:lnTo>
                    <a:pt x="891681" y="511742"/>
                  </a:lnTo>
                  <a:lnTo>
                    <a:pt x="903922" y="513108"/>
                  </a:lnTo>
                  <a:lnTo>
                    <a:pt x="910269" y="514018"/>
                  </a:lnTo>
                  <a:lnTo>
                    <a:pt x="916162" y="515156"/>
                  </a:lnTo>
                  <a:lnTo>
                    <a:pt x="921829" y="516067"/>
                  </a:lnTo>
                  <a:lnTo>
                    <a:pt x="927269" y="517432"/>
                  </a:lnTo>
                  <a:lnTo>
                    <a:pt x="932710" y="519026"/>
                  </a:lnTo>
                  <a:lnTo>
                    <a:pt x="937696" y="520619"/>
                  </a:lnTo>
                  <a:lnTo>
                    <a:pt x="942683" y="521985"/>
                  </a:lnTo>
                  <a:lnTo>
                    <a:pt x="947217" y="523806"/>
                  </a:lnTo>
                  <a:lnTo>
                    <a:pt x="951750" y="525854"/>
                  </a:lnTo>
                  <a:lnTo>
                    <a:pt x="955604" y="528131"/>
                  </a:lnTo>
                  <a:lnTo>
                    <a:pt x="956284" y="528358"/>
                  </a:lnTo>
                  <a:lnTo>
                    <a:pt x="1216508" y="466218"/>
                  </a:lnTo>
                  <a:lnTo>
                    <a:pt x="1276350" y="498540"/>
                  </a:lnTo>
                  <a:lnTo>
                    <a:pt x="830479" y="604838"/>
                  </a:lnTo>
                  <a:lnTo>
                    <a:pt x="341312" y="339889"/>
                  </a:lnTo>
                  <a:lnTo>
                    <a:pt x="786730" y="233363"/>
                  </a:lnTo>
                  <a:close/>
                  <a:moveTo>
                    <a:pt x="1266452" y="128588"/>
                  </a:moveTo>
                  <a:lnTo>
                    <a:pt x="1749425" y="388781"/>
                  </a:lnTo>
                  <a:lnTo>
                    <a:pt x="1749425" y="883986"/>
                  </a:lnTo>
                  <a:lnTo>
                    <a:pt x="1344073" y="981076"/>
                  </a:lnTo>
                  <a:lnTo>
                    <a:pt x="1343846" y="478612"/>
                  </a:lnTo>
                  <a:lnTo>
                    <a:pt x="868362" y="222276"/>
                  </a:lnTo>
                  <a:lnTo>
                    <a:pt x="1266452" y="128588"/>
                  </a:lnTo>
                  <a:close/>
                  <a:moveTo>
                    <a:pt x="1772450" y="0"/>
                  </a:moveTo>
                  <a:lnTo>
                    <a:pt x="2262188" y="264139"/>
                  </a:lnTo>
                  <a:lnTo>
                    <a:pt x="1798297" y="374650"/>
                  </a:lnTo>
                  <a:lnTo>
                    <a:pt x="1798297" y="359900"/>
                  </a:lnTo>
                  <a:lnTo>
                    <a:pt x="1757259" y="338116"/>
                  </a:lnTo>
                  <a:lnTo>
                    <a:pt x="2021627" y="275031"/>
                  </a:lnTo>
                  <a:lnTo>
                    <a:pt x="2020947" y="274804"/>
                  </a:lnTo>
                  <a:lnTo>
                    <a:pt x="2017772" y="272989"/>
                  </a:lnTo>
                  <a:lnTo>
                    <a:pt x="2015278" y="271173"/>
                  </a:lnTo>
                  <a:lnTo>
                    <a:pt x="2012784" y="269585"/>
                  </a:lnTo>
                  <a:lnTo>
                    <a:pt x="2010517" y="267770"/>
                  </a:lnTo>
                  <a:lnTo>
                    <a:pt x="2008703" y="265954"/>
                  </a:lnTo>
                  <a:lnTo>
                    <a:pt x="2007116" y="264139"/>
                  </a:lnTo>
                  <a:lnTo>
                    <a:pt x="2005982" y="262323"/>
                  </a:lnTo>
                  <a:lnTo>
                    <a:pt x="2004622" y="260508"/>
                  </a:lnTo>
                  <a:lnTo>
                    <a:pt x="2003942" y="258466"/>
                  </a:lnTo>
                  <a:lnTo>
                    <a:pt x="2003262" y="256650"/>
                  </a:lnTo>
                  <a:lnTo>
                    <a:pt x="2002808" y="254835"/>
                  </a:lnTo>
                  <a:lnTo>
                    <a:pt x="2002808" y="253020"/>
                  </a:lnTo>
                  <a:lnTo>
                    <a:pt x="2003035" y="251431"/>
                  </a:lnTo>
                  <a:lnTo>
                    <a:pt x="2003262" y="249162"/>
                  </a:lnTo>
                  <a:lnTo>
                    <a:pt x="2004169" y="247346"/>
                  </a:lnTo>
                  <a:lnTo>
                    <a:pt x="2004849" y="245758"/>
                  </a:lnTo>
                  <a:lnTo>
                    <a:pt x="2006209" y="243943"/>
                  </a:lnTo>
                  <a:lnTo>
                    <a:pt x="2007343" y="242127"/>
                  </a:lnTo>
                  <a:lnTo>
                    <a:pt x="2009157" y="240312"/>
                  </a:lnTo>
                  <a:lnTo>
                    <a:pt x="2010970" y="238723"/>
                  </a:lnTo>
                  <a:lnTo>
                    <a:pt x="2013011" y="236908"/>
                  </a:lnTo>
                  <a:lnTo>
                    <a:pt x="2015505" y="235320"/>
                  </a:lnTo>
                  <a:lnTo>
                    <a:pt x="2020947" y="231916"/>
                  </a:lnTo>
                  <a:lnTo>
                    <a:pt x="2027068" y="228966"/>
                  </a:lnTo>
                  <a:lnTo>
                    <a:pt x="2034324" y="226016"/>
                  </a:lnTo>
                  <a:lnTo>
                    <a:pt x="2042259" y="223520"/>
                  </a:lnTo>
                  <a:lnTo>
                    <a:pt x="2051102" y="221023"/>
                  </a:lnTo>
                  <a:lnTo>
                    <a:pt x="2052009" y="220797"/>
                  </a:lnTo>
                  <a:lnTo>
                    <a:pt x="1805779" y="87820"/>
                  </a:lnTo>
                  <a:lnTo>
                    <a:pt x="1804872" y="88046"/>
                  </a:lnTo>
                  <a:lnTo>
                    <a:pt x="1797843" y="89635"/>
                  </a:lnTo>
                  <a:lnTo>
                    <a:pt x="1790588" y="90996"/>
                  </a:lnTo>
                  <a:lnTo>
                    <a:pt x="1783106" y="92131"/>
                  </a:lnTo>
                  <a:lnTo>
                    <a:pt x="1775624" y="92812"/>
                  </a:lnTo>
                  <a:lnTo>
                    <a:pt x="1768142" y="93720"/>
                  </a:lnTo>
                  <a:lnTo>
                    <a:pt x="1760433" y="94173"/>
                  </a:lnTo>
                  <a:lnTo>
                    <a:pt x="1752724" y="94400"/>
                  </a:lnTo>
                  <a:lnTo>
                    <a:pt x="1745015" y="94400"/>
                  </a:lnTo>
                  <a:lnTo>
                    <a:pt x="1732092" y="94173"/>
                  </a:lnTo>
                  <a:lnTo>
                    <a:pt x="1719168" y="93493"/>
                  </a:lnTo>
                  <a:lnTo>
                    <a:pt x="1706698" y="92131"/>
                  </a:lnTo>
                  <a:lnTo>
                    <a:pt x="1700576" y="90996"/>
                  </a:lnTo>
                  <a:lnTo>
                    <a:pt x="1694681" y="90089"/>
                  </a:lnTo>
                  <a:lnTo>
                    <a:pt x="1689013" y="88954"/>
                  </a:lnTo>
                  <a:lnTo>
                    <a:pt x="1683571" y="87820"/>
                  </a:lnTo>
                  <a:lnTo>
                    <a:pt x="1678130" y="86231"/>
                  </a:lnTo>
                  <a:lnTo>
                    <a:pt x="1672915" y="84643"/>
                  </a:lnTo>
                  <a:lnTo>
                    <a:pt x="1668153" y="83054"/>
                  </a:lnTo>
                  <a:lnTo>
                    <a:pt x="1663392" y="81239"/>
                  </a:lnTo>
                  <a:lnTo>
                    <a:pt x="1659084" y="79196"/>
                  </a:lnTo>
                  <a:lnTo>
                    <a:pt x="1655230" y="77154"/>
                  </a:lnTo>
                  <a:lnTo>
                    <a:pt x="1651602" y="75112"/>
                  </a:lnTo>
                  <a:lnTo>
                    <a:pt x="1386780" y="137970"/>
                  </a:lnTo>
                  <a:lnTo>
                    <a:pt x="1327150" y="105973"/>
                  </a:lnTo>
                  <a:lnTo>
                    <a:pt x="17724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6" name="KSO_Shape"/>
            <p:cNvSpPr/>
            <p:nvPr/>
          </p:nvSpPr>
          <p:spPr bwMode="auto">
            <a:xfrm>
              <a:off x="9008513" y="4566296"/>
              <a:ext cx="506956" cy="398805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7" name="KSO_Shape"/>
            <p:cNvSpPr/>
            <p:nvPr/>
          </p:nvSpPr>
          <p:spPr bwMode="auto">
            <a:xfrm>
              <a:off x="9749026" y="2799456"/>
              <a:ext cx="506956" cy="384442"/>
            </a:xfrm>
            <a:custGeom>
              <a:avLst/>
              <a:gdLst>
                <a:gd name="T0" fmla="*/ 104753 w 3040062"/>
                <a:gd name="T1" fmla="*/ 1241540 h 2303463"/>
                <a:gd name="T2" fmla="*/ 251725 w 3040062"/>
                <a:gd name="T3" fmla="*/ 1260899 h 2303463"/>
                <a:gd name="T4" fmla="*/ 265692 w 3040062"/>
                <a:gd name="T5" fmla="*/ 1110467 h 2303463"/>
                <a:gd name="T6" fmla="*/ 844867 w 3040062"/>
                <a:gd name="T7" fmla="*/ 970596 h 2303463"/>
                <a:gd name="T8" fmla="*/ 870584 w 3040062"/>
                <a:gd name="T9" fmla="*/ 987377 h 2303463"/>
                <a:gd name="T10" fmla="*/ 872172 w 3040062"/>
                <a:gd name="T11" fmla="*/ 1402771 h 2303463"/>
                <a:gd name="T12" fmla="*/ 848359 w 3040062"/>
                <a:gd name="T13" fmla="*/ 1421768 h 2303463"/>
                <a:gd name="T14" fmla="*/ 615315 w 3040062"/>
                <a:gd name="T15" fmla="*/ 1415119 h 2303463"/>
                <a:gd name="T16" fmla="*/ 603250 w 3040062"/>
                <a:gd name="T17" fmla="*/ 1002891 h 2303463"/>
                <a:gd name="T18" fmla="*/ 617855 w 3040062"/>
                <a:gd name="T19" fmla="*/ 975662 h 2303463"/>
                <a:gd name="T20" fmla="*/ 1240437 w 3040062"/>
                <a:gd name="T21" fmla="*/ 749300 h 2303463"/>
                <a:gd name="T22" fmla="*/ 1265867 w 3040062"/>
                <a:gd name="T23" fmla="*/ 766421 h 2303463"/>
                <a:gd name="T24" fmla="*/ 1267138 w 3040062"/>
                <a:gd name="T25" fmla="*/ 1402743 h 2303463"/>
                <a:gd name="T26" fmla="*/ 1243616 w 3040062"/>
                <a:gd name="T27" fmla="*/ 1421766 h 2303463"/>
                <a:gd name="T28" fmla="*/ 1010298 w 3040062"/>
                <a:gd name="T29" fmla="*/ 1415108 h 2303463"/>
                <a:gd name="T30" fmla="*/ 998537 w 3040062"/>
                <a:gd name="T31" fmla="*/ 782273 h 2303463"/>
                <a:gd name="T32" fmla="*/ 1012841 w 3040062"/>
                <a:gd name="T33" fmla="*/ 755007 h 2303463"/>
                <a:gd name="T34" fmla="*/ 2175011 w 3040062"/>
                <a:gd name="T35" fmla="*/ 666432 h 2303463"/>
                <a:gd name="T36" fmla="*/ 2235666 w 3040062"/>
                <a:gd name="T37" fmla="*/ 692135 h 2303463"/>
                <a:gd name="T38" fmla="*/ 2277268 w 3040062"/>
                <a:gd name="T39" fmla="*/ 742271 h 2303463"/>
                <a:gd name="T40" fmla="*/ 2290605 w 3040062"/>
                <a:gd name="T41" fmla="*/ 1286150 h 2303463"/>
                <a:gd name="T42" fmla="*/ 2948603 w 3040062"/>
                <a:gd name="T43" fmla="*/ 1365796 h 2303463"/>
                <a:gd name="T44" fmla="*/ 3005765 w 3040062"/>
                <a:gd name="T45" fmla="*/ 1408316 h 2303463"/>
                <a:gd name="T46" fmla="*/ 3036887 w 3040062"/>
                <a:gd name="T47" fmla="*/ 1473366 h 2303463"/>
                <a:gd name="T48" fmla="*/ 3035616 w 3040062"/>
                <a:gd name="T49" fmla="*/ 2191451 h 2303463"/>
                <a:gd name="T50" fmla="*/ 3001319 w 3040062"/>
                <a:gd name="T51" fmla="*/ 2254597 h 2303463"/>
                <a:gd name="T52" fmla="*/ 2941934 w 3040062"/>
                <a:gd name="T53" fmla="*/ 2294578 h 2303463"/>
                <a:gd name="T54" fmla="*/ 2171200 w 3040062"/>
                <a:gd name="T55" fmla="*/ 2303146 h 2303463"/>
                <a:gd name="T56" fmla="*/ 2113403 w 3040062"/>
                <a:gd name="T57" fmla="*/ 2292040 h 2303463"/>
                <a:gd name="T58" fmla="*/ 1552263 w 3040062"/>
                <a:gd name="T59" fmla="*/ 1741815 h 2303463"/>
                <a:gd name="T60" fmla="*/ 1526223 w 3040062"/>
                <a:gd name="T61" fmla="*/ 1686919 h 2303463"/>
                <a:gd name="T62" fmla="*/ 1529081 w 3040062"/>
                <a:gd name="T63" fmla="*/ 1626946 h 2303463"/>
                <a:gd name="T64" fmla="*/ 1560520 w 3040062"/>
                <a:gd name="T65" fmla="*/ 1574272 h 2303463"/>
                <a:gd name="T66" fmla="*/ 1612919 w 3040062"/>
                <a:gd name="T67" fmla="*/ 1542858 h 2303463"/>
                <a:gd name="T68" fmla="*/ 1673891 w 3040062"/>
                <a:gd name="T69" fmla="*/ 1539685 h 2303463"/>
                <a:gd name="T70" fmla="*/ 1728513 w 3040062"/>
                <a:gd name="T71" fmla="*/ 1565705 h 2303463"/>
                <a:gd name="T72" fmla="*/ 2024167 w 3040062"/>
                <a:gd name="T73" fmla="*/ 760992 h 2303463"/>
                <a:gd name="T74" fmla="*/ 2057829 w 3040062"/>
                <a:gd name="T75" fmla="*/ 704828 h 2303463"/>
                <a:gd name="T76" fmla="*/ 2113721 w 3040062"/>
                <a:gd name="T77" fmla="*/ 670875 h 2303463"/>
                <a:gd name="T78" fmla="*/ 1640947 w 3040062"/>
                <a:gd name="T79" fmla="*/ 485773 h 2303463"/>
                <a:gd name="T80" fmla="*/ 1662436 w 3040062"/>
                <a:gd name="T81" fmla="*/ 507334 h 2303463"/>
                <a:gd name="T82" fmla="*/ 1658328 w 3040062"/>
                <a:gd name="T83" fmla="*/ 1408133 h 2303463"/>
                <a:gd name="T84" fmla="*/ 1631151 w 3040062"/>
                <a:gd name="T85" fmla="*/ 1422401 h 2303463"/>
                <a:gd name="T86" fmla="*/ 1401409 w 3040062"/>
                <a:gd name="T87" fmla="*/ 1410669 h 2303463"/>
                <a:gd name="T88" fmla="*/ 1394457 w 3040062"/>
                <a:gd name="T89" fmla="*/ 510505 h 2303463"/>
                <a:gd name="T90" fmla="*/ 1413734 w 3040062"/>
                <a:gd name="T91" fmla="*/ 486725 h 2303463"/>
                <a:gd name="T92" fmla="*/ 2856582 w 3040062"/>
                <a:gd name="T93" fmla="*/ 2539 h 2303463"/>
                <a:gd name="T94" fmla="*/ 2942924 w 3040062"/>
                <a:gd name="T95" fmla="*/ 45384 h 2303463"/>
                <a:gd name="T96" fmla="*/ 3001649 w 3040062"/>
                <a:gd name="T97" fmla="*/ 130121 h 2303463"/>
                <a:gd name="T98" fmla="*/ 3021012 w 3040062"/>
                <a:gd name="T99" fmla="*/ 1276768 h 2303463"/>
                <a:gd name="T100" fmla="*/ 2944193 w 3040062"/>
                <a:gd name="T101" fmla="*/ 1247252 h 2303463"/>
                <a:gd name="T102" fmla="*/ 374889 w 3040062"/>
                <a:gd name="T103" fmla="*/ 1959424 h 2303463"/>
                <a:gd name="T104" fmla="*/ 127291 w 3040062"/>
                <a:gd name="T105" fmla="*/ 2259336 h 2303463"/>
                <a:gd name="T106" fmla="*/ 50472 w 3040062"/>
                <a:gd name="T107" fmla="*/ 2198402 h 2303463"/>
                <a:gd name="T108" fmla="*/ 6349 w 3040062"/>
                <a:gd name="T109" fmla="*/ 2100970 h 2303463"/>
                <a:gd name="T110" fmla="*/ 3809 w 3040062"/>
                <a:gd name="T111" fmla="*/ 183438 h 2303463"/>
                <a:gd name="T112" fmla="*/ 44441 w 3040062"/>
                <a:gd name="T113" fmla="*/ 83468 h 2303463"/>
                <a:gd name="T114" fmla="*/ 118720 w 3040062"/>
                <a:gd name="T115" fmla="*/ 17773 h 230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040062" h="2303463">
                  <a:moveTo>
                    <a:pt x="124116" y="1098725"/>
                  </a:moveTo>
                  <a:lnTo>
                    <a:pt x="120307" y="1099042"/>
                  </a:lnTo>
                  <a:lnTo>
                    <a:pt x="116498" y="1099994"/>
                  </a:lnTo>
                  <a:lnTo>
                    <a:pt x="113324" y="1101898"/>
                  </a:lnTo>
                  <a:lnTo>
                    <a:pt x="110467" y="1104120"/>
                  </a:lnTo>
                  <a:lnTo>
                    <a:pt x="108245" y="1107294"/>
                  </a:lnTo>
                  <a:lnTo>
                    <a:pt x="106340" y="1110467"/>
                  </a:lnTo>
                  <a:lnTo>
                    <a:pt x="105071" y="1114276"/>
                  </a:lnTo>
                  <a:lnTo>
                    <a:pt x="104753" y="1118084"/>
                  </a:lnTo>
                  <a:lnTo>
                    <a:pt x="104753" y="1241540"/>
                  </a:lnTo>
                  <a:lnTo>
                    <a:pt x="105071" y="1245348"/>
                  </a:lnTo>
                  <a:lnTo>
                    <a:pt x="106340" y="1249157"/>
                  </a:lnTo>
                  <a:lnTo>
                    <a:pt x="108245" y="1252330"/>
                  </a:lnTo>
                  <a:lnTo>
                    <a:pt x="110467" y="1255187"/>
                  </a:lnTo>
                  <a:lnTo>
                    <a:pt x="113324" y="1257726"/>
                  </a:lnTo>
                  <a:lnTo>
                    <a:pt x="116498" y="1259312"/>
                  </a:lnTo>
                  <a:lnTo>
                    <a:pt x="120307" y="1260899"/>
                  </a:lnTo>
                  <a:lnTo>
                    <a:pt x="124116" y="1261217"/>
                  </a:lnTo>
                  <a:lnTo>
                    <a:pt x="247598" y="1261217"/>
                  </a:lnTo>
                  <a:lnTo>
                    <a:pt x="251725" y="1260899"/>
                  </a:lnTo>
                  <a:lnTo>
                    <a:pt x="255216" y="1259312"/>
                  </a:lnTo>
                  <a:lnTo>
                    <a:pt x="258708" y="1257726"/>
                  </a:lnTo>
                  <a:lnTo>
                    <a:pt x="261565" y="1255187"/>
                  </a:lnTo>
                  <a:lnTo>
                    <a:pt x="264105" y="1252330"/>
                  </a:lnTo>
                  <a:lnTo>
                    <a:pt x="265692" y="1249157"/>
                  </a:lnTo>
                  <a:lnTo>
                    <a:pt x="266644" y="1245348"/>
                  </a:lnTo>
                  <a:lnTo>
                    <a:pt x="266961" y="1241540"/>
                  </a:lnTo>
                  <a:lnTo>
                    <a:pt x="266961" y="1118084"/>
                  </a:lnTo>
                  <a:lnTo>
                    <a:pt x="266644" y="1114276"/>
                  </a:lnTo>
                  <a:lnTo>
                    <a:pt x="265692" y="1110467"/>
                  </a:lnTo>
                  <a:lnTo>
                    <a:pt x="264105" y="1107294"/>
                  </a:lnTo>
                  <a:lnTo>
                    <a:pt x="261565" y="1104120"/>
                  </a:lnTo>
                  <a:lnTo>
                    <a:pt x="258708" y="1101898"/>
                  </a:lnTo>
                  <a:lnTo>
                    <a:pt x="255216" y="1099994"/>
                  </a:lnTo>
                  <a:lnTo>
                    <a:pt x="251725" y="1099042"/>
                  </a:lnTo>
                  <a:lnTo>
                    <a:pt x="247598" y="1098725"/>
                  </a:lnTo>
                  <a:lnTo>
                    <a:pt x="124116" y="1098725"/>
                  </a:lnTo>
                  <a:close/>
                  <a:moveTo>
                    <a:pt x="636270" y="969963"/>
                  </a:moveTo>
                  <a:lnTo>
                    <a:pt x="841692" y="969963"/>
                  </a:lnTo>
                  <a:lnTo>
                    <a:pt x="844867" y="970596"/>
                  </a:lnTo>
                  <a:lnTo>
                    <a:pt x="848359" y="970913"/>
                  </a:lnTo>
                  <a:lnTo>
                    <a:pt x="851534" y="971546"/>
                  </a:lnTo>
                  <a:lnTo>
                    <a:pt x="854709" y="972813"/>
                  </a:lnTo>
                  <a:lnTo>
                    <a:pt x="857567" y="974396"/>
                  </a:lnTo>
                  <a:lnTo>
                    <a:pt x="860107" y="975662"/>
                  </a:lnTo>
                  <a:lnTo>
                    <a:pt x="862647" y="977878"/>
                  </a:lnTo>
                  <a:lnTo>
                    <a:pt x="865187" y="979778"/>
                  </a:lnTo>
                  <a:lnTo>
                    <a:pt x="867092" y="982311"/>
                  </a:lnTo>
                  <a:lnTo>
                    <a:pt x="868997" y="984844"/>
                  </a:lnTo>
                  <a:lnTo>
                    <a:pt x="870584" y="987377"/>
                  </a:lnTo>
                  <a:lnTo>
                    <a:pt x="872172" y="990226"/>
                  </a:lnTo>
                  <a:lnTo>
                    <a:pt x="873124" y="993076"/>
                  </a:lnTo>
                  <a:lnTo>
                    <a:pt x="873760" y="996242"/>
                  </a:lnTo>
                  <a:lnTo>
                    <a:pt x="874712" y="999725"/>
                  </a:lnTo>
                  <a:lnTo>
                    <a:pt x="874712" y="1002891"/>
                  </a:lnTo>
                  <a:lnTo>
                    <a:pt x="874712" y="1389790"/>
                  </a:lnTo>
                  <a:lnTo>
                    <a:pt x="874712" y="1393273"/>
                  </a:lnTo>
                  <a:lnTo>
                    <a:pt x="873760" y="1396439"/>
                  </a:lnTo>
                  <a:lnTo>
                    <a:pt x="873124" y="1399605"/>
                  </a:lnTo>
                  <a:lnTo>
                    <a:pt x="872172" y="1402771"/>
                  </a:lnTo>
                  <a:lnTo>
                    <a:pt x="870584" y="1405304"/>
                  </a:lnTo>
                  <a:lnTo>
                    <a:pt x="868997" y="1408154"/>
                  </a:lnTo>
                  <a:lnTo>
                    <a:pt x="867092" y="1410686"/>
                  </a:lnTo>
                  <a:lnTo>
                    <a:pt x="865187" y="1413219"/>
                  </a:lnTo>
                  <a:lnTo>
                    <a:pt x="862647" y="1415119"/>
                  </a:lnTo>
                  <a:lnTo>
                    <a:pt x="860107" y="1417019"/>
                  </a:lnTo>
                  <a:lnTo>
                    <a:pt x="857567" y="1418602"/>
                  </a:lnTo>
                  <a:lnTo>
                    <a:pt x="854709" y="1420185"/>
                  </a:lnTo>
                  <a:lnTo>
                    <a:pt x="851534" y="1421135"/>
                  </a:lnTo>
                  <a:lnTo>
                    <a:pt x="848359" y="1421768"/>
                  </a:lnTo>
                  <a:lnTo>
                    <a:pt x="844867" y="1422401"/>
                  </a:lnTo>
                  <a:lnTo>
                    <a:pt x="841692" y="1422401"/>
                  </a:lnTo>
                  <a:lnTo>
                    <a:pt x="636270" y="1422401"/>
                  </a:lnTo>
                  <a:lnTo>
                    <a:pt x="632777" y="1422401"/>
                  </a:lnTo>
                  <a:lnTo>
                    <a:pt x="629920" y="1421768"/>
                  </a:lnTo>
                  <a:lnTo>
                    <a:pt x="626745" y="1421135"/>
                  </a:lnTo>
                  <a:lnTo>
                    <a:pt x="623570" y="1420185"/>
                  </a:lnTo>
                  <a:lnTo>
                    <a:pt x="620713" y="1418602"/>
                  </a:lnTo>
                  <a:lnTo>
                    <a:pt x="617855" y="1417019"/>
                  </a:lnTo>
                  <a:lnTo>
                    <a:pt x="615315" y="1415119"/>
                  </a:lnTo>
                  <a:lnTo>
                    <a:pt x="613093" y="1413219"/>
                  </a:lnTo>
                  <a:lnTo>
                    <a:pt x="610870" y="1410686"/>
                  </a:lnTo>
                  <a:lnTo>
                    <a:pt x="608965" y="1408154"/>
                  </a:lnTo>
                  <a:lnTo>
                    <a:pt x="607378" y="1405304"/>
                  </a:lnTo>
                  <a:lnTo>
                    <a:pt x="606108" y="1402771"/>
                  </a:lnTo>
                  <a:lnTo>
                    <a:pt x="605155" y="1399605"/>
                  </a:lnTo>
                  <a:lnTo>
                    <a:pt x="603885" y="1396439"/>
                  </a:lnTo>
                  <a:lnTo>
                    <a:pt x="603568" y="1393273"/>
                  </a:lnTo>
                  <a:lnTo>
                    <a:pt x="603250" y="1389790"/>
                  </a:lnTo>
                  <a:lnTo>
                    <a:pt x="603250" y="1002891"/>
                  </a:lnTo>
                  <a:lnTo>
                    <a:pt x="603568" y="999725"/>
                  </a:lnTo>
                  <a:lnTo>
                    <a:pt x="603885" y="996242"/>
                  </a:lnTo>
                  <a:lnTo>
                    <a:pt x="605155" y="993076"/>
                  </a:lnTo>
                  <a:lnTo>
                    <a:pt x="606108" y="990226"/>
                  </a:lnTo>
                  <a:lnTo>
                    <a:pt x="607378" y="987377"/>
                  </a:lnTo>
                  <a:lnTo>
                    <a:pt x="608965" y="984844"/>
                  </a:lnTo>
                  <a:lnTo>
                    <a:pt x="610870" y="982311"/>
                  </a:lnTo>
                  <a:lnTo>
                    <a:pt x="613093" y="979778"/>
                  </a:lnTo>
                  <a:lnTo>
                    <a:pt x="615315" y="977878"/>
                  </a:lnTo>
                  <a:lnTo>
                    <a:pt x="617855" y="975662"/>
                  </a:lnTo>
                  <a:lnTo>
                    <a:pt x="620713" y="974396"/>
                  </a:lnTo>
                  <a:lnTo>
                    <a:pt x="623570" y="972813"/>
                  </a:lnTo>
                  <a:lnTo>
                    <a:pt x="626745" y="971546"/>
                  </a:lnTo>
                  <a:lnTo>
                    <a:pt x="629920" y="970913"/>
                  </a:lnTo>
                  <a:lnTo>
                    <a:pt x="632777" y="970596"/>
                  </a:lnTo>
                  <a:lnTo>
                    <a:pt x="636270" y="969963"/>
                  </a:lnTo>
                  <a:close/>
                  <a:moveTo>
                    <a:pt x="1027781" y="749300"/>
                  </a:moveTo>
                  <a:lnTo>
                    <a:pt x="1031278" y="749300"/>
                  </a:lnTo>
                  <a:lnTo>
                    <a:pt x="1236940" y="749300"/>
                  </a:lnTo>
                  <a:lnTo>
                    <a:pt x="1240437" y="749300"/>
                  </a:lnTo>
                  <a:lnTo>
                    <a:pt x="1243616" y="750251"/>
                  </a:lnTo>
                  <a:lnTo>
                    <a:pt x="1246476" y="750885"/>
                  </a:lnTo>
                  <a:lnTo>
                    <a:pt x="1249655" y="751837"/>
                  </a:lnTo>
                  <a:lnTo>
                    <a:pt x="1252516" y="753105"/>
                  </a:lnTo>
                  <a:lnTo>
                    <a:pt x="1255377" y="755007"/>
                  </a:lnTo>
                  <a:lnTo>
                    <a:pt x="1257920" y="756592"/>
                  </a:lnTo>
                  <a:lnTo>
                    <a:pt x="1260145" y="758812"/>
                  </a:lnTo>
                  <a:lnTo>
                    <a:pt x="1262370" y="761348"/>
                  </a:lnTo>
                  <a:lnTo>
                    <a:pt x="1264595" y="763567"/>
                  </a:lnTo>
                  <a:lnTo>
                    <a:pt x="1265867" y="766421"/>
                  </a:lnTo>
                  <a:lnTo>
                    <a:pt x="1267138" y="769274"/>
                  </a:lnTo>
                  <a:lnTo>
                    <a:pt x="1268410" y="772445"/>
                  </a:lnTo>
                  <a:lnTo>
                    <a:pt x="1269363" y="775615"/>
                  </a:lnTo>
                  <a:lnTo>
                    <a:pt x="1269681" y="778786"/>
                  </a:lnTo>
                  <a:lnTo>
                    <a:pt x="1269999" y="782273"/>
                  </a:lnTo>
                  <a:lnTo>
                    <a:pt x="1269999" y="1389744"/>
                  </a:lnTo>
                  <a:lnTo>
                    <a:pt x="1269681" y="1393231"/>
                  </a:lnTo>
                  <a:lnTo>
                    <a:pt x="1269363" y="1396402"/>
                  </a:lnTo>
                  <a:lnTo>
                    <a:pt x="1268410" y="1399572"/>
                  </a:lnTo>
                  <a:lnTo>
                    <a:pt x="1267138" y="1402743"/>
                  </a:lnTo>
                  <a:lnTo>
                    <a:pt x="1265867" y="1405279"/>
                  </a:lnTo>
                  <a:lnTo>
                    <a:pt x="1264595" y="1408133"/>
                  </a:lnTo>
                  <a:lnTo>
                    <a:pt x="1262370" y="1410669"/>
                  </a:lnTo>
                  <a:lnTo>
                    <a:pt x="1260145" y="1413206"/>
                  </a:lnTo>
                  <a:lnTo>
                    <a:pt x="1257920" y="1415108"/>
                  </a:lnTo>
                  <a:lnTo>
                    <a:pt x="1255377" y="1417010"/>
                  </a:lnTo>
                  <a:lnTo>
                    <a:pt x="1252516" y="1418595"/>
                  </a:lnTo>
                  <a:lnTo>
                    <a:pt x="1249655" y="1420181"/>
                  </a:lnTo>
                  <a:lnTo>
                    <a:pt x="1246476" y="1421132"/>
                  </a:lnTo>
                  <a:lnTo>
                    <a:pt x="1243616" y="1421766"/>
                  </a:lnTo>
                  <a:lnTo>
                    <a:pt x="1240437" y="1422400"/>
                  </a:lnTo>
                  <a:lnTo>
                    <a:pt x="1236940" y="1422400"/>
                  </a:lnTo>
                  <a:lnTo>
                    <a:pt x="1031278" y="1422400"/>
                  </a:lnTo>
                  <a:lnTo>
                    <a:pt x="1027781" y="1422400"/>
                  </a:lnTo>
                  <a:lnTo>
                    <a:pt x="1024602" y="1421766"/>
                  </a:lnTo>
                  <a:lnTo>
                    <a:pt x="1021424" y="1421132"/>
                  </a:lnTo>
                  <a:lnTo>
                    <a:pt x="1018245" y="1420181"/>
                  </a:lnTo>
                  <a:lnTo>
                    <a:pt x="1015384" y="1418595"/>
                  </a:lnTo>
                  <a:lnTo>
                    <a:pt x="1012841" y="1417010"/>
                  </a:lnTo>
                  <a:lnTo>
                    <a:pt x="1010298" y="1415108"/>
                  </a:lnTo>
                  <a:lnTo>
                    <a:pt x="1007755" y="1413206"/>
                  </a:lnTo>
                  <a:lnTo>
                    <a:pt x="1005848" y="1410669"/>
                  </a:lnTo>
                  <a:lnTo>
                    <a:pt x="1003941" y="1408133"/>
                  </a:lnTo>
                  <a:lnTo>
                    <a:pt x="1002351" y="1405279"/>
                  </a:lnTo>
                  <a:lnTo>
                    <a:pt x="1000762" y="1402743"/>
                  </a:lnTo>
                  <a:lnTo>
                    <a:pt x="999808" y="1399572"/>
                  </a:lnTo>
                  <a:lnTo>
                    <a:pt x="999173" y="1396402"/>
                  </a:lnTo>
                  <a:lnTo>
                    <a:pt x="998537" y="1393231"/>
                  </a:lnTo>
                  <a:lnTo>
                    <a:pt x="998537" y="1389744"/>
                  </a:lnTo>
                  <a:lnTo>
                    <a:pt x="998537" y="782273"/>
                  </a:lnTo>
                  <a:lnTo>
                    <a:pt x="998537" y="778786"/>
                  </a:lnTo>
                  <a:lnTo>
                    <a:pt x="999173" y="775615"/>
                  </a:lnTo>
                  <a:lnTo>
                    <a:pt x="999808" y="772445"/>
                  </a:lnTo>
                  <a:lnTo>
                    <a:pt x="1000762" y="769274"/>
                  </a:lnTo>
                  <a:lnTo>
                    <a:pt x="1002351" y="766421"/>
                  </a:lnTo>
                  <a:lnTo>
                    <a:pt x="1003941" y="763567"/>
                  </a:lnTo>
                  <a:lnTo>
                    <a:pt x="1005848" y="761348"/>
                  </a:lnTo>
                  <a:lnTo>
                    <a:pt x="1007755" y="758812"/>
                  </a:lnTo>
                  <a:lnTo>
                    <a:pt x="1010298" y="756592"/>
                  </a:lnTo>
                  <a:lnTo>
                    <a:pt x="1012841" y="755007"/>
                  </a:lnTo>
                  <a:lnTo>
                    <a:pt x="1015384" y="753105"/>
                  </a:lnTo>
                  <a:lnTo>
                    <a:pt x="1018245" y="751837"/>
                  </a:lnTo>
                  <a:lnTo>
                    <a:pt x="1021424" y="750885"/>
                  </a:lnTo>
                  <a:lnTo>
                    <a:pt x="1024602" y="750251"/>
                  </a:lnTo>
                  <a:lnTo>
                    <a:pt x="1027781" y="749300"/>
                  </a:lnTo>
                  <a:close/>
                  <a:moveTo>
                    <a:pt x="2147065" y="665163"/>
                  </a:moveTo>
                  <a:lnTo>
                    <a:pt x="2154052" y="665163"/>
                  </a:lnTo>
                  <a:lnTo>
                    <a:pt x="2161038" y="665163"/>
                  </a:lnTo>
                  <a:lnTo>
                    <a:pt x="2168025" y="665798"/>
                  </a:lnTo>
                  <a:lnTo>
                    <a:pt x="2175011" y="666432"/>
                  </a:lnTo>
                  <a:lnTo>
                    <a:pt x="2181680" y="667702"/>
                  </a:lnTo>
                  <a:lnTo>
                    <a:pt x="2188349" y="669288"/>
                  </a:lnTo>
                  <a:lnTo>
                    <a:pt x="2194700" y="670875"/>
                  </a:lnTo>
                  <a:lnTo>
                    <a:pt x="2201369" y="673413"/>
                  </a:lnTo>
                  <a:lnTo>
                    <a:pt x="2207085" y="675952"/>
                  </a:lnTo>
                  <a:lnTo>
                    <a:pt x="2213437" y="678173"/>
                  </a:lnTo>
                  <a:lnTo>
                    <a:pt x="2219471" y="681346"/>
                  </a:lnTo>
                  <a:lnTo>
                    <a:pt x="2224869" y="684519"/>
                  </a:lnTo>
                  <a:lnTo>
                    <a:pt x="2230585" y="688327"/>
                  </a:lnTo>
                  <a:lnTo>
                    <a:pt x="2235666" y="692135"/>
                  </a:lnTo>
                  <a:lnTo>
                    <a:pt x="2241065" y="695943"/>
                  </a:lnTo>
                  <a:lnTo>
                    <a:pt x="2245829" y="700702"/>
                  </a:lnTo>
                  <a:lnTo>
                    <a:pt x="2250910" y="704828"/>
                  </a:lnTo>
                  <a:lnTo>
                    <a:pt x="2255356" y="709587"/>
                  </a:lnTo>
                  <a:lnTo>
                    <a:pt x="2259484" y="714347"/>
                  </a:lnTo>
                  <a:lnTo>
                    <a:pt x="2263612" y="719741"/>
                  </a:lnTo>
                  <a:lnTo>
                    <a:pt x="2267423" y="724819"/>
                  </a:lnTo>
                  <a:lnTo>
                    <a:pt x="2270916" y="730530"/>
                  </a:lnTo>
                  <a:lnTo>
                    <a:pt x="2274092" y="736559"/>
                  </a:lnTo>
                  <a:lnTo>
                    <a:pt x="2277268" y="742271"/>
                  </a:lnTo>
                  <a:lnTo>
                    <a:pt x="2280126" y="748300"/>
                  </a:lnTo>
                  <a:lnTo>
                    <a:pt x="2282666" y="754646"/>
                  </a:lnTo>
                  <a:lnTo>
                    <a:pt x="2284572" y="760992"/>
                  </a:lnTo>
                  <a:lnTo>
                    <a:pt x="2286477" y="767021"/>
                  </a:lnTo>
                  <a:lnTo>
                    <a:pt x="2287747" y="773685"/>
                  </a:lnTo>
                  <a:lnTo>
                    <a:pt x="2289018" y="780349"/>
                  </a:lnTo>
                  <a:lnTo>
                    <a:pt x="2289970" y="787330"/>
                  </a:lnTo>
                  <a:lnTo>
                    <a:pt x="2290605" y="794311"/>
                  </a:lnTo>
                  <a:lnTo>
                    <a:pt x="2290605" y="801292"/>
                  </a:lnTo>
                  <a:lnTo>
                    <a:pt x="2290605" y="1286150"/>
                  </a:lnTo>
                  <a:lnTo>
                    <a:pt x="2884137" y="1353738"/>
                  </a:lnTo>
                  <a:lnTo>
                    <a:pt x="2890488" y="1354055"/>
                  </a:lnTo>
                  <a:lnTo>
                    <a:pt x="2898110" y="1354372"/>
                  </a:lnTo>
                  <a:lnTo>
                    <a:pt x="2905732" y="1355007"/>
                  </a:lnTo>
                  <a:lnTo>
                    <a:pt x="2913353" y="1355642"/>
                  </a:lnTo>
                  <a:lnTo>
                    <a:pt x="2920657" y="1357228"/>
                  </a:lnTo>
                  <a:lnTo>
                    <a:pt x="2927644" y="1358815"/>
                  </a:lnTo>
                  <a:lnTo>
                    <a:pt x="2934948" y="1361036"/>
                  </a:lnTo>
                  <a:lnTo>
                    <a:pt x="2941934" y="1362940"/>
                  </a:lnTo>
                  <a:lnTo>
                    <a:pt x="2948603" y="1365796"/>
                  </a:lnTo>
                  <a:lnTo>
                    <a:pt x="2955272" y="1368969"/>
                  </a:lnTo>
                  <a:lnTo>
                    <a:pt x="2961941" y="1372142"/>
                  </a:lnTo>
                  <a:lnTo>
                    <a:pt x="2968292" y="1375633"/>
                  </a:lnTo>
                  <a:lnTo>
                    <a:pt x="2974008" y="1379758"/>
                  </a:lnTo>
                  <a:lnTo>
                    <a:pt x="2980042" y="1383883"/>
                  </a:lnTo>
                  <a:lnTo>
                    <a:pt x="2985758" y="1388008"/>
                  </a:lnTo>
                  <a:lnTo>
                    <a:pt x="2990839" y="1393085"/>
                  </a:lnTo>
                  <a:lnTo>
                    <a:pt x="2996238" y="1397845"/>
                  </a:lnTo>
                  <a:lnTo>
                    <a:pt x="3001319" y="1403239"/>
                  </a:lnTo>
                  <a:lnTo>
                    <a:pt x="3005765" y="1408316"/>
                  </a:lnTo>
                  <a:lnTo>
                    <a:pt x="3010529" y="1414345"/>
                  </a:lnTo>
                  <a:lnTo>
                    <a:pt x="3014657" y="1419739"/>
                  </a:lnTo>
                  <a:lnTo>
                    <a:pt x="3018468" y="1426086"/>
                  </a:lnTo>
                  <a:lnTo>
                    <a:pt x="3021961" y="1432432"/>
                  </a:lnTo>
                  <a:lnTo>
                    <a:pt x="3025454" y="1438778"/>
                  </a:lnTo>
                  <a:lnTo>
                    <a:pt x="3028312" y="1445125"/>
                  </a:lnTo>
                  <a:lnTo>
                    <a:pt x="3030853" y="1452106"/>
                  </a:lnTo>
                  <a:lnTo>
                    <a:pt x="3033393" y="1459087"/>
                  </a:lnTo>
                  <a:lnTo>
                    <a:pt x="3035616" y="1466067"/>
                  </a:lnTo>
                  <a:lnTo>
                    <a:pt x="3036887" y="1473366"/>
                  </a:lnTo>
                  <a:lnTo>
                    <a:pt x="3038474" y="1480664"/>
                  </a:lnTo>
                  <a:lnTo>
                    <a:pt x="3039427" y="1488280"/>
                  </a:lnTo>
                  <a:lnTo>
                    <a:pt x="3040062" y="1495895"/>
                  </a:lnTo>
                  <a:lnTo>
                    <a:pt x="3040062" y="1503511"/>
                  </a:lnTo>
                  <a:lnTo>
                    <a:pt x="3040062" y="2154008"/>
                  </a:lnTo>
                  <a:lnTo>
                    <a:pt x="3040062" y="2161623"/>
                  </a:lnTo>
                  <a:lnTo>
                    <a:pt x="3039427" y="2169556"/>
                  </a:lnTo>
                  <a:lnTo>
                    <a:pt x="3038474" y="2177172"/>
                  </a:lnTo>
                  <a:lnTo>
                    <a:pt x="3036887" y="2184470"/>
                  </a:lnTo>
                  <a:lnTo>
                    <a:pt x="3035616" y="2191451"/>
                  </a:lnTo>
                  <a:lnTo>
                    <a:pt x="3033393" y="2198749"/>
                  </a:lnTo>
                  <a:lnTo>
                    <a:pt x="3030853" y="2205730"/>
                  </a:lnTo>
                  <a:lnTo>
                    <a:pt x="3028312" y="2212394"/>
                  </a:lnTo>
                  <a:lnTo>
                    <a:pt x="3025454" y="2219057"/>
                  </a:lnTo>
                  <a:lnTo>
                    <a:pt x="3021961" y="2225404"/>
                  </a:lnTo>
                  <a:lnTo>
                    <a:pt x="3018468" y="2231433"/>
                  </a:lnTo>
                  <a:lnTo>
                    <a:pt x="3014657" y="2237779"/>
                  </a:lnTo>
                  <a:lnTo>
                    <a:pt x="3010529" y="2243808"/>
                  </a:lnTo>
                  <a:lnTo>
                    <a:pt x="3005765" y="2249202"/>
                  </a:lnTo>
                  <a:lnTo>
                    <a:pt x="3001319" y="2254597"/>
                  </a:lnTo>
                  <a:lnTo>
                    <a:pt x="2996238" y="2259674"/>
                  </a:lnTo>
                  <a:lnTo>
                    <a:pt x="2990839" y="2264433"/>
                  </a:lnTo>
                  <a:lnTo>
                    <a:pt x="2985758" y="2269510"/>
                  </a:lnTo>
                  <a:lnTo>
                    <a:pt x="2980042" y="2273953"/>
                  </a:lnTo>
                  <a:lnTo>
                    <a:pt x="2974008" y="2278078"/>
                  </a:lnTo>
                  <a:lnTo>
                    <a:pt x="2968292" y="2281886"/>
                  </a:lnTo>
                  <a:lnTo>
                    <a:pt x="2961941" y="2285376"/>
                  </a:lnTo>
                  <a:lnTo>
                    <a:pt x="2955272" y="2288867"/>
                  </a:lnTo>
                  <a:lnTo>
                    <a:pt x="2948603" y="2291723"/>
                  </a:lnTo>
                  <a:lnTo>
                    <a:pt x="2941934" y="2294578"/>
                  </a:lnTo>
                  <a:lnTo>
                    <a:pt x="2934948" y="2297117"/>
                  </a:lnTo>
                  <a:lnTo>
                    <a:pt x="2927644" y="2298703"/>
                  </a:lnTo>
                  <a:lnTo>
                    <a:pt x="2920657" y="2300607"/>
                  </a:lnTo>
                  <a:lnTo>
                    <a:pt x="2913353" y="2301877"/>
                  </a:lnTo>
                  <a:lnTo>
                    <a:pt x="2905732" y="2302829"/>
                  </a:lnTo>
                  <a:lnTo>
                    <a:pt x="2898110" y="2303146"/>
                  </a:lnTo>
                  <a:lnTo>
                    <a:pt x="2890488" y="2303463"/>
                  </a:lnTo>
                  <a:lnTo>
                    <a:pt x="2177552" y="2303463"/>
                  </a:lnTo>
                  <a:lnTo>
                    <a:pt x="2173423" y="2303146"/>
                  </a:lnTo>
                  <a:lnTo>
                    <a:pt x="2171200" y="2303146"/>
                  </a:lnTo>
                  <a:lnTo>
                    <a:pt x="2169613" y="2303146"/>
                  </a:lnTo>
                  <a:lnTo>
                    <a:pt x="2162944" y="2303146"/>
                  </a:lnTo>
                  <a:lnTo>
                    <a:pt x="2156275" y="2303146"/>
                  </a:lnTo>
                  <a:lnTo>
                    <a:pt x="2149924" y="2302511"/>
                  </a:lnTo>
                  <a:lnTo>
                    <a:pt x="2143572" y="2301559"/>
                  </a:lnTo>
                  <a:lnTo>
                    <a:pt x="2137538" y="2300607"/>
                  </a:lnTo>
                  <a:lnTo>
                    <a:pt x="2131187" y="2298703"/>
                  </a:lnTo>
                  <a:lnTo>
                    <a:pt x="2125153" y="2297117"/>
                  </a:lnTo>
                  <a:lnTo>
                    <a:pt x="2119437" y="2294896"/>
                  </a:lnTo>
                  <a:lnTo>
                    <a:pt x="2113403" y="2292040"/>
                  </a:lnTo>
                  <a:lnTo>
                    <a:pt x="2107370" y="2289501"/>
                  </a:lnTo>
                  <a:lnTo>
                    <a:pt x="2101971" y="2286645"/>
                  </a:lnTo>
                  <a:lnTo>
                    <a:pt x="2096572" y="2283155"/>
                  </a:lnTo>
                  <a:lnTo>
                    <a:pt x="2091491" y="2279665"/>
                  </a:lnTo>
                  <a:lnTo>
                    <a:pt x="2086093" y="2275222"/>
                  </a:lnTo>
                  <a:lnTo>
                    <a:pt x="2081329" y="2271097"/>
                  </a:lnTo>
                  <a:lnTo>
                    <a:pt x="2076883" y="2266972"/>
                  </a:lnTo>
                  <a:lnTo>
                    <a:pt x="1560520" y="1751334"/>
                  </a:lnTo>
                  <a:lnTo>
                    <a:pt x="1556074" y="1746574"/>
                  </a:lnTo>
                  <a:lnTo>
                    <a:pt x="1552263" y="1741815"/>
                  </a:lnTo>
                  <a:lnTo>
                    <a:pt x="1548135" y="1737055"/>
                  </a:lnTo>
                  <a:lnTo>
                    <a:pt x="1544642" y="1731661"/>
                  </a:lnTo>
                  <a:lnTo>
                    <a:pt x="1541466" y="1726583"/>
                  </a:lnTo>
                  <a:lnTo>
                    <a:pt x="1538291" y="1720872"/>
                  </a:lnTo>
                  <a:lnTo>
                    <a:pt x="1535432" y="1715477"/>
                  </a:lnTo>
                  <a:lnTo>
                    <a:pt x="1532892" y="1709766"/>
                  </a:lnTo>
                  <a:lnTo>
                    <a:pt x="1530987" y="1704054"/>
                  </a:lnTo>
                  <a:lnTo>
                    <a:pt x="1529081" y="1698342"/>
                  </a:lnTo>
                  <a:lnTo>
                    <a:pt x="1527493" y="1692631"/>
                  </a:lnTo>
                  <a:lnTo>
                    <a:pt x="1526223" y="1686919"/>
                  </a:lnTo>
                  <a:lnTo>
                    <a:pt x="1525270" y="1680890"/>
                  </a:lnTo>
                  <a:lnTo>
                    <a:pt x="1524635" y="1674544"/>
                  </a:lnTo>
                  <a:lnTo>
                    <a:pt x="1524000" y="1668515"/>
                  </a:lnTo>
                  <a:lnTo>
                    <a:pt x="1524000" y="1662803"/>
                  </a:lnTo>
                  <a:lnTo>
                    <a:pt x="1524000" y="1656774"/>
                  </a:lnTo>
                  <a:lnTo>
                    <a:pt x="1524635" y="1650428"/>
                  </a:lnTo>
                  <a:lnTo>
                    <a:pt x="1525270" y="1644716"/>
                  </a:lnTo>
                  <a:lnTo>
                    <a:pt x="1526223" y="1638687"/>
                  </a:lnTo>
                  <a:lnTo>
                    <a:pt x="1527493" y="1632658"/>
                  </a:lnTo>
                  <a:lnTo>
                    <a:pt x="1529081" y="1626946"/>
                  </a:lnTo>
                  <a:lnTo>
                    <a:pt x="1530987" y="1621235"/>
                  </a:lnTo>
                  <a:lnTo>
                    <a:pt x="1532892" y="1615523"/>
                  </a:lnTo>
                  <a:lnTo>
                    <a:pt x="1535432" y="1609811"/>
                  </a:lnTo>
                  <a:lnTo>
                    <a:pt x="1538291" y="1604417"/>
                  </a:lnTo>
                  <a:lnTo>
                    <a:pt x="1541466" y="1599023"/>
                  </a:lnTo>
                  <a:lnTo>
                    <a:pt x="1544642" y="1593628"/>
                  </a:lnTo>
                  <a:lnTo>
                    <a:pt x="1548135" y="1588551"/>
                  </a:lnTo>
                  <a:lnTo>
                    <a:pt x="1552263" y="1583474"/>
                  </a:lnTo>
                  <a:lnTo>
                    <a:pt x="1556074" y="1578714"/>
                  </a:lnTo>
                  <a:lnTo>
                    <a:pt x="1560520" y="1574272"/>
                  </a:lnTo>
                  <a:lnTo>
                    <a:pt x="1564966" y="1569830"/>
                  </a:lnTo>
                  <a:lnTo>
                    <a:pt x="1570047" y="1565705"/>
                  </a:lnTo>
                  <a:lnTo>
                    <a:pt x="1574811" y="1561897"/>
                  </a:lnTo>
                  <a:lnTo>
                    <a:pt x="1579574" y="1558406"/>
                  </a:lnTo>
                  <a:lnTo>
                    <a:pt x="1584973" y="1554916"/>
                  </a:lnTo>
                  <a:lnTo>
                    <a:pt x="1590054" y="1552060"/>
                  </a:lnTo>
                  <a:lnTo>
                    <a:pt x="1595770" y="1549521"/>
                  </a:lnTo>
                  <a:lnTo>
                    <a:pt x="1601486" y="1546666"/>
                  </a:lnTo>
                  <a:lnTo>
                    <a:pt x="1606885" y="1544444"/>
                  </a:lnTo>
                  <a:lnTo>
                    <a:pt x="1612919" y="1542858"/>
                  </a:lnTo>
                  <a:lnTo>
                    <a:pt x="1618635" y="1540954"/>
                  </a:lnTo>
                  <a:lnTo>
                    <a:pt x="1624669" y="1539685"/>
                  </a:lnTo>
                  <a:lnTo>
                    <a:pt x="1630702" y="1538733"/>
                  </a:lnTo>
                  <a:lnTo>
                    <a:pt x="1637054" y="1538098"/>
                  </a:lnTo>
                  <a:lnTo>
                    <a:pt x="1642770" y="1537463"/>
                  </a:lnTo>
                  <a:lnTo>
                    <a:pt x="1649121" y="1537146"/>
                  </a:lnTo>
                  <a:lnTo>
                    <a:pt x="1655473" y="1537463"/>
                  </a:lnTo>
                  <a:lnTo>
                    <a:pt x="1661824" y="1538098"/>
                  </a:lnTo>
                  <a:lnTo>
                    <a:pt x="1667858" y="1538733"/>
                  </a:lnTo>
                  <a:lnTo>
                    <a:pt x="1673891" y="1539685"/>
                  </a:lnTo>
                  <a:lnTo>
                    <a:pt x="1679925" y="1540954"/>
                  </a:lnTo>
                  <a:lnTo>
                    <a:pt x="1685641" y="1542858"/>
                  </a:lnTo>
                  <a:lnTo>
                    <a:pt x="1691675" y="1544444"/>
                  </a:lnTo>
                  <a:lnTo>
                    <a:pt x="1697391" y="1546666"/>
                  </a:lnTo>
                  <a:lnTo>
                    <a:pt x="1702790" y="1549521"/>
                  </a:lnTo>
                  <a:lnTo>
                    <a:pt x="1708506" y="1552060"/>
                  </a:lnTo>
                  <a:lnTo>
                    <a:pt x="1713587" y="1554916"/>
                  </a:lnTo>
                  <a:lnTo>
                    <a:pt x="1718986" y="1558406"/>
                  </a:lnTo>
                  <a:lnTo>
                    <a:pt x="1723749" y="1561897"/>
                  </a:lnTo>
                  <a:lnTo>
                    <a:pt x="1728513" y="1565705"/>
                  </a:lnTo>
                  <a:lnTo>
                    <a:pt x="1733594" y="1569830"/>
                  </a:lnTo>
                  <a:lnTo>
                    <a:pt x="1738040" y="1574272"/>
                  </a:lnTo>
                  <a:lnTo>
                    <a:pt x="2017816" y="1853827"/>
                  </a:lnTo>
                  <a:lnTo>
                    <a:pt x="2017816" y="801292"/>
                  </a:lnTo>
                  <a:lnTo>
                    <a:pt x="2018133" y="794311"/>
                  </a:lnTo>
                  <a:lnTo>
                    <a:pt x="2018451" y="787330"/>
                  </a:lnTo>
                  <a:lnTo>
                    <a:pt x="2019404" y="780349"/>
                  </a:lnTo>
                  <a:lnTo>
                    <a:pt x="2020674" y="773685"/>
                  </a:lnTo>
                  <a:lnTo>
                    <a:pt x="2021944" y="767021"/>
                  </a:lnTo>
                  <a:lnTo>
                    <a:pt x="2024167" y="760992"/>
                  </a:lnTo>
                  <a:lnTo>
                    <a:pt x="2026073" y="754646"/>
                  </a:lnTo>
                  <a:lnTo>
                    <a:pt x="2028613" y="748300"/>
                  </a:lnTo>
                  <a:lnTo>
                    <a:pt x="2031471" y="742271"/>
                  </a:lnTo>
                  <a:lnTo>
                    <a:pt x="2034329" y="736559"/>
                  </a:lnTo>
                  <a:lnTo>
                    <a:pt x="2037823" y="730530"/>
                  </a:lnTo>
                  <a:lnTo>
                    <a:pt x="2040998" y="724819"/>
                  </a:lnTo>
                  <a:lnTo>
                    <a:pt x="2045127" y="719741"/>
                  </a:lnTo>
                  <a:lnTo>
                    <a:pt x="2048937" y="714347"/>
                  </a:lnTo>
                  <a:lnTo>
                    <a:pt x="2053383" y="709587"/>
                  </a:lnTo>
                  <a:lnTo>
                    <a:pt x="2057829" y="704828"/>
                  </a:lnTo>
                  <a:lnTo>
                    <a:pt x="2062275" y="700702"/>
                  </a:lnTo>
                  <a:lnTo>
                    <a:pt x="2067674" y="695943"/>
                  </a:lnTo>
                  <a:lnTo>
                    <a:pt x="2072437" y="692135"/>
                  </a:lnTo>
                  <a:lnTo>
                    <a:pt x="2078154" y="688327"/>
                  </a:lnTo>
                  <a:lnTo>
                    <a:pt x="2083552" y="684519"/>
                  </a:lnTo>
                  <a:lnTo>
                    <a:pt x="2089268" y="681346"/>
                  </a:lnTo>
                  <a:lnTo>
                    <a:pt x="2095302" y="678173"/>
                  </a:lnTo>
                  <a:lnTo>
                    <a:pt x="2101018" y="675952"/>
                  </a:lnTo>
                  <a:lnTo>
                    <a:pt x="2107370" y="673413"/>
                  </a:lnTo>
                  <a:lnTo>
                    <a:pt x="2113721" y="670875"/>
                  </a:lnTo>
                  <a:lnTo>
                    <a:pt x="2120390" y="669288"/>
                  </a:lnTo>
                  <a:lnTo>
                    <a:pt x="2127059" y="667702"/>
                  </a:lnTo>
                  <a:lnTo>
                    <a:pt x="2133728" y="666432"/>
                  </a:lnTo>
                  <a:lnTo>
                    <a:pt x="2140079" y="665798"/>
                  </a:lnTo>
                  <a:lnTo>
                    <a:pt x="2147065" y="665163"/>
                  </a:lnTo>
                  <a:close/>
                  <a:moveTo>
                    <a:pt x="1426690" y="484188"/>
                  </a:moveTo>
                  <a:lnTo>
                    <a:pt x="1631151" y="484188"/>
                  </a:lnTo>
                  <a:lnTo>
                    <a:pt x="1634627" y="484505"/>
                  </a:lnTo>
                  <a:lnTo>
                    <a:pt x="1637787" y="484822"/>
                  </a:lnTo>
                  <a:lnTo>
                    <a:pt x="1640947" y="485773"/>
                  </a:lnTo>
                  <a:lnTo>
                    <a:pt x="1644107" y="486725"/>
                  </a:lnTo>
                  <a:lnTo>
                    <a:pt x="1646635" y="488310"/>
                  </a:lnTo>
                  <a:lnTo>
                    <a:pt x="1649479" y="489895"/>
                  </a:lnTo>
                  <a:lnTo>
                    <a:pt x="1652008" y="491798"/>
                  </a:lnTo>
                  <a:lnTo>
                    <a:pt x="1654536" y="493700"/>
                  </a:lnTo>
                  <a:lnTo>
                    <a:pt x="1656432" y="496237"/>
                  </a:lnTo>
                  <a:lnTo>
                    <a:pt x="1658328" y="498773"/>
                  </a:lnTo>
                  <a:lnTo>
                    <a:pt x="1659908" y="501310"/>
                  </a:lnTo>
                  <a:lnTo>
                    <a:pt x="1661488" y="504164"/>
                  </a:lnTo>
                  <a:lnTo>
                    <a:pt x="1662436" y="507334"/>
                  </a:lnTo>
                  <a:lnTo>
                    <a:pt x="1663068" y="510505"/>
                  </a:lnTo>
                  <a:lnTo>
                    <a:pt x="1663700" y="513676"/>
                  </a:lnTo>
                  <a:lnTo>
                    <a:pt x="1663700" y="517164"/>
                  </a:lnTo>
                  <a:lnTo>
                    <a:pt x="1663700" y="1389743"/>
                  </a:lnTo>
                  <a:lnTo>
                    <a:pt x="1663700" y="1393231"/>
                  </a:lnTo>
                  <a:lnTo>
                    <a:pt x="1663068" y="1396401"/>
                  </a:lnTo>
                  <a:lnTo>
                    <a:pt x="1662436" y="1399572"/>
                  </a:lnTo>
                  <a:lnTo>
                    <a:pt x="1661488" y="1402743"/>
                  </a:lnTo>
                  <a:lnTo>
                    <a:pt x="1659908" y="1405279"/>
                  </a:lnTo>
                  <a:lnTo>
                    <a:pt x="1658328" y="1408133"/>
                  </a:lnTo>
                  <a:lnTo>
                    <a:pt x="1656432" y="1410669"/>
                  </a:lnTo>
                  <a:lnTo>
                    <a:pt x="1654536" y="1413206"/>
                  </a:lnTo>
                  <a:lnTo>
                    <a:pt x="1652008" y="1415108"/>
                  </a:lnTo>
                  <a:lnTo>
                    <a:pt x="1649479" y="1417011"/>
                  </a:lnTo>
                  <a:lnTo>
                    <a:pt x="1646635" y="1418596"/>
                  </a:lnTo>
                  <a:lnTo>
                    <a:pt x="1644107" y="1420182"/>
                  </a:lnTo>
                  <a:lnTo>
                    <a:pt x="1640947" y="1421133"/>
                  </a:lnTo>
                  <a:lnTo>
                    <a:pt x="1637787" y="1421767"/>
                  </a:lnTo>
                  <a:lnTo>
                    <a:pt x="1634627" y="1422401"/>
                  </a:lnTo>
                  <a:lnTo>
                    <a:pt x="1631151" y="1422401"/>
                  </a:lnTo>
                  <a:lnTo>
                    <a:pt x="1426690" y="1422401"/>
                  </a:lnTo>
                  <a:lnTo>
                    <a:pt x="1423214" y="1422401"/>
                  </a:lnTo>
                  <a:lnTo>
                    <a:pt x="1420054" y="1421767"/>
                  </a:lnTo>
                  <a:lnTo>
                    <a:pt x="1416894" y="1421133"/>
                  </a:lnTo>
                  <a:lnTo>
                    <a:pt x="1413734" y="1420182"/>
                  </a:lnTo>
                  <a:lnTo>
                    <a:pt x="1411206" y="1418596"/>
                  </a:lnTo>
                  <a:lnTo>
                    <a:pt x="1408362" y="1417011"/>
                  </a:lnTo>
                  <a:lnTo>
                    <a:pt x="1405834" y="1415108"/>
                  </a:lnTo>
                  <a:lnTo>
                    <a:pt x="1403622" y="1413206"/>
                  </a:lnTo>
                  <a:lnTo>
                    <a:pt x="1401409" y="1410669"/>
                  </a:lnTo>
                  <a:lnTo>
                    <a:pt x="1399513" y="1408133"/>
                  </a:lnTo>
                  <a:lnTo>
                    <a:pt x="1397933" y="1405279"/>
                  </a:lnTo>
                  <a:lnTo>
                    <a:pt x="1396669" y="1402743"/>
                  </a:lnTo>
                  <a:lnTo>
                    <a:pt x="1395405" y="1399572"/>
                  </a:lnTo>
                  <a:lnTo>
                    <a:pt x="1394457" y="1396401"/>
                  </a:lnTo>
                  <a:lnTo>
                    <a:pt x="1394141" y="1393231"/>
                  </a:lnTo>
                  <a:lnTo>
                    <a:pt x="1393825" y="1389743"/>
                  </a:lnTo>
                  <a:lnTo>
                    <a:pt x="1393825" y="517164"/>
                  </a:lnTo>
                  <a:lnTo>
                    <a:pt x="1394141" y="513676"/>
                  </a:lnTo>
                  <a:lnTo>
                    <a:pt x="1394457" y="510505"/>
                  </a:lnTo>
                  <a:lnTo>
                    <a:pt x="1395405" y="507334"/>
                  </a:lnTo>
                  <a:lnTo>
                    <a:pt x="1396669" y="504164"/>
                  </a:lnTo>
                  <a:lnTo>
                    <a:pt x="1397933" y="501310"/>
                  </a:lnTo>
                  <a:lnTo>
                    <a:pt x="1399513" y="498773"/>
                  </a:lnTo>
                  <a:lnTo>
                    <a:pt x="1401409" y="496237"/>
                  </a:lnTo>
                  <a:lnTo>
                    <a:pt x="1403622" y="493700"/>
                  </a:lnTo>
                  <a:lnTo>
                    <a:pt x="1405834" y="491798"/>
                  </a:lnTo>
                  <a:lnTo>
                    <a:pt x="1408362" y="489895"/>
                  </a:lnTo>
                  <a:lnTo>
                    <a:pt x="1411206" y="488310"/>
                  </a:lnTo>
                  <a:lnTo>
                    <a:pt x="1413734" y="486725"/>
                  </a:lnTo>
                  <a:lnTo>
                    <a:pt x="1416894" y="485773"/>
                  </a:lnTo>
                  <a:lnTo>
                    <a:pt x="1420054" y="484822"/>
                  </a:lnTo>
                  <a:lnTo>
                    <a:pt x="1423214" y="484505"/>
                  </a:lnTo>
                  <a:lnTo>
                    <a:pt x="1426690" y="484188"/>
                  </a:lnTo>
                  <a:close/>
                  <a:moveTo>
                    <a:pt x="183794" y="0"/>
                  </a:moveTo>
                  <a:lnTo>
                    <a:pt x="193952" y="0"/>
                  </a:lnTo>
                  <a:lnTo>
                    <a:pt x="2827060" y="0"/>
                  </a:lnTo>
                  <a:lnTo>
                    <a:pt x="2837218" y="0"/>
                  </a:lnTo>
                  <a:lnTo>
                    <a:pt x="2847059" y="952"/>
                  </a:lnTo>
                  <a:lnTo>
                    <a:pt x="2856582" y="2539"/>
                  </a:lnTo>
                  <a:lnTo>
                    <a:pt x="2866105" y="4443"/>
                  </a:lnTo>
                  <a:lnTo>
                    <a:pt x="2875628" y="6982"/>
                  </a:lnTo>
                  <a:lnTo>
                    <a:pt x="2884516" y="10156"/>
                  </a:lnTo>
                  <a:lnTo>
                    <a:pt x="2893721" y="13964"/>
                  </a:lnTo>
                  <a:lnTo>
                    <a:pt x="2902292" y="17773"/>
                  </a:lnTo>
                  <a:lnTo>
                    <a:pt x="2911180" y="22851"/>
                  </a:lnTo>
                  <a:lnTo>
                    <a:pt x="2919433" y="27611"/>
                  </a:lnTo>
                  <a:lnTo>
                    <a:pt x="2927369" y="33324"/>
                  </a:lnTo>
                  <a:lnTo>
                    <a:pt x="2935623" y="39036"/>
                  </a:lnTo>
                  <a:lnTo>
                    <a:pt x="2942924" y="45384"/>
                  </a:lnTo>
                  <a:lnTo>
                    <a:pt x="2950225" y="52366"/>
                  </a:lnTo>
                  <a:lnTo>
                    <a:pt x="2957525" y="59665"/>
                  </a:lnTo>
                  <a:lnTo>
                    <a:pt x="2964192" y="67282"/>
                  </a:lnTo>
                  <a:lnTo>
                    <a:pt x="2970540" y="74899"/>
                  </a:lnTo>
                  <a:lnTo>
                    <a:pt x="2976571" y="83468"/>
                  </a:lnTo>
                  <a:lnTo>
                    <a:pt x="2982285" y="92037"/>
                  </a:lnTo>
                  <a:lnTo>
                    <a:pt x="2987682" y="101240"/>
                  </a:lnTo>
                  <a:lnTo>
                    <a:pt x="2992761" y="110444"/>
                  </a:lnTo>
                  <a:lnTo>
                    <a:pt x="2997522" y="119965"/>
                  </a:lnTo>
                  <a:lnTo>
                    <a:pt x="3001649" y="130121"/>
                  </a:lnTo>
                  <a:lnTo>
                    <a:pt x="3005458" y="140276"/>
                  </a:lnTo>
                  <a:lnTo>
                    <a:pt x="3008950" y="150749"/>
                  </a:lnTo>
                  <a:lnTo>
                    <a:pt x="3012124" y="161540"/>
                  </a:lnTo>
                  <a:lnTo>
                    <a:pt x="3014663" y="172330"/>
                  </a:lnTo>
                  <a:lnTo>
                    <a:pt x="3016885" y="183438"/>
                  </a:lnTo>
                  <a:lnTo>
                    <a:pt x="3018473" y="194546"/>
                  </a:lnTo>
                  <a:lnTo>
                    <a:pt x="3019742" y="205971"/>
                  </a:lnTo>
                  <a:lnTo>
                    <a:pt x="3020695" y="218031"/>
                  </a:lnTo>
                  <a:lnTo>
                    <a:pt x="3021012" y="229774"/>
                  </a:lnTo>
                  <a:lnTo>
                    <a:pt x="3021012" y="1276768"/>
                  </a:lnTo>
                  <a:lnTo>
                    <a:pt x="3013711" y="1272642"/>
                  </a:lnTo>
                  <a:lnTo>
                    <a:pt x="3006410" y="1268833"/>
                  </a:lnTo>
                  <a:lnTo>
                    <a:pt x="2999109" y="1265342"/>
                  </a:lnTo>
                  <a:lnTo>
                    <a:pt x="2991808" y="1262169"/>
                  </a:lnTo>
                  <a:lnTo>
                    <a:pt x="2983872" y="1258995"/>
                  </a:lnTo>
                  <a:lnTo>
                    <a:pt x="2976254" y="1256139"/>
                  </a:lnTo>
                  <a:lnTo>
                    <a:pt x="2968318" y="1253282"/>
                  </a:lnTo>
                  <a:lnTo>
                    <a:pt x="2960382" y="1251061"/>
                  </a:lnTo>
                  <a:lnTo>
                    <a:pt x="2952129" y="1248839"/>
                  </a:lnTo>
                  <a:lnTo>
                    <a:pt x="2944193" y="1247252"/>
                  </a:lnTo>
                  <a:lnTo>
                    <a:pt x="2935940" y="1245348"/>
                  </a:lnTo>
                  <a:lnTo>
                    <a:pt x="2927369" y="1244079"/>
                  </a:lnTo>
                  <a:lnTo>
                    <a:pt x="2919116" y="1242809"/>
                  </a:lnTo>
                  <a:lnTo>
                    <a:pt x="2910863" y="1242175"/>
                  </a:lnTo>
                  <a:lnTo>
                    <a:pt x="2901975" y="1241540"/>
                  </a:lnTo>
                  <a:lnTo>
                    <a:pt x="2893404" y="1241540"/>
                  </a:lnTo>
                  <a:lnTo>
                    <a:pt x="2646123" y="1213294"/>
                  </a:lnTo>
                  <a:lnTo>
                    <a:pt x="2646123" y="313876"/>
                  </a:lnTo>
                  <a:lnTo>
                    <a:pt x="374889" y="313876"/>
                  </a:lnTo>
                  <a:lnTo>
                    <a:pt x="374889" y="1959424"/>
                  </a:lnTo>
                  <a:lnTo>
                    <a:pt x="1610021" y="1959424"/>
                  </a:lnTo>
                  <a:lnTo>
                    <a:pt x="1923646" y="2273300"/>
                  </a:lnTo>
                  <a:lnTo>
                    <a:pt x="193952" y="2273300"/>
                  </a:lnTo>
                  <a:lnTo>
                    <a:pt x="183794" y="2273300"/>
                  </a:lnTo>
                  <a:lnTo>
                    <a:pt x="173953" y="2272348"/>
                  </a:lnTo>
                  <a:lnTo>
                    <a:pt x="164113" y="2270761"/>
                  </a:lnTo>
                  <a:lnTo>
                    <a:pt x="154908" y="2268857"/>
                  </a:lnTo>
                  <a:lnTo>
                    <a:pt x="145385" y="2266318"/>
                  </a:lnTo>
                  <a:lnTo>
                    <a:pt x="136496" y="2263144"/>
                  </a:lnTo>
                  <a:lnTo>
                    <a:pt x="127291" y="2259336"/>
                  </a:lnTo>
                  <a:lnTo>
                    <a:pt x="118720" y="2255528"/>
                  </a:lnTo>
                  <a:lnTo>
                    <a:pt x="109832" y="2250450"/>
                  </a:lnTo>
                  <a:lnTo>
                    <a:pt x="101579" y="2245689"/>
                  </a:lnTo>
                  <a:lnTo>
                    <a:pt x="93326" y="2240294"/>
                  </a:lnTo>
                  <a:lnTo>
                    <a:pt x="85390" y="2234264"/>
                  </a:lnTo>
                  <a:lnTo>
                    <a:pt x="77771" y="2227917"/>
                  </a:lnTo>
                  <a:lnTo>
                    <a:pt x="70470" y="2220935"/>
                  </a:lnTo>
                  <a:lnTo>
                    <a:pt x="63487" y="2213635"/>
                  </a:lnTo>
                  <a:lnTo>
                    <a:pt x="56821" y="2206018"/>
                  </a:lnTo>
                  <a:lnTo>
                    <a:pt x="50472" y="2198402"/>
                  </a:lnTo>
                  <a:lnTo>
                    <a:pt x="44441" y="2189833"/>
                  </a:lnTo>
                  <a:lnTo>
                    <a:pt x="38727" y="2181264"/>
                  </a:lnTo>
                  <a:lnTo>
                    <a:pt x="33013" y="2172060"/>
                  </a:lnTo>
                  <a:lnTo>
                    <a:pt x="28252" y="2162856"/>
                  </a:lnTo>
                  <a:lnTo>
                    <a:pt x="23490" y="2153335"/>
                  </a:lnTo>
                  <a:lnTo>
                    <a:pt x="19364" y="2143180"/>
                  </a:lnTo>
                  <a:lnTo>
                    <a:pt x="15237" y="2133024"/>
                  </a:lnTo>
                  <a:lnTo>
                    <a:pt x="11745" y="2122551"/>
                  </a:lnTo>
                  <a:lnTo>
                    <a:pt x="8888" y="2112078"/>
                  </a:lnTo>
                  <a:lnTo>
                    <a:pt x="6349" y="2100970"/>
                  </a:lnTo>
                  <a:lnTo>
                    <a:pt x="3809" y="2089862"/>
                  </a:lnTo>
                  <a:lnTo>
                    <a:pt x="2540" y="2078754"/>
                  </a:lnTo>
                  <a:lnTo>
                    <a:pt x="952" y="2067329"/>
                  </a:lnTo>
                  <a:lnTo>
                    <a:pt x="318" y="2055269"/>
                  </a:lnTo>
                  <a:lnTo>
                    <a:pt x="0" y="2043844"/>
                  </a:lnTo>
                  <a:lnTo>
                    <a:pt x="0" y="229774"/>
                  </a:lnTo>
                  <a:lnTo>
                    <a:pt x="318" y="218031"/>
                  </a:lnTo>
                  <a:lnTo>
                    <a:pt x="952" y="205971"/>
                  </a:lnTo>
                  <a:lnTo>
                    <a:pt x="2540" y="194546"/>
                  </a:lnTo>
                  <a:lnTo>
                    <a:pt x="3809" y="183438"/>
                  </a:lnTo>
                  <a:lnTo>
                    <a:pt x="6349" y="172330"/>
                  </a:lnTo>
                  <a:lnTo>
                    <a:pt x="8888" y="161540"/>
                  </a:lnTo>
                  <a:lnTo>
                    <a:pt x="11745" y="150749"/>
                  </a:lnTo>
                  <a:lnTo>
                    <a:pt x="15237" y="140276"/>
                  </a:lnTo>
                  <a:lnTo>
                    <a:pt x="19364" y="130121"/>
                  </a:lnTo>
                  <a:lnTo>
                    <a:pt x="23490" y="119965"/>
                  </a:lnTo>
                  <a:lnTo>
                    <a:pt x="28252" y="110444"/>
                  </a:lnTo>
                  <a:lnTo>
                    <a:pt x="33013" y="101240"/>
                  </a:lnTo>
                  <a:lnTo>
                    <a:pt x="38727" y="92037"/>
                  </a:lnTo>
                  <a:lnTo>
                    <a:pt x="44441" y="83468"/>
                  </a:lnTo>
                  <a:lnTo>
                    <a:pt x="50472" y="74899"/>
                  </a:lnTo>
                  <a:lnTo>
                    <a:pt x="56821" y="67282"/>
                  </a:lnTo>
                  <a:lnTo>
                    <a:pt x="63487" y="59665"/>
                  </a:lnTo>
                  <a:lnTo>
                    <a:pt x="70470" y="52366"/>
                  </a:lnTo>
                  <a:lnTo>
                    <a:pt x="77771" y="45384"/>
                  </a:lnTo>
                  <a:lnTo>
                    <a:pt x="85390" y="39036"/>
                  </a:lnTo>
                  <a:lnTo>
                    <a:pt x="93326" y="33324"/>
                  </a:lnTo>
                  <a:lnTo>
                    <a:pt x="101579" y="27611"/>
                  </a:lnTo>
                  <a:lnTo>
                    <a:pt x="109832" y="22851"/>
                  </a:lnTo>
                  <a:lnTo>
                    <a:pt x="118720" y="17773"/>
                  </a:lnTo>
                  <a:lnTo>
                    <a:pt x="127291" y="13964"/>
                  </a:lnTo>
                  <a:lnTo>
                    <a:pt x="136496" y="10156"/>
                  </a:lnTo>
                  <a:lnTo>
                    <a:pt x="145385" y="6982"/>
                  </a:lnTo>
                  <a:lnTo>
                    <a:pt x="154908" y="4443"/>
                  </a:lnTo>
                  <a:lnTo>
                    <a:pt x="164113" y="2539"/>
                  </a:lnTo>
                  <a:lnTo>
                    <a:pt x="173953" y="952"/>
                  </a:lnTo>
                  <a:lnTo>
                    <a:pt x="18379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8" name="KSO_Shape"/>
            <p:cNvSpPr/>
            <p:nvPr/>
          </p:nvSpPr>
          <p:spPr bwMode="auto">
            <a:xfrm>
              <a:off x="8984865" y="3612886"/>
              <a:ext cx="506956" cy="506956"/>
            </a:xfrm>
            <a:custGeom>
              <a:avLst/>
              <a:gdLst>
                <a:gd name="T0" fmla="*/ 366124 w 1611313"/>
                <a:gd name="T1" fmla="*/ 1610945 h 1611313"/>
                <a:gd name="T2" fmla="*/ 489434 w 1611313"/>
                <a:gd name="T3" fmla="*/ 1727064 h 1611313"/>
                <a:gd name="T4" fmla="*/ 599113 w 1611313"/>
                <a:gd name="T5" fmla="*/ 1611260 h 1611313"/>
                <a:gd name="T6" fmla="*/ 599113 w 1611313"/>
                <a:gd name="T7" fmla="*/ 1952659 h 1611313"/>
                <a:gd name="T8" fmla="*/ 366124 w 1611313"/>
                <a:gd name="T9" fmla="*/ 1952659 h 1611313"/>
                <a:gd name="T10" fmla="*/ 1027366 w 1611313"/>
                <a:gd name="T11" fmla="*/ 1324703 h 1611313"/>
                <a:gd name="T12" fmla="*/ 1156381 w 1611313"/>
                <a:gd name="T13" fmla="*/ 1446550 h 1611313"/>
                <a:gd name="T14" fmla="*/ 1252430 w 1611313"/>
                <a:gd name="T15" fmla="*/ 1537618 h 1611313"/>
                <a:gd name="T16" fmla="*/ 1260354 w 1611313"/>
                <a:gd name="T17" fmla="*/ 1529368 h 1611313"/>
                <a:gd name="T18" fmla="*/ 1260354 w 1611313"/>
                <a:gd name="T19" fmla="*/ 1952661 h 1611313"/>
                <a:gd name="T20" fmla="*/ 1027366 w 1611313"/>
                <a:gd name="T21" fmla="*/ 1952661 h 1611313"/>
                <a:gd name="T22" fmla="*/ 929733 w 1611313"/>
                <a:gd name="T23" fmla="*/ 1260353 h 1611313"/>
                <a:gd name="T24" fmla="*/ 929733 w 1611313"/>
                <a:gd name="T25" fmla="*/ 1952659 h 1611313"/>
                <a:gd name="T26" fmla="*/ 696745 w 1611313"/>
                <a:gd name="T27" fmla="*/ 1952659 h 1611313"/>
                <a:gd name="T28" fmla="*/ 696745 w 1611313"/>
                <a:gd name="T29" fmla="*/ 1507605 h 1611313"/>
                <a:gd name="T30" fmla="*/ 1590975 w 1611313"/>
                <a:gd name="T31" fmla="*/ 1180471 h 1611313"/>
                <a:gd name="T32" fmla="*/ 1590975 w 1611313"/>
                <a:gd name="T33" fmla="*/ 1952659 h 1611313"/>
                <a:gd name="T34" fmla="*/ 1357986 w 1611313"/>
                <a:gd name="T35" fmla="*/ 1952659 h 1611313"/>
                <a:gd name="T36" fmla="*/ 1357986 w 1611313"/>
                <a:gd name="T37" fmla="*/ 1427204 h 1611313"/>
                <a:gd name="T38" fmla="*/ 1846571 w 1611313"/>
                <a:gd name="T39" fmla="*/ 909762 h 1611313"/>
                <a:gd name="T40" fmla="*/ 1921595 w 1611313"/>
                <a:gd name="T41" fmla="*/ 980386 h 1611313"/>
                <a:gd name="T42" fmla="*/ 1921595 w 1611313"/>
                <a:gd name="T43" fmla="*/ 1952659 h 1611313"/>
                <a:gd name="T44" fmla="*/ 1688608 w 1611313"/>
                <a:gd name="T45" fmla="*/ 1952659 h 1611313"/>
                <a:gd name="T46" fmla="*/ 1688608 w 1611313"/>
                <a:gd name="T47" fmla="*/ 1077614 h 1611313"/>
                <a:gd name="T48" fmla="*/ 1369516 w 1611313"/>
                <a:gd name="T49" fmla="*/ 201924 h 1611313"/>
                <a:gd name="T50" fmla="*/ 1966622 w 1611313"/>
                <a:gd name="T51" fmla="*/ 256445 h 1611313"/>
                <a:gd name="T52" fmla="*/ 2048074 w 1611313"/>
                <a:gd name="T53" fmla="*/ 848901 h 1611313"/>
                <a:gd name="T54" fmla="*/ 1846503 w 1611313"/>
                <a:gd name="T55" fmla="*/ 655536 h 1611313"/>
                <a:gd name="T56" fmla="*/ 1253200 w 1611313"/>
                <a:gd name="T57" fmla="*/ 1284446 h 1611313"/>
                <a:gd name="T58" fmla="*/ 1157170 w 1611313"/>
                <a:gd name="T59" fmla="*/ 1193787 h 1611313"/>
                <a:gd name="T60" fmla="*/ 977783 w 1611313"/>
                <a:gd name="T61" fmla="*/ 1024514 h 1611313"/>
                <a:gd name="T62" fmla="*/ 944188 w 1611313"/>
                <a:gd name="T63" fmla="*/ 992815 h 1611313"/>
                <a:gd name="T64" fmla="*/ 490970 w 1611313"/>
                <a:gd name="T65" fmla="*/ 1473371 h 1611313"/>
                <a:gd name="T66" fmla="*/ 215237 w 1611313"/>
                <a:gd name="T67" fmla="*/ 1213123 h 1611313"/>
                <a:gd name="T68" fmla="*/ 668454 w 1611313"/>
                <a:gd name="T69" fmla="*/ 732565 h 1611313"/>
                <a:gd name="T70" fmla="*/ 793961 w 1611313"/>
                <a:gd name="T71" fmla="*/ 599429 h 1611313"/>
                <a:gd name="T72" fmla="*/ 919784 w 1611313"/>
                <a:gd name="T73" fmla="*/ 466293 h 1611313"/>
                <a:gd name="T74" fmla="*/ 1228796 w 1611313"/>
                <a:gd name="T75" fmla="*/ 757924 h 1611313"/>
                <a:gd name="T76" fmla="*/ 1570770 w 1611313"/>
                <a:gd name="T77" fmla="*/ 395287 h 1611313"/>
                <a:gd name="T78" fmla="*/ 0 w 1611313"/>
                <a:gd name="T79" fmla="*/ 0 h 1611313"/>
                <a:gd name="T80" fmla="*/ 96958 w 1611313"/>
                <a:gd name="T81" fmla="*/ 0 h 1611313"/>
                <a:gd name="T82" fmla="*/ 96958 w 1611313"/>
                <a:gd name="T83" fmla="*/ 2155273 h 1611313"/>
                <a:gd name="T84" fmla="*/ 2252216 w 1611313"/>
                <a:gd name="T85" fmla="*/ 2155273 h 1611313"/>
                <a:gd name="T86" fmla="*/ 2252216 w 1611313"/>
                <a:gd name="T87" fmla="*/ 2252216 h 1611313"/>
                <a:gd name="T88" fmla="*/ 96958 w 1611313"/>
                <a:gd name="T89" fmla="*/ 2252216 h 1611313"/>
                <a:gd name="T90" fmla="*/ 0 w 1611313"/>
                <a:gd name="T91" fmla="*/ 2252216 h 1611313"/>
                <a:gd name="T92" fmla="*/ 0 w 1611313"/>
                <a:gd name="T93" fmla="*/ 2155273 h 161131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11313" h="1611313">
                  <a:moveTo>
                    <a:pt x="261938" y="1152525"/>
                  </a:moveTo>
                  <a:lnTo>
                    <a:pt x="350158" y="1235601"/>
                  </a:lnTo>
                  <a:lnTo>
                    <a:pt x="428626" y="1152751"/>
                  </a:lnTo>
                  <a:lnTo>
                    <a:pt x="428626" y="1397000"/>
                  </a:lnTo>
                  <a:lnTo>
                    <a:pt x="261938" y="1397000"/>
                  </a:lnTo>
                  <a:lnTo>
                    <a:pt x="261938" y="1152525"/>
                  </a:lnTo>
                  <a:close/>
                  <a:moveTo>
                    <a:pt x="735013" y="947738"/>
                  </a:moveTo>
                  <a:lnTo>
                    <a:pt x="827315" y="1034912"/>
                  </a:lnTo>
                  <a:lnTo>
                    <a:pt x="896031" y="1100065"/>
                  </a:lnTo>
                  <a:lnTo>
                    <a:pt x="901701" y="1094163"/>
                  </a:lnTo>
                  <a:lnTo>
                    <a:pt x="901701" y="1397001"/>
                  </a:lnTo>
                  <a:lnTo>
                    <a:pt x="735013" y="1397001"/>
                  </a:lnTo>
                  <a:lnTo>
                    <a:pt x="735013" y="947738"/>
                  </a:lnTo>
                  <a:close/>
                  <a:moveTo>
                    <a:pt x="665163" y="901700"/>
                  </a:moveTo>
                  <a:lnTo>
                    <a:pt x="665163" y="1397000"/>
                  </a:lnTo>
                  <a:lnTo>
                    <a:pt x="498475" y="1397000"/>
                  </a:lnTo>
                  <a:lnTo>
                    <a:pt x="498475" y="1078593"/>
                  </a:lnTo>
                  <a:lnTo>
                    <a:pt x="665163" y="901700"/>
                  </a:lnTo>
                  <a:close/>
                  <a:moveTo>
                    <a:pt x="1138238" y="844550"/>
                  </a:moveTo>
                  <a:lnTo>
                    <a:pt x="1138238" y="1397000"/>
                  </a:lnTo>
                  <a:lnTo>
                    <a:pt x="971550" y="1397000"/>
                  </a:lnTo>
                  <a:lnTo>
                    <a:pt x="971550" y="1021071"/>
                  </a:lnTo>
                  <a:lnTo>
                    <a:pt x="1138238" y="844550"/>
                  </a:lnTo>
                  <a:close/>
                  <a:moveTo>
                    <a:pt x="1321101" y="650875"/>
                  </a:moveTo>
                  <a:lnTo>
                    <a:pt x="1374776" y="701402"/>
                  </a:lnTo>
                  <a:lnTo>
                    <a:pt x="1374776" y="1397000"/>
                  </a:lnTo>
                  <a:lnTo>
                    <a:pt x="1208088" y="1397000"/>
                  </a:lnTo>
                  <a:lnTo>
                    <a:pt x="1208088" y="770962"/>
                  </a:lnTo>
                  <a:lnTo>
                    <a:pt x="1321101" y="650875"/>
                  </a:lnTo>
                  <a:close/>
                  <a:moveTo>
                    <a:pt x="979799" y="144463"/>
                  </a:moveTo>
                  <a:lnTo>
                    <a:pt x="1406989" y="183470"/>
                  </a:lnTo>
                  <a:lnTo>
                    <a:pt x="1465263" y="607333"/>
                  </a:lnTo>
                  <a:lnTo>
                    <a:pt x="1321052" y="468993"/>
                  </a:lnTo>
                  <a:lnTo>
                    <a:pt x="896583" y="918937"/>
                  </a:lnTo>
                  <a:lnTo>
                    <a:pt x="827879" y="854076"/>
                  </a:lnTo>
                  <a:lnTo>
                    <a:pt x="699540" y="732972"/>
                  </a:lnTo>
                  <a:lnTo>
                    <a:pt x="675505" y="710294"/>
                  </a:lnTo>
                  <a:lnTo>
                    <a:pt x="351257" y="1054101"/>
                  </a:lnTo>
                  <a:lnTo>
                    <a:pt x="153988" y="867910"/>
                  </a:lnTo>
                  <a:lnTo>
                    <a:pt x="478235" y="524102"/>
                  </a:lnTo>
                  <a:lnTo>
                    <a:pt x="568027" y="428852"/>
                  </a:lnTo>
                  <a:lnTo>
                    <a:pt x="658045" y="333602"/>
                  </a:lnTo>
                  <a:lnTo>
                    <a:pt x="879123" y="542245"/>
                  </a:lnTo>
                  <a:lnTo>
                    <a:pt x="1123783" y="282802"/>
                  </a:lnTo>
                  <a:lnTo>
                    <a:pt x="979799" y="144463"/>
                  </a:lnTo>
                  <a:close/>
                  <a:moveTo>
                    <a:pt x="0" y="0"/>
                  </a:moveTo>
                  <a:lnTo>
                    <a:pt x="69367" y="0"/>
                  </a:lnTo>
                  <a:lnTo>
                    <a:pt x="69367" y="1541956"/>
                  </a:lnTo>
                  <a:lnTo>
                    <a:pt x="1611313" y="1541956"/>
                  </a:lnTo>
                  <a:lnTo>
                    <a:pt x="1611313" y="1611313"/>
                  </a:lnTo>
                  <a:lnTo>
                    <a:pt x="69367" y="1611313"/>
                  </a:lnTo>
                  <a:lnTo>
                    <a:pt x="0" y="1611313"/>
                  </a:lnTo>
                  <a:lnTo>
                    <a:pt x="0" y="15419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9" name="KSO_Shape"/>
            <p:cNvSpPr/>
            <p:nvPr/>
          </p:nvSpPr>
          <p:spPr bwMode="auto">
            <a:xfrm>
              <a:off x="9768020" y="4571319"/>
              <a:ext cx="505266" cy="506956"/>
            </a:xfrm>
            <a:custGeom>
              <a:avLst/>
              <a:gdLst>
                <a:gd name="T0" fmla="*/ 29924 w 3851276"/>
                <a:gd name="T1" fmla="*/ 1836816 h 3867150"/>
                <a:gd name="T2" fmla="*/ 1133881 w 3851276"/>
                <a:gd name="T3" fmla="*/ 1627701 h 3867150"/>
                <a:gd name="T4" fmla="*/ 1266953 w 3851276"/>
                <a:gd name="T5" fmla="*/ 1549037 h 3867150"/>
                <a:gd name="T6" fmla="*/ 1451061 w 3851276"/>
                <a:gd name="T7" fmla="*/ 1469122 h 3867150"/>
                <a:gd name="T8" fmla="*/ 1477049 w 3851276"/>
                <a:gd name="T9" fmla="*/ 1373568 h 3867150"/>
                <a:gd name="T10" fmla="*/ 1663505 w 3851276"/>
                <a:gd name="T11" fmla="*/ 1293653 h 3867150"/>
                <a:gd name="T12" fmla="*/ 1436814 w 3851276"/>
                <a:gd name="T13" fmla="*/ 1552947 h 3867150"/>
                <a:gd name="T14" fmla="*/ 1777790 w 3851276"/>
                <a:gd name="T15" fmla="*/ 1204199 h 3867150"/>
                <a:gd name="T16" fmla="*/ 659695 w 3851276"/>
                <a:gd name="T17" fmla="*/ 1139353 h 3867150"/>
                <a:gd name="T18" fmla="*/ 1690119 w 3851276"/>
                <a:gd name="T19" fmla="*/ 1091755 h 3867150"/>
                <a:gd name="T20" fmla="*/ 556723 w 3851276"/>
                <a:gd name="T21" fmla="*/ 919923 h 3867150"/>
                <a:gd name="T22" fmla="*/ 522816 w 3851276"/>
                <a:gd name="T23" fmla="*/ 1028232 h 3867150"/>
                <a:gd name="T24" fmla="*/ 1814580 w 3851276"/>
                <a:gd name="T25" fmla="*/ 949753 h 3867150"/>
                <a:gd name="T26" fmla="*/ 1617791 w 3851276"/>
                <a:gd name="T27" fmla="*/ 1088470 h 3867150"/>
                <a:gd name="T28" fmla="*/ 710010 w 3851276"/>
                <a:gd name="T29" fmla="*/ 948211 h 3867150"/>
                <a:gd name="T30" fmla="*/ 652039 w 3851276"/>
                <a:gd name="T31" fmla="*/ 1063553 h 3867150"/>
                <a:gd name="T32" fmla="*/ 630788 w 3851276"/>
                <a:gd name="T33" fmla="*/ 1256414 h 3867150"/>
                <a:gd name="T34" fmla="*/ 504690 w 3851276"/>
                <a:gd name="T35" fmla="*/ 1179832 h 3867150"/>
                <a:gd name="T36" fmla="*/ 450001 w 3851276"/>
                <a:gd name="T37" fmla="*/ 1011508 h 3867150"/>
                <a:gd name="T38" fmla="*/ 503698 w 3851276"/>
                <a:gd name="T39" fmla="*/ 747004 h 3867150"/>
                <a:gd name="T40" fmla="*/ 248093 w 3851276"/>
                <a:gd name="T41" fmla="*/ 1036554 h 3867150"/>
                <a:gd name="T42" fmla="*/ 434514 w 3851276"/>
                <a:gd name="T43" fmla="*/ 1372094 h 3867150"/>
                <a:gd name="T44" fmla="*/ 811427 w 3851276"/>
                <a:gd name="T45" fmla="*/ 1312807 h 3867150"/>
                <a:gd name="T46" fmla="*/ 884837 w 3851276"/>
                <a:gd name="T47" fmla="*/ 934562 h 3867150"/>
                <a:gd name="T48" fmla="*/ 1706401 w 3851276"/>
                <a:gd name="T49" fmla="*/ 671693 h 3867150"/>
                <a:gd name="T50" fmla="*/ 1700139 w 3851276"/>
                <a:gd name="T51" fmla="*/ 636818 h 3867150"/>
                <a:gd name="T52" fmla="*/ 991430 w 3851276"/>
                <a:gd name="T53" fmla="*/ 909846 h 3867150"/>
                <a:gd name="T54" fmla="*/ 880141 w 3851276"/>
                <a:gd name="T55" fmla="*/ 1396184 h 3867150"/>
                <a:gd name="T56" fmla="*/ 433418 w 3851276"/>
                <a:gd name="T57" fmla="*/ 1488008 h 3867150"/>
                <a:gd name="T58" fmla="*/ 142125 w 3851276"/>
                <a:gd name="T59" fmla="*/ 1014810 h 3867150"/>
                <a:gd name="T60" fmla="*/ 468637 w 3851276"/>
                <a:gd name="T61" fmla="*/ 644543 h 3867150"/>
                <a:gd name="T62" fmla="*/ 1609181 w 3851276"/>
                <a:gd name="T63" fmla="*/ 590683 h 3867150"/>
                <a:gd name="T64" fmla="*/ 1621392 w 3851276"/>
                <a:gd name="T65" fmla="*/ 399888 h 3867150"/>
                <a:gd name="T66" fmla="*/ 1800177 w 3851276"/>
                <a:gd name="T67" fmla="*/ 613985 h 3867150"/>
                <a:gd name="T68" fmla="*/ 1590864 w 3851276"/>
                <a:gd name="T69" fmla="*/ 545956 h 3867150"/>
                <a:gd name="T70" fmla="*/ 1297011 w 3851276"/>
                <a:gd name="T71" fmla="*/ 473078 h 3867150"/>
                <a:gd name="T72" fmla="*/ 864608 w 3851276"/>
                <a:gd name="T73" fmla="*/ 229267 h 3867150"/>
                <a:gd name="T74" fmla="*/ 1442763 w 3851276"/>
                <a:gd name="T75" fmla="*/ 157484 h 3867150"/>
                <a:gd name="T76" fmla="*/ 1798768 w 3851276"/>
                <a:gd name="T77" fmla="*/ 541576 h 3867150"/>
                <a:gd name="T78" fmla="*/ 1560805 w 3851276"/>
                <a:gd name="T79" fmla="*/ 211751 h 3867150"/>
                <a:gd name="T80" fmla="*/ 559326 w 3851276"/>
                <a:gd name="T81" fmla="*/ 205496 h 3867150"/>
                <a:gd name="T82" fmla="*/ 527233 w 3851276"/>
                <a:gd name="T83" fmla="*/ 319660 h 3867150"/>
                <a:gd name="T84" fmla="*/ 1297481 w 3851276"/>
                <a:gd name="T85" fmla="*/ 182350 h 3867150"/>
                <a:gd name="T86" fmla="*/ 1292001 w 3851276"/>
                <a:gd name="T87" fmla="*/ 93208 h 3867150"/>
                <a:gd name="T88" fmla="*/ 619600 w 3851276"/>
                <a:gd name="T89" fmla="*/ 270241 h 3867150"/>
                <a:gd name="T90" fmla="*/ 1207932 w 3851276"/>
                <a:gd name="T91" fmla="*/ 190482 h 3867150"/>
                <a:gd name="T92" fmla="*/ 994391 w 3851276"/>
                <a:gd name="T93" fmla="*/ 47699 h 3867150"/>
                <a:gd name="T94" fmla="*/ 1076896 w 3851276"/>
                <a:gd name="T95" fmla="*/ 156 h 3867150"/>
                <a:gd name="T96" fmla="*/ 1557987 w 3851276"/>
                <a:gd name="T97" fmla="*/ 165616 h 3867150"/>
                <a:gd name="T98" fmla="*/ 1856380 w 3851276"/>
                <a:gd name="T99" fmla="*/ 577390 h 3867150"/>
                <a:gd name="T100" fmla="*/ 1862486 w 3851276"/>
                <a:gd name="T101" fmla="*/ 1085812 h 3867150"/>
                <a:gd name="T102" fmla="*/ 1574426 w 3851276"/>
                <a:gd name="T103" fmla="*/ 1504779 h 3867150"/>
                <a:gd name="T104" fmla="*/ 1097560 w 3851276"/>
                <a:gd name="T105" fmla="*/ 1681812 h 3867150"/>
                <a:gd name="T106" fmla="*/ 735607 w 3851276"/>
                <a:gd name="T107" fmla="*/ 1578126 h 3867150"/>
                <a:gd name="T108" fmla="*/ 900928 w 3851276"/>
                <a:gd name="T109" fmla="*/ 1563268 h 3867150"/>
                <a:gd name="T110" fmla="*/ 1048403 w 3851276"/>
                <a:gd name="T111" fmla="*/ 1320865 h 3867150"/>
                <a:gd name="T112" fmla="*/ 1176777 w 3851276"/>
                <a:gd name="T113" fmla="*/ 1222183 h 3867150"/>
                <a:gd name="T114" fmla="*/ 1043706 w 3851276"/>
                <a:gd name="T115" fmla="*/ 813381 h 3867150"/>
                <a:gd name="T116" fmla="*/ 633533 w 3851276"/>
                <a:gd name="T117" fmla="*/ 505138 h 3867150"/>
                <a:gd name="T118" fmla="*/ 477292 w 3851276"/>
                <a:gd name="T119" fmla="*/ 525312 h 3867150"/>
                <a:gd name="T120" fmla="*/ 324495 w 3851276"/>
                <a:gd name="T121" fmla="*/ 560812 h 3867150"/>
                <a:gd name="T122" fmla="*/ 355649 w 3851276"/>
                <a:gd name="T123" fmla="*/ 373771 h 3867150"/>
                <a:gd name="T124" fmla="*/ 752828 w 3851276"/>
                <a:gd name="T125" fmla="*/ 56144 h 386715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3851276" h="3867150">
                  <a:moveTo>
                    <a:pt x="40010" y="3597275"/>
                  </a:moveTo>
                  <a:lnTo>
                    <a:pt x="414338" y="3827016"/>
                  </a:lnTo>
                  <a:lnTo>
                    <a:pt x="407017" y="3831441"/>
                  </a:lnTo>
                  <a:lnTo>
                    <a:pt x="399696" y="3835865"/>
                  </a:lnTo>
                  <a:lnTo>
                    <a:pt x="392056" y="3839657"/>
                  </a:lnTo>
                  <a:lnTo>
                    <a:pt x="384417" y="3843449"/>
                  </a:lnTo>
                  <a:lnTo>
                    <a:pt x="376459" y="3846925"/>
                  </a:lnTo>
                  <a:lnTo>
                    <a:pt x="368820" y="3850401"/>
                  </a:lnTo>
                  <a:lnTo>
                    <a:pt x="360544" y="3853246"/>
                  </a:lnTo>
                  <a:lnTo>
                    <a:pt x="352586" y="3855774"/>
                  </a:lnTo>
                  <a:lnTo>
                    <a:pt x="344310" y="3858302"/>
                  </a:lnTo>
                  <a:lnTo>
                    <a:pt x="336671" y="3860514"/>
                  </a:lnTo>
                  <a:lnTo>
                    <a:pt x="328395" y="3862094"/>
                  </a:lnTo>
                  <a:lnTo>
                    <a:pt x="319801" y="3863674"/>
                  </a:lnTo>
                  <a:lnTo>
                    <a:pt x="311525" y="3864938"/>
                  </a:lnTo>
                  <a:lnTo>
                    <a:pt x="302931" y="3866202"/>
                  </a:lnTo>
                  <a:lnTo>
                    <a:pt x="294655" y="3866834"/>
                  </a:lnTo>
                  <a:lnTo>
                    <a:pt x="286060" y="3867150"/>
                  </a:lnTo>
                  <a:lnTo>
                    <a:pt x="277466" y="3867150"/>
                  </a:lnTo>
                  <a:lnTo>
                    <a:pt x="268872" y="3866834"/>
                  </a:lnTo>
                  <a:lnTo>
                    <a:pt x="260596" y="3866518"/>
                  </a:lnTo>
                  <a:lnTo>
                    <a:pt x="252002" y="3865254"/>
                  </a:lnTo>
                  <a:lnTo>
                    <a:pt x="243407" y="3864306"/>
                  </a:lnTo>
                  <a:lnTo>
                    <a:pt x="234813" y="3862726"/>
                  </a:lnTo>
                  <a:lnTo>
                    <a:pt x="226537" y="3861146"/>
                  </a:lnTo>
                  <a:lnTo>
                    <a:pt x="217943" y="3859250"/>
                  </a:lnTo>
                  <a:lnTo>
                    <a:pt x="209667" y="3856722"/>
                  </a:lnTo>
                  <a:lnTo>
                    <a:pt x="201391" y="3853878"/>
                  </a:lnTo>
                  <a:lnTo>
                    <a:pt x="193115" y="3851033"/>
                  </a:lnTo>
                  <a:lnTo>
                    <a:pt x="184839" y="3847557"/>
                  </a:lnTo>
                  <a:lnTo>
                    <a:pt x="176563" y="3844081"/>
                  </a:lnTo>
                  <a:lnTo>
                    <a:pt x="168605" y="3839973"/>
                  </a:lnTo>
                  <a:lnTo>
                    <a:pt x="160648" y="3835865"/>
                  </a:lnTo>
                  <a:lnTo>
                    <a:pt x="152690" y="3831125"/>
                  </a:lnTo>
                  <a:lnTo>
                    <a:pt x="145051" y="3826384"/>
                  </a:lnTo>
                  <a:lnTo>
                    <a:pt x="137411" y="3821012"/>
                  </a:lnTo>
                  <a:lnTo>
                    <a:pt x="130409" y="3815956"/>
                  </a:lnTo>
                  <a:lnTo>
                    <a:pt x="123406" y="3810268"/>
                  </a:lnTo>
                  <a:lnTo>
                    <a:pt x="117040" y="3804264"/>
                  </a:lnTo>
                  <a:lnTo>
                    <a:pt x="110355" y="3798575"/>
                  </a:lnTo>
                  <a:lnTo>
                    <a:pt x="104307" y="3792255"/>
                  </a:lnTo>
                  <a:lnTo>
                    <a:pt x="98260" y="3785619"/>
                  </a:lnTo>
                  <a:lnTo>
                    <a:pt x="92848" y="3778983"/>
                  </a:lnTo>
                  <a:lnTo>
                    <a:pt x="87437" y="3772346"/>
                  </a:lnTo>
                  <a:lnTo>
                    <a:pt x="82344" y="3765710"/>
                  </a:lnTo>
                  <a:lnTo>
                    <a:pt x="77570" y="3758442"/>
                  </a:lnTo>
                  <a:lnTo>
                    <a:pt x="72795" y="3751173"/>
                  </a:lnTo>
                  <a:lnTo>
                    <a:pt x="68657" y="3743905"/>
                  </a:lnTo>
                  <a:lnTo>
                    <a:pt x="64519" y="3736321"/>
                  </a:lnTo>
                  <a:lnTo>
                    <a:pt x="60699" y="3728736"/>
                  </a:lnTo>
                  <a:lnTo>
                    <a:pt x="57516" y="3721152"/>
                  </a:lnTo>
                  <a:lnTo>
                    <a:pt x="54015" y="3713252"/>
                  </a:lnTo>
                  <a:lnTo>
                    <a:pt x="51469" y="3705668"/>
                  </a:lnTo>
                  <a:lnTo>
                    <a:pt x="48922" y="3697451"/>
                  </a:lnTo>
                  <a:lnTo>
                    <a:pt x="46376" y="3689551"/>
                  </a:lnTo>
                  <a:lnTo>
                    <a:pt x="44148" y="3681335"/>
                  </a:lnTo>
                  <a:lnTo>
                    <a:pt x="42556" y="3673118"/>
                  </a:lnTo>
                  <a:lnTo>
                    <a:pt x="41283" y="3664586"/>
                  </a:lnTo>
                  <a:lnTo>
                    <a:pt x="40010" y="3656370"/>
                  </a:lnTo>
                  <a:lnTo>
                    <a:pt x="38736" y="3648153"/>
                  </a:lnTo>
                  <a:lnTo>
                    <a:pt x="38100" y="3639621"/>
                  </a:lnTo>
                  <a:lnTo>
                    <a:pt x="38100" y="3631089"/>
                  </a:lnTo>
                  <a:lnTo>
                    <a:pt x="38100" y="3622556"/>
                  </a:lnTo>
                  <a:lnTo>
                    <a:pt x="38100" y="3614340"/>
                  </a:lnTo>
                  <a:lnTo>
                    <a:pt x="38736" y="3605807"/>
                  </a:lnTo>
                  <a:lnTo>
                    <a:pt x="40010" y="3597275"/>
                  </a:lnTo>
                  <a:close/>
                  <a:moveTo>
                    <a:pt x="282694" y="3070225"/>
                  </a:moveTo>
                  <a:lnTo>
                    <a:pt x="750888" y="3359468"/>
                  </a:lnTo>
                  <a:lnTo>
                    <a:pt x="468193" y="3816350"/>
                  </a:lnTo>
                  <a:lnTo>
                    <a:pt x="0" y="3526473"/>
                  </a:lnTo>
                  <a:lnTo>
                    <a:pt x="282694" y="3070225"/>
                  </a:lnTo>
                  <a:close/>
                  <a:moveTo>
                    <a:pt x="2572781" y="3007398"/>
                  </a:moveTo>
                  <a:lnTo>
                    <a:pt x="2548329" y="3012478"/>
                  </a:lnTo>
                  <a:lnTo>
                    <a:pt x="2523877" y="3017557"/>
                  </a:lnTo>
                  <a:lnTo>
                    <a:pt x="2499425" y="3021684"/>
                  </a:lnTo>
                  <a:lnTo>
                    <a:pt x="2474972" y="3026129"/>
                  </a:lnTo>
                  <a:lnTo>
                    <a:pt x="2450203" y="3029621"/>
                  </a:lnTo>
                  <a:lnTo>
                    <a:pt x="2425751" y="3033113"/>
                  </a:lnTo>
                  <a:lnTo>
                    <a:pt x="2400981" y="3036605"/>
                  </a:lnTo>
                  <a:lnTo>
                    <a:pt x="2376212" y="3039463"/>
                  </a:lnTo>
                  <a:lnTo>
                    <a:pt x="2351442" y="3042320"/>
                  </a:lnTo>
                  <a:lnTo>
                    <a:pt x="2326672" y="3044860"/>
                  </a:lnTo>
                  <a:lnTo>
                    <a:pt x="2301902" y="3046764"/>
                  </a:lnTo>
                  <a:lnTo>
                    <a:pt x="2277133" y="3048669"/>
                  </a:lnTo>
                  <a:lnTo>
                    <a:pt x="2252363" y="3050257"/>
                  </a:lnTo>
                  <a:lnTo>
                    <a:pt x="2227276" y="3051844"/>
                  </a:lnTo>
                  <a:lnTo>
                    <a:pt x="2202506" y="3052796"/>
                  </a:lnTo>
                  <a:lnTo>
                    <a:pt x="2177737" y="3053431"/>
                  </a:lnTo>
                  <a:lnTo>
                    <a:pt x="2177737" y="3343599"/>
                  </a:lnTo>
                  <a:lnTo>
                    <a:pt x="2189487" y="3342012"/>
                  </a:lnTo>
                  <a:lnTo>
                    <a:pt x="2200601" y="3340107"/>
                  </a:lnTo>
                  <a:lnTo>
                    <a:pt x="2212033" y="3337567"/>
                  </a:lnTo>
                  <a:lnTo>
                    <a:pt x="2223465" y="3334710"/>
                  </a:lnTo>
                  <a:lnTo>
                    <a:pt x="2234580" y="3331535"/>
                  </a:lnTo>
                  <a:lnTo>
                    <a:pt x="2245694" y="3327726"/>
                  </a:lnTo>
                  <a:lnTo>
                    <a:pt x="2256809" y="3323916"/>
                  </a:lnTo>
                  <a:lnTo>
                    <a:pt x="2267924" y="3319472"/>
                  </a:lnTo>
                  <a:lnTo>
                    <a:pt x="2278403" y="3314710"/>
                  </a:lnTo>
                  <a:lnTo>
                    <a:pt x="2289200" y="3309630"/>
                  </a:lnTo>
                  <a:lnTo>
                    <a:pt x="2299997" y="3304233"/>
                  </a:lnTo>
                  <a:lnTo>
                    <a:pt x="2310477" y="3298519"/>
                  </a:lnTo>
                  <a:lnTo>
                    <a:pt x="2320638" y="3292487"/>
                  </a:lnTo>
                  <a:lnTo>
                    <a:pt x="2330800" y="3286137"/>
                  </a:lnTo>
                  <a:lnTo>
                    <a:pt x="2340645" y="3279153"/>
                  </a:lnTo>
                  <a:lnTo>
                    <a:pt x="2350807" y="3272486"/>
                  </a:lnTo>
                  <a:lnTo>
                    <a:pt x="2362239" y="3263914"/>
                  </a:lnTo>
                  <a:lnTo>
                    <a:pt x="2373671" y="3255025"/>
                  </a:lnTo>
                  <a:lnTo>
                    <a:pt x="2385103" y="3245818"/>
                  </a:lnTo>
                  <a:lnTo>
                    <a:pt x="2395900" y="3236294"/>
                  </a:lnTo>
                  <a:lnTo>
                    <a:pt x="2406380" y="3226453"/>
                  </a:lnTo>
                  <a:lnTo>
                    <a:pt x="2416859" y="3216294"/>
                  </a:lnTo>
                  <a:lnTo>
                    <a:pt x="2427656" y="3206135"/>
                  </a:lnTo>
                  <a:lnTo>
                    <a:pt x="2437818" y="3195658"/>
                  </a:lnTo>
                  <a:lnTo>
                    <a:pt x="2447662" y="3184547"/>
                  </a:lnTo>
                  <a:lnTo>
                    <a:pt x="2457189" y="3173435"/>
                  </a:lnTo>
                  <a:lnTo>
                    <a:pt x="2466716" y="3162324"/>
                  </a:lnTo>
                  <a:lnTo>
                    <a:pt x="2476560" y="3150895"/>
                  </a:lnTo>
                  <a:lnTo>
                    <a:pt x="2485770" y="3139148"/>
                  </a:lnTo>
                  <a:lnTo>
                    <a:pt x="2494661" y="3127719"/>
                  </a:lnTo>
                  <a:lnTo>
                    <a:pt x="2503553" y="3115656"/>
                  </a:lnTo>
                  <a:lnTo>
                    <a:pt x="2512127" y="3103592"/>
                  </a:lnTo>
                  <a:lnTo>
                    <a:pt x="2528322" y="3080099"/>
                  </a:lnTo>
                  <a:lnTo>
                    <a:pt x="2543248" y="3056289"/>
                  </a:lnTo>
                  <a:lnTo>
                    <a:pt x="2558491" y="3031843"/>
                  </a:lnTo>
                  <a:lnTo>
                    <a:pt x="2572781" y="3007398"/>
                  </a:lnTo>
                  <a:close/>
                  <a:moveTo>
                    <a:pt x="3072620" y="2827710"/>
                  </a:moveTo>
                  <a:lnTo>
                    <a:pt x="3048485" y="2840726"/>
                  </a:lnTo>
                  <a:lnTo>
                    <a:pt x="3023716" y="2852790"/>
                  </a:lnTo>
                  <a:lnTo>
                    <a:pt x="2998946" y="2864854"/>
                  </a:lnTo>
                  <a:lnTo>
                    <a:pt x="2974176" y="2875965"/>
                  </a:lnTo>
                  <a:lnTo>
                    <a:pt x="2949089" y="2887077"/>
                  </a:lnTo>
                  <a:lnTo>
                    <a:pt x="2924002" y="2897553"/>
                  </a:lnTo>
                  <a:lnTo>
                    <a:pt x="2898597" y="2908347"/>
                  </a:lnTo>
                  <a:lnTo>
                    <a:pt x="2873192" y="2918189"/>
                  </a:lnTo>
                  <a:lnTo>
                    <a:pt x="2847788" y="2927713"/>
                  </a:lnTo>
                  <a:lnTo>
                    <a:pt x="2822065" y="2936920"/>
                  </a:lnTo>
                  <a:lnTo>
                    <a:pt x="2796025" y="2946126"/>
                  </a:lnTo>
                  <a:lnTo>
                    <a:pt x="2769986" y="2954381"/>
                  </a:lnTo>
                  <a:lnTo>
                    <a:pt x="2743946" y="2962635"/>
                  </a:lnTo>
                  <a:lnTo>
                    <a:pt x="2717906" y="2970571"/>
                  </a:lnTo>
                  <a:lnTo>
                    <a:pt x="2691548" y="2978191"/>
                  </a:lnTo>
                  <a:lnTo>
                    <a:pt x="2665191" y="2985175"/>
                  </a:lnTo>
                  <a:lnTo>
                    <a:pt x="2654394" y="3005493"/>
                  </a:lnTo>
                  <a:lnTo>
                    <a:pt x="2643279" y="3026129"/>
                  </a:lnTo>
                  <a:lnTo>
                    <a:pt x="2631847" y="3046129"/>
                  </a:lnTo>
                  <a:lnTo>
                    <a:pt x="2620415" y="3066130"/>
                  </a:lnTo>
                  <a:lnTo>
                    <a:pt x="2608030" y="3086131"/>
                  </a:lnTo>
                  <a:lnTo>
                    <a:pt x="2595963" y="3105496"/>
                  </a:lnTo>
                  <a:lnTo>
                    <a:pt x="2582943" y="3124862"/>
                  </a:lnTo>
                  <a:lnTo>
                    <a:pt x="2569923" y="3144545"/>
                  </a:lnTo>
                  <a:lnTo>
                    <a:pt x="2553727" y="3166133"/>
                  </a:lnTo>
                  <a:lnTo>
                    <a:pt x="2536897" y="3188039"/>
                  </a:lnTo>
                  <a:lnTo>
                    <a:pt x="2528322" y="3198515"/>
                  </a:lnTo>
                  <a:lnTo>
                    <a:pt x="2519431" y="3208992"/>
                  </a:lnTo>
                  <a:lnTo>
                    <a:pt x="2510539" y="3219468"/>
                  </a:lnTo>
                  <a:lnTo>
                    <a:pt x="2501012" y="3229945"/>
                  </a:lnTo>
                  <a:lnTo>
                    <a:pt x="2491803" y="3240104"/>
                  </a:lnTo>
                  <a:lnTo>
                    <a:pt x="2482276" y="3249946"/>
                  </a:lnTo>
                  <a:lnTo>
                    <a:pt x="2472432" y="3259787"/>
                  </a:lnTo>
                  <a:lnTo>
                    <a:pt x="2462588" y="3269311"/>
                  </a:lnTo>
                  <a:lnTo>
                    <a:pt x="2452743" y="3278835"/>
                  </a:lnTo>
                  <a:lnTo>
                    <a:pt x="2442264" y="3288042"/>
                  </a:lnTo>
                  <a:lnTo>
                    <a:pt x="2431784" y="3297566"/>
                  </a:lnTo>
                  <a:lnTo>
                    <a:pt x="2420987" y="3306455"/>
                  </a:lnTo>
                  <a:lnTo>
                    <a:pt x="2438136" y="3301376"/>
                  </a:lnTo>
                  <a:lnTo>
                    <a:pt x="2455284" y="3295979"/>
                  </a:lnTo>
                  <a:lnTo>
                    <a:pt x="2472114" y="3290582"/>
                  </a:lnTo>
                  <a:lnTo>
                    <a:pt x="2489263" y="3284550"/>
                  </a:lnTo>
                  <a:lnTo>
                    <a:pt x="2506093" y="3278200"/>
                  </a:lnTo>
                  <a:lnTo>
                    <a:pt x="2522606" y="3271851"/>
                  </a:lnTo>
                  <a:lnTo>
                    <a:pt x="2539437" y="3264867"/>
                  </a:lnTo>
                  <a:lnTo>
                    <a:pt x="2555633" y="3257882"/>
                  </a:lnTo>
                  <a:lnTo>
                    <a:pt x="2572146" y="3250580"/>
                  </a:lnTo>
                  <a:lnTo>
                    <a:pt x="2588341" y="3242961"/>
                  </a:lnTo>
                  <a:lnTo>
                    <a:pt x="2604537" y="3235024"/>
                  </a:lnTo>
                  <a:lnTo>
                    <a:pt x="2620732" y="3226770"/>
                  </a:lnTo>
                  <a:lnTo>
                    <a:pt x="2636293" y="3218198"/>
                  </a:lnTo>
                  <a:lnTo>
                    <a:pt x="2651853" y="3209627"/>
                  </a:lnTo>
                  <a:lnTo>
                    <a:pt x="2667731" y="3200738"/>
                  </a:lnTo>
                  <a:lnTo>
                    <a:pt x="2682974" y="3191531"/>
                  </a:lnTo>
                  <a:lnTo>
                    <a:pt x="2697582" y="3182959"/>
                  </a:lnTo>
                  <a:lnTo>
                    <a:pt x="2711237" y="3174070"/>
                  </a:lnTo>
                  <a:lnTo>
                    <a:pt x="2725527" y="3164863"/>
                  </a:lnTo>
                  <a:lnTo>
                    <a:pt x="2739500" y="3155657"/>
                  </a:lnTo>
                  <a:lnTo>
                    <a:pt x="2753155" y="3146133"/>
                  </a:lnTo>
                  <a:lnTo>
                    <a:pt x="2766810" y="3136609"/>
                  </a:lnTo>
                  <a:lnTo>
                    <a:pt x="2780147" y="3126450"/>
                  </a:lnTo>
                  <a:lnTo>
                    <a:pt x="2793485" y="3116290"/>
                  </a:lnTo>
                  <a:lnTo>
                    <a:pt x="2806822" y="3106131"/>
                  </a:lnTo>
                  <a:lnTo>
                    <a:pt x="2819842" y="3095655"/>
                  </a:lnTo>
                  <a:lnTo>
                    <a:pt x="2832862" y="3085178"/>
                  </a:lnTo>
                  <a:lnTo>
                    <a:pt x="2845565" y="3074384"/>
                  </a:lnTo>
                  <a:lnTo>
                    <a:pt x="2858267" y="3063273"/>
                  </a:lnTo>
                  <a:lnTo>
                    <a:pt x="2870652" y="3052479"/>
                  </a:lnTo>
                  <a:lnTo>
                    <a:pt x="2883354" y="3041050"/>
                  </a:lnTo>
                  <a:lnTo>
                    <a:pt x="2895422" y="3029621"/>
                  </a:lnTo>
                  <a:lnTo>
                    <a:pt x="2907489" y="3018192"/>
                  </a:lnTo>
                  <a:lnTo>
                    <a:pt x="2919556" y="3006128"/>
                  </a:lnTo>
                  <a:lnTo>
                    <a:pt x="2931306" y="2994382"/>
                  </a:lnTo>
                  <a:lnTo>
                    <a:pt x="2943373" y="2982318"/>
                  </a:lnTo>
                  <a:lnTo>
                    <a:pt x="2954805" y="2970254"/>
                  </a:lnTo>
                  <a:lnTo>
                    <a:pt x="2965920" y="2958190"/>
                  </a:lnTo>
                  <a:lnTo>
                    <a:pt x="2988466" y="2933110"/>
                  </a:lnTo>
                  <a:lnTo>
                    <a:pt x="3010696" y="2907395"/>
                  </a:lnTo>
                  <a:lnTo>
                    <a:pt x="3031654" y="2881680"/>
                  </a:lnTo>
                  <a:lnTo>
                    <a:pt x="3052614" y="2854695"/>
                  </a:lnTo>
                  <a:lnTo>
                    <a:pt x="3072620" y="2827710"/>
                  </a:lnTo>
                  <a:close/>
                  <a:moveTo>
                    <a:pt x="3344133" y="2258803"/>
                  </a:moveTo>
                  <a:lnTo>
                    <a:pt x="3315235" y="2272136"/>
                  </a:lnTo>
                  <a:lnTo>
                    <a:pt x="3286020" y="2284518"/>
                  </a:lnTo>
                  <a:lnTo>
                    <a:pt x="3256487" y="2296582"/>
                  </a:lnTo>
                  <a:lnTo>
                    <a:pt x="3226954" y="2308011"/>
                  </a:lnTo>
                  <a:lnTo>
                    <a:pt x="3197421" y="2319122"/>
                  </a:lnTo>
                  <a:lnTo>
                    <a:pt x="3167252" y="2329916"/>
                  </a:lnTo>
                  <a:lnTo>
                    <a:pt x="3137402" y="2340393"/>
                  </a:lnTo>
                  <a:lnTo>
                    <a:pt x="3107234" y="2349917"/>
                  </a:lnTo>
                  <a:lnTo>
                    <a:pt x="3075796" y="2359758"/>
                  </a:lnTo>
                  <a:lnTo>
                    <a:pt x="3044992" y="2368965"/>
                  </a:lnTo>
                  <a:lnTo>
                    <a:pt x="3013554" y="2377854"/>
                  </a:lnTo>
                  <a:lnTo>
                    <a:pt x="2981798" y="2386108"/>
                  </a:lnTo>
                  <a:lnTo>
                    <a:pt x="2950677" y="2394363"/>
                  </a:lnTo>
                  <a:lnTo>
                    <a:pt x="2918921" y="2401982"/>
                  </a:lnTo>
                  <a:lnTo>
                    <a:pt x="2887165" y="2409601"/>
                  </a:lnTo>
                  <a:lnTo>
                    <a:pt x="2855409" y="2416585"/>
                  </a:lnTo>
                  <a:lnTo>
                    <a:pt x="2848105" y="2451190"/>
                  </a:lnTo>
                  <a:lnTo>
                    <a:pt x="2840484" y="2485477"/>
                  </a:lnTo>
                  <a:lnTo>
                    <a:pt x="2832227" y="2520081"/>
                  </a:lnTo>
                  <a:lnTo>
                    <a:pt x="2823653" y="2554368"/>
                  </a:lnTo>
                  <a:lnTo>
                    <a:pt x="2814444" y="2588654"/>
                  </a:lnTo>
                  <a:lnTo>
                    <a:pt x="2804917" y="2622941"/>
                  </a:lnTo>
                  <a:lnTo>
                    <a:pt x="2795073" y="2656911"/>
                  </a:lnTo>
                  <a:lnTo>
                    <a:pt x="2784593" y="2690880"/>
                  </a:lnTo>
                  <a:lnTo>
                    <a:pt x="2776019" y="2717548"/>
                  </a:lnTo>
                  <a:lnTo>
                    <a:pt x="2766810" y="2743898"/>
                  </a:lnTo>
                  <a:lnTo>
                    <a:pt x="2757600" y="2770248"/>
                  </a:lnTo>
                  <a:lnTo>
                    <a:pt x="2747756" y="2796915"/>
                  </a:lnTo>
                  <a:lnTo>
                    <a:pt x="2737594" y="2823265"/>
                  </a:lnTo>
                  <a:lnTo>
                    <a:pt x="2727115" y="2849298"/>
                  </a:lnTo>
                  <a:lnTo>
                    <a:pt x="2716318" y="2875330"/>
                  </a:lnTo>
                  <a:lnTo>
                    <a:pt x="2705203" y="2901045"/>
                  </a:lnTo>
                  <a:lnTo>
                    <a:pt x="2735054" y="2892156"/>
                  </a:lnTo>
                  <a:lnTo>
                    <a:pt x="2764904" y="2882632"/>
                  </a:lnTo>
                  <a:lnTo>
                    <a:pt x="2794438" y="2872156"/>
                  </a:lnTo>
                  <a:lnTo>
                    <a:pt x="2823970" y="2861679"/>
                  </a:lnTo>
                  <a:lnTo>
                    <a:pt x="2852868" y="2850568"/>
                  </a:lnTo>
                  <a:lnTo>
                    <a:pt x="2881766" y="2839139"/>
                  </a:lnTo>
                  <a:lnTo>
                    <a:pt x="2910982" y="2827075"/>
                  </a:lnTo>
                  <a:lnTo>
                    <a:pt x="2939245" y="2814693"/>
                  </a:lnTo>
                  <a:lnTo>
                    <a:pt x="2967825" y="2801677"/>
                  </a:lnTo>
                  <a:lnTo>
                    <a:pt x="2996088" y="2788343"/>
                  </a:lnTo>
                  <a:lnTo>
                    <a:pt x="3023716" y="2774057"/>
                  </a:lnTo>
                  <a:lnTo>
                    <a:pt x="3051343" y="2759454"/>
                  </a:lnTo>
                  <a:lnTo>
                    <a:pt x="3078971" y="2744533"/>
                  </a:lnTo>
                  <a:lnTo>
                    <a:pt x="3105964" y="2729294"/>
                  </a:lnTo>
                  <a:lnTo>
                    <a:pt x="3132638" y="2713103"/>
                  </a:lnTo>
                  <a:lnTo>
                    <a:pt x="3158996" y="2696594"/>
                  </a:lnTo>
                  <a:lnTo>
                    <a:pt x="3174239" y="2670879"/>
                  </a:lnTo>
                  <a:lnTo>
                    <a:pt x="3188529" y="2644847"/>
                  </a:lnTo>
                  <a:lnTo>
                    <a:pt x="3202502" y="2618814"/>
                  </a:lnTo>
                  <a:lnTo>
                    <a:pt x="3216157" y="2591829"/>
                  </a:lnTo>
                  <a:lnTo>
                    <a:pt x="3229177" y="2565162"/>
                  </a:lnTo>
                  <a:lnTo>
                    <a:pt x="3241879" y="2538494"/>
                  </a:lnTo>
                  <a:lnTo>
                    <a:pt x="3253946" y="2511192"/>
                  </a:lnTo>
                  <a:lnTo>
                    <a:pt x="3266014" y="2483889"/>
                  </a:lnTo>
                  <a:lnTo>
                    <a:pt x="3277128" y="2456269"/>
                  </a:lnTo>
                  <a:lnTo>
                    <a:pt x="3287925" y="2428649"/>
                  </a:lnTo>
                  <a:lnTo>
                    <a:pt x="3298722" y="2400712"/>
                  </a:lnTo>
                  <a:lnTo>
                    <a:pt x="3308566" y="2372775"/>
                  </a:lnTo>
                  <a:lnTo>
                    <a:pt x="3318094" y="2344202"/>
                  </a:lnTo>
                  <a:lnTo>
                    <a:pt x="3327303" y="2315947"/>
                  </a:lnTo>
                  <a:lnTo>
                    <a:pt x="3335877" y="2287692"/>
                  </a:lnTo>
                  <a:lnTo>
                    <a:pt x="3344133" y="2258803"/>
                  </a:lnTo>
                  <a:close/>
                  <a:moveTo>
                    <a:pt x="3688686" y="2249279"/>
                  </a:moveTo>
                  <a:lnTo>
                    <a:pt x="3679159" y="2267057"/>
                  </a:lnTo>
                  <a:lnTo>
                    <a:pt x="3673760" y="2275946"/>
                  </a:lnTo>
                  <a:lnTo>
                    <a:pt x="3668679" y="2284835"/>
                  </a:lnTo>
                  <a:lnTo>
                    <a:pt x="3658835" y="2301026"/>
                  </a:lnTo>
                  <a:lnTo>
                    <a:pt x="3648673" y="2317217"/>
                  </a:lnTo>
                  <a:lnTo>
                    <a:pt x="3638511" y="2333091"/>
                  </a:lnTo>
                  <a:lnTo>
                    <a:pt x="3628032" y="2348647"/>
                  </a:lnTo>
                  <a:lnTo>
                    <a:pt x="3616917" y="2364203"/>
                  </a:lnTo>
                  <a:lnTo>
                    <a:pt x="3605802" y="2379441"/>
                  </a:lnTo>
                  <a:lnTo>
                    <a:pt x="3594688" y="2394680"/>
                  </a:lnTo>
                  <a:lnTo>
                    <a:pt x="3583256" y="2409601"/>
                  </a:lnTo>
                  <a:lnTo>
                    <a:pt x="3571506" y="2424522"/>
                  </a:lnTo>
                  <a:lnTo>
                    <a:pt x="3559756" y="2439126"/>
                  </a:lnTo>
                  <a:lnTo>
                    <a:pt x="3547689" y="2453412"/>
                  </a:lnTo>
                  <a:lnTo>
                    <a:pt x="3535304" y="2468016"/>
                  </a:lnTo>
                  <a:lnTo>
                    <a:pt x="3522920" y="2481984"/>
                  </a:lnTo>
                  <a:lnTo>
                    <a:pt x="3510217" y="2495953"/>
                  </a:lnTo>
                  <a:lnTo>
                    <a:pt x="3497197" y="2509922"/>
                  </a:lnTo>
                  <a:lnTo>
                    <a:pt x="3484495" y="2523256"/>
                  </a:lnTo>
                  <a:lnTo>
                    <a:pt x="3471157" y="2536907"/>
                  </a:lnTo>
                  <a:lnTo>
                    <a:pt x="3458137" y="2549923"/>
                  </a:lnTo>
                  <a:lnTo>
                    <a:pt x="3444482" y="2563257"/>
                  </a:lnTo>
                  <a:lnTo>
                    <a:pt x="3430510" y="2576273"/>
                  </a:lnTo>
                  <a:lnTo>
                    <a:pt x="3416854" y="2588972"/>
                  </a:lnTo>
                  <a:lnTo>
                    <a:pt x="3402882" y="2601671"/>
                  </a:lnTo>
                  <a:lnTo>
                    <a:pt x="3388592" y="2614052"/>
                  </a:lnTo>
                  <a:lnTo>
                    <a:pt x="3374302" y="2626116"/>
                  </a:lnTo>
                  <a:lnTo>
                    <a:pt x="3360011" y="2638180"/>
                  </a:lnTo>
                  <a:lnTo>
                    <a:pt x="3345086" y="2649926"/>
                  </a:lnTo>
                  <a:lnTo>
                    <a:pt x="3330478" y="2661990"/>
                  </a:lnTo>
                  <a:lnTo>
                    <a:pt x="3315870" y="2673419"/>
                  </a:lnTo>
                  <a:lnTo>
                    <a:pt x="3300628" y="2684531"/>
                  </a:lnTo>
                  <a:lnTo>
                    <a:pt x="3285702" y="2695960"/>
                  </a:lnTo>
                  <a:lnTo>
                    <a:pt x="3270460" y="2706754"/>
                  </a:lnTo>
                  <a:lnTo>
                    <a:pt x="3255216" y="2717548"/>
                  </a:lnTo>
                  <a:lnTo>
                    <a:pt x="3233305" y="2732151"/>
                  </a:lnTo>
                  <a:lnTo>
                    <a:pt x="3211393" y="2746755"/>
                  </a:lnTo>
                  <a:lnTo>
                    <a:pt x="3197421" y="2769930"/>
                  </a:lnTo>
                  <a:lnTo>
                    <a:pt x="3182496" y="2793105"/>
                  </a:lnTo>
                  <a:lnTo>
                    <a:pt x="3167570" y="2815963"/>
                  </a:lnTo>
                  <a:lnTo>
                    <a:pt x="3152010" y="2838504"/>
                  </a:lnTo>
                  <a:lnTo>
                    <a:pt x="3132321" y="2866441"/>
                  </a:lnTo>
                  <a:lnTo>
                    <a:pt x="3111997" y="2894061"/>
                  </a:lnTo>
                  <a:lnTo>
                    <a:pt x="3090721" y="2921046"/>
                  </a:lnTo>
                  <a:lnTo>
                    <a:pt x="3069127" y="2947714"/>
                  </a:lnTo>
                  <a:lnTo>
                    <a:pt x="3046898" y="2973746"/>
                  </a:lnTo>
                  <a:lnTo>
                    <a:pt x="3023716" y="2999461"/>
                  </a:lnTo>
                  <a:lnTo>
                    <a:pt x="3012284" y="3012160"/>
                  </a:lnTo>
                  <a:lnTo>
                    <a:pt x="3000216" y="3024541"/>
                  </a:lnTo>
                  <a:lnTo>
                    <a:pt x="2988466" y="3037240"/>
                  </a:lnTo>
                  <a:lnTo>
                    <a:pt x="2976399" y="3049304"/>
                  </a:lnTo>
                  <a:lnTo>
                    <a:pt x="2964014" y="3061368"/>
                  </a:lnTo>
                  <a:lnTo>
                    <a:pt x="2951947" y="3073432"/>
                  </a:lnTo>
                  <a:lnTo>
                    <a:pt x="2939245" y="3085178"/>
                  </a:lnTo>
                  <a:lnTo>
                    <a:pt x="2926542" y="3096925"/>
                  </a:lnTo>
                  <a:lnTo>
                    <a:pt x="2913840" y="3108036"/>
                  </a:lnTo>
                  <a:lnTo>
                    <a:pt x="2900820" y="3119783"/>
                  </a:lnTo>
                  <a:lnTo>
                    <a:pt x="2887800" y="3130894"/>
                  </a:lnTo>
                  <a:lnTo>
                    <a:pt x="2874780" y="3141688"/>
                  </a:lnTo>
                  <a:lnTo>
                    <a:pt x="2861125" y="3152482"/>
                  </a:lnTo>
                  <a:lnTo>
                    <a:pt x="2847470" y="3163276"/>
                  </a:lnTo>
                  <a:lnTo>
                    <a:pt x="2834132" y="3173753"/>
                  </a:lnTo>
                  <a:lnTo>
                    <a:pt x="2820160" y="3184229"/>
                  </a:lnTo>
                  <a:lnTo>
                    <a:pt x="2806505" y="3194071"/>
                  </a:lnTo>
                  <a:lnTo>
                    <a:pt x="2792214" y="3204547"/>
                  </a:lnTo>
                  <a:lnTo>
                    <a:pt x="2777924" y="3214071"/>
                  </a:lnTo>
                  <a:lnTo>
                    <a:pt x="2763317" y="3223595"/>
                  </a:lnTo>
                  <a:lnTo>
                    <a:pt x="2766492" y="3222643"/>
                  </a:lnTo>
                  <a:lnTo>
                    <a:pt x="2769350" y="3221691"/>
                  </a:lnTo>
                  <a:lnTo>
                    <a:pt x="2787769" y="3213754"/>
                  </a:lnTo>
                  <a:lnTo>
                    <a:pt x="2806505" y="3205817"/>
                  </a:lnTo>
                  <a:lnTo>
                    <a:pt x="2824606" y="3197563"/>
                  </a:lnTo>
                  <a:lnTo>
                    <a:pt x="2843024" y="3188991"/>
                  </a:lnTo>
                  <a:lnTo>
                    <a:pt x="2861125" y="3180102"/>
                  </a:lnTo>
                  <a:lnTo>
                    <a:pt x="2878908" y="3171213"/>
                  </a:lnTo>
                  <a:lnTo>
                    <a:pt x="2896692" y="3162006"/>
                  </a:lnTo>
                  <a:lnTo>
                    <a:pt x="2914475" y="3152482"/>
                  </a:lnTo>
                  <a:lnTo>
                    <a:pt x="2932258" y="3142958"/>
                  </a:lnTo>
                  <a:lnTo>
                    <a:pt x="2949724" y="3133116"/>
                  </a:lnTo>
                  <a:lnTo>
                    <a:pt x="2967508" y="3123275"/>
                  </a:lnTo>
                  <a:lnTo>
                    <a:pt x="2984656" y="3113116"/>
                  </a:lnTo>
                  <a:lnTo>
                    <a:pt x="3001804" y="3102639"/>
                  </a:lnTo>
                  <a:lnTo>
                    <a:pt x="3018952" y="3091845"/>
                  </a:lnTo>
                  <a:lnTo>
                    <a:pt x="3035783" y="3081051"/>
                  </a:lnTo>
                  <a:lnTo>
                    <a:pt x="3052614" y="3069940"/>
                  </a:lnTo>
                  <a:lnTo>
                    <a:pt x="3069444" y="3058511"/>
                  </a:lnTo>
                  <a:lnTo>
                    <a:pt x="3085957" y="3047082"/>
                  </a:lnTo>
                  <a:lnTo>
                    <a:pt x="3101835" y="3035653"/>
                  </a:lnTo>
                  <a:lnTo>
                    <a:pt x="3118031" y="3023589"/>
                  </a:lnTo>
                  <a:lnTo>
                    <a:pt x="3134226" y="3011525"/>
                  </a:lnTo>
                  <a:lnTo>
                    <a:pt x="3150104" y="2999144"/>
                  </a:lnTo>
                  <a:lnTo>
                    <a:pt x="3165982" y="2986762"/>
                  </a:lnTo>
                  <a:lnTo>
                    <a:pt x="3181860" y="2974064"/>
                  </a:lnTo>
                  <a:lnTo>
                    <a:pt x="3197103" y="2961365"/>
                  </a:lnTo>
                  <a:lnTo>
                    <a:pt x="3212664" y="2948031"/>
                  </a:lnTo>
                  <a:lnTo>
                    <a:pt x="3227589" y="2935015"/>
                  </a:lnTo>
                  <a:lnTo>
                    <a:pt x="3242514" y="2921681"/>
                  </a:lnTo>
                  <a:lnTo>
                    <a:pt x="3257440" y="2908030"/>
                  </a:lnTo>
                  <a:lnTo>
                    <a:pt x="3272047" y="2894379"/>
                  </a:lnTo>
                  <a:lnTo>
                    <a:pt x="3286338" y="2880092"/>
                  </a:lnTo>
                  <a:lnTo>
                    <a:pt x="3300945" y="2866441"/>
                  </a:lnTo>
                  <a:lnTo>
                    <a:pt x="3314918" y="2851838"/>
                  </a:lnTo>
                  <a:lnTo>
                    <a:pt x="3328890" y="2837234"/>
                  </a:lnTo>
                  <a:lnTo>
                    <a:pt x="3342863" y="2822948"/>
                  </a:lnTo>
                  <a:lnTo>
                    <a:pt x="3356518" y="2808027"/>
                  </a:lnTo>
                  <a:lnTo>
                    <a:pt x="3369538" y="2793105"/>
                  </a:lnTo>
                  <a:lnTo>
                    <a:pt x="3382876" y="2777867"/>
                  </a:lnTo>
                  <a:lnTo>
                    <a:pt x="3395896" y="2762628"/>
                  </a:lnTo>
                  <a:lnTo>
                    <a:pt x="3408916" y="2747072"/>
                  </a:lnTo>
                  <a:lnTo>
                    <a:pt x="3421300" y="2731516"/>
                  </a:lnTo>
                  <a:lnTo>
                    <a:pt x="3434003" y="2715643"/>
                  </a:lnTo>
                  <a:lnTo>
                    <a:pt x="3446070" y="2699769"/>
                  </a:lnTo>
                  <a:lnTo>
                    <a:pt x="3458455" y="2683578"/>
                  </a:lnTo>
                  <a:lnTo>
                    <a:pt x="3470204" y="2667387"/>
                  </a:lnTo>
                  <a:lnTo>
                    <a:pt x="3481637" y="2650879"/>
                  </a:lnTo>
                  <a:lnTo>
                    <a:pt x="3493386" y="2634370"/>
                  </a:lnTo>
                  <a:lnTo>
                    <a:pt x="3504818" y="2617862"/>
                  </a:lnTo>
                  <a:lnTo>
                    <a:pt x="3515616" y="2601036"/>
                  </a:lnTo>
                  <a:lnTo>
                    <a:pt x="3526730" y="2584527"/>
                  </a:lnTo>
                  <a:lnTo>
                    <a:pt x="3537210" y="2567067"/>
                  </a:lnTo>
                  <a:lnTo>
                    <a:pt x="3547689" y="2549923"/>
                  </a:lnTo>
                  <a:lnTo>
                    <a:pt x="3557851" y="2532780"/>
                  </a:lnTo>
                  <a:lnTo>
                    <a:pt x="3568330" y="2515319"/>
                  </a:lnTo>
                  <a:lnTo>
                    <a:pt x="3577857" y="2497858"/>
                  </a:lnTo>
                  <a:lnTo>
                    <a:pt x="3587384" y="2480080"/>
                  </a:lnTo>
                  <a:lnTo>
                    <a:pt x="3596911" y="2462301"/>
                  </a:lnTo>
                  <a:lnTo>
                    <a:pt x="3606120" y="2444523"/>
                  </a:lnTo>
                  <a:lnTo>
                    <a:pt x="3615012" y="2426427"/>
                  </a:lnTo>
                  <a:lnTo>
                    <a:pt x="3623586" y="2408331"/>
                  </a:lnTo>
                  <a:lnTo>
                    <a:pt x="3632160" y="2390235"/>
                  </a:lnTo>
                  <a:lnTo>
                    <a:pt x="3640416" y="2371505"/>
                  </a:lnTo>
                  <a:lnTo>
                    <a:pt x="3648356" y="2353091"/>
                  </a:lnTo>
                  <a:lnTo>
                    <a:pt x="3656294" y="2334678"/>
                  </a:lnTo>
                  <a:lnTo>
                    <a:pt x="3664868" y="2313725"/>
                  </a:lnTo>
                  <a:lnTo>
                    <a:pt x="3673125" y="2292455"/>
                  </a:lnTo>
                  <a:lnTo>
                    <a:pt x="3681064" y="2271184"/>
                  </a:lnTo>
                  <a:lnTo>
                    <a:pt x="3688686" y="2249279"/>
                  </a:lnTo>
                  <a:close/>
                  <a:moveTo>
                    <a:pt x="1219922" y="2218024"/>
                  </a:moveTo>
                  <a:lnTo>
                    <a:pt x="1219922" y="2474059"/>
                  </a:lnTo>
                  <a:lnTo>
                    <a:pt x="1226578" y="2472473"/>
                  </a:lnTo>
                  <a:lnTo>
                    <a:pt x="1233234" y="2470569"/>
                  </a:lnTo>
                  <a:lnTo>
                    <a:pt x="1239256" y="2468665"/>
                  </a:lnTo>
                  <a:lnTo>
                    <a:pt x="1245595" y="2466762"/>
                  </a:lnTo>
                  <a:lnTo>
                    <a:pt x="1251934" y="2464224"/>
                  </a:lnTo>
                  <a:lnTo>
                    <a:pt x="1257639" y="2461686"/>
                  </a:lnTo>
                  <a:lnTo>
                    <a:pt x="1263661" y="2459147"/>
                  </a:lnTo>
                  <a:lnTo>
                    <a:pt x="1269366" y="2455975"/>
                  </a:lnTo>
                  <a:lnTo>
                    <a:pt x="1274755" y="2453119"/>
                  </a:lnTo>
                  <a:lnTo>
                    <a:pt x="1280143" y="2449947"/>
                  </a:lnTo>
                  <a:lnTo>
                    <a:pt x="1285531" y="2446457"/>
                  </a:lnTo>
                  <a:lnTo>
                    <a:pt x="1290285" y="2442967"/>
                  </a:lnTo>
                  <a:lnTo>
                    <a:pt x="1295040" y="2439160"/>
                  </a:lnTo>
                  <a:lnTo>
                    <a:pt x="1299477" y="2435352"/>
                  </a:lnTo>
                  <a:lnTo>
                    <a:pt x="1304231" y="2431545"/>
                  </a:lnTo>
                  <a:lnTo>
                    <a:pt x="1308352" y="2427421"/>
                  </a:lnTo>
                  <a:lnTo>
                    <a:pt x="1312472" y="2423296"/>
                  </a:lnTo>
                  <a:lnTo>
                    <a:pt x="1315958" y="2418537"/>
                  </a:lnTo>
                  <a:lnTo>
                    <a:pt x="1319762" y="2414413"/>
                  </a:lnTo>
                  <a:lnTo>
                    <a:pt x="1323248" y="2409654"/>
                  </a:lnTo>
                  <a:lnTo>
                    <a:pt x="1326418" y="2404577"/>
                  </a:lnTo>
                  <a:lnTo>
                    <a:pt x="1329271" y="2399818"/>
                  </a:lnTo>
                  <a:lnTo>
                    <a:pt x="1331806" y="2394742"/>
                  </a:lnTo>
                  <a:lnTo>
                    <a:pt x="1334025" y="2389983"/>
                  </a:lnTo>
                  <a:lnTo>
                    <a:pt x="1336244" y="2384590"/>
                  </a:lnTo>
                  <a:lnTo>
                    <a:pt x="1338145" y="2379196"/>
                  </a:lnTo>
                  <a:lnTo>
                    <a:pt x="1339730" y="2374120"/>
                  </a:lnTo>
                  <a:lnTo>
                    <a:pt x="1340998" y="2368409"/>
                  </a:lnTo>
                  <a:lnTo>
                    <a:pt x="1341949" y="2362698"/>
                  </a:lnTo>
                  <a:lnTo>
                    <a:pt x="1342583" y="2357622"/>
                  </a:lnTo>
                  <a:lnTo>
                    <a:pt x="1343533" y="2351594"/>
                  </a:lnTo>
                  <a:lnTo>
                    <a:pt x="1343533" y="2345883"/>
                  </a:lnTo>
                  <a:lnTo>
                    <a:pt x="1343533" y="2340489"/>
                  </a:lnTo>
                  <a:lnTo>
                    <a:pt x="1342583" y="2334779"/>
                  </a:lnTo>
                  <a:lnTo>
                    <a:pt x="1341949" y="2329068"/>
                  </a:lnTo>
                  <a:lnTo>
                    <a:pt x="1340998" y="2323674"/>
                  </a:lnTo>
                  <a:lnTo>
                    <a:pt x="1339730" y="2317963"/>
                  </a:lnTo>
                  <a:lnTo>
                    <a:pt x="1338145" y="2312887"/>
                  </a:lnTo>
                  <a:lnTo>
                    <a:pt x="1336244" y="2307494"/>
                  </a:lnTo>
                  <a:lnTo>
                    <a:pt x="1334025" y="2302100"/>
                  </a:lnTo>
                  <a:lnTo>
                    <a:pt x="1331806" y="2297341"/>
                  </a:lnTo>
                  <a:lnTo>
                    <a:pt x="1329271" y="2292265"/>
                  </a:lnTo>
                  <a:lnTo>
                    <a:pt x="1326418" y="2287506"/>
                  </a:lnTo>
                  <a:lnTo>
                    <a:pt x="1323248" y="2282747"/>
                  </a:lnTo>
                  <a:lnTo>
                    <a:pt x="1319762" y="2277670"/>
                  </a:lnTo>
                  <a:lnTo>
                    <a:pt x="1315958" y="2273546"/>
                  </a:lnTo>
                  <a:lnTo>
                    <a:pt x="1312472" y="2268787"/>
                  </a:lnTo>
                  <a:lnTo>
                    <a:pt x="1308352" y="2264662"/>
                  </a:lnTo>
                  <a:lnTo>
                    <a:pt x="1304231" y="2260538"/>
                  </a:lnTo>
                  <a:lnTo>
                    <a:pt x="1299477" y="2256731"/>
                  </a:lnTo>
                  <a:lnTo>
                    <a:pt x="1295040" y="2252606"/>
                  </a:lnTo>
                  <a:lnTo>
                    <a:pt x="1290285" y="2249116"/>
                  </a:lnTo>
                  <a:lnTo>
                    <a:pt x="1285531" y="2245626"/>
                  </a:lnTo>
                  <a:lnTo>
                    <a:pt x="1280143" y="2242136"/>
                  </a:lnTo>
                  <a:lnTo>
                    <a:pt x="1274755" y="2238964"/>
                  </a:lnTo>
                  <a:lnTo>
                    <a:pt x="1269366" y="2235791"/>
                  </a:lnTo>
                  <a:lnTo>
                    <a:pt x="1263661" y="2232936"/>
                  </a:lnTo>
                  <a:lnTo>
                    <a:pt x="1257639" y="2230397"/>
                  </a:lnTo>
                  <a:lnTo>
                    <a:pt x="1251934" y="2227859"/>
                  </a:lnTo>
                  <a:lnTo>
                    <a:pt x="1245595" y="2225321"/>
                  </a:lnTo>
                  <a:lnTo>
                    <a:pt x="1239256" y="2223418"/>
                  </a:lnTo>
                  <a:lnTo>
                    <a:pt x="1233234" y="2221514"/>
                  </a:lnTo>
                  <a:lnTo>
                    <a:pt x="1226578" y="2219928"/>
                  </a:lnTo>
                  <a:lnTo>
                    <a:pt x="1219922" y="2218024"/>
                  </a:lnTo>
                  <a:close/>
                  <a:moveTo>
                    <a:pt x="3722982" y="1986413"/>
                  </a:moveTo>
                  <a:lnTo>
                    <a:pt x="3714090" y="1997207"/>
                  </a:lnTo>
                  <a:lnTo>
                    <a:pt x="3705199" y="2008001"/>
                  </a:lnTo>
                  <a:lnTo>
                    <a:pt x="3695672" y="2018160"/>
                  </a:lnTo>
                  <a:lnTo>
                    <a:pt x="3685828" y="2028319"/>
                  </a:lnTo>
                  <a:lnTo>
                    <a:pt x="3676301" y="2038161"/>
                  </a:lnTo>
                  <a:lnTo>
                    <a:pt x="3666456" y="2047685"/>
                  </a:lnTo>
                  <a:lnTo>
                    <a:pt x="3656612" y="2057209"/>
                  </a:lnTo>
                  <a:lnTo>
                    <a:pt x="3646450" y="2067050"/>
                  </a:lnTo>
                  <a:lnTo>
                    <a:pt x="3636288" y="2075940"/>
                  </a:lnTo>
                  <a:lnTo>
                    <a:pt x="3625491" y="2085146"/>
                  </a:lnTo>
                  <a:lnTo>
                    <a:pt x="3615329" y="2093718"/>
                  </a:lnTo>
                  <a:lnTo>
                    <a:pt x="3604532" y="2102290"/>
                  </a:lnTo>
                  <a:lnTo>
                    <a:pt x="3594053" y="2110861"/>
                  </a:lnTo>
                  <a:lnTo>
                    <a:pt x="3582938" y="2119116"/>
                  </a:lnTo>
                  <a:lnTo>
                    <a:pt x="3561026" y="2135307"/>
                  </a:lnTo>
                  <a:lnTo>
                    <a:pt x="3544831" y="2146418"/>
                  </a:lnTo>
                  <a:lnTo>
                    <a:pt x="3528636" y="2156895"/>
                  </a:lnTo>
                  <a:lnTo>
                    <a:pt x="3512122" y="2167371"/>
                  </a:lnTo>
                  <a:lnTo>
                    <a:pt x="3495609" y="2177848"/>
                  </a:lnTo>
                  <a:lnTo>
                    <a:pt x="3479096" y="2187689"/>
                  </a:lnTo>
                  <a:lnTo>
                    <a:pt x="3462266" y="2197531"/>
                  </a:lnTo>
                  <a:lnTo>
                    <a:pt x="3445435" y="2207055"/>
                  </a:lnTo>
                  <a:lnTo>
                    <a:pt x="3428286" y="2216262"/>
                  </a:lnTo>
                  <a:lnTo>
                    <a:pt x="3421936" y="2241342"/>
                  </a:lnTo>
                  <a:lnTo>
                    <a:pt x="3415267" y="2266422"/>
                  </a:lnTo>
                  <a:lnTo>
                    <a:pt x="3408598" y="2291185"/>
                  </a:lnTo>
                  <a:lnTo>
                    <a:pt x="3401294" y="2315947"/>
                  </a:lnTo>
                  <a:lnTo>
                    <a:pt x="3393672" y="2340710"/>
                  </a:lnTo>
                  <a:lnTo>
                    <a:pt x="3385734" y="2365473"/>
                  </a:lnTo>
                  <a:lnTo>
                    <a:pt x="3377477" y="2389918"/>
                  </a:lnTo>
                  <a:lnTo>
                    <a:pt x="3368903" y="2414046"/>
                  </a:lnTo>
                  <a:lnTo>
                    <a:pt x="3360011" y="2438491"/>
                  </a:lnTo>
                  <a:lnTo>
                    <a:pt x="3350802" y="2462619"/>
                  </a:lnTo>
                  <a:lnTo>
                    <a:pt x="3341275" y="2486746"/>
                  </a:lnTo>
                  <a:lnTo>
                    <a:pt x="3331431" y="2510557"/>
                  </a:lnTo>
                  <a:lnTo>
                    <a:pt x="3320952" y="2534367"/>
                  </a:lnTo>
                  <a:lnTo>
                    <a:pt x="3310472" y="2557860"/>
                  </a:lnTo>
                  <a:lnTo>
                    <a:pt x="3299992" y="2581353"/>
                  </a:lnTo>
                  <a:lnTo>
                    <a:pt x="3288878" y="2604845"/>
                  </a:lnTo>
                  <a:lnTo>
                    <a:pt x="3312060" y="2585797"/>
                  </a:lnTo>
                  <a:lnTo>
                    <a:pt x="3335242" y="2566432"/>
                  </a:lnTo>
                  <a:lnTo>
                    <a:pt x="3358106" y="2546748"/>
                  </a:lnTo>
                  <a:lnTo>
                    <a:pt x="3380335" y="2526430"/>
                  </a:lnTo>
                  <a:lnTo>
                    <a:pt x="3402247" y="2505477"/>
                  </a:lnTo>
                  <a:lnTo>
                    <a:pt x="3423523" y="2484524"/>
                  </a:lnTo>
                  <a:lnTo>
                    <a:pt x="3444482" y="2462619"/>
                  </a:lnTo>
                  <a:lnTo>
                    <a:pt x="3464806" y="2441031"/>
                  </a:lnTo>
                  <a:lnTo>
                    <a:pt x="3485130" y="2418173"/>
                  </a:lnTo>
                  <a:lnTo>
                    <a:pt x="3504183" y="2395315"/>
                  </a:lnTo>
                  <a:lnTo>
                    <a:pt x="3522920" y="2371822"/>
                  </a:lnTo>
                  <a:lnTo>
                    <a:pt x="3541338" y="2348329"/>
                  </a:lnTo>
                  <a:lnTo>
                    <a:pt x="3558804" y="2323884"/>
                  </a:lnTo>
                  <a:lnTo>
                    <a:pt x="3575952" y="2299121"/>
                  </a:lnTo>
                  <a:lnTo>
                    <a:pt x="3592465" y="2274041"/>
                  </a:lnTo>
                  <a:lnTo>
                    <a:pt x="3608343" y="2248644"/>
                  </a:lnTo>
                  <a:lnTo>
                    <a:pt x="3617552" y="2233088"/>
                  </a:lnTo>
                  <a:lnTo>
                    <a:pt x="3626444" y="2217531"/>
                  </a:lnTo>
                  <a:lnTo>
                    <a:pt x="3635018" y="2201658"/>
                  </a:lnTo>
                  <a:lnTo>
                    <a:pt x="3643274" y="2186102"/>
                  </a:lnTo>
                  <a:lnTo>
                    <a:pt x="3651531" y="2169911"/>
                  </a:lnTo>
                  <a:lnTo>
                    <a:pt x="3659470" y="2154037"/>
                  </a:lnTo>
                  <a:lnTo>
                    <a:pt x="3667092" y="2137529"/>
                  </a:lnTo>
                  <a:lnTo>
                    <a:pt x="3674395" y="2121338"/>
                  </a:lnTo>
                  <a:lnTo>
                    <a:pt x="3681699" y="2104829"/>
                  </a:lnTo>
                  <a:lnTo>
                    <a:pt x="3688368" y="2088003"/>
                  </a:lnTo>
                  <a:lnTo>
                    <a:pt x="3695037" y="2071495"/>
                  </a:lnTo>
                  <a:lnTo>
                    <a:pt x="3701070" y="2054669"/>
                  </a:lnTo>
                  <a:lnTo>
                    <a:pt x="3707104" y="2037843"/>
                  </a:lnTo>
                  <a:lnTo>
                    <a:pt x="3712820" y="2020700"/>
                  </a:lnTo>
                  <a:lnTo>
                    <a:pt x="3717901" y="2003556"/>
                  </a:lnTo>
                  <a:lnTo>
                    <a:pt x="3722982" y="1986413"/>
                  </a:lnTo>
                  <a:close/>
                  <a:moveTo>
                    <a:pt x="1135929" y="1865857"/>
                  </a:moveTo>
                  <a:lnTo>
                    <a:pt x="1129273" y="1867443"/>
                  </a:lnTo>
                  <a:lnTo>
                    <a:pt x="1122617" y="1869030"/>
                  </a:lnTo>
                  <a:lnTo>
                    <a:pt x="1116278" y="1870933"/>
                  </a:lnTo>
                  <a:lnTo>
                    <a:pt x="1110256" y="1873471"/>
                  </a:lnTo>
                  <a:lnTo>
                    <a:pt x="1103917" y="1875692"/>
                  </a:lnTo>
                  <a:lnTo>
                    <a:pt x="1098211" y="1877913"/>
                  </a:lnTo>
                  <a:lnTo>
                    <a:pt x="1092189" y="1880769"/>
                  </a:lnTo>
                  <a:lnTo>
                    <a:pt x="1086484" y="1883624"/>
                  </a:lnTo>
                  <a:lnTo>
                    <a:pt x="1080779" y="1886479"/>
                  </a:lnTo>
                  <a:lnTo>
                    <a:pt x="1075708" y="1889969"/>
                  </a:lnTo>
                  <a:lnTo>
                    <a:pt x="1070320" y="1893142"/>
                  </a:lnTo>
                  <a:lnTo>
                    <a:pt x="1065565" y="1896632"/>
                  </a:lnTo>
                  <a:lnTo>
                    <a:pt x="1060494" y="1900439"/>
                  </a:lnTo>
                  <a:lnTo>
                    <a:pt x="1056057" y="1904246"/>
                  </a:lnTo>
                  <a:lnTo>
                    <a:pt x="1051619" y="1908371"/>
                  </a:lnTo>
                  <a:lnTo>
                    <a:pt x="1047499" y="1912495"/>
                  </a:lnTo>
                  <a:lnTo>
                    <a:pt x="1043378" y="1916937"/>
                  </a:lnTo>
                  <a:lnTo>
                    <a:pt x="1039575" y="1921062"/>
                  </a:lnTo>
                  <a:lnTo>
                    <a:pt x="1035772" y="1925821"/>
                  </a:lnTo>
                  <a:lnTo>
                    <a:pt x="1032602" y="1930262"/>
                  </a:lnTo>
                  <a:lnTo>
                    <a:pt x="1029433" y="1935021"/>
                  </a:lnTo>
                  <a:lnTo>
                    <a:pt x="1026580" y="1940098"/>
                  </a:lnTo>
                  <a:lnTo>
                    <a:pt x="1024044" y="1944857"/>
                  </a:lnTo>
                  <a:lnTo>
                    <a:pt x="1021509" y="1950250"/>
                  </a:lnTo>
                  <a:lnTo>
                    <a:pt x="1019290" y="1955326"/>
                  </a:lnTo>
                  <a:lnTo>
                    <a:pt x="1017705" y="1960720"/>
                  </a:lnTo>
                  <a:lnTo>
                    <a:pt x="1016120" y="1966114"/>
                  </a:lnTo>
                  <a:lnTo>
                    <a:pt x="1014853" y="1971190"/>
                  </a:lnTo>
                  <a:lnTo>
                    <a:pt x="1013902" y="1976901"/>
                  </a:lnTo>
                  <a:lnTo>
                    <a:pt x="1012634" y="1982611"/>
                  </a:lnTo>
                  <a:lnTo>
                    <a:pt x="1012317" y="1988005"/>
                  </a:lnTo>
                  <a:lnTo>
                    <a:pt x="1012317" y="1994033"/>
                  </a:lnTo>
                  <a:lnTo>
                    <a:pt x="1012317" y="1999744"/>
                  </a:lnTo>
                  <a:lnTo>
                    <a:pt x="1012634" y="2005137"/>
                  </a:lnTo>
                  <a:lnTo>
                    <a:pt x="1013902" y="2010848"/>
                  </a:lnTo>
                  <a:lnTo>
                    <a:pt x="1014853" y="2016559"/>
                  </a:lnTo>
                  <a:lnTo>
                    <a:pt x="1016120" y="2021635"/>
                  </a:lnTo>
                  <a:lnTo>
                    <a:pt x="1017705" y="2027346"/>
                  </a:lnTo>
                  <a:lnTo>
                    <a:pt x="1019290" y="2032740"/>
                  </a:lnTo>
                  <a:lnTo>
                    <a:pt x="1021509" y="2037499"/>
                  </a:lnTo>
                  <a:lnTo>
                    <a:pt x="1024044" y="2042892"/>
                  </a:lnTo>
                  <a:lnTo>
                    <a:pt x="1026580" y="2047651"/>
                  </a:lnTo>
                  <a:lnTo>
                    <a:pt x="1029433" y="2052728"/>
                  </a:lnTo>
                  <a:lnTo>
                    <a:pt x="1032602" y="2057169"/>
                  </a:lnTo>
                  <a:lnTo>
                    <a:pt x="1035772" y="2061928"/>
                  </a:lnTo>
                  <a:lnTo>
                    <a:pt x="1039575" y="2066687"/>
                  </a:lnTo>
                  <a:lnTo>
                    <a:pt x="1043378" y="2070812"/>
                  </a:lnTo>
                  <a:lnTo>
                    <a:pt x="1047499" y="2075254"/>
                  </a:lnTo>
                  <a:lnTo>
                    <a:pt x="1051619" y="2079378"/>
                  </a:lnTo>
                  <a:lnTo>
                    <a:pt x="1056057" y="2083185"/>
                  </a:lnTo>
                  <a:lnTo>
                    <a:pt x="1060494" y="2087310"/>
                  </a:lnTo>
                  <a:lnTo>
                    <a:pt x="1065565" y="2090800"/>
                  </a:lnTo>
                  <a:lnTo>
                    <a:pt x="1070320" y="2094607"/>
                  </a:lnTo>
                  <a:lnTo>
                    <a:pt x="1075708" y="2097780"/>
                  </a:lnTo>
                  <a:lnTo>
                    <a:pt x="1080779" y="2101270"/>
                  </a:lnTo>
                  <a:lnTo>
                    <a:pt x="1086484" y="2104125"/>
                  </a:lnTo>
                  <a:lnTo>
                    <a:pt x="1092189" y="2106980"/>
                  </a:lnTo>
                  <a:lnTo>
                    <a:pt x="1098211" y="2109836"/>
                  </a:lnTo>
                  <a:lnTo>
                    <a:pt x="1103917" y="2112374"/>
                  </a:lnTo>
                  <a:lnTo>
                    <a:pt x="1110256" y="2114595"/>
                  </a:lnTo>
                  <a:lnTo>
                    <a:pt x="1116278" y="2116498"/>
                  </a:lnTo>
                  <a:lnTo>
                    <a:pt x="1122617" y="2118719"/>
                  </a:lnTo>
                  <a:lnTo>
                    <a:pt x="1129273" y="2120306"/>
                  </a:lnTo>
                  <a:lnTo>
                    <a:pt x="1135929" y="2121892"/>
                  </a:lnTo>
                  <a:lnTo>
                    <a:pt x="1135929" y="1865857"/>
                  </a:lnTo>
                  <a:close/>
                  <a:moveTo>
                    <a:pt x="3488623" y="1743231"/>
                  </a:moveTo>
                  <a:lnTo>
                    <a:pt x="3487988" y="1767358"/>
                  </a:lnTo>
                  <a:lnTo>
                    <a:pt x="3487353" y="1791169"/>
                  </a:lnTo>
                  <a:lnTo>
                    <a:pt x="3486400" y="1814979"/>
                  </a:lnTo>
                  <a:lnTo>
                    <a:pt x="3485130" y="1839107"/>
                  </a:lnTo>
                  <a:lnTo>
                    <a:pt x="3483542" y="1862599"/>
                  </a:lnTo>
                  <a:lnTo>
                    <a:pt x="3481637" y="1886410"/>
                  </a:lnTo>
                  <a:lnTo>
                    <a:pt x="3479414" y="1910537"/>
                  </a:lnTo>
                  <a:lnTo>
                    <a:pt x="3477191" y="1934348"/>
                  </a:lnTo>
                  <a:lnTo>
                    <a:pt x="3474333" y="1958158"/>
                  </a:lnTo>
                  <a:lnTo>
                    <a:pt x="3471475" y="1981968"/>
                  </a:lnTo>
                  <a:lnTo>
                    <a:pt x="3468617" y="2005461"/>
                  </a:lnTo>
                  <a:lnTo>
                    <a:pt x="3464806" y="2029271"/>
                  </a:lnTo>
                  <a:lnTo>
                    <a:pt x="3461313" y="2053082"/>
                  </a:lnTo>
                  <a:lnTo>
                    <a:pt x="3457184" y="2076575"/>
                  </a:lnTo>
                  <a:lnTo>
                    <a:pt x="3453374" y="2100067"/>
                  </a:lnTo>
                  <a:lnTo>
                    <a:pt x="3448610" y="2123560"/>
                  </a:lnTo>
                  <a:lnTo>
                    <a:pt x="3467029" y="2112766"/>
                  </a:lnTo>
                  <a:lnTo>
                    <a:pt x="3484812" y="2101337"/>
                  </a:lnTo>
                  <a:lnTo>
                    <a:pt x="3502596" y="2089591"/>
                  </a:lnTo>
                  <a:lnTo>
                    <a:pt x="3520061" y="2077844"/>
                  </a:lnTo>
                  <a:lnTo>
                    <a:pt x="3532128" y="2068955"/>
                  </a:lnTo>
                  <a:lnTo>
                    <a:pt x="3544196" y="2060066"/>
                  </a:lnTo>
                  <a:lnTo>
                    <a:pt x="3555946" y="2051177"/>
                  </a:lnTo>
                  <a:lnTo>
                    <a:pt x="3567378" y="2041970"/>
                  </a:lnTo>
                  <a:lnTo>
                    <a:pt x="3579128" y="2032764"/>
                  </a:lnTo>
                  <a:lnTo>
                    <a:pt x="3590242" y="2022922"/>
                  </a:lnTo>
                  <a:lnTo>
                    <a:pt x="3601039" y="2013080"/>
                  </a:lnTo>
                  <a:lnTo>
                    <a:pt x="3612154" y="2003239"/>
                  </a:lnTo>
                  <a:lnTo>
                    <a:pt x="3622633" y="1993080"/>
                  </a:lnTo>
                  <a:lnTo>
                    <a:pt x="3632795" y="1982921"/>
                  </a:lnTo>
                  <a:lnTo>
                    <a:pt x="3642957" y="1972127"/>
                  </a:lnTo>
                  <a:lnTo>
                    <a:pt x="3653119" y="1961333"/>
                  </a:lnTo>
                  <a:lnTo>
                    <a:pt x="3662646" y="1950539"/>
                  </a:lnTo>
                  <a:lnTo>
                    <a:pt x="3671855" y="1939427"/>
                  </a:lnTo>
                  <a:lnTo>
                    <a:pt x="3680746" y="1927998"/>
                  </a:lnTo>
                  <a:lnTo>
                    <a:pt x="3689321" y="1916252"/>
                  </a:lnTo>
                  <a:lnTo>
                    <a:pt x="3696307" y="1906728"/>
                  </a:lnTo>
                  <a:lnTo>
                    <a:pt x="3702658" y="1896251"/>
                  </a:lnTo>
                  <a:lnTo>
                    <a:pt x="3709009" y="1886092"/>
                  </a:lnTo>
                  <a:lnTo>
                    <a:pt x="3715360" y="1875933"/>
                  </a:lnTo>
                  <a:lnTo>
                    <a:pt x="3721076" y="1865457"/>
                  </a:lnTo>
                  <a:lnTo>
                    <a:pt x="3726158" y="1854980"/>
                  </a:lnTo>
                  <a:lnTo>
                    <a:pt x="3731556" y="1844186"/>
                  </a:lnTo>
                  <a:lnTo>
                    <a:pt x="3736002" y="1833392"/>
                  </a:lnTo>
                  <a:lnTo>
                    <a:pt x="3740448" y="1822598"/>
                  </a:lnTo>
                  <a:lnTo>
                    <a:pt x="3744258" y="1811169"/>
                  </a:lnTo>
                  <a:lnTo>
                    <a:pt x="3748069" y="1800375"/>
                  </a:lnTo>
                  <a:lnTo>
                    <a:pt x="3751245" y="1789264"/>
                  </a:lnTo>
                  <a:lnTo>
                    <a:pt x="3754420" y="1777517"/>
                  </a:lnTo>
                  <a:lnTo>
                    <a:pt x="3756643" y="1766406"/>
                  </a:lnTo>
                  <a:lnTo>
                    <a:pt x="3758549" y="1754977"/>
                  </a:lnTo>
                  <a:lnTo>
                    <a:pt x="3760136" y="1743231"/>
                  </a:lnTo>
                  <a:lnTo>
                    <a:pt x="3488623" y="1743231"/>
                  </a:lnTo>
                  <a:close/>
                  <a:moveTo>
                    <a:pt x="2924954" y="1743231"/>
                  </a:moveTo>
                  <a:lnTo>
                    <a:pt x="2924002" y="1781010"/>
                  </a:lnTo>
                  <a:lnTo>
                    <a:pt x="2923049" y="1818471"/>
                  </a:lnTo>
                  <a:lnTo>
                    <a:pt x="2922096" y="1855933"/>
                  </a:lnTo>
                  <a:lnTo>
                    <a:pt x="2920509" y="1893394"/>
                  </a:lnTo>
                  <a:lnTo>
                    <a:pt x="2918603" y="1930538"/>
                  </a:lnTo>
                  <a:lnTo>
                    <a:pt x="2916063" y="1968317"/>
                  </a:lnTo>
                  <a:lnTo>
                    <a:pt x="2913205" y="2005461"/>
                  </a:lnTo>
                  <a:lnTo>
                    <a:pt x="2910347" y="2043240"/>
                  </a:lnTo>
                  <a:lnTo>
                    <a:pt x="2906536" y="2080384"/>
                  </a:lnTo>
                  <a:lnTo>
                    <a:pt x="2902725" y="2117846"/>
                  </a:lnTo>
                  <a:lnTo>
                    <a:pt x="2898280" y="2154990"/>
                  </a:lnTo>
                  <a:lnTo>
                    <a:pt x="2893834" y="2192134"/>
                  </a:lnTo>
                  <a:lnTo>
                    <a:pt x="2888435" y="2229595"/>
                  </a:lnTo>
                  <a:lnTo>
                    <a:pt x="2883037" y="2266739"/>
                  </a:lnTo>
                  <a:lnTo>
                    <a:pt x="2877003" y="2303566"/>
                  </a:lnTo>
                  <a:lnTo>
                    <a:pt x="2870652" y="2340710"/>
                  </a:lnTo>
                  <a:lnTo>
                    <a:pt x="2897644" y="2334361"/>
                  </a:lnTo>
                  <a:lnTo>
                    <a:pt x="2924954" y="2327694"/>
                  </a:lnTo>
                  <a:lnTo>
                    <a:pt x="2951947" y="2321344"/>
                  </a:lnTo>
                  <a:lnTo>
                    <a:pt x="2978940" y="2314360"/>
                  </a:lnTo>
                  <a:lnTo>
                    <a:pt x="3005615" y="2306741"/>
                  </a:lnTo>
                  <a:lnTo>
                    <a:pt x="3032607" y="2299121"/>
                  </a:lnTo>
                  <a:lnTo>
                    <a:pt x="3059282" y="2291185"/>
                  </a:lnTo>
                  <a:lnTo>
                    <a:pt x="3085957" y="2282930"/>
                  </a:lnTo>
                  <a:lnTo>
                    <a:pt x="3121842" y="2271184"/>
                  </a:lnTo>
                  <a:lnTo>
                    <a:pt x="3157726" y="2258485"/>
                  </a:lnTo>
                  <a:lnTo>
                    <a:pt x="3193292" y="2245786"/>
                  </a:lnTo>
                  <a:lnTo>
                    <a:pt x="3228859" y="2231818"/>
                  </a:lnTo>
                  <a:lnTo>
                    <a:pt x="3246642" y="2224516"/>
                  </a:lnTo>
                  <a:lnTo>
                    <a:pt x="3264108" y="2217214"/>
                  </a:lnTo>
                  <a:lnTo>
                    <a:pt x="3281574" y="2209595"/>
                  </a:lnTo>
                  <a:lnTo>
                    <a:pt x="3298722" y="2201975"/>
                  </a:lnTo>
                  <a:lnTo>
                    <a:pt x="3315870" y="2194356"/>
                  </a:lnTo>
                  <a:lnTo>
                    <a:pt x="3333019" y="2186419"/>
                  </a:lnTo>
                  <a:lnTo>
                    <a:pt x="3350167" y="2178165"/>
                  </a:lnTo>
                  <a:lnTo>
                    <a:pt x="3366998" y="2169593"/>
                  </a:lnTo>
                  <a:lnTo>
                    <a:pt x="3372396" y="2143243"/>
                  </a:lnTo>
                  <a:lnTo>
                    <a:pt x="3378112" y="2116576"/>
                  </a:lnTo>
                  <a:lnTo>
                    <a:pt x="3383193" y="2090226"/>
                  </a:lnTo>
                  <a:lnTo>
                    <a:pt x="3387956" y="2063876"/>
                  </a:lnTo>
                  <a:lnTo>
                    <a:pt x="3392402" y="2037526"/>
                  </a:lnTo>
                  <a:lnTo>
                    <a:pt x="3396213" y="2010858"/>
                  </a:lnTo>
                  <a:lnTo>
                    <a:pt x="3400341" y="1984508"/>
                  </a:lnTo>
                  <a:lnTo>
                    <a:pt x="3403517" y="1957841"/>
                  </a:lnTo>
                  <a:lnTo>
                    <a:pt x="3406375" y="1931173"/>
                  </a:lnTo>
                  <a:lnTo>
                    <a:pt x="3409233" y="1904188"/>
                  </a:lnTo>
                  <a:lnTo>
                    <a:pt x="3411456" y="1877521"/>
                  </a:lnTo>
                  <a:lnTo>
                    <a:pt x="3413361" y="1850536"/>
                  </a:lnTo>
                  <a:lnTo>
                    <a:pt x="3414949" y="1823868"/>
                  </a:lnTo>
                  <a:lnTo>
                    <a:pt x="3416537" y="1797201"/>
                  </a:lnTo>
                  <a:lnTo>
                    <a:pt x="3417490" y="1770533"/>
                  </a:lnTo>
                  <a:lnTo>
                    <a:pt x="3418125" y="1743231"/>
                  </a:lnTo>
                  <a:lnTo>
                    <a:pt x="2924954" y="1743231"/>
                  </a:lnTo>
                  <a:close/>
                  <a:moveTo>
                    <a:pt x="1135929" y="1741488"/>
                  </a:moveTo>
                  <a:lnTo>
                    <a:pt x="1219922" y="1741488"/>
                  </a:lnTo>
                  <a:lnTo>
                    <a:pt x="1219922" y="1776705"/>
                  </a:lnTo>
                  <a:lnTo>
                    <a:pt x="1232283" y="1778608"/>
                  </a:lnTo>
                  <a:lnTo>
                    <a:pt x="1244644" y="1780512"/>
                  </a:lnTo>
                  <a:lnTo>
                    <a:pt x="1256371" y="1783050"/>
                  </a:lnTo>
                  <a:lnTo>
                    <a:pt x="1268099" y="1785906"/>
                  </a:lnTo>
                  <a:lnTo>
                    <a:pt x="1279509" y="1789713"/>
                  </a:lnTo>
                  <a:lnTo>
                    <a:pt x="1290602" y="1793203"/>
                  </a:lnTo>
                  <a:lnTo>
                    <a:pt x="1301696" y="1797644"/>
                  </a:lnTo>
                  <a:lnTo>
                    <a:pt x="1312472" y="1801769"/>
                  </a:lnTo>
                  <a:lnTo>
                    <a:pt x="1322931" y="1806845"/>
                  </a:lnTo>
                  <a:lnTo>
                    <a:pt x="1332757" y="1812239"/>
                  </a:lnTo>
                  <a:lnTo>
                    <a:pt x="1342583" y="1817632"/>
                  </a:lnTo>
                  <a:lnTo>
                    <a:pt x="1352408" y="1823660"/>
                  </a:lnTo>
                  <a:lnTo>
                    <a:pt x="1361600" y="1829688"/>
                  </a:lnTo>
                  <a:lnTo>
                    <a:pt x="1370158" y="1836034"/>
                  </a:lnTo>
                  <a:lnTo>
                    <a:pt x="1378715" y="1843014"/>
                  </a:lnTo>
                  <a:lnTo>
                    <a:pt x="1386639" y="1849994"/>
                  </a:lnTo>
                  <a:lnTo>
                    <a:pt x="1394563" y="1857291"/>
                  </a:lnTo>
                  <a:lnTo>
                    <a:pt x="1401536" y="1865222"/>
                  </a:lnTo>
                  <a:lnTo>
                    <a:pt x="1408192" y="1873154"/>
                  </a:lnTo>
                  <a:lnTo>
                    <a:pt x="1414848" y="1881086"/>
                  </a:lnTo>
                  <a:lnTo>
                    <a:pt x="1420870" y="1889652"/>
                  </a:lnTo>
                  <a:lnTo>
                    <a:pt x="1426258" y="1898218"/>
                  </a:lnTo>
                  <a:lnTo>
                    <a:pt x="1431330" y="1906784"/>
                  </a:lnTo>
                  <a:lnTo>
                    <a:pt x="1436084" y="1915985"/>
                  </a:lnTo>
                  <a:lnTo>
                    <a:pt x="1440204" y="1924869"/>
                  </a:lnTo>
                  <a:lnTo>
                    <a:pt x="1443691" y="1934387"/>
                  </a:lnTo>
                  <a:lnTo>
                    <a:pt x="1446860" y="1943905"/>
                  </a:lnTo>
                  <a:lnTo>
                    <a:pt x="1449396" y="1953423"/>
                  </a:lnTo>
                  <a:lnTo>
                    <a:pt x="1451298" y="1963258"/>
                  </a:lnTo>
                  <a:lnTo>
                    <a:pt x="1452882" y="1973728"/>
                  </a:lnTo>
                  <a:lnTo>
                    <a:pt x="1453833" y="1983563"/>
                  </a:lnTo>
                  <a:lnTo>
                    <a:pt x="1454150" y="1994033"/>
                  </a:lnTo>
                  <a:lnTo>
                    <a:pt x="1344167" y="1994033"/>
                  </a:lnTo>
                  <a:lnTo>
                    <a:pt x="1343850" y="1988005"/>
                  </a:lnTo>
                  <a:lnTo>
                    <a:pt x="1343533" y="1982611"/>
                  </a:lnTo>
                  <a:lnTo>
                    <a:pt x="1342266" y="1976901"/>
                  </a:lnTo>
                  <a:lnTo>
                    <a:pt x="1341315" y="1971190"/>
                  </a:lnTo>
                  <a:lnTo>
                    <a:pt x="1340047" y="1966114"/>
                  </a:lnTo>
                  <a:lnTo>
                    <a:pt x="1338462" y="1960403"/>
                  </a:lnTo>
                  <a:lnTo>
                    <a:pt x="1336877" y="1955009"/>
                  </a:lnTo>
                  <a:lnTo>
                    <a:pt x="1334659" y="1949933"/>
                  </a:lnTo>
                  <a:lnTo>
                    <a:pt x="1332123" y="1944857"/>
                  </a:lnTo>
                  <a:lnTo>
                    <a:pt x="1329587" y="1940098"/>
                  </a:lnTo>
                  <a:lnTo>
                    <a:pt x="1326735" y="1935021"/>
                  </a:lnTo>
                  <a:lnTo>
                    <a:pt x="1323565" y="1930262"/>
                  </a:lnTo>
                  <a:lnTo>
                    <a:pt x="1320079" y="1925503"/>
                  </a:lnTo>
                  <a:lnTo>
                    <a:pt x="1316592" y="1921062"/>
                  </a:lnTo>
                  <a:lnTo>
                    <a:pt x="1312789" y="1916620"/>
                  </a:lnTo>
                  <a:lnTo>
                    <a:pt x="1308669" y="1912178"/>
                  </a:lnTo>
                  <a:lnTo>
                    <a:pt x="1304548" y="1908371"/>
                  </a:lnTo>
                  <a:lnTo>
                    <a:pt x="1299794" y="1904246"/>
                  </a:lnTo>
                  <a:lnTo>
                    <a:pt x="1295357" y="1900439"/>
                  </a:lnTo>
                  <a:lnTo>
                    <a:pt x="1290602" y="1896632"/>
                  </a:lnTo>
                  <a:lnTo>
                    <a:pt x="1285531" y="1893142"/>
                  </a:lnTo>
                  <a:lnTo>
                    <a:pt x="1280460" y="1889969"/>
                  </a:lnTo>
                  <a:lnTo>
                    <a:pt x="1274755" y="1886479"/>
                  </a:lnTo>
                  <a:lnTo>
                    <a:pt x="1269683" y="1883624"/>
                  </a:lnTo>
                  <a:lnTo>
                    <a:pt x="1263661" y="1880769"/>
                  </a:lnTo>
                  <a:lnTo>
                    <a:pt x="1257956" y="1877913"/>
                  </a:lnTo>
                  <a:lnTo>
                    <a:pt x="1251934" y="1875375"/>
                  </a:lnTo>
                  <a:lnTo>
                    <a:pt x="1245912" y="1873154"/>
                  </a:lnTo>
                  <a:lnTo>
                    <a:pt x="1239573" y="1870933"/>
                  </a:lnTo>
                  <a:lnTo>
                    <a:pt x="1233234" y="1869030"/>
                  </a:lnTo>
                  <a:lnTo>
                    <a:pt x="1226578" y="1867443"/>
                  </a:lnTo>
                  <a:lnTo>
                    <a:pt x="1219922" y="1865857"/>
                  </a:lnTo>
                  <a:lnTo>
                    <a:pt x="1219922" y="2128872"/>
                  </a:lnTo>
                  <a:lnTo>
                    <a:pt x="1232283" y="2130458"/>
                  </a:lnTo>
                  <a:lnTo>
                    <a:pt x="1244327" y="2132679"/>
                  </a:lnTo>
                  <a:lnTo>
                    <a:pt x="1256371" y="2135534"/>
                  </a:lnTo>
                  <a:lnTo>
                    <a:pt x="1268099" y="2138390"/>
                  </a:lnTo>
                  <a:lnTo>
                    <a:pt x="1279509" y="2141563"/>
                  </a:lnTo>
                  <a:lnTo>
                    <a:pt x="1290602" y="2145687"/>
                  </a:lnTo>
                  <a:lnTo>
                    <a:pt x="1301696" y="2149494"/>
                  </a:lnTo>
                  <a:lnTo>
                    <a:pt x="1312155" y="2154253"/>
                  </a:lnTo>
                  <a:lnTo>
                    <a:pt x="1322615" y="2159012"/>
                  </a:lnTo>
                  <a:lnTo>
                    <a:pt x="1332757" y="2164406"/>
                  </a:lnTo>
                  <a:lnTo>
                    <a:pt x="1342266" y="2170117"/>
                  </a:lnTo>
                  <a:lnTo>
                    <a:pt x="1352091" y="2175510"/>
                  </a:lnTo>
                  <a:lnTo>
                    <a:pt x="1361283" y="2181856"/>
                  </a:lnTo>
                  <a:lnTo>
                    <a:pt x="1369841" y="2188518"/>
                  </a:lnTo>
                  <a:lnTo>
                    <a:pt x="1378398" y="2195498"/>
                  </a:lnTo>
                  <a:lnTo>
                    <a:pt x="1386322" y="2202478"/>
                  </a:lnTo>
                  <a:lnTo>
                    <a:pt x="1394246" y="2209458"/>
                  </a:lnTo>
                  <a:lnTo>
                    <a:pt x="1401219" y="2217390"/>
                  </a:lnTo>
                  <a:lnTo>
                    <a:pt x="1407875" y="2225004"/>
                  </a:lnTo>
                  <a:lnTo>
                    <a:pt x="1414531" y="2233253"/>
                  </a:lnTo>
                  <a:lnTo>
                    <a:pt x="1420553" y="2241502"/>
                  </a:lnTo>
                  <a:lnTo>
                    <a:pt x="1425941" y="2250068"/>
                  </a:lnTo>
                  <a:lnTo>
                    <a:pt x="1431013" y="2258952"/>
                  </a:lnTo>
                  <a:lnTo>
                    <a:pt x="1435450" y="2267835"/>
                  </a:lnTo>
                  <a:lnTo>
                    <a:pt x="1439570" y="2277036"/>
                  </a:lnTo>
                  <a:lnTo>
                    <a:pt x="1443057" y="2286554"/>
                  </a:lnTo>
                  <a:lnTo>
                    <a:pt x="1446543" y="2296389"/>
                  </a:lnTo>
                  <a:lnTo>
                    <a:pt x="1448762" y="2305907"/>
                  </a:lnTo>
                  <a:lnTo>
                    <a:pt x="1450664" y="2315742"/>
                  </a:lnTo>
                  <a:lnTo>
                    <a:pt x="1452248" y="2325578"/>
                  </a:lnTo>
                  <a:lnTo>
                    <a:pt x="1453199" y="2335730"/>
                  </a:lnTo>
                  <a:lnTo>
                    <a:pt x="1453516" y="2345883"/>
                  </a:lnTo>
                  <a:lnTo>
                    <a:pt x="1453199" y="2356353"/>
                  </a:lnTo>
                  <a:lnTo>
                    <a:pt x="1452248" y="2366505"/>
                  </a:lnTo>
                  <a:lnTo>
                    <a:pt x="1450664" y="2376341"/>
                  </a:lnTo>
                  <a:lnTo>
                    <a:pt x="1448762" y="2386176"/>
                  </a:lnTo>
                  <a:lnTo>
                    <a:pt x="1446543" y="2395694"/>
                  </a:lnTo>
                  <a:lnTo>
                    <a:pt x="1443057" y="2405212"/>
                  </a:lnTo>
                  <a:lnTo>
                    <a:pt x="1439570" y="2415047"/>
                  </a:lnTo>
                  <a:lnTo>
                    <a:pt x="1435450" y="2424248"/>
                  </a:lnTo>
                  <a:lnTo>
                    <a:pt x="1431013" y="2433131"/>
                  </a:lnTo>
                  <a:lnTo>
                    <a:pt x="1425941" y="2442015"/>
                  </a:lnTo>
                  <a:lnTo>
                    <a:pt x="1420553" y="2450581"/>
                  </a:lnTo>
                  <a:lnTo>
                    <a:pt x="1414531" y="2458830"/>
                  </a:lnTo>
                  <a:lnTo>
                    <a:pt x="1407875" y="2467079"/>
                  </a:lnTo>
                  <a:lnTo>
                    <a:pt x="1401219" y="2475011"/>
                  </a:lnTo>
                  <a:lnTo>
                    <a:pt x="1394246" y="2482625"/>
                  </a:lnTo>
                  <a:lnTo>
                    <a:pt x="1386322" y="2489605"/>
                  </a:lnTo>
                  <a:lnTo>
                    <a:pt x="1378398" y="2496902"/>
                  </a:lnTo>
                  <a:lnTo>
                    <a:pt x="1369841" y="2503565"/>
                  </a:lnTo>
                  <a:lnTo>
                    <a:pt x="1361283" y="2510227"/>
                  </a:lnTo>
                  <a:lnTo>
                    <a:pt x="1352091" y="2516573"/>
                  </a:lnTo>
                  <a:lnTo>
                    <a:pt x="1342266" y="2522284"/>
                  </a:lnTo>
                  <a:lnTo>
                    <a:pt x="1332757" y="2527994"/>
                  </a:lnTo>
                  <a:lnTo>
                    <a:pt x="1322615" y="2532753"/>
                  </a:lnTo>
                  <a:lnTo>
                    <a:pt x="1312155" y="2537830"/>
                  </a:lnTo>
                  <a:lnTo>
                    <a:pt x="1301696" y="2542589"/>
                  </a:lnTo>
                  <a:lnTo>
                    <a:pt x="1290602" y="2546396"/>
                  </a:lnTo>
                  <a:lnTo>
                    <a:pt x="1279509" y="2550520"/>
                  </a:lnTo>
                  <a:lnTo>
                    <a:pt x="1268099" y="2553693"/>
                  </a:lnTo>
                  <a:lnTo>
                    <a:pt x="1256371" y="2556549"/>
                  </a:lnTo>
                  <a:lnTo>
                    <a:pt x="1244327" y="2559404"/>
                  </a:lnTo>
                  <a:lnTo>
                    <a:pt x="1232283" y="2561625"/>
                  </a:lnTo>
                  <a:lnTo>
                    <a:pt x="1219922" y="2563211"/>
                  </a:lnTo>
                  <a:lnTo>
                    <a:pt x="1219922" y="2608263"/>
                  </a:lnTo>
                  <a:lnTo>
                    <a:pt x="1135929" y="2608263"/>
                  </a:lnTo>
                  <a:lnTo>
                    <a:pt x="1135929" y="2563211"/>
                  </a:lnTo>
                  <a:lnTo>
                    <a:pt x="1123568" y="2561625"/>
                  </a:lnTo>
                  <a:lnTo>
                    <a:pt x="1111207" y="2559404"/>
                  </a:lnTo>
                  <a:lnTo>
                    <a:pt x="1099479" y="2556549"/>
                  </a:lnTo>
                  <a:lnTo>
                    <a:pt x="1087435" y="2553693"/>
                  </a:lnTo>
                  <a:lnTo>
                    <a:pt x="1076342" y="2550520"/>
                  </a:lnTo>
                  <a:lnTo>
                    <a:pt x="1065248" y="2546396"/>
                  </a:lnTo>
                  <a:lnTo>
                    <a:pt x="1053838" y="2542589"/>
                  </a:lnTo>
                  <a:lnTo>
                    <a:pt x="1043378" y="2537830"/>
                  </a:lnTo>
                  <a:lnTo>
                    <a:pt x="1032919" y="2532753"/>
                  </a:lnTo>
                  <a:lnTo>
                    <a:pt x="1022776" y="2527994"/>
                  </a:lnTo>
                  <a:lnTo>
                    <a:pt x="1012951" y="2522284"/>
                  </a:lnTo>
                  <a:lnTo>
                    <a:pt x="1003442" y="2516573"/>
                  </a:lnTo>
                  <a:lnTo>
                    <a:pt x="994251" y="2510227"/>
                  </a:lnTo>
                  <a:lnTo>
                    <a:pt x="985376" y="2503565"/>
                  </a:lnTo>
                  <a:lnTo>
                    <a:pt x="977135" y="2496902"/>
                  </a:lnTo>
                  <a:lnTo>
                    <a:pt x="968894" y="2489605"/>
                  </a:lnTo>
                  <a:lnTo>
                    <a:pt x="961288" y="2482625"/>
                  </a:lnTo>
                  <a:lnTo>
                    <a:pt x="953998" y="2475011"/>
                  </a:lnTo>
                  <a:lnTo>
                    <a:pt x="947342" y="2467079"/>
                  </a:lnTo>
                  <a:lnTo>
                    <a:pt x="941002" y="2458830"/>
                  </a:lnTo>
                  <a:lnTo>
                    <a:pt x="934663" y="2450581"/>
                  </a:lnTo>
                  <a:lnTo>
                    <a:pt x="929592" y="2442015"/>
                  </a:lnTo>
                  <a:lnTo>
                    <a:pt x="924204" y="2433131"/>
                  </a:lnTo>
                  <a:lnTo>
                    <a:pt x="919450" y="2424248"/>
                  </a:lnTo>
                  <a:lnTo>
                    <a:pt x="915646" y="2415047"/>
                  </a:lnTo>
                  <a:lnTo>
                    <a:pt x="911843" y="2405212"/>
                  </a:lnTo>
                  <a:lnTo>
                    <a:pt x="908990" y="2396011"/>
                  </a:lnTo>
                  <a:lnTo>
                    <a:pt x="906455" y="2386176"/>
                  </a:lnTo>
                  <a:lnTo>
                    <a:pt x="904553" y="2376341"/>
                  </a:lnTo>
                  <a:lnTo>
                    <a:pt x="902651" y="2366505"/>
                  </a:lnTo>
                  <a:lnTo>
                    <a:pt x="902017" y="2356353"/>
                  </a:lnTo>
                  <a:lnTo>
                    <a:pt x="901700" y="2345883"/>
                  </a:lnTo>
                  <a:lnTo>
                    <a:pt x="1011683" y="2345883"/>
                  </a:lnTo>
                  <a:lnTo>
                    <a:pt x="1011683" y="2351594"/>
                  </a:lnTo>
                  <a:lnTo>
                    <a:pt x="1012317" y="2357622"/>
                  </a:lnTo>
                  <a:lnTo>
                    <a:pt x="1012951" y="2363015"/>
                  </a:lnTo>
                  <a:lnTo>
                    <a:pt x="1014219" y="2368409"/>
                  </a:lnTo>
                  <a:lnTo>
                    <a:pt x="1015487" y="2374120"/>
                  </a:lnTo>
                  <a:lnTo>
                    <a:pt x="1017071" y="2379196"/>
                  </a:lnTo>
                  <a:lnTo>
                    <a:pt x="1018973" y="2384590"/>
                  </a:lnTo>
                  <a:lnTo>
                    <a:pt x="1020875" y="2389983"/>
                  </a:lnTo>
                  <a:lnTo>
                    <a:pt x="1023727" y="2395059"/>
                  </a:lnTo>
                  <a:lnTo>
                    <a:pt x="1026263" y="2400136"/>
                  </a:lnTo>
                  <a:lnTo>
                    <a:pt x="1028799" y="2404577"/>
                  </a:lnTo>
                  <a:lnTo>
                    <a:pt x="1032285" y="2409654"/>
                  </a:lnTo>
                  <a:lnTo>
                    <a:pt x="1035455" y="2414413"/>
                  </a:lnTo>
                  <a:lnTo>
                    <a:pt x="1039258" y="2418854"/>
                  </a:lnTo>
                  <a:lnTo>
                    <a:pt x="1043062" y="2423296"/>
                  </a:lnTo>
                  <a:lnTo>
                    <a:pt x="1046865" y="2427421"/>
                  </a:lnTo>
                  <a:lnTo>
                    <a:pt x="1051302" y="2431862"/>
                  </a:lnTo>
                  <a:lnTo>
                    <a:pt x="1055423" y="2435670"/>
                  </a:lnTo>
                  <a:lnTo>
                    <a:pt x="1060177" y="2439160"/>
                  </a:lnTo>
                  <a:lnTo>
                    <a:pt x="1065248" y="2443284"/>
                  </a:lnTo>
                  <a:lnTo>
                    <a:pt x="1070003" y="2446457"/>
                  </a:lnTo>
                  <a:lnTo>
                    <a:pt x="1075391" y="2450264"/>
                  </a:lnTo>
                  <a:lnTo>
                    <a:pt x="1080779" y="2453119"/>
                  </a:lnTo>
                  <a:lnTo>
                    <a:pt x="1086167" y="2456292"/>
                  </a:lnTo>
                  <a:lnTo>
                    <a:pt x="1092189" y="2459147"/>
                  </a:lnTo>
                  <a:lnTo>
                    <a:pt x="1097578" y="2461686"/>
                  </a:lnTo>
                  <a:lnTo>
                    <a:pt x="1103917" y="2464224"/>
                  </a:lnTo>
                  <a:lnTo>
                    <a:pt x="1109939" y="2466762"/>
                  </a:lnTo>
                  <a:lnTo>
                    <a:pt x="1116278" y="2468665"/>
                  </a:lnTo>
                  <a:lnTo>
                    <a:pt x="1122617" y="2470569"/>
                  </a:lnTo>
                  <a:lnTo>
                    <a:pt x="1128956" y="2472473"/>
                  </a:lnTo>
                  <a:lnTo>
                    <a:pt x="1135929" y="2474059"/>
                  </a:lnTo>
                  <a:lnTo>
                    <a:pt x="1135929" y="2211044"/>
                  </a:lnTo>
                  <a:lnTo>
                    <a:pt x="1123568" y="2209141"/>
                  </a:lnTo>
                  <a:lnTo>
                    <a:pt x="1111207" y="2206920"/>
                  </a:lnTo>
                  <a:lnTo>
                    <a:pt x="1099479" y="2204699"/>
                  </a:lnTo>
                  <a:lnTo>
                    <a:pt x="1087752" y="2201526"/>
                  </a:lnTo>
                  <a:lnTo>
                    <a:pt x="1076342" y="2198036"/>
                  </a:lnTo>
                  <a:lnTo>
                    <a:pt x="1065248" y="2194546"/>
                  </a:lnTo>
                  <a:lnTo>
                    <a:pt x="1054155" y="2190104"/>
                  </a:lnTo>
                  <a:lnTo>
                    <a:pt x="1043378" y="2185663"/>
                  </a:lnTo>
                  <a:lnTo>
                    <a:pt x="1033236" y="2180904"/>
                  </a:lnTo>
                  <a:lnTo>
                    <a:pt x="1023093" y="2175510"/>
                  </a:lnTo>
                  <a:lnTo>
                    <a:pt x="1012951" y="2170117"/>
                  </a:lnTo>
                  <a:lnTo>
                    <a:pt x="1003759" y="2164089"/>
                  </a:lnTo>
                  <a:lnTo>
                    <a:pt x="994568" y="2157743"/>
                  </a:lnTo>
                  <a:lnTo>
                    <a:pt x="985693" y="2151715"/>
                  </a:lnTo>
                  <a:lnTo>
                    <a:pt x="977452" y="2144735"/>
                  </a:lnTo>
                  <a:lnTo>
                    <a:pt x="969211" y="2137438"/>
                  </a:lnTo>
                  <a:lnTo>
                    <a:pt x="961604" y="2130141"/>
                  </a:lnTo>
                  <a:lnTo>
                    <a:pt x="954631" y="2122527"/>
                  </a:lnTo>
                  <a:lnTo>
                    <a:pt x="947659" y="2114595"/>
                  </a:lnTo>
                  <a:lnTo>
                    <a:pt x="941319" y="2106346"/>
                  </a:lnTo>
                  <a:lnTo>
                    <a:pt x="935297" y="2098097"/>
                  </a:lnTo>
                  <a:lnTo>
                    <a:pt x="929909" y="2089531"/>
                  </a:lnTo>
                  <a:lnTo>
                    <a:pt x="924838" y="2080647"/>
                  </a:lnTo>
                  <a:lnTo>
                    <a:pt x="920084" y="2071764"/>
                  </a:lnTo>
                  <a:lnTo>
                    <a:pt x="915963" y="2062563"/>
                  </a:lnTo>
                  <a:lnTo>
                    <a:pt x="912794" y="2053362"/>
                  </a:lnTo>
                  <a:lnTo>
                    <a:pt x="909307" y="2043844"/>
                  </a:lnTo>
                  <a:lnTo>
                    <a:pt x="907088" y="2034009"/>
                  </a:lnTo>
                  <a:lnTo>
                    <a:pt x="905187" y="2024491"/>
                  </a:lnTo>
                  <a:lnTo>
                    <a:pt x="903285" y="2014021"/>
                  </a:lnTo>
                  <a:lnTo>
                    <a:pt x="902651" y="2004186"/>
                  </a:lnTo>
                  <a:lnTo>
                    <a:pt x="902334" y="1994033"/>
                  </a:lnTo>
                  <a:lnTo>
                    <a:pt x="902651" y="1983563"/>
                  </a:lnTo>
                  <a:lnTo>
                    <a:pt x="903285" y="1973728"/>
                  </a:lnTo>
                  <a:lnTo>
                    <a:pt x="905187" y="1963258"/>
                  </a:lnTo>
                  <a:lnTo>
                    <a:pt x="907088" y="1953740"/>
                  </a:lnTo>
                  <a:lnTo>
                    <a:pt x="909307" y="1943905"/>
                  </a:lnTo>
                  <a:lnTo>
                    <a:pt x="912794" y="1934387"/>
                  </a:lnTo>
                  <a:lnTo>
                    <a:pt x="915963" y="1925186"/>
                  </a:lnTo>
                  <a:lnTo>
                    <a:pt x="920084" y="1915985"/>
                  </a:lnTo>
                  <a:lnTo>
                    <a:pt x="924838" y="1907102"/>
                  </a:lnTo>
                  <a:lnTo>
                    <a:pt x="929909" y="1898218"/>
                  </a:lnTo>
                  <a:lnTo>
                    <a:pt x="935297" y="1889652"/>
                  </a:lnTo>
                  <a:lnTo>
                    <a:pt x="941319" y="1881403"/>
                  </a:lnTo>
                  <a:lnTo>
                    <a:pt x="947659" y="1873154"/>
                  </a:lnTo>
                  <a:lnTo>
                    <a:pt x="954631" y="1865222"/>
                  </a:lnTo>
                  <a:lnTo>
                    <a:pt x="961604" y="1857608"/>
                  </a:lnTo>
                  <a:lnTo>
                    <a:pt x="969211" y="1850311"/>
                  </a:lnTo>
                  <a:lnTo>
                    <a:pt x="977452" y="1843014"/>
                  </a:lnTo>
                  <a:lnTo>
                    <a:pt x="985693" y="1836034"/>
                  </a:lnTo>
                  <a:lnTo>
                    <a:pt x="994568" y="1830006"/>
                  </a:lnTo>
                  <a:lnTo>
                    <a:pt x="1003759" y="1823660"/>
                  </a:lnTo>
                  <a:lnTo>
                    <a:pt x="1012951" y="1817632"/>
                  </a:lnTo>
                  <a:lnTo>
                    <a:pt x="1023093" y="1812239"/>
                  </a:lnTo>
                  <a:lnTo>
                    <a:pt x="1033236" y="1806845"/>
                  </a:lnTo>
                  <a:lnTo>
                    <a:pt x="1043378" y="1802086"/>
                  </a:lnTo>
                  <a:lnTo>
                    <a:pt x="1054155" y="1797644"/>
                  </a:lnTo>
                  <a:lnTo>
                    <a:pt x="1065248" y="1793203"/>
                  </a:lnTo>
                  <a:lnTo>
                    <a:pt x="1076342" y="1789713"/>
                  </a:lnTo>
                  <a:lnTo>
                    <a:pt x="1087752" y="1785906"/>
                  </a:lnTo>
                  <a:lnTo>
                    <a:pt x="1099479" y="1783050"/>
                  </a:lnTo>
                  <a:lnTo>
                    <a:pt x="1111207" y="1780829"/>
                  </a:lnTo>
                  <a:lnTo>
                    <a:pt x="1123568" y="1778608"/>
                  </a:lnTo>
                  <a:lnTo>
                    <a:pt x="1135929" y="1776705"/>
                  </a:lnTo>
                  <a:lnTo>
                    <a:pt x="1135929" y="1741488"/>
                  </a:lnTo>
                  <a:close/>
                  <a:moveTo>
                    <a:pt x="1183323" y="1498000"/>
                  </a:moveTo>
                  <a:lnTo>
                    <a:pt x="1166813" y="1498635"/>
                  </a:lnTo>
                  <a:lnTo>
                    <a:pt x="1150621" y="1498953"/>
                  </a:lnTo>
                  <a:lnTo>
                    <a:pt x="1134111" y="1499588"/>
                  </a:lnTo>
                  <a:lnTo>
                    <a:pt x="1117918" y="1500858"/>
                  </a:lnTo>
                  <a:lnTo>
                    <a:pt x="1101726" y="1502446"/>
                  </a:lnTo>
                  <a:lnTo>
                    <a:pt x="1085533" y="1504351"/>
                  </a:lnTo>
                  <a:lnTo>
                    <a:pt x="1069341" y="1507209"/>
                  </a:lnTo>
                  <a:lnTo>
                    <a:pt x="1053466" y="1509749"/>
                  </a:lnTo>
                  <a:lnTo>
                    <a:pt x="1037273" y="1512925"/>
                  </a:lnTo>
                  <a:lnTo>
                    <a:pt x="1021716" y="1516418"/>
                  </a:lnTo>
                  <a:lnTo>
                    <a:pt x="1005841" y="1520229"/>
                  </a:lnTo>
                  <a:lnTo>
                    <a:pt x="990283" y="1524674"/>
                  </a:lnTo>
                  <a:lnTo>
                    <a:pt x="974726" y="1529120"/>
                  </a:lnTo>
                  <a:lnTo>
                    <a:pt x="959168" y="1534518"/>
                  </a:lnTo>
                  <a:lnTo>
                    <a:pt x="943611" y="1539599"/>
                  </a:lnTo>
                  <a:lnTo>
                    <a:pt x="928688" y="1545633"/>
                  </a:lnTo>
                  <a:lnTo>
                    <a:pt x="913448" y="1551666"/>
                  </a:lnTo>
                  <a:lnTo>
                    <a:pt x="898526" y="1558335"/>
                  </a:lnTo>
                  <a:lnTo>
                    <a:pt x="883603" y="1565003"/>
                  </a:lnTo>
                  <a:lnTo>
                    <a:pt x="869316" y="1572307"/>
                  </a:lnTo>
                  <a:lnTo>
                    <a:pt x="854711" y="1579928"/>
                  </a:lnTo>
                  <a:lnTo>
                    <a:pt x="840106" y="1587867"/>
                  </a:lnTo>
                  <a:lnTo>
                    <a:pt x="826453" y="1596123"/>
                  </a:lnTo>
                  <a:lnTo>
                    <a:pt x="812166" y="1604697"/>
                  </a:lnTo>
                  <a:lnTo>
                    <a:pt x="798513" y="1613906"/>
                  </a:lnTo>
                  <a:lnTo>
                    <a:pt x="785178" y="1623115"/>
                  </a:lnTo>
                  <a:lnTo>
                    <a:pt x="771526" y="1632642"/>
                  </a:lnTo>
                  <a:lnTo>
                    <a:pt x="758191" y="1643121"/>
                  </a:lnTo>
                  <a:lnTo>
                    <a:pt x="745491" y="1653600"/>
                  </a:lnTo>
                  <a:lnTo>
                    <a:pt x="732791" y="1664079"/>
                  </a:lnTo>
                  <a:lnTo>
                    <a:pt x="720408" y="1675193"/>
                  </a:lnTo>
                  <a:lnTo>
                    <a:pt x="708343" y="1686625"/>
                  </a:lnTo>
                  <a:lnTo>
                    <a:pt x="695961" y="1698375"/>
                  </a:lnTo>
                  <a:lnTo>
                    <a:pt x="684531" y="1710442"/>
                  </a:lnTo>
                  <a:lnTo>
                    <a:pt x="672783" y="1723144"/>
                  </a:lnTo>
                  <a:lnTo>
                    <a:pt x="661671" y="1735528"/>
                  </a:lnTo>
                  <a:lnTo>
                    <a:pt x="650876" y="1748865"/>
                  </a:lnTo>
                  <a:lnTo>
                    <a:pt x="640398" y="1762520"/>
                  </a:lnTo>
                  <a:lnTo>
                    <a:pt x="629921" y="1776175"/>
                  </a:lnTo>
                  <a:lnTo>
                    <a:pt x="620078" y="1790464"/>
                  </a:lnTo>
                  <a:lnTo>
                    <a:pt x="610236" y="1804754"/>
                  </a:lnTo>
                  <a:lnTo>
                    <a:pt x="601028" y="1819361"/>
                  </a:lnTo>
                  <a:lnTo>
                    <a:pt x="592138" y="1834286"/>
                  </a:lnTo>
                  <a:lnTo>
                    <a:pt x="583566" y="1849529"/>
                  </a:lnTo>
                  <a:lnTo>
                    <a:pt x="575311" y="1864771"/>
                  </a:lnTo>
                  <a:lnTo>
                    <a:pt x="567373" y="1880014"/>
                  </a:lnTo>
                  <a:lnTo>
                    <a:pt x="560071" y="1895574"/>
                  </a:lnTo>
                  <a:lnTo>
                    <a:pt x="553086" y="1911134"/>
                  </a:lnTo>
                  <a:lnTo>
                    <a:pt x="546736" y="1927011"/>
                  </a:lnTo>
                  <a:lnTo>
                    <a:pt x="541021" y="1942889"/>
                  </a:lnTo>
                  <a:lnTo>
                    <a:pt x="535306" y="1958766"/>
                  </a:lnTo>
                  <a:lnTo>
                    <a:pt x="529908" y="1974644"/>
                  </a:lnTo>
                  <a:lnTo>
                    <a:pt x="525146" y="1990521"/>
                  </a:lnTo>
                  <a:lnTo>
                    <a:pt x="520701" y="2006716"/>
                  </a:lnTo>
                  <a:lnTo>
                    <a:pt x="516891" y="2022912"/>
                  </a:lnTo>
                  <a:lnTo>
                    <a:pt x="513398" y="2039107"/>
                  </a:lnTo>
                  <a:lnTo>
                    <a:pt x="510223" y="2055302"/>
                  </a:lnTo>
                  <a:lnTo>
                    <a:pt x="507683" y="2071497"/>
                  </a:lnTo>
                  <a:lnTo>
                    <a:pt x="505461" y="2088009"/>
                  </a:lnTo>
                  <a:lnTo>
                    <a:pt x="503238" y="2104205"/>
                  </a:lnTo>
                  <a:lnTo>
                    <a:pt x="501651" y="2120717"/>
                  </a:lnTo>
                  <a:lnTo>
                    <a:pt x="500698" y="2136912"/>
                  </a:lnTo>
                  <a:lnTo>
                    <a:pt x="500063" y="2153425"/>
                  </a:lnTo>
                  <a:lnTo>
                    <a:pt x="499746" y="2169938"/>
                  </a:lnTo>
                  <a:lnTo>
                    <a:pt x="499746" y="2185815"/>
                  </a:lnTo>
                  <a:lnTo>
                    <a:pt x="500063" y="2202328"/>
                  </a:lnTo>
                  <a:lnTo>
                    <a:pt x="501016" y="2218523"/>
                  </a:lnTo>
                  <a:lnTo>
                    <a:pt x="502286" y="2234718"/>
                  </a:lnTo>
                  <a:lnTo>
                    <a:pt x="503556" y="2250913"/>
                  </a:lnTo>
                  <a:lnTo>
                    <a:pt x="506096" y="2267108"/>
                  </a:lnTo>
                  <a:lnTo>
                    <a:pt x="508318" y="2283303"/>
                  </a:lnTo>
                  <a:lnTo>
                    <a:pt x="510858" y="2299181"/>
                  </a:lnTo>
                  <a:lnTo>
                    <a:pt x="514351" y="2315376"/>
                  </a:lnTo>
                  <a:lnTo>
                    <a:pt x="517843" y="2331253"/>
                  </a:lnTo>
                  <a:lnTo>
                    <a:pt x="521336" y="2346813"/>
                  </a:lnTo>
                  <a:lnTo>
                    <a:pt x="525781" y="2362373"/>
                  </a:lnTo>
                  <a:lnTo>
                    <a:pt x="530861" y="2377933"/>
                  </a:lnTo>
                  <a:lnTo>
                    <a:pt x="535623" y="2393493"/>
                  </a:lnTo>
                  <a:lnTo>
                    <a:pt x="541021" y="2409053"/>
                  </a:lnTo>
                  <a:lnTo>
                    <a:pt x="546736" y="2424296"/>
                  </a:lnTo>
                  <a:lnTo>
                    <a:pt x="552768" y="2439221"/>
                  </a:lnTo>
                  <a:lnTo>
                    <a:pt x="559436" y="2454146"/>
                  </a:lnTo>
                  <a:lnTo>
                    <a:pt x="566421" y="2469071"/>
                  </a:lnTo>
                  <a:lnTo>
                    <a:pt x="573723" y="2483678"/>
                  </a:lnTo>
                  <a:lnTo>
                    <a:pt x="581343" y="2497968"/>
                  </a:lnTo>
                  <a:lnTo>
                    <a:pt x="588963" y="2512257"/>
                  </a:lnTo>
                  <a:lnTo>
                    <a:pt x="597218" y="2526547"/>
                  </a:lnTo>
                  <a:lnTo>
                    <a:pt x="605791" y="2540519"/>
                  </a:lnTo>
                  <a:lnTo>
                    <a:pt x="615316" y="2554174"/>
                  </a:lnTo>
                  <a:lnTo>
                    <a:pt x="624523" y="2567511"/>
                  </a:lnTo>
                  <a:lnTo>
                    <a:pt x="634366" y="2581166"/>
                  </a:lnTo>
                  <a:lnTo>
                    <a:pt x="644208" y="2594503"/>
                  </a:lnTo>
                  <a:lnTo>
                    <a:pt x="654686" y="2607205"/>
                  </a:lnTo>
                  <a:lnTo>
                    <a:pt x="665163" y="2619907"/>
                  </a:lnTo>
                  <a:lnTo>
                    <a:pt x="676593" y="2632292"/>
                  </a:lnTo>
                  <a:lnTo>
                    <a:pt x="688023" y="2644676"/>
                  </a:lnTo>
                  <a:lnTo>
                    <a:pt x="699771" y="2656426"/>
                  </a:lnTo>
                  <a:lnTo>
                    <a:pt x="711836" y="2668175"/>
                  </a:lnTo>
                  <a:lnTo>
                    <a:pt x="724218" y="2679924"/>
                  </a:lnTo>
                  <a:lnTo>
                    <a:pt x="737236" y="2691039"/>
                  </a:lnTo>
                  <a:lnTo>
                    <a:pt x="749936" y="2701835"/>
                  </a:lnTo>
                  <a:lnTo>
                    <a:pt x="763588" y="2712632"/>
                  </a:lnTo>
                  <a:lnTo>
                    <a:pt x="777558" y="2722794"/>
                  </a:lnTo>
                  <a:lnTo>
                    <a:pt x="791528" y="2732638"/>
                  </a:lnTo>
                  <a:lnTo>
                    <a:pt x="805816" y="2742482"/>
                  </a:lnTo>
                  <a:lnTo>
                    <a:pt x="820738" y="2751691"/>
                  </a:lnTo>
                  <a:lnTo>
                    <a:pt x="835661" y="2760582"/>
                  </a:lnTo>
                  <a:lnTo>
                    <a:pt x="850583" y="2769156"/>
                  </a:lnTo>
                  <a:lnTo>
                    <a:pt x="866141" y="2777412"/>
                  </a:lnTo>
                  <a:lnTo>
                    <a:pt x="881381" y="2785351"/>
                  </a:lnTo>
                  <a:lnTo>
                    <a:pt x="896938" y="2792655"/>
                  </a:lnTo>
                  <a:lnTo>
                    <a:pt x="912496" y="2799641"/>
                  </a:lnTo>
                  <a:lnTo>
                    <a:pt x="928371" y="2805992"/>
                  </a:lnTo>
                  <a:lnTo>
                    <a:pt x="943928" y="2811708"/>
                  </a:lnTo>
                  <a:lnTo>
                    <a:pt x="959803" y="2817424"/>
                  </a:lnTo>
                  <a:lnTo>
                    <a:pt x="975678" y="2822505"/>
                  </a:lnTo>
                  <a:lnTo>
                    <a:pt x="991871" y="2827585"/>
                  </a:lnTo>
                  <a:lnTo>
                    <a:pt x="1008063" y="2832031"/>
                  </a:lnTo>
                  <a:lnTo>
                    <a:pt x="1024256" y="2835842"/>
                  </a:lnTo>
                  <a:lnTo>
                    <a:pt x="1040448" y="2839335"/>
                  </a:lnTo>
                  <a:lnTo>
                    <a:pt x="1056641" y="2842510"/>
                  </a:lnTo>
                  <a:lnTo>
                    <a:pt x="1073151" y="2845051"/>
                  </a:lnTo>
                  <a:lnTo>
                    <a:pt x="1089343" y="2847591"/>
                  </a:lnTo>
                  <a:lnTo>
                    <a:pt x="1105853" y="2849496"/>
                  </a:lnTo>
                  <a:lnTo>
                    <a:pt x="1121728" y="2851084"/>
                  </a:lnTo>
                  <a:lnTo>
                    <a:pt x="1138238" y="2852037"/>
                  </a:lnTo>
                  <a:lnTo>
                    <a:pt x="1154431" y="2852989"/>
                  </a:lnTo>
                  <a:lnTo>
                    <a:pt x="1170941" y="2853307"/>
                  </a:lnTo>
                  <a:lnTo>
                    <a:pt x="1187133" y="2852989"/>
                  </a:lnTo>
                  <a:lnTo>
                    <a:pt x="1203643" y="2852672"/>
                  </a:lnTo>
                  <a:lnTo>
                    <a:pt x="1219836" y="2851719"/>
                  </a:lnTo>
                  <a:lnTo>
                    <a:pt x="1236346" y="2850767"/>
                  </a:lnTo>
                  <a:lnTo>
                    <a:pt x="1252538" y="2849179"/>
                  </a:lnTo>
                  <a:lnTo>
                    <a:pt x="1268731" y="2846956"/>
                  </a:lnTo>
                  <a:lnTo>
                    <a:pt x="1284606" y="2844416"/>
                  </a:lnTo>
                  <a:lnTo>
                    <a:pt x="1300799" y="2841875"/>
                  </a:lnTo>
                  <a:lnTo>
                    <a:pt x="1316356" y="2838382"/>
                  </a:lnTo>
                  <a:lnTo>
                    <a:pt x="1332231" y="2835207"/>
                  </a:lnTo>
                  <a:lnTo>
                    <a:pt x="1348106" y="2831396"/>
                  </a:lnTo>
                  <a:lnTo>
                    <a:pt x="1363981" y="2826950"/>
                  </a:lnTo>
                  <a:lnTo>
                    <a:pt x="1379539" y="2822187"/>
                  </a:lnTo>
                  <a:lnTo>
                    <a:pt x="1395096" y="2817106"/>
                  </a:lnTo>
                  <a:lnTo>
                    <a:pt x="1410336" y="2811708"/>
                  </a:lnTo>
                  <a:lnTo>
                    <a:pt x="1425259" y="2805992"/>
                  </a:lnTo>
                  <a:lnTo>
                    <a:pt x="1440499" y="2799958"/>
                  </a:lnTo>
                  <a:lnTo>
                    <a:pt x="1455421" y="2793290"/>
                  </a:lnTo>
                  <a:lnTo>
                    <a:pt x="1470344" y="2786304"/>
                  </a:lnTo>
                  <a:lnTo>
                    <a:pt x="1484949" y="2779000"/>
                  </a:lnTo>
                  <a:lnTo>
                    <a:pt x="1499554" y="2771379"/>
                  </a:lnTo>
                  <a:lnTo>
                    <a:pt x="1513841" y="2763758"/>
                  </a:lnTo>
                  <a:lnTo>
                    <a:pt x="1527811" y="2755501"/>
                  </a:lnTo>
                  <a:lnTo>
                    <a:pt x="1541781" y="2746927"/>
                  </a:lnTo>
                  <a:lnTo>
                    <a:pt x="1555751" y="2738036"/>
                  </a:lnTo>
                  <a:lnTo>
                    <a:pt x="1569086" y="2728192"/>
                  </a:lnTo>
                  <a:lnTo>
                    <a:pt x="1582421" y="2718665"/>
                  </a:lnTo>
                  <a:lnTo>
                    <a:pt x="1595439" y="2708504"/>
                  </a:lnTo>
                  <a:lnTo>
                    <a:pt x="1608456" y="2698342"/>
                  </a:lnTo>
                  <a:lnTo>
                    <a:pt x="1621156" y="2687545"/>
                  </a:lnTo>
                  <a:lnTo>
                    <a:pt x="1633856" y="2676431"/>
                  </a:lnTo>
                  <a:lnTo>
                    <a:pt x="1645921" y="2664999"/>
                  </a:lnTo>
                  <a:lnTo>
                    <a:pt x="1657986" y="2653250"/>
                  </a:lnTo>
                  <a:lnTo>
                    <a:pt x="1669416" y="2640866"/>
                  </a:lnTo>
                  <a:lnTo>
                    <a:pt x="1681164" y="2628799"/>
                  </a:lnTo>
                  <a:lnTo>
                    <a:pt x="1692276" y="2615779"/>
                  </a:lnTo>
                  <a:lnTo>
                    <a:pt x="1703071" y="2602759"/>
                  </a:lnTo>
                  <a:lnTo>
                    <a:pt x="1713549" y="2589422"/>
                  </a:lnTo>
                  <a:lnTo>
                    <a:pt x="1724026" y="2575450"/>
                  </a:lnTo>
                  <a:lnTo>
                    <a:pt x="1734186" y="2561478"/>
                  </a:lnTo>
                  <a:lnTo>
                    <a:pt x="1743711" y="2546870"/>
                  </a:lnTo>
                  <a:lnTo>
                    <a:pt x="1753236" y="2532263"/>
                  </a:lnTo>
                  <a:lnTo>
                    <a:pt x="1762126" y="2517338"/>
                  </a:lnTo>
                  <a:lnTo>
                    <a:pt x="1770699" y="2502096"/>
                  </a:lnTo>
                  <a:lnTo>
                    <a:pt x="1778954" y="2486853"/>
                  </a:lnTo>
                  <a:lnTo>
                    <a:pt x="1786574" y="2471611"/>
                  </a:lnTo>
                  <a:lnTo>
                    <a:pt x="1793876" y="2456051"/>
                  </a:lnTo>
                  <a:lnTo>
                    <a:pt x="1800861" y="2440173"/>
                  </a:lnTo>
                  <a:lnTo>
                    <a:pt x="1807211" y="2424931"/>
                  </a:lnTo>
                  <a:lnTo>
                    <a:pt x="1813244" y="2409053"/>
                  </a:lnTo>
                  <a:lnTo>
                    <a:pt x="1818959" y="2393176"/>
                  </a:lnTo>
                  <a:lnTo>
                    <a:pt x="1824039" y="2376981"/>
                  </a:lnTo>
                  <a:lnTo>
                    <a:pt x="1828801" y="2361103"/>
                  </a:lnTo>
                  <a:lnTo>
                    <a:pt x="1833246" y="2344908"/>
                  </a:lnTo>
                  <a:lnTo>
                    <a:pt x="1837056" y="2328713"/>
                  </a:lnTo>
                  <a:lnTo>
                    <a:pt x="1840549" y="2312518"/>
                  </a:lnTo>
                  <a:lnTo>
                    <a:pt x="1844041" y="2296005"/>
                  </a:lnTo>
                  <a:lnTo>
                    <a:pt x="1846581" y="2280128"/>
                  </a:lnTo>
                  <a:lnTo>
                    <a:pt x="1848804" y="2263615"/>
                  </a:lnTo>
                  <a:lnTo>
                    <a:pt x="1851026" y="2247420"/>
                  </a:lnTo>
                  <a:lnTo>
                    <a:pt x="1852614" y="2230907"/>
                  </a:lnTo>
                  <a:lnTo>
                    <a:pt x="1853566" y="2214712"/>
                  </a:lnTo>
                  <a:lnTo>
                    <a:pt x="1854201" y="2198200"/>
                  </a:lnTo>
                  <a:lnTo>
                    <a:pt x="1854519" y="2182005"/>
                  </a:lnTo>
                  <a:lnTo>
                    <a:pt x="1854519" y="2165492"/>
                  </a:lnTo>
                  <a:lnTo>
                    <a:pt x="1853884" y="2149297"/>
                  </a:lnTo>
                  <a:lnTo>
                    <a:pt x="1853249" y="2132784"/>
                  </a:lnTo>
                  <a:lnTo>
                    <a:pt x="1851979" y="2116589"/>
                  </a:lnTo>
                  <a:lnTo>
                    <a:pt x="1850391" y="2100394"/>
                  </a:lnTo>
                  <a:lnTo>
                    <a:pt x="1848169" y="2084516"/>
                  </a:lnTo>
                  <a:lnTo>
                    <a:pt x="1845946" y="2068321"/>
                  </a:lnTo>
                  <a:lnTo>
                    <a:pt x="1843089" y="2052444"/>
                  </a:lnTo>
                  <a:lnTo>
                    <a:pt x="1839914" y="2036249"/>
                  </a:lnTo>
                  <a:lnTo>
                    <a:pt x="1836421" y="2020371"/>
                  </a:lnTo>
                  <a:lnTo>
                    <a:pt x="1832294" y="2004494"/>
                  </a:lnTo>
                  <a:lnTo>
                    <a:pt x="1828166" y="1988934"/>
                  </a:lnTo>
                  <a:lnTo>
                    <a:pt x="1823404" y="1973374"/>
                  </a:lnTo>
                  <a:lnTo>
                    <a:pt x="1818641" y="1958131"/>
                  </a:lnTo>
                  <a:lnTo>
                    <a:pt x="1812926" y="1942571"/>
                  </a:lnTo>
                  <a:lnTo>
                    <a:pt x="1807211" y="1927329"/>
                  </a:lnTo>
                  <a:lnTo>
                    <a:pt x="1801179" y="1912086"/>
                  </a:lnTo>
                  <a:lnTo>
                    <a:pt x="1794829" y="1897161"/>
                  </a:lnTo>
                  <a:lnTo>
                    <a:pt x="1787844" y="1882554"/>
                  </a:lnTo>
                  <a:lnTo>
                    <a:pt x="1780541" y="1867947"/>
                  </a:lnTo>
                  <a:lnTo>
                    <a:pt x="1772921" y="1853339"/>
                  </a:lnTo>
                  <a:lnTo>
                    <a:pt x="1764984" y="1839050"/>
                  </a:lnTo>
                  <a:lnTo>
                    <a:pt x="1757046" y="1825077"/>
                  </a:lnTo>
                  <a:lnTo>
                    <a:pt x="1747839" y="1810788"/>
                  </a:lnTo>
                  <a:lnTo>
                    <a:pt x="1738949" y="1797450"/>
                  </a:lnTo>
                  <a:lnTo>
                    <a:pt x="1729741" y="1783478"/>
                  </a:lnTo>
                  <a:lnTo>
                    <a:pt x="1719899" y="1770459"/>
                  </a:lnTo>
                  <a:lnTo>
                    <a:pt x="1710056" y="1757121"/>
                  </a:lnTo>
                  <a:lnTo>
                    <a:pt x="1699579" y="1744102"/>
                  </a:lnTo>
                  <a:lnTo>
                    <a:pt x="1688466" y="1731400"/>
                  </a:lnTo>
                  <a:lnTo>
                    <a:pt x="1677671" y="1719333"/>
                  </a:lnTo>
                  <a:lnTo>
                    <a:pt x="1666241" y="1706948"/>
                  </a:lnTo>
                  <a:lnTo>
                    <a:pt x="1654176" y="1694882"/>
                  </a:lnTo>
                  <a:lnTo>
                    <a:pt x="1642429" y="1683132"/>
                  </a:lnTo>
                  <a:lnTo>
                    <a:pt x="1629729" y="1671700"/>
                  </a:lnTo>
                  <a:lnTo>
                    <a:pt x="1617029" y="1660586"/>
                  </a:lnTo>
                  <a:lnTo>
                    <a:pt x="1603694" y="1649472"/>
                  </a:lnTo>
                  <a:lnTo>
                    <a:pt x="1590676" y="1638993"/>
                  </a:lnTo>
                  <a:lnTo>
                    <a:pt x="1576706" y="1628831"/>
                  </a:lnTo>
                  <a:lnTo>
                    <a:pt x="1562736" y="1618987"/>
                  </a:lnTo>
                  <a:lnTo>
                    <a:pt x="1548131" y="1609143"/>
                  </a:lnTo>
                  <a:lnTo>
                    <a:pt x="1533526" y="1599616"/>
                  </a:lnTo>
                  <a:lnTo>
                    <a:pt x="1518286" y="1590407"/>
                  </a:lnTo>
                  <a:lnTo>
                    <a:pt x="1503364" y="1581833"/>
                  </a:lnTo>
                  <a:lnTo>
                    <a:pt x="1488124" y="1573895"/>
                  </a:lnTo>
                  <a:lnTo>
                    <a:pt x="1472884" y="1565956"/>
                  </a:lnTo>
                  <a:lnTo>
                    <a:pt x="1457326" y="1558970"/>
                  </a:lnTo>
                  <a:lnTo>
                    <a:pt x="1441451" y="1551984"/>
                  </a:lnTo>
                  <a:lnTo>
                    <a:pt x="1425894" y="1545633"/>
                  </a:lnTo>
                  <a:lnTo>
                    <a:pt x="1410336" y="1539282"/>
                  </a:lnTo>
                  <a:lnTo>
                    <a:pt x="1394461" y="1533883"/>
                  </a:lnTo>
                  <a:lnTo>
                    <a:pt x="1378269" y="1528802"/>
                  </a:lnTo>
                  <a:lnTo>
                    <a:pt x="1362393" y="1523722"/>
                  </a:lnTo>
                  <a:lnTo>
                    <a:pt x="1346201" y="1519593"/>
                  </a:lnTo>
                  <a:lnTo>
                    <a:pt x="1330008" y="1515783"/>
                  </a:lnTo>
                  <a:lnTo>
                    <a:pt x="1313816" y="1511972"/>
                  </a:lnTo>
                  <a:lnTo>
                    <a:pt x="1297306" y="1509114"/>
                  </a:lnTo>
                  <a:lnTo>
                    <a:pt x="1281114" y="1505939"/>
                  </a:lnTo>
                  <a:lnTo>
                    <a:pt x="1264604" y="1503716"/>
                  </a:lnTo>
                  <a:lnTo>
                    <a:pt x="1248411" y="1502128"/>
                  </a:lnTo>
                  <a:lnTo>
                    <a:pt x="1231901" y="1500540"/>
                  </a:lnTo>
                  <a:lnTo>
                    <a:pt x="1216026" y="1499588"/>
                  </a:lnTo>
                  <a:lnTo>
                    <a:pt x="1199516" y="1498635"/>
                  </a:lnTo>
                  <a:lnTo>
                    <a:pt x="1183323" y="1498000"/>
                  </a:lnTo>
                  <a:close/>
                  <a:moveTo>
                    <a:pt x="3448610" y="1292740"/>
                  </a:moveTo>
                  <a:lnTo>
                    <a:pt x="3453374" y="1316233"/>
                  </a:lnTo>
                  <a:lnTo>
                    <a:pt x="3457184" y="1339726"/>
                  </a:lnTo>
                  <a:lnTo>
                    <a:pt x="3461313" y="1363536"/>
                  </a:lnTo>
                  <a:lnTo>
                    <a:pt x="3464806" y="1387029"/>
                  </a:lnTo>
                  <a:lnTo>
                    <a:pt x="3468617" y="1410521"/>
                  </a:lnTo>
                  <a:lnTo>
                    <a:pt x="3471475" y="1434332"/>
                  </a:lnTo>
                  <a:lnTo>
                    <a:pt x="3474333" y="1458142"/>
                  </a:lnTo>
                  <a:lnTo>
                    <a:pt x="3477191" y="1482270"/>
                  </a:lnTo>
                  <a:lnTo>
                    <a:pt x="3479414" y="1505763"/>
                  </a:lnTo>
                  <a:lnTo>
                    <a:pt x="3481637" y="1529573"/>
                  </a:lnTo>
                  <a:lnTo>
                    <a:pt x="3483542" y="1553383"/>
                  </a:lnTo>
                  <a:lnTo>
                    <a:pt x="3485130" y="1577511"/>
                  </a:lnTo>
                  <a:lnTo>
                    <a:pt x="3486400" y="1601321"/>
                  </a:lnTo>
                  <a:lnTo>
                    <a:pt x="3487353" y="1625449"/>
                  </a:lnTo>
                  <a:lnTo>
                    <a:pt x="3487988" y="1648942"/>
                  </a:lnTo>
                  <a:lnTo>
                    <a:pt x="3488623" y="1672752"/>
                  </a:lnTo>
                  <a:lnTo>
                    <a:pt x="3760136" y="1672752"/>
                  </a:lnTo>
                  <a:lnTo>
                    <a:pt x="3758549" y="1661641"/>
                  </a:lnTo>
                  <a:lnTo>
                    <a:pt x="3756643" y="1649894"/>
                  </a:lnTo>
                  <a:lnTo>
                    <a:pt x="3754420" y="1638465"/>
                  </a:lnTo>
                  <a:lnTo>
                    <a:pt x="3751245" y="1627354"/>
                  </a:lnTo>
                  <a:lnTo>
                    <a:pt x="3748069" y="1615925"/>
                  </a:lnTo>
                  <a:lnTo>
                    <a:pt x="3744258" y="1604813"/>
                  </a:lnTo>
                  <a:lnTo>
                    <a:pt x="3740448" y="1594019"/>
                  </a:lnTo>
                  <a:lnTo>
                    <a:pt x="3736002" y="1583225"/>
                  </a:lnTo>
                  <a:lnTo>
                    <a:pt x="3731238" y="1572114"/>
                  </a:lnTo>
                  <a:lnTo>
                    <a:pt x="3726158" y="1561320"/>
                  </a:lnTo>
                  <a:lnTo>
                    <a:pt x="3721076" y="1550843"/>
                  </a:lnTo>
                  <a:lnTo>
                    <a:pt x="3715043" y="1540049"/>
                  </a:lnTo>
                  <a:lnTo>
                    <a:pt x="3709009" y="1529890"/>
                  </a:lnTo>
                  <a:lnTo>
                    <a:pt x="3702658" y="1519731"/>
                  </a:lnTo>
                  <a:lnTo>
                    <a:pt x="3696307" y="1509890"/>
                  </a:lnTo>
                  <a:lnTo>
                    <a:pt x="3689321" y="1500048"/>
                  </a:lnTo>
                  <a:lnTo>
                    <a:pt x="3680746" y="1488302"/>
                  </a:lnTo>
                  <a:lnTo>
                    <a:pt x="3671855" y="1476873"/>
                  </a:lnTo>
                  <a:lnTo>
                    <a:pt x="3662646" y="1465761"/>
                  </a:lnTo>
                  <a:lnTo>
                    <a:pt x="3653119" y="1454650"/>
                  </a:lnTo>
                  <a:lnTo>
                    <a:pt x="3642957" y="1443856"/>
                  </a:lnTo>
                  <a:lnTo>
                    <a:pt x="3632795" y="1433379"/>
                  </a:lnTo>
                  <a:lnTo>
                    <a:pt x="3622633" y="1423220"/>
                  </a:lnTo>
                  <a:lnTo>
                    <a:pt x="3612154" y="1412744"/>
                  </a:lnTo>
                  <a:lnTo>
                    <a:pt x="3601039" y="1402902"/>
                  </a:lnTo>
                  <a:lnTo>
                    <a:pt x="3590242" y="1393061"/>
                  </a:lnTo>
                  <a:lnTo>
                    <a:pt x="3578810" y="1383536"/>
                  </a:lnTo>
                  <a:lnTo>
                    <a:pt x="3567378" y="1374330"/>
                  </a:lnTo>
                  <a:lnTo>
                    <a:pt x="3555946" y="1365123"/>
                  </a:lnTo>
                  <a:lnTo>
                    <a:pt x="3544196" y="1356234"/>
                  </a:lnTo>
                  <a:lnTo>
                    <a:pt x="3532128" y="1347345"/>
                  </a:lnTo>
                  <a:lnTo>
                    <a:pt x="3520061" y="1338456"/>
                  </a:lnTo>
                  <a:lnTo>
                    <a:pt x="3502596" y="1326392"/>
                  </a:lnTo>
                  <a:lnTo>
                    <a:pt x="3484812" y="1314963"/>
                  </a:lnTo>
                  <a:lnTo>
                    <a:pt x="3467029" y="1303851"/>
                  </a:lnTo>
                  <a:lnTo>
                    <a:pt x="3448610" y="1292740"/>
                  </a:lnTo>
                  <a:close/>
                  <a:moveTo>
                    <a:pt x="1163321" y="1279525"/>
                  </a:moveTo>
                  <a:lnTo>
                    <a:pt x="1184911" y="1279525"/>
                  </a:lnTo>
                  <a:lnTo>
                    <a:pt x="1206501" y="1279843"/>
                  </a:lnTo>
                  <a:lnTo>
                    <a:pt x="1228408" y="1280795"/>
                  </a:lnTo>
                  <a:lnTo>
                    <a:pt x="1249998" y="1282383"/>
                  </a:lnTo>
                  <a:lnTo>
                    <a:pt x="1271589" y="1284288"/>
                  </a:lnTo>
                  <a:lnTo>
                    <a:pt x="1293179" y="1287146"/>
                  </a:lnTo>
                  <a:lnTo>
                    <a:pt x="1314769" y="1290004"/>
                  </a:lnTo>
                  <a:lnTo>
                    <a:pt x="1336358" y="1293497"/>
                  </a:lnTo>
                  <a:lnTo>
                    <a:pt x="1357631" y="1297625"/>
                  </a:lnTo>
                  <a:lnTo>
                    <a:pt x="1379221" y="1302389"/>
                  </a:lnTo>
                  <a:lnTo>
                    <a:pt x="1400494" y="1307787"/>
                  </a:lnTo>
                  <a:lnTo>
                    <a:pt x="1422084" y="1313503"/>
                  </a:lnTo>
                  <a:lnTo>
                    <a:pt x="1443039" y="1319536"/>
                  </a:lnTo>
                  <a:lnTo>
                    <a:pt x="1464311" y="1326523"/>
                  </a:lnTo>
                  <a:lnTo>
                    <a:pt x="1485266" y="1334144"/>
                  </a:lnTo>
                  <a:lnTo>
                    <a:pt x="1506221" y="1342083"/>
                  </a:lnTo>
                  <a:lnTo>
                    <a:pt x="1526859" y="1350656"/>
                  </a:lnTo>
                  <a:lnTo>
                    <a:pt x="1547814" y="1359548"/>
                  </a:lnTo>
                  <a:lnTo>
                    <a:pt x="1568134" y="1369392"/>
                  </a:lnTo>
                  <a:lnTo>
                    <a:pt x="1588454" y="1379871"/>
                  </a:lnTo>
                  <a:lnTo>
                    <a:pt x="1608456" y="1390350"/>
                  </a:lnTo>
                  <a:lnTo>
                    <a:pt x="1628459" y="1401782"/>
                  </a:lnTo>
                  <a:lnTo>
                    <a:pt x="1648461" y="1413849"/>
                  </a:lnTo>
                  <a:lnTo>
                    <a:pt x="1667829" y="1426234"/>
                  </a:lnTo>
                  <a:lnTo>
                    <a:pt x="1686879" y="1438618"/>
                  </a:lnTo>
                  <a:lnTo>
                    <a:pt x="1705611" y="1451955"/>
                  </a:lnTo>
                  <a:lnTo>
                    <a:pt x="1724026" y="1465927"/>
                  </a:lnTo>
                  <a:lnTo>
                    <a:pt x="1741806" y="1479582"/>
                  </a:lnTo>
                  <a:lnTo>
                    <a:pt x="1759269" y="1494189"/>
                  </a:lnTo>
                  <a:lnTo>
                    <a:pt x="1776096" y="1509114"/>
                  </a:lnTo>
                  <a:lnTo>
                    <a:pt x="1792606" y="1524357"/>
                  </a:lnTo>
                  <a:lnTo>
                    <a:pt x="1808481" y="1539599"/>
                  </a:lnTo>
                  <a:lnTo>
                    <a:pt x="1824039" y="1555159"/>
                  </a:lnTo>
                  <a:lnTo>
                    <a:pt x="1838961" y="1571354"/>
                  </a:lnTo>
                  <a:lnTo>
                    <a:pt x="1853884" y="1587867"/>
                  </a:lnTo>
                  <a:lnTo>
                    <a:pt x="1868171" y="1604697"/>
                  </a:lnTo>
                  <a:lnTo>
                    <a:pt x="1881824" y="1621845"/>
                  </a:lnTo>
                  <a:lnTo>
                    <a:pt x="1895159" y="1639310"/>
                  </a:lnTo>
                  <a:lnTo>
                    <a:pt x="1907859" y="1656775"/>
                  </a:lnTo>
                  <a:lnTo>
                    <a:pt x="1920559" y="1674876"/>
                  </a:lnTo>
                  <a:lnTo>
                    <a:pt x="1932306" y="1692976"/>
                  </a:lnTo>
                  <a:lnTo>
                    <a:pt x="1944054" y="1711712"/>
                  </a:lnTo>
                  <a:lnTo>
                    <a:pt x="1954849" y="1730130"/>
                  </a:lnTo>
                  <a:lnTo>
                    <a:pt x="1965326" y="1749183"/>
                  </a:lnTo>
                  <a:lnTo>
                    <a:pt x="1975169" y="1768236"/>
                  </a:lnTo>
                  <a:lnTo>
                    <a:pt x="1984694" y="1787924"/>
                  </a:lnTo>
                  <a:lnTo>
                    <a:pt x="1994219" y="1807295"/>
                  </a:lnTo>
                  <a:lnTo>
                    <a:pt x="2002791" y="1826983"/>
                  </a:lnTo>
                  <a:lnTo>
                    <a:pt x="2011046" y="1846988"/>
                  </a:lnTo>
                  <a:lnTo>
                    <a:pt x="2018349" y="1866994"/>
                  </a:lnTo>
                  <a:lnTo>
                    <a:pt x="2025334" y="1887317"/>
                  </a:lnTo>
                  <a:lnTo>
                    <a:pt x="2032319" y="1907958"/>
                  </a:lnTo>
                  <a:lnTo>
                    <a:pt x="2038351" y="1928281"/>
                  </a:lnTo>
                  <a:lnTo>
                    <a:pt x="2044066" y="1949240"/>
                  </a:lnTo>
                  <a:lnTo>
                    <a:pt x="2049146" y="1970198"/>
                  </a:lnTo>
                  <a:lnTo>
                    <a:pt x="2054226" y="1991156"/>
                  </a:lnTo>
                  <a:lnTo>
                    <a:pt x="2058036" y="2012115"/>
                  </a:lnTo>
                  <a:lnTo>
                    <a:pt x="2061846" y="2033391"/>
                  </a:lnTo>
                  <a:lnTo>
                    <a:pt x="2065021" y="2054667"/>
                  </a:lnTo>
                  <a:lnTo>
                    <a:pt x="2067561" y="2076260"/>
                  </a:lnTo>
                  <a:lnTo>
                    <a:pt x="2070101" y="2097536"/>
                  </a:lnTo>
                  <a:lnTo>
                    <a:pt x="2071689" y="2119130"/>
                  </a:lnTo>
                  <a:lnTo>
                    <a:pt x="2072641" y="2140405"/>
                  </a:lnTo>
                  <a:lnTo>
                    <a:pt x="2073276" y="2161999"/>
                  </a:lnTo>
                  <a:lnTo>
                    <a:pt x="2073276" y="2183592"/>
                  </a:lnTo>
                  <a:lnTo>
                    <a:pt x="2072959" y="2205503"/>
                  </a:lnTo>
                  <a:lnTo>
                    <a:pt x="2072006" y="2226779"/>
                  </a:lnTo>
                  <a:lnTo>
                    <a:pt x="2070419" y="2248690"/>
                  </a:lnTo>
                  <a:lnTo>
                    <a:pt x="2068196" y="2269966"/>
                  </a:lnTo>
                  <a:lnTo>
                    <a:pt x="2065974" y="2291877"/>
                  </a:lnTo>
                  <a:lnTo>
                    <a:pt x="2062799" y="2313153"/>
                  </a:lnTo>
                  <a:lnTo>
                    <a:pt x="2058989" y="2335064"/>
                  </a:lnTo>
                  <a:lnTo>
                    <a:pt x="2055179" y="2356658"/>
                  </a:lnTo>
                  <a:lnTo>
                    <a:pt x="2050099" y="2377933"/>
                  </a:lnTo>
                  <a:lnTo>
                    <a:pt x="2045336" y="2399527"/>
                  </a:lnTo>
                  <a:lnTo>
                    <a:pt x="2039304" y="2420485"/>
                  </a:lnTo>
                  <a:lnTo>
                    <a:pt x="2032954" y="2442079"/>
                  </a:lnTo>
                  <a:lnTo>
                    <a:pt x="2025969" y="2463037"/>
                  </a:lnTo>
                  <a:lnTo>
                    <a:pt x="2018666" y="2483995"/>
                  </a:lnTo>
                  <a:lnTo>
                    <a:pt x="2010411" y="2504954"/>
                  </a:lnTo>
                  <a:lnTo>
                    <a:pt x="2002474" y="2525912"/>
                  </a:lnTo>
                  <a:lnTo>
                    <a:pt x="1992949" y="2546235"/>
                  </a:lnTo>
                  <a:lnTo>
                    <a:pt x="1983424" y="2566876"/>
                  </a:lnTo>
                  <a:lnTo>
                    <a:pt x="1973264" y="2587199"/>
                  </a:lnTo>
                  <a:lnTo>
                    <a:pt x="1962469" y="2607205"/>
                  </a:lnTo>
                  <a:lnTo>
                    <a:pt x="1951039" y="2627211"/>
                  </a:lnTo>
                  <a:lnTo>
                    <a:pt x="1939291" y="2647217"/>
                  </a:lnTo>
                  <a:lnTo>
                    <a:pt x="1928179" y="2664682"/>
                  </a:lnTo>
                  <a:lnTo>
                    <a:pt x="1916431" y="2681830"/>
                  </a:lnTo>
                  <a:lnTo>
                    <a:pt x="1905001" y="2698660"/>
                  </a:lnTo>
                  <a:lnTo>
                    <a:pt x="1892936" y="2715172"/>
                  </a:lnTo>
                  <a:lnTo>
                    <a:pt x="1880236" y="2731367"/>
                  </a:lnTo>
                  <a:lnTo>
                    <a:pt x="1867854" y="2747245"/>
                  </a:lnTo>
                  <a:lnTo>
                    <a:pt x="1854519" y="2762170"/>
                  </a:lnTo>
                  <a:lnTo>
                    <a:pt x="1841184" y="2777412"/>
                  </a:lnTo>
                  <a:lnTo>
                    <a:pt x="1827849" y="2792337"/>
                  </a:lnTo>
                  <a:lnTo>
                    <a:pt x="1813879" y="2806627"/>
                  </a:lnTo>
                  <a:lnTo>
                    <a:pt x="1799909" y="2820282"/>
                  </a:lnTo>
                  <a:lnTo>
                    <a:pt x="1785304" y="2834254"/>
                  </a:lnTo>
                  <a:lnTo>
                    <a:pt x="1770699" y="2847274"/>
                  </a:lnTo>
                  <a:lnTo>
                    <a:pt x="1755776" y="2860293"/>
                  </a:lnTo>
                  <a:lnTo>
                    <a:pt x="1740854" y="2872678"/>
                  </a:lnTo>
                  <a:lnTo>
                    <a:pt x="1725296" y="2885062"/>
                  </a:lnTo>
                  <a:lnTo>
                    <a:pt x="1709739" y="2896811"/>
                  </a:lnTo>
                  <a:lnTo>
                    <a:pt x="1693864" y="2908243"/>
                  </a:lnTo>
                  <a:lnTo>
                    <a:pt x="1677671" y="2919358"/>
                  </a:lnTo>
                  <a:lnTo>
                    <a:pt x="1661161" y="2929837"/>
                  </a:lnTo>
                  <a:lnTo>
                    <a:pt x="1644969" y="2940316"/>
                  </a:lnTo>
                  <a:lnTo>
                    <a:pt x="1628141" y="2950478"/>
                  </a:lnTo>
                  <a:lnTo>
                    <a:pt x="1611314" y="2960004"/>
                  </a:lnTo>
                  <a:lnTo>
                    <a:pt x="1594169" y="2969213"/>
                  </a:lnTo>
                  <a:lnTo>
                    <a:pt x="1577024" y="2977787"/>
                  </a:lnTo>
                  <a:lnTo>
                    <a:pt x="1559561" y="2986361"/>
                  </a:lnTo>
                  <a:lnTo>
                    <a:pt x="1542099" y="2994300"/>
                  </a:lnTo>
                  <a:lnTo>
                    <a:pt x="1524319" y="3001921"/>
                  </a:lnTo>
                  <a:lnTo>
                    <a:pt x="1506539" y="3008907"/>
                  </a:lnTo>
                  <a:lnTo>
                    <a:pt x="1488441" y="3015893"/>
                  </a:lnTo>
                  <a:lnTo>
                    <a:pt x="1470344" y="3022562"/>
                  </a:lnTo>
                  <a:lnTo>
                    <a:pt x="1451929" y="3028595"/>
                  </a:lnTo>
                  <a:lnTo>
                    <a:pt x="1433514" y="3034311"/>
                  </a:lnTo>
                  <a:lnTo>
                    <a:pt x="1415099" y="3039709"/>
                  </a:lnTo>
                  <a:lnTo>
                    <a:pt x="1396684" y="3044473"/>
                  </a:lnTo>
                  <a:lnTo>
                    <a:pt x="1377951" y="3048918"/>
                  </a:lnTo>
                  <a:lnTo>
                    <a:pt x="1358901" y="3053364"/>
                  </a:lnTo>
                  <a:lnTo>
                    <a:pt x="1340168" y="3056857"/>
                  </a:lnTo>
                  <a:lnTo>
                    <a:pt x="1321119" y="3060033"/>
                  </a:lnTo>
                  <a:lnTo>
                    <a:pt x="1302069" y="3062891"/>
                  </a:lnTo>
                  <a:lnTo>
                    <a:pt x="1282701" y="3065431"/>
                  </a:lnTo>
                  <a:lnTo>
                    <a:pt x="1263651" y="3067336"/>
                  </a:lnTo>
                  <a:lnTo>
                    <a:pt x="1244601" y="3069242"/>
                  </a:lnTo>
                  <a:lnTo>
                    <a:pt x="1225551" y="3070512"/>
                  </a:lnTo>
                  <a:lnTo>
                    <a:pt x="1205866" y="3071464"/>
                  </a:lnTo>
                  <a:lnTo>
                    <a:pt x="1186816" y="3071782"/>
                  </a:lnTo>
                  <a:lnTo>
                    <a:pt x="1167448" y="3071782"/>
                  </a:lnTo>
                  <a:lnTo>
                    <a:pt x="1148081" y="3071464"/>
                  </a:lnTo>
                  <a:lnTo>
                    <a:pt x="1128396" y="3070512"/>
                  </a:lnTo>
                  <a:lnTo>
                    <a:pt x="1109346" y="3069242"/>
                  </a:lnTo>
                  <a:lnTo>
                    <a:pt x="1089978" y="3067336"/>
                  </a:lnTo>
                  <a:lnTo>
                    <a:pt x="1070293" y="3065431"/>
                  </a:lnTo>
                  <a:lnTo>
                    <a:pt x="1051243" y="3062891"/>
                  </a:lnTo>
                  <a:lnTo>
                    <a:pt x="1031876" y="3059715"/>
                  </a:lnTo>
                  <a:lnTo>
                    <a:pt x="1012826" y="3056540"/>
                  </a:lnTo>
                  <a:lnTo>
                    <a:pt x="993141" y="3053046"/>
                  </a:lnTo>
                  <a:lnTo>
                    <a:pt x="974091" y="3048601"/>
                  </a:lnTo>
                  <a:lnTo>
                    <a:pt x="955041" y="3043837"/>
                  </a:lnTo>
                  <a:lnTo>
                    <a:pt x="935673" y="3038757"/>
                  </a:lnTo>
                  <a:lnTo>
                    <a:pt x="916941" y="3033041"/>
                  </a:lnTo>
                  <a:lnTo>
                    <a:pt x="897891" y="3027325"/>
                  </a:lnTo>
                  <a:lnTo>
                    <a:pt x="879158" y="3020656"/>
                  </a:lnTo>
                  <a:lnTo>
                    <a:pt x="860426" y="3013988"/>
                  </a:lnTo>
                  <a:lnTo>
                    <a:pt x="841376" y="3006367"/>
                  </a:lnTo>
                  <a:lnTo>
                    <a:pt x="682626" y="3263900"/>
                  </a:lnTo>
                  <a:lnTo>
                    <a:pt x="424180" y="3104490"/>
                  </a:lnTo>
                  <a:lnTo>
                    <a:pt x="583566" y="2846956"/>
                  </a:lnTo>
                  <a:lnTo>
                    <a:pt x="568326" y="2833619"/>
                  </a:lnTo>
                  <a:lnTo>
                    <a:pt x="553721" y="2819647"/>
                  </a:lnTo>
                  <a:lnTo>
                    <a:pt x="539751" y="2805992"/>
                  </a:lnTo>
                  <a:lnTo>
                    <a:pt x="526098" y="2791702"/>
                  </a:lnTo>
                  <a:lnTo>
                    <a:pt x="512446" y="2777095"/>
                  </a:lnTo>
                  <a:lnTo>
                    <a:pt x="499428" y="2762170"/>
                  </a:lnTo>
                  <a:lnTo>
                    <a:pt x="486411" y="2747245"/>
                  </a:lnTo>
                  <a:lnTo>
                    <a:pt x="474346" y="2732003"/>
                  </a:lnTo>
                  <a:lnTo>
                    <a:pt x="462280" y="2716443"/>
                  </a:lnTo>
                  <a:lnTo>
                    <a:pt x="450533" y="2700565"/>
                  </a:lnTo>
                  <a:lnTo>
                    <a:pt x="439420" y="2684688"/>
                  </a:lnTo>
                  <a:lnTo>
                    <a:pt x="428308" y="2668492"/>
                  </a:lnTo>
                  <a:lnTo>
                    <a:pt x="417830" y="2651980"/>
                  </a:lnTo>
                  <a:lnTo>
                    <a:pt x="407988" y="2635467"/>
                  </a:lnTo>
                  <a:lnTo>
                    <a:pt x="398145" y="2618637"/>
                  </a:lnTo>
                  <a:lnTo>
                    <a:pt x="388620" y="2601489"/>
                  </a:lnTo>
                  <a:lnTo>
                    <a:pt x="379730" y="2584341"/>
                  </a:lnTo>
                  <a:lnTo>
                    <a:pt x="371158" y="2567194"/>
                  </a:lnTo>
                  <a:lnTo>
                    <a:pt x="362903" y="2549728"/>
                  </a:lnTo>
                  <a:lnTo>
                    <a:pt x="354965" y="2531946"/>
                  </a:lnTo>
                  <a:lnTo>
                    <a:pt x="347663" y="2514163"/>
                  </a:lnTo>
                  <a:lnTo>
                    <a:pt x="340360" y="2496380"/>
                  </a:lnTo>
                  <a:lnTo>
                    <a:pt x="333693" y="2478280"/>
                  </a:lnTo>
                  <a:lnTo>
                    <a:pt x="327660" y="2460179"/>
                  </a:lnTo>
                  <a:lnTo>
                    <a:pt x="321628" y="2441761"/>
                  </a:lnTo>
                  <a:lnTo>
                    <a:pt x="315913" y="2423343"/>
                  </a:lnTo>
                  <a:lnTo>
                    <a:pt x="310833" y="2404608"/>
                  </a:lnTo>
                  <a:lnTo>
                    <a:pt x="306070" y="2386190"/>
                  </a:lnTo>
                  <a:lnTo>
                    <a:pt x="301943" y="2367454"/>
                  </a:lnTo>
                  <a:lnTo>
                    <a:pt x="297815" y="2348719"/>
                  </a:lnTo>
                  <a:lnTo>
                    <a:pt x="294323" y="2329348"/>
                  </a:lnTo>
                  <a:lnTo>
                    <a:pt x="291148" y="2310613"/>
                  </a:lnTo>
                  <a:lnTo>
                    <a:pt x="288608" y="2291560"/>
                  </a:lnTo>
                  <a:lnTo>
                    <a:pt x="286385" y="2272507"/>
                  </a:lnTo>
                  <a:lnTo>
                    <a:pt x="284163" y="2253136"/>
                  </a:lnTo>
                  <a:lnTo>
                    <a:pt x="282893" y="2233765"/>
                  </a:lnTo>
                  <a:lnTo>
                    <a:pt x="281623" y="2214712"/>
                  </a:lnTo>
                  <a:lnTo>
                    <a:pt x="280988" y="2195342"/>
                  </a:lnTo>
                  <a:lnTo>
                    <a:pt x="280988" y="2175971"/>
                  </a:lnTo>
                  <a:lnTo>
                    <a:pt x="280988" y="2156600"/>
                  </a:lnTo>
                  <a:lnTo>
                    <a:pt x="281623" y="2137230"/>
                  </a:lnTo>
                  <a:lnTo>
                    <a:pt x="282575" y="2117859"/>
                  </a:lnTo>
                  <a:lnTo>
                    <a:pt x="284163" y="2098489"/>
                  </a:lnTo>
                  <a:lnTo>
                    <a:pt x="286068" y="2079118"/>
                  </a:lnTo>
                  <a:lnTo>
                    <a:pt x="288290" y="2060065"/>
                  </a:lnTo>
                  <a:lnTo>
                    <a:pt x="290830" y="2040377"/>
                  </a:lnTo>
                  <a:lnTo>
                    <a:pt x="294323" y="2021324"/>
                  </a:lnTo>
                  <a:lnTo>
                    <a:pt x="297815" y="2001953"/>
                  </a:lnTo>
                  <a:lnTo>
                    <a:pt x="301943" y="1982900"/>
                  </a:lnTo>
                  <a:lnTo>
                    <a:pt x="306070" y="1963530"/>
                  </a:lnTo>
                  <a:lnTo>
                    <a:pt x="311150" y="1944476"/>
                  </a:lnTo>
                  <a:lnTo>
                    <a:pt x="316230" y="1925423"/>
                  </a:lnTo>
                  <a:lnTo>
                    <a:pt x="322263" y="1906688"/>
                  </a:lnTo>
                  <a:lnTo>
                    <a:pt x="328613" y="1887317"/>
                  </a:lnTo>
                  <a:lnTo>
                    <a:pt x="334963" y="1868582"/>
                  </a:lnTo>
                  <a:lnTo>
                    <a:pt x="341948" y="1849846"/>
                  </a:lnTo>
                  <a:lnTo>
                    <a:pt x="349568" y="1831428"/>
                  </a:lnTo>
                  <a:lnTo>
                    <a:pt x="357505" y="1813010"/>
                  </a:lnTo>
                  <a:lnTo>
                    <a:pt x="366078" y="1794275"/>
                  </a:lnTo>
                  <a:lnTo>
                    <a:pt x="374968" y="1775857"/>
                  </a:lnTo>
                  <a:lnTo>
                    <a:pt x="384175" y="1757757"/>
                  </a:lnTo>
                  <a:lnTo>
                    <a:pt x="393700" y="1739974"/>
                  </a:lnTo>
                  <a:lnTo>
                    <a:pt x="404495" y="1721873"/>
                  </a:lnTo>
                  <a:lnTo>
                    <a:pt x="414973" y="1704408"/>
                  </a:lnTo>
                  <a:lnTo>
                    <a:pt x="427355" y="1684402"/>
                  </a:lnTo>
                  <a:lnTo>
                    <a:pt x="440055" y="1665667"/>
                  </a:lnTo>
                  <a:lnTo>
                    <a:pt x="453390" y="1646931"/>
                  </a:lnTo>
                  <a:lnTo>
                    <a:pt x="467043" y="1628831"/>
                  </a:lnTo>
                  <a:lnTo>
                    <a:pt x="481331" y="1611048"/>
                  </a:lnTo>
                  <a:lnTo>
                    <a:pt x="495301" y="1593583"/>
                  </a:lnTo>
                  <a:lnTo>
                    <a:pt x="510223" y="1576753"/>
                  </a:lnTo>
                  <a:lnTo>
                    <a:pt x="525463" y="1560240"/>
                  </a:lnTo>
                  <a:lnTo>
                    <a:pt x="541021" y="1544045"/>
                  </a:lnTo>
                  <a:lnTo>
                    <a:pt x="556896" y="1528485"/>
                  </a:lnTo>
                  <a:lnTo>
                    <a:pt x="573088" y="1513242"/>
                  </a:lnTo>
                  <a:lnTo>
                    <a:pt x="589598" y="1498953"/>
                  </a:lnTo>
                  <a:lnTo>
                    <a:pt x="606108" y="1484663"/>
                  </a:lnTo>
                  <a:lnTo>
                    <a:pt x="623571" y="1470691"/>
                  </a:lnTo>
                  <a:lnTo>
                    <a:pt x="640716" y="1457671"/>
                  </a:lnTo>
                  <a:lnTo>
                    <a:pt x="658496" y="1444651"/>
                  </a:lnTo>
                  <a:lnTo>
                    <a:pt x="676276" y="1432267"/>
                  </a:lnTo>
                  <a:lnTo>
                    <a:pt x="694373" y="1420200"/>
                  </a:lnTo>
                  <a:lnTo>
                    <a:pt x="712788" y="1408768"/>
                  </a:lnTo>
                  <a:lnTo>
                    <a:pt x="731521" y="1397972"/>
                  </a:lnTo>
                  <a:lnTo>
                    <a:pt x="750571" y="1387175"/>
                  </a:lnTo>
                  <a:lnTo>
                    <a:pt x="769621" y="1377331"/>
                  </a:lnTo>
                  <a:lnTo>
                    <a:pt x="788988" y="1367804"/>
                  </a:lnTo>
                  <a:lnTo>
                    <a:pt x="808673" y="1358595"/>
                  </a:lnTo>
                  <a:lnTo>
                    <a:pt x="828358" y="1350021"/>
                  </a:lnTo>
                  <a:lnTo>
                    <a:pt x="848361" y="1341765"/>
                  </a:lnTo>
                  <a:lnTo>
                    <a:pt x="868363" y="1334144"/>
                  </a:lnTo>
                  <a:lnTo>
                    <a:pt x="889001" y="1326840"/>
                  </a:lnTo>
                  <a:lnTo>
                    <a:pt x="909321" y="1320489"/>
                  </a:lnTo>
                  <a:lnTo>
                    <a:pt x="929958" y="1314456"/>
                  </a:lnTo>
                  <a:lnTo>
                    <a:pt x="950596" y="1308422"/>
                  </a:lnTo>
                  <a:lnTo>
                    <a:pt x="971551" y="1303659"/>
                  </a:lnTo>
                  <a:lnTo>
                    <a:pt x="992506" y="1298578"/>
                  </a:lnTo>
                  <a:lnTo>
                    <a:pt x="1013778" y="1294450"/>
                  </a:lnTo>
                  <a:lnTo>
                    <a:pt x="1034733" y="1290957"/>
                  </a:lnTo>
                  <a:lnTo>
                    <a:pt x="1056006" y="1287781"/>
                  </a:lnTo>
                  <a:lnTo>
                    <a:pt x="1077278" y="1284923"/>
                  </a:lnTo>
                  <a:lnTo>
                    <a:pt x="1098868" y="1282701"/>
                  </a:lnTo>
                  <a:lnTo>
                    <a:pt x="1120141" y="1281113"/>
                  </a:lnTo>
                  <a:lnTo>
                    <a:pt x="1142048" y="1280160"/>
                  </a:lnTo>
                  <a:lnTo>
                    <a:pt x="1163321" y="1279525"/>
                  </a:lnTo>
                  <a:close/>
                  <a:moveTo>
                    <a:pt x="2870652" y="1075590"/>
                  </a:moveTo>
                  <a:lnTo>
                    <a:pt x="2877003" y="1112417"/>
                  </a:lnTo>
                  <a:lnTo>
                    <a:pt x="2883037" y="1149561"/>
                  </a:lnTo>
                  <a:lnTo>
                    <a:pt x="2888435" y="1186705"/>
                  </a:lnTo>
                  <a:lnTo>
                    <a:pt x="2893834" y="1223849"/>
                  </a:lnTo>
                  <a:lnTo>
                    <a:pt x="2898280" y="1261310"/>
                  </a:lnTo>
                  <a:lnTo>
                    <a:pt x="2902725" y="1298454"/>
                  </a:lnTo>
                  <a:lnTo>
                    <a:pt x="2906536" y="1335598"/>
                  </a:lnTo>
                  <a:lnTo>
                    <a:pt x="2910347" y="1373377"/>
                  </a:lnTo>
                  <a:lnTo>
                    <a:pt x="2913205" y="1410521"/>
                  </a:lnTo>
                  <a:lnTo>
                    <a:pt x="2916063" y="1448300"/>
                  </a:lnTo>
                  <a:lnTo>
                    <a:pt x="2918603" y="1485444"/>
                  </a:lnTo>
                  <a:lnTo>
                    <a:pt x="2920509" y="1522906"/>
                  </a:lnTo>
                  <a:lnTo>
                    <a:pt x="2922096" y="1560685"/>
                  </a:lnTo>
                  <a:lnTo>
                    <a:pt x="2923049" y="1597829"/>
                  </a:lnTo>
                  <a:lnTo>
                    <a:pt x="2924002" y="1635608"/>
                  </a:lnTo>
                  <a:lnTo>
                    <a:pt x="2924954" y="1672752"/>
                  </a:lnTo>
                  <a:lnTo>
                    <a:pt x="3418125" y="1672752"/>
                  </a:lnTo>
                  <a:lnTo>
                    <a:pt x="3417490" y="1646085"/>
                  </a:lnTo>
                  <a:lnTo>
                    <a:pt x="3416537" y="1619417"/>
                  </a:lnTo>
                  <a:lnTo>
                    <a:pt x="3414949" y="1592432"/>
                  </a:lnTo>
                  <a:lnTo>
                    <a:pt x="3413361" y="1565447"/>
                  </a:lnTo>
                  <a:lnTo>
                    <a:pt x="3411456" y="1538780"/>
                  </a:lnTo>
                  <a:lnTo>
                    <a:pt x="3409233" y="1512112"/>
                  </a:lnTo>
                  <a:lnTo>
                    <a:pt x="3406375" y="1485127"/>
                  </a:lnTo>
                  <a:lnTo>
                    <a:pt x="3403517" y="1458777"/>
                  </a:lnTo>
                  <a:lnTo>
                    <a:pt x="3400341" y="1432109"/>
                  </a:lnTo>
                  <a:lnTo>
                    <a:pt x="3396213" y="1405442"/>
                  </a:lnTo>
                  <a:lnTo>
                    <a:pt x="3392402" y="1378774"/>
                  </a:lnTo>
                  <a:lnTo>
                    <a:pt x="3387956" y="1352107"/>
                  </a:lnTo>
                  <a:lnTo>
                    <a:pt x="3383193" y="1325757"/>
                  </a:lnTo>
                  <a:lnTo>
                    <a:pt x="3378112" y="1299407"/>
                  </a:lnTo>
                  <a:lnTo>
                    <a:pt x="3372396" y="1273374"/>
                  </a:lnTo>
                  <a:lnTo>
                    <a:pt x="3366998" y="1247024"/>
                  </a:lnTo>
                  <a:lnTo>
                    <a:pt x="3350167" y="1238452"/>
                  </a:lnTo>
                  <a:lnTo>
                    <a:pt x="3333019" y="1230198"/>
                  </a:lnTo>
                  <a:lnTo>
                    <a:pt x="3315870" y="1222261"/>
                  </a:lnTo>
                  <a:lnTo>
                    <a:pt x="3298722" y="1214325"/>
                  </a:lnTo>
                  <a:lnTo>
                    <a:pt x="3281574" y="1206705"/>
                  </a:lnTo>
                  <a:lnTo>
                    <a:pt x="3264108" y="1199086"/>
                  </a:lnTo>
                  <a:lnTo>
                    <a:pt x="3246642" y="1191784"/>
                  </a:lnTo>
                  <a:lnTo>
                    <a:pt x="3228542" y="1184800"/>
                  </a:lnTo>
                  <a:lnTo>
                    <a:pt x="3193292" y="1170831"/>
                  </a:lnTo>
                  <a:lnTo>
                    <a:pt x="3157726" y="1157815"/>
                  </a:lnTo>
                  <a:lnTo>
                    <a:pt x="3121842" y="1145434"/>
                  </a:lnTo>
                  <a:lnTo>
                    <a:pt x="3085957" y="1133687"/>
                  </a:lnTo>
                  <a:lnTo>
                    <a:pt x="3058965" y="1125433"/>
                  </a:lnTo>
                  <a:lnTo>
                    <a:pt x="3032290" y="1117179"/>
                  </a:lnTo>
                  <a:lnTo>
                    <a:pt x="3005615" y="1109559"/>
                  </a:lnTo>
                  <a:lnTo>
                    <a:pt x="2978940" y="1102258"/>
                  </a:lnTo>
                  <a:lnTo>
                    <a:pt x="2951947" y="1094956"/>
                  </a:lnTo>
                  <a:lnTo>
                    <a:pt x="2924954" y="1088289"/>
                  </a:lnTo>
                  <a:lnTo>
                    <a:pt x="2897644" y="1081622"/>
                  </a:lnTo>
                  <a:lnTo>
                    <a:pt x="2870652" y="1075590"/>
                  </a:lnTo>
                  <a:close/>
                  <a:moveTo>
                    <a:pt x="2177737" y="996540"/>
                  </a:moveTo>
                  <a:lnTo>
                    <a:pt x="2177737" y="1672752"/>
                  </a:lnTo>
                  <a:lnTo>
                    <a:pt x="2854139" y="1672752"/>
                  </a:lnTo>
                  <a:lnTo>
                    <a:pt x="2853821" y="1634656"/>
                  </a:lnTo>
                  <a:lnTo>
                    <a:pt x="2852868" y="1595924"/>
                  </a:lnTo>
                  <a:lnTo>
                    <a:pt x="2851281" y="1557510"/>
                  </a:lnTo>
                  <a:lnTo>
                    <a:pt x="2849693" y="1518779"/>
                  </a:lnTo>
                  <a:lnTo>
                    <a:pt x="2847470" y="1480047"/>
                  </a:lnTo>
                  <a:lnTo>
                    <a:pt x="2844930" y="1441634"/>
                  </a:lnTo>
                  <a:lnTo>
                    <a:pt x="2842072" y="1403220"/>
                  </a:lnTo>
                  <a:lnTo>
                    <a:pt x="2838578" y="1364806"/>
                  </a:lnTo>
                  <a:lnTo>
                    <a:pt x="2834768" y="1326392"/>
                  </a:lnTo>
                  <a:lnTo>
                    <a:pt x="2830322" y="1288295"/>
                  </a:lnTo>
                  <a:lnTo>
                    <a:pt x="2825876" y="1249881"/>
                  </a:lnTo>
                  <a:lnTo>
                    <a:pt x="2820478" y="1211785"/>
                  </a:lnTo>
                  <a:lnTo>
                    <a:pt x="2815396" y="1173688"/>
                  </a:lnTo>
                  <a:lnTo>
                    <a:pt x="2809045" y="1135592"/>
                  </a:lnTo>
                  <a:lnTo>
                    <a:pt x="2802694" y="1097496"/>
                  </a:lnTo>
                  <a:lnTo>
                    <a:pt x="2795390" y="1060034"/>
                  </a:lnTo>
                  <a:lnTo>
                    <a:pt x="2757600" y="1052732"/>
                  </a:lnTo>
                  <a:lnTo>
                    <a:pt x="2719176" y="1045748"/>
                  </a:lnTo>
                  <a:lnTo>
                    <a:pt x="2681069" y="1039081"/>
                  </a:lnTo>
                  <a:lnTo>
                    <a:pt x="2642644" y="1033684"/>
                  </a:lnTo>
                  <a:lnTo>
                    <a:pt x="2604219" y="1027969"/>
                  </a:lnTo>
                  <a:lnTo>
                    <a:pt x="2565477" y="1023207"/>
                  </a:lnTo>
                  <a:lnTo>
                    <a:pt x="2526735" y="1018445"/>
                  </a:lnTo>
                  <a:lnTo>
                    <a:pt x="2488310" y="1014636"/>
                  </a:lnTo>
                  <a:lnTo>
                    <a:pt x="2449568" y="1010826"/>
                  </a:lnTo>
                  <a:lnTo>
                    <a:pt x="2410826" y="1007651"/>
                  </a:lnTo>
                  <a:lnTo>
                    <a:pt x="2372083" y="1004477"/>
                  </a:lnTo>
                  <a:lnTo>
                    <a:pt x="2333341" y="1002254"/>
                  </a:lnTo>
                  <a:lnTo>
                    <a:pt x="2294281" y="1000350"/>
                  </a:lnTo>
                  <a:lnTo>
                    <a:pt x="2255221" y="998762"/>
                  </a:lnTo>
                  <a:lnTo>
                    <a:pt x="2216796" y="997810"/>
                  </a:lnTo>
                  <a:lnTo>
                    <a:pt x="2177737" y="996540"/>
                  </a:lnTo>
                  <a:close/>
                  <a:moveTo>
                    <a:pt x="3288878" y="811772"/>
                  </a:moveTo>
                  <a:lnTo>
                    <a:pt x="3299992" y="834947"/>
                  </a:lnTo>
                  <a:lnTo>
                    <a:pt x="3310472" y="858440"/>
                  </a:lnTo>
                  <a:lnTo>
                    <a:pt x="3320952" y="882251"/>
                  </a:lnTo>
                  <a:lnTo>
                    <a:pt x="3331431" y="906061"/>
                  </a:lnTo>
                  <a:lnTo>
                    <a:pt x="3341275" y="929871"/>
                  </a:lnTo>
                  <a:lnTo>
                    <a:pt x="3350802" y="953681"/>
                  </a:lnTo>
                  <a:lnTo>
                    <a:pt x="3360011" y="977809"/>
                  </a:lnTo>
                  <a:lnTo>
                    <a:pt x="3368903" y="1002254"/>
                  </a:lnTo>
                  <a:lnTo>
                    <a:pt x="3377477" y="1026700"/>
                  </a:lnTo>
                  <a:lnTo>
                    <a:pt x="3385734" y="1051145"/>
                  </a:lnTo>
                  <a:lnTo>
                    <a:pt x="3393672" y="1075590"/>
                  </a:lnTo>
                  <a:lnTo>
                    <a:pt x="3401294" y="1100353"/>
                  </a:lnTo>
                  <a:lnTo>
                    <a:pt x="3408598" y="1125115"/>
                  </a:lnTo>
                  <a:lnTo>
                    <a:pt x="3415267" y="1150196"/>
                  </a:lnTo>
                  <a:lnTo>
                    <a:pt x="3421936" y="1174641"/>
                  </a:lnTo>
                  <a:lnTo>
                    <a:pt x="3428286" y="1199721"/>
                  </a:lnTo>
                  <a:lnTo>
                    <a:pt x="3445435" y="1208928"/>
                  </a:lnTo>
                  <a:lnTo>
                    <a:pt x="3462266" y="1218769"/>
                  </a:lnTo>
                  <a:lnTo>
                    <a:pt x="3479096" y="1228611"/>
                  </a:lnTo>
                  <a:lnTo>
                    <a:pt x="3495609" y="1238452"/>
                  </a:lnTo>
                  <a:lnTo>
                    <a:pt x="3512122" y="1248611"/>
                  </a:lnTo>
                  <a:lnTo>
                    <a:pt x="3528636" y="1259088"/>
                  </a:lnTo>
                  <a:lnTo>
                    <a:pt x="3544831" y="1269882"/>
                  </a:lnTo>
                  <a:lnTo>
                    <a:pt x="3561026" y="1280993"/>
                  </a:lnTo>
                  <a:lnTo>
                    <a:pt x="3582620" y="1297184"/>
                  </a:lnTo>
                  <a:lnTo>
                    <a:pt x="3593735" y="1305439"/>
                  </a:lnTo>
                  <a:lnTo>
                    <a:pt x="3604532" y="1314010"/>
                  </a:lnTo>
                  <a:lnTo>
                    <a:pt x="3615012" y="1322582"/>
                  </a:lnTo>
                  <a:lnTo>
                    <a:pt x="3625491" y="1331154"/>
                  </a:lnTo>
                  <a:lnTo>
                    <a:pt x="3636288" y="1340360"/>
                  </a:lnTo>
                  <a:lnTo>
                    <a:pt x="3646450" y="1349567"/>
                  </a:lnTo>
                  <a:lnTo>
                    <a:pt x="3656612" y="1358774"/>
                  </a:lnTo>
                  <a:lnTo>
                    <a:pt x="3666456" y="1368298"/>
                  </a:lnTo>
                  <a:lnTo>
                    <a:pt x="3676301" y="1377822"/>
                  </a:lnTo>
                  <a:lnTo>
                    <a:pt x="3685828" y="1387981"/>
                  </a:lnTo>
                  <a:lnTo>
                    <a:pt x="3695672" y="1398140"/>
                  </a:lnTo>
                  <a:lnTo>
                    <a:pt x="3704881" y="1408299"/>
                  </a:lnTo>
                  <a:lnTo>
                    <a:pt x="3714090" y="1418776"/>
                  </a:lnTo>
                  <a:lnTo>
                    <a:pt x="3722982" y="1429570"/>
                  </a:lnTo>
                  <a:lnTo>
                    <a:pt x="3717901" y="1412426"/>
                  </a:lnTo>
                  <a:lnTo>
                    <a:pt x="3712502" y="1395283"/>
                  </a:lnTo>
                  <a:lnTo>
                    <a:pt x="3706786" y="1378457"/>
                  </a:lnTo>
                  <a:lnTo>
                    <a:pt x="3700753" y="1361314"/>
                  </a:lnTo>
                  <a:lnTo>
                    <a:pt x="3695037" y="1344488"/>
                  </a:lnTo>
                  <a:lnTo>
                    <a:pt x="3688368" y="1327979"/>
                  </a:lnTo>
                  <a:lnTo>
                    <a:pt x="3681382" y="1311471"/>
                  </a:lnTo>
                  <a:lnTo>
                    <a:pt x="3674395" y="1294962"/>
                  </a:lnTo>
                  <a:lnTo>
                    <a:pt x="3667092" y="1278771"/>
                  </a:lnTo>
                  <a:lnTo>
                    <a:pt x="3659470" y="1262580"/>
                  </a:lnTo>
                  <a:lnTo>
                    <a:pt x="3651531" y="1246389"/>
                  </a:lnTo>
                  <a:lnTo>
                    <a:pt x="3643274" y="1230198"/>
                  </a:lnTo>
                  <a:lnTo>
                    <a:pt x="3635018" y="1214325"/>
                  </a:lnTo>
                  <a:lnTo>
                    <a:pt x="3626444" y="1198451"/>
                  </a:lnTo>
                  <a:lnTo>
                    <a:pt x="3617552" y="1182895"/>
                  </a:lnTo>
                  <a:lnTo>
                    <a:pt x="3608343" y="1167657"/>
                  </a:lnTo>
                  <a:lnTo>
                    <a:pt x="3592465" y="1142259"/>
                  </a:lnTo>
                  <a:lnTo>
                    <a:pt x="3575952" y="1117179"/>
                  </a:lnTo>
                  <a:lnTo>
                    <a:pt x="3558804" y="1092416"/>
                  </a:lnTo>
                  <a:lnTo>
                    <a:pt x="3541338" y="1068288"/>
                  </a:lnTo>
                  <a:lnTo>
                    <a:pt x="3522920" y="1044478"/>
                  </a:lnTo>
                  <a:lnTo>
                    <a:pt x="3504183" y="1020985"/>
                  </a:lnTo>
                  <a:lnTo>
                    <a:pt x="3485130" y="998445"/>
                  </a:lnTo>
                  <a:lnTo>
                    <a:pt x="3464806" y="975587"/>
                  </a:lnTo>
                  <a:lnTo>
                    <a:pt x="3444482" y="953364"/>
                  </a:lnTo>
                  <a:lnTo>
                    <a:pt x="3423523" y="932093"/>
                  </a:lnTo>
                  <a:lnTo>
                    <a:pt x="3402247" y="910823"/>
                  </a:lnTo>
                  <a:lnTo>
                    <a:pt x="3380335" y="890187"/>
                  </a:lnTo>
                  <a:lnTo>
                    <a:pt x="3358106" y="869552"/>
                  </a:lnTo>
                  <a:lnTo>
                    <a:pt x="3335242" y="849869"/>
                  </a:lnTo>
                  <a:lnTo>
                    <a:pt x="3312060" y="830820"/>
                  </a:lnTo>
                  <a:lnTo>
                    <a:pt x="3288878" y="811772"/>
                  </a:lnTo>
                  <a:close/>
                  <a:moveTo>
                    <a:pt x="2705203" y="515572"/>
                  </a:moveTo>
                  <a:lnTo>
                    <a:pt x="2716318" y="541287"/>
                  </a:lnTo>
                  <a:lnTo>
                    <a:pt x="2727115" y="567320"/>
                  </a:lnTo>
                  <a:lnTo>
                    <a:pt x="2737594" y="593352"/>
                  </a:lnTo>
                  <a:lnTo>
                    <a:pt x="2747756" y="619385"/>
                  </a:lnTo>
                  <a:lnTo>
                    <a:pt x="2757600" y="645735"/>
                  </a:lnTo>
                  <a:lnTo>
                    <a:pt x="2766810" y="672403"/>
                  </a:lnTo>
                  <a:lnTo>
                    <a:pt x="2776019" y="698753"/>
                  </a:lnTo>
                  <a:lnTo>
                    <a:pt x="2784593" y="725420"/>
                  </a:lnTo>
                  <a:lnTo>
                    <a:pt x="2795073" y="759389"/>
                  </a:lnTo>
                  <a:lnTo>
                    <a:pt x="2804917" y="793359"/>
                  </a:lnTo>
                  <a:lnTo>
                    <a:pt x="2814444" y="827963"/>
                  </a:lnTo>
                  <a:lnTo>
                    <a:pt x="2823653" y="861932"/>
                  </a:lnTo>
                  <a:lnTo>
                    <a:pt x="2832227" y="896537"/>
                  </a:lnTo>
                  <a:lnTo>
                    <a:pt x="2840484" y="930824"/>
                  </a:lnTo>
                  <a:lnTo>
                    <a:pt x="2848105" y="965428"/>
                  </a:lnTo>
                  <a:lnTo>
                    <a:pt x="2855409" y="999715"/>
                  </a:lnTo>
                  <a:lnTo>
                    <a:pt x="2887165" y="1007016"/>
                  </a:lnTo>
                  <a:lnTo>
                    <a:pt x="2918921" y="1014001"/>
                  </a:lnTo>
                  <a:lnTo>
                    <a:pt x="2950677" y="1021938"/>
                  </a:lnTo>
                  <a:lnTo>
                    <a:pt x="2981798" y="1029874"/>
                  </a:lnTo>
                  <a:lnTo>
                    <a:pt x="3013554" y="1038446"/>
                  </a:lnTo>
                  <a:lnTo>
                    <a:pt x="3044992" y="1047335"/>
                  </a:lnTo>
                  <a:lnTo>
                    <a:pt x="3075796" y="1056224"/>
                  </a:lnTo>
                  <a:lnTo>
                    <a:pt x="3107234" y="1066383"/>
                  </a:lnTo>
                  <a:lnTo>
                    <a:pt x="3137402" y="1076225"/>
                  </a:lnTo>
                  <a:lnTo>
                    <a:pt x="3167252" y="1086384"/>
                  </a:lnTo>
                  <a:lnTo>
                    <a:pt x="3197421" y="1096861"/>
                  </a:lnTo>
                  <a:lnTo>
                    <a:pt x="3226954" y="1108290"/>
                  </a:lnTo>
                  <a:lnTo>
                    <a:pt x="3256487" y="1119718"/>
                  </a:lnTo>
                  <a:lnTo>
                    <a:pt x="3286020" y="1131782"/>
                  </a:lnTo>
                  <a:lnTo>
                    <a:pt x="3315235" y="1144481"/>
                  </a:lnTo>
                  <a:lnTo>
                    <a:pt x="3344133" y="1157497"/>
                  </a:lnTo>
                  <a:lnTo>
                    <a:pt x="3335877" y="1128925"/>
                  </a:lnTo>
                  <a:lnTo>
                    <a:pt x="3327303" y="1100353"/>
                  </a:lnTo>
                  <a:lnTo>
                    <a:pt x="3318094" y="1071780"/>
                  </a:lnTo>
                  <a:lnTo>
                    <a:pt x="3308566" y="1043843"/>
                  </a:lnTo>
                  <a:lnTo>
                    <a:pt x="3298722" y="1015588"/>
                  </a:lnTo>
                  <a:lnTo>
                    <a:pt x="3287925" y="987651"/>
                  </a:lnTo>
                  <a:lnTo>
                    <a:pt x="3277446" y="960031"/>
                  </a:lnTo>
                  <a:lnTo>
                    <a:pt x="3266014" y="932411"/>
                  </a:lnTo>
                  <a:lnTo>
                    <a:pt x="3253946" y="905108"/>
                  </a:lnTo>
                  <a:lnTo>
                    <a:pt x="3241879" y="877806"/>
                  </a:lnTo>
                  <a:lnTo>
                    <a:pt x="3229177" y="850821"/>
                  </a:lnTo>
                  <a:lnTo>
                    <a:pt x="3216157" y="824153"/>
                  </a:lnTo>
                  <a:lnTo>
                    <a:pt x="3202502" y="797803"/>
                  </a:lnTo>
                  <a:lnTo>
                    <a:pt x="3188846" y="771771"/>
                  </a:lnTo>
                  <a:lnTo>
                    <a:pt x="3174239" y="745738"/>
                  </a:lnTo>
                  <a:lnTo>
                    <a:pt x="3159314" y="720023"/>
                  </a:lnTo>
                  <a:lnTo>
                    <a:pt x="3132638" y="703515"/>
                  </a:lnTo>
                  <a:lnTo>
                    <a:pt x="3105964" y="687324"/>
                  </a:lnTo>
                  <a:lnTo>
                    <a:pt x="3078971" y="671768"/>
                  </a:lnTo>
                  <a:lnTo>
                    <a:pt x="3051343" y="656846"/>
                  </a:lnTo>
                  <a:lnTo>
                    <a:pt x="3023716" y="642560"/>
                  </a:lnTo>
                  <a:lnTo>
                    <a:pt x="2996088" y="628274"/>
                  </a:lnTo>
                  <a:lnTo>
                    <a:pt x="2967825" y="614623"/>
                  </a:lnTo>
                  <a:lnTo>
                    <a:pt x="2939245" y="601924"/>
                  </a:lnTo>
                  <a:lnTo>
                    <a:pt x="2910982" y="589225"/>
                  </a:lnTo>
                  <a:lnTo>
                    <a:pt x="2881766" y="577479"/>
                  </a:lnTo>
                  <a:lnTo>
                    <a:pt x="2853186" y="566050"/>
                  </a:lnTo>
                  <a:lnTo>
                    <a:pt x="2823970" y="554621"/>
                  </a:lnTo>
                  <a:lnTo>
                    <a:pt x="2794438" y="544144"/>
                  </a:lnTo>
                  <a:lnTo>
                    <a:pt x="2764904" y="533985"/>
                  </a:lnTo>
                  <a:lnTo>
                    <a:pt x="2735054" y="524461"/>
                  </a:lnTo>
                  <a:lnTo>
                    <a:pt x="2705203" y="515572"/>
                  </a:lnTo>
                  <a:close/>
                  <a:moveTo>
                    <a:pt x="2177737" y="433347"/>
                  </a:moveTo>
                  <a:lnTo>
                    <a:pt x="2177737" y="926379"/>
                  </a:lnTo>
                  <a:lnTo>
                    <a:pt x="2215526" y="927014"/>
                  </a:lnTo>
                  <a:lnTo>
                    <a:pt x="2253316" y="927966"/>
                  </a:lnTo>
                  <a:lnTo>
                    <a:pt x="2291423" y="929871"/>
                  </a:lnTo>
                  <a:lnTo>
                    <a:pt x="2329213" y="931458"/>
                  </a:lnTo>
                  <a:lnTo>
                    <a:pt x="2367002" y="933681"/>
                  </a:lnTo>
                  <a:lnTo>
                    <a:pt x="2404792" y="936221"/>
                  </a:lnTo>
                  <a:lnTo>
                    <a:pt x="2442264" y="939395"/>
                  </a:lnTo>
                  <a:lnTo>
                    <a:pt x="2480371" y="942887"/>
                  </a:lnTo>
                  <a:lnTo>
                    <a:pt x="2517843" y="946697"/>
                  </a:lnTo>
                  <a:lnTo>
                    <a:pt x="2555633" y="950824"/>
                  </a:lnTo>
                  <a:lnTo>
                    <a:pt x="2593105" y="955586"/>
                  </a:lnTo>
                  <a:lnTo>
                    <a:pt x="2630894" y="960348"/>
                  </a:lnTo>
                  <a:lnTo>
                    <a:pt x="2668366" y="966063"/>
                  </a:lnTo>
                  <a:lnTo>
                    <a:pt x="2706156" y="972095"/>
                  </a:lnTo>
                  <a:lnTo>
                    <a:pt x="2743310" y="978127"/>
                  </a:lnTo>
                  <a:lnTo>
                    <a:pt x="2780465" y="985111"/>
                  </a:lnTo>
                  <a:lnTo>
                    <a:pt x="2774114" y="955269"/>
                  </a:lnTo>
                  <a:lnTo>
                    <a:pt x="2766810" y="925109"/>
                  </a:lnTo>
                  <a:lnTo>
                    <a:pt x="2759506" y="894949"/>
                  </a:lnTo>
                  <a:lnTo>
                    <a:pt x="2751567" y="865107"/>
                  </a:lnTo>
                  <a:lnTo>
                    <a:pt x="2743628" y="835265"/>
                  </a:lnTo>
                  <a:lnTo>
                    <a:pt x="2735372" y="805740"/>
                  </a:lnTo>
                  <a:lnTo>
                    <a:pt x="2726480" y="776215"/>
                  </a:lnTo>
                  <a:lnTo>
                    <a:pt x="2717270" y="747008"/>
                  </a:lnTo>
                  <a:lnTo>
                    <a:pt x="2706791" y="714309"/>
                  </a:lnTo>
                  <a:lnTo>
                    <a:pt x="2695359" y="681609"/>
                  </a:lnTo>
                  <a:lnTo>
                    <a:pt x="2683609" y="649545"/>
                  </a:lnTo>
                  <a:lnTo>
                    <a:pt x="2671224" y="617163"/>
                  </a:lnTo>
                  <a:lnTo>
                    <a:pt x="2658204" y="585098"/>
                  </a:lnTo>
                  <a:lnTo>
                    <a:pt x="2644549" y="553351"/>
                  </a:lnTo>
                  <a:lnTo>
                    <a:pt x="2630894" y="522239"/>
                  </a:lnTo>
                  <a:lnTo>
                    <a:pt x="2615969" y="491127"/>
                  </a:lnTo>
                  <a:lnTo>
                    <a:pt x="2589294" y="484777"/>
                  </a:lnTo>
                  <a:lnTo>
                    <a:pt x="2562301" y="478746"/>
                  </a:lnTo>
                  <a:lnTo>
                    <a:pt x="2534991" y="473348"/>
                  </a:lnTo>
                  <a:lnTo>
                    <a:pt x="2507681" y="467952"/>
                  </a:lnTo>
                  <a:lnTo>
                    <a:pt x="2480689" y="463189"/>
                  </a:lnTo>
                  <a:lnTo>
                    <a:pt x="2453378" y="458427"/>
                  </a:lnTo>
                  <a:lnTo>
                    <a:pt x="2426068" y="454618"/>
                  </a:lnTo>
                  <a:lnTo>
                    <a:pt x="2398441" y="450491"/>
                  </a:lnTo>
                  <a:lnTo>
                    <a:pt x="2370813" y="447316"/>
                  </a:lnTo>
                  <a:lnTo>
                    <a:pt x="2343503" y="444141"/>
                  </a:lnTo>
                  <a:lnTo>
                    <a:pt x="2315875" y="441284"/>
                  </a:lnTo>
                  <a:lnTo>
                    <a:pt x="2288247" y="439062"/>
                  </a:lnTo>
                  <a:lnTo>
                    <a:pt x="2260620" y="436839"/>
                  </a:lnTo>
                  <a:lnTo>
                    <a:pt x="2232992" y="435570"/>
                  </a:lnTo>
                  <a:lnTo>
                    <a:pt x="2205047" y="434300"/>
                  </a:lnTo>
                  <a:lnTo>
                    <a:pt x="2177737" y="433347"/>
                  </a:lnTo>
                  <a:close/>
                  <a:moveTo>
                    <a:pt x="2107239" y="432712"/>
                  </a:moveTo>
                  <a:lnTo>
                    <a:pt x="2079928" y="433347"/>
                  </a:lnTo>
                  <a:lnTo>
                    <a:pt x="2052618" y="433982"/>
                  </a:lnTo>
                  <a:lnTo>
                    <a:pt x="2025308" y="434935"/>
                  </a:lnTo>
                  <a:lnTo>
                    <a:pt x="1997998" y="436205"/>
                  </a:lnTo>
                  <a:lnTo>
                    <a:pt x="1970688" y="438427"/>
                  </a:lnTo>
                  <a:lnTo>
                    <a:pt x="1943695" y="440332"/>
                  </a:lnTo>
                  <a:lnTo>
                    <a:pt x="1916068" y="442871"/>
                  </a:lnTo>
                  <a:lnTo>
                    <a:pt x="1889075" y="446046"/>
                  </a:lnTo>
                  <a:lnTo>
                    <a:pt x="1861765" y="448903"/>
                  </a:lnTo>
                  <a:lnTo>
                    <a:pt x="1834772" y="452395"/>
                  </a:lnTo>
                  <a:lnTo>
                    <a:pt x="1807462" y="456523"/>
                  </a:lnTo>
                  <a:lnTo>
                    <a:pt x="1780470" y="460650"/>
                  </a:lnTo>
                  <a:lnTo>
                    <a:pt x="1753795" y="465412"/>
                  </a:lnTo>
                  <a:lnTo>
                    <a:pt x="1726802" y="470491"/>
                  </a:lnTo>
                  <a:lnTo>
                    <a:pt x="1700127" y="475888"/>
                  </a:lnTo>
                  <a:lnTo>
                    <a:pt x="1673452" y="481920"/>
                  </a:lnTo>
                  <a:lnTo>
                    <a:pt x="1665513" y="497794"/>
                  </a:lnTo>
                  <a:lnTo>
                    <a:pt x="1657892" y="513985"/>
                  </a:lnTo>
                  <a:lnTo>
                    <a:pt x="1642966" y="546049"/>
                  </a:lnTo>
                  <a:lnTo>
                    <a:pt x="1628994" y="579066"/>
                  </a:lnTo>
                  <a:lnTo>
                    <a:pt x="1615656" y="612083"/>
                  </a:lnTo>
                  <a:lnTo>
                    <a:pt x="1602636" y="645418"/>
                  </a:lnTo>
                  <a:lnTo>
                    <a:pt x="1590251" y="679069"/>
                  </a:lnTo>
                  <a:lnTo>
                    <a:pt x="1578502" y="713039"/>
                  </a:lnTo>
                  <a:lnTo>
                    <a:pt x="1567387" y="747008"/>
                  </a:lnTo>
                  <a:lnTo>
                    <a:pt x="1558496" y="775263"/>
                  </a:lnTo>
                  <a:lnTo>
                    <a:pt x="1549921" y="804153"/>
                  </a:lnTo>
                  <a:lnTo>
                    <a:pt x="1541982" y="832725"/>
                  </a:lnTo>
                  <a:lnTo>
                    <a:pt x="1534043" y="861615"/>
                  </a:lnTo>
                  <a:lnTo>
                    <a:pt x="1526422" y="890505"/>
                  </a:lnTo>
                  <a:lnTo>
                    <a:pt x="1519118" y="919395"/>
                  </a:lnTo>
                  <a:lnTo>
                    <a:pt x="1512449" y="948602"/>
                  </a:lnTo>
                  <a:lnTo>
                    <a:pt x="1505781" y="977492"/>
                  </a:lnTo>
                  <a:lnTo>
                    <a:pt x="1542935" y="970825"/>
                  </a:lnTo>
                  <a:lnTo>
                    <a:pt x="1580407" y="965428"/>
                  </a:lnTo>
                  <a:lnTo>
                    <a:pt x="1617879" y="959713"/>
                  </a:lnTo>
                  <a:lnTo>
                    <a:pt x="1655034" y="954951"/>
                  </a:lnTo>
                  <a:lnTo>
                    <a:pt x="1692823" y="950189"/>
                  </a:lnTo>
                  <a:lnTo>
                    <a:pt x="1730295" y="946062"/>
                  </a:lnTo>
                  <a:lnTo>
                    <a:pt x="1768085" y="942252"/>
                  </a:lnTo>
                  <a:lnTo>
                    <a:pt x="1805557" y="939078"/>
                  </a:lnTo>
                  <a:lnTo>
                    <a:pt x="1843347" y="935903"/>
                  </a:lnTo>
                  <a:lnTo>
                    <a:pt x="1880819" y="933363"/>
                  </a:lnTo>
                  <a:lnTo>
                    <a:pt x="1918608" y="931458"/>
                  </a:lnTo>
                  <a:lnTo>
                    <a:pt x="1956398" y="929554"/>
                  </a:lnTo>
                  <a:lnTo>
                    <a:pt x="1994187" y="927966"/>
                  </a:lnTo>
                  <a:lnTo>
                    <a:pt x="2031659" y="926696"/>
                  </a:lnTo>
                  <a:lnTo>
                    <a:pt x="2069449" y="926061"/>
                  </a:lnTo>
                  <a:lnTo>
                    <a:pt x="2107239" y="925744"/>
                  </a:lnTo>
                  <a:lnTo>
                    <a:pt x="2107239" y="432712"/>
                  </a:lnTo>
                  <a:close/>
                  <a:moveTo>
                    <a:pt x="2763317" y="192705"/>
                  </a:moveTo>
                  <a:lnTo>
                    <a:pt x="2777924" y="202229"/>
                  </a:lnTo>
                  <a:lnTo>
                    <a:pt x="2792214" y="212070"/>
                  </a:lnTo>
                  <a:lnTo>
                    <a:pt x="2806505" y="221912"/>
                  </a:lnTo>
                  <a:lnTo>
                    <a:pt x="2820160" y="232071"/>
                  </a:lnTo>
                  <a:lnTo>
                    <a:pt x="2834132" y="242547"/>
                  </a:lnTo>
                  <a:lnTo>
                    <a:pt x="2847470" y="253024"/>
                  </a:lnTo>
                  <a:lnTo>
                    <a:pt x="2861125" y="263501"/>
                  </a:lnTo>
                  <a:lnTo>
                    <a:pt x="2874780" y="274294"/>
                  </a:lnTo>
                  <a:lnTo>
                    <a:pt x="2887800" y="285723"/>
                  </a:lnTo>
                  <a:lnTo>
                    <a:pt x="2900820" y="296517"/>
                  </a:lnTo>
                  <a:lnTo>
                    <a:pt x="2913840" y="307946"/>
                  </a:lnTo>
                  <a:lnTo>
                    <a:pt x="2926542" y="319693"/>
                  </a:lnTo>
                  <a:lnTo>
                    <a:pt x="2939245" y="331122"/>
                  </a:lnTo>
                  <a:lnTo>
                    <a:pt x="2951947" y="342868"/>
                  </a:lnTo>
                  <a:lnTo>
                    <a:pt x="2964014" y="354932"/>
                  </a:lnTo>
                  <a:lnTo>
                    <a:pt x="2976399" y="366996"/>
                  </a:lnTo>
                  <a:lnTo>
                    <a:pt x="2988466" y="379377"/>
                  </a:lnTo>
                  <a:lnTo>
                    <a:pt x="3000216" y="391441"/>
                  </a:lnTo>
                  <a:lnTo>
                    <a:pt x="3012284" y="404140"/>
                  </a:lnTo>
                  <a:lnTo>
                    <a:pt x="3023716" y="416839"/>
                  </a:lnTo>
                  <a:lnTo>
                    <a:pt x="3046898" y="442236"/>
                  </a:lnTo>
                  <a:lnTo>
                    <a:pt x="3069127" y="468586"/>
                  </a:lnTo>
                  <a:lnTo>
                    <a:pt x="3090721" y="495254"/>
                  </a:lnTo>
                  <a:lnTo>
                    <a:pt x="3111997" y="522556"/>
                  </a:lnTo>
                  <a:lnTo>
                    <a:pt x="3132321" y="549859"/>
                  </a:lnTo>
                  <a:lnTo>
                    <a:pt x="3152010" y="577479"/>
                  </a:lnTo>
                  <a:lnTo>
                    <a:pt x="3167570" y="600337"/>
                  </a:lnTo>
                  <a:lnTo>
                    <a:pt x="3182496" y="623195"/>
                  </a:lnTo>
                  <a:lnTo>
                    <a:pt x="3197421" y="646370"/>
                  </a:lnTo>
                  <a:lnTo>
                    <a:pt x="3211393" y="669863"/>
                  </a:lnTo>
                  <a:lnTo>
                    <a:pt x="3233305" y="684149"/>
                  </a:lnTo>
                  <a:lnTo>
                    <a:pt x="3255216" y="698753"/>
                  </a:lnTo>
                  <a:lnTo>
                    <a:pt x="3270142" y="709547"/>
                  </a:lnTo>
                  <a:lnTo>
                    <a:pt x="3285385" y="720658"/>
                  </a:lnTo>
                  <a:lnTo>
                    <a:pt x="3300628" y="731770"/>
                  </a:lnTo>
                  <a:lnTo>
                    <a:pt x="3315870" y="743198"/>
                  </a:lnTo>
                  <a:lnTo>
                    <a:pt x="3330478" y="754627"/>
                  </a:lnTo>
                  <a:lnTo>
                    <a:pt x="3345086" y="766056"/>
                  </a:lnTo>
                  <a:lnTo>
                    <a:pt x="3359694" y="778120"/>
                  </a:lnTo>
                  <a:lnTo>
                    <a:pt x="3374302" y="790184"/>
                  </a:lnTo>
                  <a:lnTo>
                    <a:pt x="3388592" y="802565"/>
                  </a:lnTo>
                  <a:lnTo>
                    <a:pt x="3402564" y="814947"/>
                  </a:lnTo>
                  <a:lnTo>
                    <a:pt x="3416854" y="827646"/>
                  </a:lnTo>
                  <a:lnTo>
                    <a:pt x="3430510" y="840027"/>
                  </a:lnTo>
                  <a:lnTo>
                    <a:pt x="3444164" y="853361"/>
                  </a:lnTo>
                  <a:lnTo>
                    <a:pt x="3457502" y="866060"/>
                  </a:lnTo>
                  <a:lnTo>
                    <a:pt x="3471157" y="879711"/>
                  </a:lnTo>
                  <a:lnTo>
                    <a:pt x="3484495" y="892727"/>
                  </a:lnTo>
                  <a:lnTo>
                    <a:pt x="3497197" y="906696"/>
                  </a:lnTo>
                  <a:lnTo>
                    <a:pt x="3510217" y="920030"/>
                  </a:lnTo>
                  <a:lnTo>
                    <a:pt x="3522920" y="934316"/>
                  </a:lnTo>
                  <a:lnTo>
                    <a:pt x="3535304" y="948602"/>
                  </a:lnTo>
                  <a:lnTo>
                    <a:pt x="3547689" y="962571"/>
                  </a:lnTo>
                  <a:lnTo>
                    <a:pt x="3559756" y="977174"/>
                  </a:lnTo>
                  <a:lnTo>
                    <a:pt x="3571506" y="991778"/>
                  </a:lnTo>
                  <a:lnTo>
                    <a:pt x="3583256" y="1006699"/>
                  </a:lnTo>
                  <a:lnTo>
                    <a:pt x="3594688" y="1021620"/>
                  </a:lnTo>
                  <a:lnTo>
                    <a:pt x="3605802" y="1036859"/>
                  </a:lnTo>
                  <a:lnTo>
                    <a:pt x="3616917" y="1052097"/>
                  </a:lnTo>
                  <a:lnTo>
                    <a:pt x="3628032" y="1067653"/>
                  </a:lnTo>
                  <a:lnTo>
                    <a:pt x="3638511" y="1083527"/>
                  </a:lnTo>
                  <a:lnTo>
                    <a:pt x="3648673" y="1099400"/>
                  </a:lnTo>
                  <a:lnTo>
                    <a:pt x="3658835" y="1114956"/>
                  </a:lnTo>
                  <a:lnTo>
                    <a:pt x="3668679" y="1131147"/>
                  </a:lnTo>
                  <a:lnTo>
                    <a:pt x="3673760" y="1140037"/>
                  </a:lnTo>
                  <a:lnTo>
                    <a:pt x="3679159" y="1148926"/>
                  </a:lnTo>
                  <a:lnTo>
                    <a:pt x="3688686" y="1167339"/>
                  </a:lnTo>
                  <a:lnTo>
                    <a:pt x="3681064" y="1145434"/>
                  </a:lnTo>
                  <a:lnTo>
                    <a:pt x="3673125" y="1123846"/>
                  </a:lnTo>
                  <a:lnTo>
                    <a:pt x="3664868" y="1102575"/>
                  </a:lnTo>
                  <a:lnTo>
                    <a:pt x="3656294" y="1081305"/>
                  </a:lnTo>
                  <a:lnTo>
                    <a:pt x="3648356" y="1062891"/>
                  </a:lnTo>
                  <a:lnTo>
                    <a:pt x="3640416" y="1044478"/>
                  </a:lnTo>
                  <a:lnTo>
                    <a:pt x="3632160" y="1026065"/>
                  </a:lnTo>
                  <a:lnTo>
                    <a:pt x="3623586" y="1007969"/>
                  </a:lnTo>
                  <a:lnTo>
                    <a:pt x="3615012" y="989873"/>
                  </a:lnTo>
                  <a:lnTo>
                    <a:pt x="3606120" y="972095"/>
                  </a:lnTo>
                  <a:lnTo>
                    <a:pt x="3596911" y="953681"/>
                  </a:lnTo>
                  <a:lnTo>
                    <a:pt x="3587384" y="936221"/>
                  </a:lnTo>
                  <a:lnTo>
                    <a:pt x="3577857" y="918442"/>
                  </a:lnTo>
                  <a:lnTo>
                    <a:pt x="3568330" y="900981"/>
                  </a:lnTo>
                  <a:lnTo>
                    <a:pt x="3557851" y="883520"/>
                  </a:lnTo>
                  <a:lnTo>
                    <a:pt x="3547689" y="866377"/>
                  </a:lnTo>
                  <a:lnTo>
                    <a:pt x="3537210" y="849234"/>
                  </a:lnTo>
                  <a:lnTo>
                    <a:pt x="3526730" y="832090"/>
                  </a:lnTo>
                  <a:lnTo>
                    <a:pt x="3515616" y="815264"/>
                  </a:lnTo>
                  <a:lnTo>
                    <a:pt x="3504818" y="798438"/>
                  </a:lnTo>
                  <a:lnTo>
                    <a:pt x="3493386" y="781612"/>
                  </a:lnTo>
                  <a:lnTo>
                    <a:pt x="3481637" y="765104"/>
                  </a:lnTo>
                  <a:lnTo>
                    <a:pt x="3470204" y="748913"/>
                  </a:lnTo>
                  <a:lnTo>
                    <a:pt x="3458455" y="732722"/>
                  </a:lnTo>
                  <a:lnTo>
                    <a:pt x="3446070" y="716531"/>
                  </a:lnTo>
                  <a:lnTo>
                    <a:pt x="3434003" y="700975"/>
                  </a:lnTo>
                  <a:lnTo>
                    <a:pt x="3421300" y="685101"/>
                  </a:lnTo>
                  <a:lnTo>
                    <a:pt x="3408916" y="669545"/>
                  </a:lnTo>
                  <a:lnTo>
                    <a:pt x="3395896" y="653989"/>
                  </a:lnTo>
                  <a:lnTo>
                    <a:pt x="3382876" y="638433"/>
                  </a:lnTo>
                  <a:lnTo>
                    <a:pt x="3369538" y="623195"/>
                  </a:lnTo>
                  <a:lnTo>
                    <a:pt x="3356518" y="608591"/>
                  </a:lnTo>
                  <a:lnTo>
                    <a:pt x="3342863" y="593670"/>
                  </a:lnTo>
                  <a:lnTo>
                    <a:pt x="3328890" y="579066"/>
                  </a:lnTo>
                  <a:lnTo>
                    <a:pt x="3314918" y="564780"/>
                  </a:lnTo>
                  <a:lnTo>
                    <a:pt x="3300945" y="550176"/>
                  </a:lnTo>
                  <a:lnTo>
                    <a:pt x="3286338" y="536208"/>
                  </a:lnTo>
                  <a:lnTo>
                    <a:pt x="3272047" y="522239"/>
                  </a:lnTo>
                  <a:lnTo>
                    <a:pt x="3257440" y="508588"/>
                  </a:lnTo>
                  <a:lnTo>
                    <a:pt x="3242514" y="494619"/>
                  </a:lnTo>
                  <a:lnTo>
                    <a:pt x="3227589" y="481603"/>
                  </a:lnTo>
                  <a:lnTo>
                    <a:pt x="3212664" y="468269"/>
                  </a:lnTo>
                  <a:lnTo>
                    <a:pt x="3197103" y="455253"/>
                  </a:lnTo>
                  <a:lnTo>
                    <a:pt x="3181860" y="442236"/>
                  </a:lnTo>
                  <a:lnTo>
                    <a:pt x="3165982" y="429855"/>
                  </a:lnTo>
                  <a:lnTo>
                    <a:pt x="3150104" y="417156"/>
                  </a:lnTo>
                  <a:lnTo>
                    <a:pt x="3134226" y="405092"/>
                  </a:lnTo>
                  <a:lnTo>
                    <a:pt x="3118031" y="392711"/>
                  </a:lnTo>
                  <a:lnTo>
                    <a:pt x="3101835" y="380965"/>
                  </a:lnTo>
                  <a:lnTo>
                    <a:pt x="3085957" y="369536"/>
                  </a:lnTo>
                  <a:lnTo>
                    <a:pt x="3069444" y="357789"/>
                  </a:lnTo>
                  <a:lnTo>
                    <a:pt x="3052614" y="346360"/>
                  </a:lnTo>
                  <a:lnTo>
                    <a:pt x="3035783" y="335566"/>
                  </a:lnTo>
                  <a:lnTo>
                    <a:pt x="3018952" y="324455"/>
                  </a:lnTo>
                  <a:lnTo>
                    <a:pt x="3001804" y="313661"/>
                  </a:lnTo>
                  <a:lnTo>
                    <a:pt x="2984656" y="303502"/>
                  </a:lnTo>
                  <a:lnTo>
                    <a:pt x="2967508" y="293343"/>
                  </a:lnTo>
                  <a:lnTo>
                    <a:pt x="2949724" y="282866"/>
                  </a:lnTo>
                  <a:lnTo>
                    <a:pt x="2932258" y="273025"/>
                  </a:lnTo>
                  <a:lnTo>
                    <a:pt x="2914475" y="263501"/>
                  </a:lnTo>
                  <a:lnTo>
                    <a:pt x="2896692" y="254294"/>
                  </a:lnTo>
                  <a:lnTo>
                    <a:pt x="2878908" y="245087"/>
                  </a:lnTo>
                  <a:lnTo>
                    <a:pt x="2861125" y="236198"/>
                  </a:lnTo>
                  <a:lnTo>
                    <a:pt x="2843024" y="227309"/>
                  </a:lnTo>
                  <a:lnTo>
                    <a:pt x="2824606" y="219055"/>
                  </a:lnTo>
                  <a:lnTo>
                    <a:pt x="2806505" y="210483"/>
                  </a:lnTo>
                  <a:lnTo>
                    <a:pt x="2787769" y="202546"/>
                  </a:lnTo>
                  <a:lnTo>
                    <a:pt x="2769350" y="194609"/>
                  </a:lnTo>
                  <a:lnTo>
                    <a:pt x="2766492" y="193657"/>
                  </a:lnTo>
                  <a:lnTo>
                    <a:pt x="2763317" y="192705"/>
                  </a:lnTo>
                  <a:close/>
                  <a:moveTo>
                    <a:pt x="1521341" y="192705"/>
                  </a:moveTo>
                  <a:lnTo>
                    <a:pt x="1518165" y="193657"/>
                  </a:lnTo>
                  <a:lnTo>
                    <a:pt x="1515307" y="194609"/>
                  </a:lnTo>
                  <a:lnTo>
                    <a:pt x="1496889" y="202546"/>
                  </a:lnTo>
                  <a:lnTo>
                    <a:pt x="1478471" y="210483"/>
                  </a:lnTo>
                  <a:lnTo>
                    <a:pt x="1459734" y="219055"/>
                  </a:lnTo>
                  <a:lnTo>
                    <a:pt x="1441634" y="227309"/>
                  </a:lnTo>
                  <a:lnTo>
                    <a:pt x="1423533" y="236198"/>
                  </a:lnTo>
                  <a:lnTo>
                    <a:pt x="1405749" y="245087"/>
                  </a:lnTo>
                  <a:lnTo>
                    <a:pt x="1387966" y="254294"/>
                  </a:lnTo>
                  <a:lnTo>
                    <a:pt x="1370183" y="263501"/>
                  </a:lnTo>
                  <a:lnTo>
                    <a:pt x="1352399" y="273025"/>
                  </a:lnTo>
                  <a:lnTo>
                    <a:pt x="1334934" y="282866"/>
                  </a:lnTo>
                  <a:lnTo>
                    <a:pt x="1317468" y="293343"/>
                  </a:lnTo>
                  <a:lnTo>
                    <a:pt x="1300320" y="303502"/>
                  </a:lnTo>
                  <a:lnTo>
                    <a:pt x="1282854" y="313661"/>
                  </a:lnTo>
                  <a:lnTo>
                    <a:pt x="1265706" y="324455"/>
                  </a:lnTo>
                  <a:lnTo>
                    <a:pt x="1248875" y="335566"/>
                  </a:lnTo>
                  <a:lnTo>
                    <a:pt x="1232044" y="346360"/>
                  </a:lnTo>
                  <a:lnTo>
                    <a:pt x="1215849" y="357789"/>
                  </a:lnTo>
                  <a:lnTo>
                    <a:pt x="1199336" y="369536"/>
                  </a:lnTo>
                  <a:lnTo>
                    <a:pt x="1182822" y="380965"/>
                  </a:lnTo>
                  <a:lnTo>
                    <a:pt x="1166627" y="392711"/>
                  </a:lnTo>
                  <a:lnTo>
                    <a:pt x="1150431" y="405092"/>
                  </a:lnTo>
                  <a:lnTo>
                    <a:pt x="1134553" y="417156"/>
                  </a:lnTo>
                  <a:lnTo>
                    <a:pt x="1118675" y="429855"/>
                  </a:lnTo>
                  <a:lnTo>
                    <a:pt x="1103115" y="442236"/>
                  </a:lnTo>
                  <a:lnTo>
                    <a:pt x="1087555" y="455253"/>
                  </a:lnTo>
                  <a:lnTo>
                    <a:pt x="1072312" y="468269"/>
                  </a:lnTo>
                  <a:lnTo>
                    <a:pt x="1057386" y="481603"/>
                  </a:lnTo>
                  <a:lnTo>
                    <a:pt x="1042144" y="494619"/>
                  </a:lnTo>
                  <a:lnTo>
                    <a:pt x="1027218" y="508588"/>
                  </a:lnTo>
                  <a:lnTo>
                    <a:pt x="1012928" y="522239"/>
                  </a:lnTo>
                  <a:lnTo>
                    <a:pt x="998320" y="536208"/>
                  </a:lnTo>
                  <a:lnTo>
                    <a:pt x="984030" y="550176"/>
                  </a:lnTo>
                  <a:lnTo>
                    <a:pt x="971328" y="562875"/>
                  </a:lnTo>
                  <a:lnTo>
                    <a:pt x="958625" y="575891"/>
                  </a:lnTo>
                  <a:lnTo>
                    <a:pt x="946558" y="588908"/>
                  </a:lnTo>
                  <a:lnTo>
                    <a:pt x="934173" y="602242"/>
                  </a:lnTo>
                  <a:lnTo>
                    <a:pt x="922106" y="615575"/>
                  </a:lnTo>
                  <a:lnTo>
                    <a:pt x="910039" y="628909"/>
                  </a:lnTo>
                  <a:lnTo>
                    <a:pt x="898289" y="642560"/>
                  </a:lnTo>
                  <a:lnTo>
                    <a:pt x="886857" y="656212"/>
                  </a:lnTo>
                  <a:lnTo>
                    <a:pt x="875107" y="670180"/>
                  </a:lnTo>
                  <a:lnTo>
                    <a:pt x="863993" y="684149"/>
                  </a:lnTo>
                  <a:lnTo>
                    <a:pt x="841763" y="712404"/>
                  </a:lnTo>
                  <a:lnTo>
                    <a:pt x="820487" y="740976"/>
                  </a:lnTo>
                  <a:lnTo>
                    <a:pt x="799210" y="770501"/>
                  </a:lnTo>
                  <a:lnTo>
                    <a:pt x="779204" y="800026"/>
                  </a:lnTo>
                  <a:lnTo>
                    <a:pt x="759515" y="830185"/>
                  </a:lnTo>
                  <a:lnTo>
                    <a:pt x="740462" y="860663"/>
                  </a:lnTo>
                  <a:lnTo>
                    <a:pt x="722361" y="891457"/>
                  </a:lnTo>
                  <a:lnTo>
                    <a:pt x="704578" y="922887"/>
                  </a:lnTo>
                  <a:lnTo>
                    <a:pt x="687747" y="954316"/>
                  </a:lnTo>
                  <a:lnTo>
                    <a:pt x="671551" y="986698"/>
                  </a:lnTo>
                  <a:lnTo>
                    <a:pt x="655991" y="1019080"/>
                  </a:lnTo>
                  <a:lnTo>
                    <a:pt x="673774" y="995905"/>
                  </a:lnTo>
                  <a:lnTo>
                    <a:pt x="692510" y="973365"/>
                  </a:lnTo>
                  <a:lnTo>
                    <a:pt x="711246" y="950824"/>
                  </a:lnTo>
                  <a:lnTo>
                    <a:pt x="730618" y="928919"/>
                  </a:lnTo>
                  <a:lnTo>
                    <a:pt x="750624" y="907648"/>
                  </a:lnTo>
                  <a:lnTo>
                    <a:pt x="770630" y="886378"/>
                  </a:lnTo>
                  <a:lnTo>
                    <a:pt x="791271" y="865742"/>
                  </a:lnTo>
                  <a:lnTo>
                    <a:pt x="812230" y="845741"/>
                  </a:lnTo>
                  <a:lnTo>
                    <a:pt x="833507" y="825741"/>
                  </a:lnTo>
                  <a:lnTo>
                    <a:pt x="855418" y="806375"/>
                  </a:lnTo>
                  <a:lnTo>
                    <a:pt x="877648" y="787327"/>
                  </a:lnTo>
                  <a:lnTo>
                    <a:pt x="900194" y="768914"/>
                  </a:lnTo>
                  <a:lnTo>
                    <a:pt x="923059" y="750500"/>
                  </a:lnTo>
                  <a:lnTo>
                    <a:pt x="946241" y="732722"/>
                  </a:lnTo>
                  <a:lnTo>
                    <a:pt x="969422" y="715579"/>
                  </a:lnTo>
                  <a:lnTo>
                    <a:pt x="993239" y="698753"/>
                  </a:lnTo>
                  <a:lnTo>
                    <a:pt x="1018327" y="681609"/>
                  </a:lnTo>
                  <a:lnTo>
                    <a:pt x="1043731" y="665101"/>
                  </a:lnTo>
                  <a:lnTo>
                    <a:pt x="1069454" y="648910"/>
                  </a:lnTo>
                  <a:lnTo>
                    <a:pt x="1095494" y="633354"/>
                  </a:lnTo>
                  <a:lnTo>
                    <a:pt x="1113594" y="605416"/>
                  </a:lnTo>
                  <a:lnTo>
                    <a:pt x="1132648" y="577479"/>
                  </a:lnTo>
                  <a:lnTo>
                    <a:pt x="1152337" y="549859"/>
                  </a:lnTo>
                  <a:lnTo>
                    <a:pt x="1172661" y="522556"/>
                  </a:lnTo>
                  <a:lnTo>
                    <a:pt x="1193937" y="495254"/>
                  </a:lnTo>
                  <a:lnTo>
                    <a:pt x="1215849" y="468586"/>
                  </a:lnTo>
                  <a:lnTo>
                    <a:pt x="1238078" y="442236"/>
                  </a:lnTo>
                  <a:lnTo>
                    <a:pt x="1260942" y="416839"/>
                  </a:lnTo>
                  <a:lnTo>
                    <a:pt x="1272374" y="404140"/>
                  </a:lnTo>
                  <a:lnTo>
                    <a:pt x="1284442" y="391441"/>
                  </a:lnTo>
                  <a:lnTo>
                    <a:pt x="1296191" y="379377"/>
                  </a:lnTo>
                  <a:lnTo>
                    <a:pt x="1308259" y="366996"/>
                  </a:lnTo>
                  <a:lnTo>
                    <a:pt x="1320643" y="354932"/>
                  </a:lnTo>
                  <a:lnTo>
                    <a:pt x="1332711" y="342868"/>
                  </a:lnTo>
                  <a:lnTo>
                    <a:pt x="1345413" y="331122"/>
                  </a:lnTo>
                  <a:lnTo>
                    <a:pt x="1358115" y="319693"/>
                  </a:lnTo>
                  <a:lnTo>
                    <a:pt x="1371135" y="307946"/>
                  </a:lnTo>
                  <a:lnTo>
                    <a:pt x="1383838" y="296517"/>
                  </a:lnTo>
                  <a:lnTo>
                    <a:pt x="1397175" y="285723"/>
                  </a:lnTo>
                  <a:lnTo>
                    <a:pt x="1410513" y="274294"/>
                  </a:lnTo>
                  <a:lnTo>
                    <a:pt x="1423533" y="263501"/>
                  </a:lnTo>
                  <a:lnTo>
                    <a:pt x="1437188" y="253024"/>
                  </a:lnTo>
                  <a:lnTo>
                    <a:pt x="1450843" y="242547"/>
                  </a:lnTo>
                  <a:lnTo>
                    <a:pt x="1464815" y="232071"/>
                  </a:lnTo>
                  <a:lnTo>
                    <a:pt x="1478788" y="221912"/>
                  </a:lnTo>
                  <a:lnTo>
                    <a:pt x="1492761" y="212070"/>
                  </a:lnTo>
                  <a:lnTo>
                    <a:pt x="1507051" y="202229"/>
                  </a:lnTo>
                  <a:lnTo>
                    <a:pt x="1521341" y="192705"/>
                  </a:lnTo>
                  <a:close/>
                  <a:moveTo>
                    <a:pt x="2420987" y="110162"/>
                  </a:moveTo>
                  <a:lnTo>
                    <a:pt x="2431784" y="119051"/>
                  </a:lnTo>
                  <a:lnTo>
                    <a:pt x="2442264" y="127941"/>
                  </a:lnTo>
                  <a:lnTo>
                    <a:pt x="2452743" y="137147"/>
                  </a:lnTo>
                  <a:lnTo>
                    <a:pt x="2462588" y="146671"/>
                  </a:lnTo>
                  <a:lnTo>
                    <a:pt x="2472432" y="156196"/>
                  </a:lnTo>
                  <a:lnTo>
                    <a:pt x="2482276" y="166355"/>
                  </a:lnTo>
                  <a:lnTo>
                    <a:pt x="2491803" y="176514"/>
                  </a:lnTo>
                  <a:lnTo>
                    <a:pt x="2501012" y="186355"/>
                  </a:lnTo>
                  <a:lnTo>
                    <a:pt x="2510539" y="196514"/>
                  </a:lnTo>
                  <a:lnTo>
                    <a:pt x="2519431" y="206991"/>
                  </a:lnTo>
                  <a:lnTo>
                    <a:pt x="2528322" y="217785"/>
                  </a:lnTo>
                  <a:lnTo>
                    <a:pt x="2536897" y="228261"/>
                  </a:lnTo>
                  <a:lnTo>
                    <a:pt x="2545471" y="239055"/>
                  </a:lnTo>
                  <a:lnTo>
                    <a:pt x="2553727" y="249849"/>
                  </a:lnTo>
                  <a:lnTo>
                    <a:pt x="2569923" y="272072"/>
                  </a:lnTo>
                  <a:lnTo>
                    <a:pt x="2582943" y="291120"/>
                  </a:lnTo>
                  <a:lnTo>
                    <a:pt x="2595963" y="310804"/>
                  </a:lnTo>
                  <a:lnTo>
                    <a:pt x="2608030" y="330169"/>
                  </a:lnTo>
                  <a:lnTo>
                    <a:pt x="2620415" y="349852"/>
                  </a:lnTo>
                  <a:lnTo>
                    <a:pt x="2631847" y="370171"/>
                  </a:lnTo>
                  <a:lnTo>
                    <a:pt x="2643279" y="390171"/>
                  </a:lnTo>
                  <a:lnTo>
                    <a:pt x="2654394" y="410489"/>
                  </a:lnTo>
                  <a:lnTo>
                    <a:pt x="2665191" y="431442"/>
                  </a:lnTo>
                  <a:lnTo>
                    <a:pt x="2691548" y="438427"/>
                  </a:lnTo>
                  <a:lnTo>
                    <a:pt x="2717906" y="446046"/>
                  </a:lnTo>
                  <a:lnTo>
                    <a:pt x="2743946" y="453348"/>
                  </a:lnTo>
                  <a:lnTo>
                    <a:pt x="2769986" y="461602"/>
                  </a:lnTo>
                  <a:lnTo>
                    <a:pt x="2796025" y="470174"/>
                  </a:lnTo>
                  <a:lnTo>
                    <a:pt x="2822065" y="479063"/>
                  </a:lnTo>
                  <a:lnTo>
                    <a:pt x="2847788" y="488587"/>
                  </a:lnTo>
                  <a:lnTo>
                    <a:pt x="2873192" y="498111"/>
                  </a:lnTo>
                  <a:lnTo>
                    <a:pt x="2898597" y="508270"/>
                  </a:lnTo>
                  <a:lnTo>
                    <a:pt x="2924002" y="518429"/>
                  </a:lnTo>
                  <a:lnTo>
                    <a:pt x="2949089" y="529223"/>
                  </a:lnTo>
                  <a:lnTo>
                    <a:pt x="2974176" y="540652"/>
                  </a:lnTo>
                  <a:lnTo>
                    <a:pt x="2999264" y="551764"/>
                  </a:lnTo>
                  <a:lnTo>
                    <a:pt x="3023716" y="563510"/>
                  </a:lnTo>
                  <a:lnTo>
                    <a:pt x="3048485" y="575891"/>
                  </a:lnTo>
                  <a:lnTo>
                    <a:pt x="3072620" y="588590"/>
                  </a:lnTo>
                  <a:lnTo>
                    <a:pt x="3052614" y="561605"/>
                  </a:lnTo>
                  <a:lnTo>
                    <a:pt x="3031654" y="534938"/>
                  </a:lnTo>
                  <a:lnTo>
                    <a:pt x="3010696" y="508905"/>
                  </a:lnTo>
                  <a:lnTo>
                    <a:pt x="2988784" y="483508"/>
                  </a:lnTo>
                  <a:lnTo>
                    <a:pt x="2966237" y="458427"/>
                  </a:lnTo>
                  <a:lnTo>
                    <a:pt x="2954805" y="446364"/>
                  </a:lnTo>
                  <a:lnTo>
                    <a:pt x="2943373" y="433982"/>
                  </a:lnTo>
                  <a:lnTo>
                    <a:pt x="2931306" y="421918"/>
                  </a:lnTo>
                  <a:lnTo>
                    <a:pt x="2919556" y="409854"/>
                  </a:lnTo>
                  <a:lnTo>
                    <a:pt x="2907489" y="398426"/>
                  </a:lnTo>
                  <a:lnTo>
                    <a:pt x="2895422" y="386997"/>
                  </a:lnTo>
                  <a:lnTo>
                    <a:pt x="2883354" y="375250"/>
                  </a:lnTo>
                  <a:lnTo>
                    <a:pt x="2870970" y="364139"/>
                  </a:lnTo>
                  <a:lnTo>
                    <a:pt x="2858584" y="353027"/>
                  </a:lnTo>
                  <a:lnTo>
                    <a:pt x="2845565" y="341916"/>
                  </a:lnTo>
                  <a:lnTo>
                    <a:pt x="2832862" y="331122"/>
                  </a:lnTo>
                  <a:lnTo>
                    <a:pt x="2819842" y="320645"/>
                  </a:lnTo>
                  <a:lnTo>
                    <a:pt x="2806822" y="310169"/>
                  </a:lnTo>
                  <a:lnTo>
                    <a:pt x="2793485" y="299692"/>
                  </a:lnTo>
                  <a:lnTo>
                    <a:pt x="2780147" y="289851"/>
                  </a:lnTo>
                  <a:lnTo>
                    <a:pt x="2766810" y="280009"/>
                  </a:lnTo>
                  <a:lnTo>
                    <a:pt x="2753155" y="270167"/>
                  </a:lnTo>
                  <a:lnTo>
                    <a:pt x="2739500" y="260643"/>
                  </a:lnTo>
                  <a:lnTo>
                    <a:pt x="2725527" y="251437"/>
                  </a:lnTo>
                  <a:lnTo>
                    <a:pt x="2711237" y="242230"/>
                  </a:lnTo>
                  <a:lnTo>
                    <a:pt x="2697582" y="233023"/>
                  </a:lnTo>
                  <a:lnTo>
                    <a:pt x="2682974" y="224452"/>
                  </a:lnTo>
                  <a:lnTo>
                    <a:pt x="2667731" y="215245"/>
                  </a:lnTo>
                  <a:lnTo>
                    <a:pt x="2651853" y="206356"/>
                  </a:lnTo>
                  <a:lnTo>
                    <a:pt x="2636293" y="197784"/>
                  </a:lnTo>
                  <a:lnTo>
                    <a:pt x="2620732" y="189212"/>
                  </a:lnTo>
                  <a:lnTo>
                    <a:pt x="2604537" y="180958"/>
                  </a:lnTo>
                  <a:lnTo>
                    <a:pt x="2588341" y="173339"/>
                  </a:lnTo>
                  <a:lnTo>
                    <a:pt x="2572146" y="166037"/>
                  </a:lnTo>
                  <a:lnTo>
                    <a:pt x="2555633" y="158418"/>
                  </a:lnTo>
                  <a:lnTo>
                    <a:pt x="2539437" y="151433"/>
                  </a:lnTo>
                  <a:lnTo>
                    <a:pt x="2522606" y="144767"/>
                  </a:lnTo>
                  <a:lnTo>
                    <a:pt x="2506093" y="138100"/>
                  </a:lnTo>
                  <a:lnTo>
                    <a:pt x="2489263" y="132068"/>
                  </a:lnTo>
                  <a:lnTo>
                    <a:pt x="2472114" y="126036"/>
                  </a:lnTo>
                  <a:lnTo>
                    <a:pt x="2455284" y="120321"/>
                  </a:lnTo>
                  <a:lnTo>
                    <a:pt x="2438136" y="115242"/>
                  </a:lnTo>
                  <a:lnTo>
                    <a:pt x="2420987" y="110162"/>
                  </a:lnTo>
                  <a:close/>
                  <a:moveTo>
                    <a:pt x="1863670" y="109845"/>
                  </a:moveTo>
                  <a:lnTo>
                    <a:pt x="1846522" y="114924"/>
                  </a:lnTo>
                  <a:lnTo>
                    <a:pt x="1829691" y="120321"/>
                  </a:lnTo>
                  <a:lnTo>
                    <a:pt x="1812543" y="126036"/>
                  </a:lnTo>
                  <a:lnTo>
                    <a:pt x="1795713" y="132068"/>
                  </a:lnTo>
                  <a:lnTo>
                    <a:pt x="1778882" y="138100"/>
                  </a:lnTo>
                  <a:lnTo>
                    <a:pt x="1762051" y="144449"/>
                  </a:lnTo>
                  <a:lnTo>
                    <a:pt x="1745538" y="151433"/>
                  </a:lnTo>
                  <a:lnTo>
                    <a:pt x="1729025" y="158418"/>
                  </a:lnTo>
                  <a:lnTo>
                    <a:pt x="1712512" y="166037"/>
                  </a:lnTo>
                  <a:lnTo>
                    <a:pt x="1696316" y="173339"/>
                  </a:lnTo>
                  <a:lnTo>
                    <a:pt x="1680121" y="180958"/>
                  </a:lnTo>
                  <a:lnTo>
                    <a:pt x="1664560" y="189212"/>
                  </a:lnTo>
                  <a:lnTo>
                    <a:pt x="1648682" y="197784"/>
                  </a:lnTo>
                  <a:lnTo>
                    <a:pt x="1632804" y="206356"/>
                  </a:lnTo>
                  <a:lnTo>
                    <a:pt x="1617244" y="215245"/>
                  </a:lnTo>
                  <a:lnTo>
                    <a:pt x="1601684" y="224452"/>
                  </a:lnTo>
                  <a:lnTo>
                    <a:pt x="1588346" y="232388"/>
                  </a:lnTo>
                  <a:lnTo>
                    <a:pt x="1575009" y="240960"/>
                  </a:lnTo>
                  <a:lnTo>
                    <a:pt x="1561989" y="249214"/>
                  </a:lnTo>
                  <a:lnTo>
                    <a:pt x="1548969" y="258104"/>
                  </a:lnTo>
                  <a:lnTo>
                    <a:pt x="1535949" y="266675"/>
                  </a:lnTo>
                  <a:lnTo>
                    <a:pt x="1523246" y="276199"/>
                  </a:lnTo>
                  <a:lnTo>
                    <a:pt x="1510544" y="285088"/>
                  </a:lnTo>
                  <a:lnTo>
                    <a:pt x="1498159" y="294295"/>
                  </a:lnTo>
                  <a:lnTo>
                    <a:pt x="1473390" y="313343"/>
                  </a:lnTo>
                  <a:lnTo>
                    <a:pt x="1449255" y="333027"/>
                  </a:lnTo>
                  <a:lnTo>
                    <a:pt x="1425438" y="353662"/>
                  </a:lnTo>
                  <a:lnTo>
                    <a:pt x="1402256" y="374298"/>
                  </a:lnTo>
                  <a:lnTo>
                    <a:pt x="1379392" y="395886"/>
                  </a:lnTo>
                  <a:lnTo>
                    <a:pt x="1356845" y="417791"/>
                  </a:lnTo>
                  <a:lnTo>
                    <a:pt x="1335251" y="440332"/>
                  </a:lnTo>
                  <a:lnTo>
                    <a:pt x="1313657" y="463189"/>
                  </a:lnTo>
                  <a:lnTo>
                    <a:pt x="1293016" y="486365"/>
                  </a:lnTo>
                  <a:lnTo>
                    <a:pt x="1272374" y="510493"/>
                  </a:lnTo>
                  <a:lnTo>
                    <a:pt x="1252686" y="534938"/>
                  </a:lnTo>
                  <a:lnTo>
                    <a:pt x="1233314" y="559701"/>
                  </a:lnTo>
                  <a:lnTo>
                    <a:pt x="1256814" y="548589"/>
                  </a:lnTo>
                  <a:lnTo>
                    <a:pt x="1280313" y="537478"/>
                  </a:lnTo>
                  <a:lnTo>
                    <a:pt x="1304448" y="527001"/>
                  </a:lnTo>
                  <a:lnTo>
                    <a:pt x="1328265" y="516842"/>
                  </a:lnTo>
                  <a:lnTo>
                    <a:pt x="1352717" y="507000"/>
                  </a:lnTo>
                  <a:lnTo>
                    <a:pt x="1376851" y="497476"/>
                  </a:lnTo>
                  <a:lnTo>
                    <a:pt x="1400986" y="488270"/>
                  </a:lnTo>
                  <a:lnTo>
                    <a:pt x="1425438" y="479698"/>
                  </a:lnTo>
                  <a:lnTo>
                    <a:pt x="1450208" y="470809"/>
                  </a:lnTo>
                  <a:lnTo>
                    <a:pt x="1474977" y="462872"/>
                  </a:lnTo>
                  <a:lnTo>
                    <a:pt x="1499747" y="454935"/>
                  </a:lnTo>
                  <a:lnTo>
                    <a:pt x="1524834" y="447316"/>
                  </a:lnTo>
                  <a:lnTo>
                    <a:pt x="1549921" y="440014"/>
                  </a:lnTo>
                  <a:lnTo>
                    <a:pt x="1575009" y="433347"/>
                  </a:lnTo>
                  <a:lnTo>
                    <a:pt x="1600096" y="426680"/>
                  </a:lnTo>
                  <a:lnTo>
                    <a:pt x="1625501" y="420649"/>
                  </a:lnTo>
                  <a:lnTo>
                    <a:pt x="1635663" y="401283"/>
                  </a:lnTo>
                  <a:lnTo>
                    <a:pt x="1645824" y="382235"/>
                  </a:lnTo>
                  <a:lnTo>
                    <a:pt x="1656939" y="363504"/>
                  </a:lnTo>
                  <a:lnTo>
                    <a:pt x="1667736" y="345091"/>
                  </a:lnTo>
                  <a:lnTo>
                    <a:pt x="1678851" y="326360"/>
                  </a:lnTo>
                  <a:lnTo>
                    <a:pt x="1690918" y="307946"/>
                  </a:lnTo>
                  <a:lnTo>
                    <a:pt x="1702668" y="289851"/>
                  </a:lnTo>
                  <a:lnTo>
                    <a:pt x="1715370" y="272072"/>
                  </a:lnTo>
                  <a:lnTo>
                    <a:pt x="1731248" y="249849"/>
                  </a:lnTo>
                  <a:lnTo>
                    <a:pt x="1747761" y="228261"/>
                  </a:lnTo>
                  <a:lnTo>
                    <a:pt x="1756653" y="217785"/>
                  </a:lnTo>
                  <a:lnTo>
                    <a:pt x="1765227" y="206991"/>
                  </a:lnTo>
                  <a:lnTo>
                    <a:pt x="1774436" y="196514"/>
                  </a:lnTo>
                  <a:lnTo>
                    <a:pt x="1783645" y="186355"/>
                  </a:lnTo>
                  <a:lnTo>
                    <a:pt x="1793172" y="176196"/>
                  </a:lnTo>
                  <a:lnTo>
                    <a:pt x="1802381" y="166355"/>
                  </a:lnTo>
                  <a:lnTo>
                    <a:pt x="1812226" y="156196"/>
                  </a:lnTo>
                  <a:lnTo>
                    <a:pt x="1822070" y="146671"/>
                  </a:lnTo>
                  <a:lnTo>
                    <a:pt x="1832232" y="137147"/>
                  </a:lnTo>
                  <a:lnTo>
                    <a:pt x="1842711" y="127941"/>
                  </a:lnTo>
                  <a:lnTo>
                    <a:pt x="1853191" y="118734"/>
                  </a:lnTo>
                  <a:lnTo>
                    <a:pt x="1863670" y="109845"/>
                  </a:lnTo>
                  <a:close/>
                  <a:moveTo>
                    <a:pt x="2177737" y="72701"/>
                  </a:moveTo>
                  <a:lnTo>
                    <a:pt x="2177737" y="362869"/>
                  </a:lnTo>
                  <a:lnTo>
                    <a:pt x="2202506" y="363821"/>
                  </a:lnTo>
                  <a:lnTo>
                    <a:pt x="2227276" y="364774"/>
                  </a:lnTo>
                  <a:lnTo>
                    <a:pt x="2252363" y="366043"/>
                  </a:lnTo>
                  <a:lnTo>
                    <a:pt x="2277133" y="367313"/>
                  </a:lnTo>
                  <a:lnTo>
                    <a:pt x="2301902" y="369536"/>
                  </a:lnTo>
                  <a:lnTo>
                    <a:pt x="2326672" y="371758"/>
                  </a:lnTo>
                  <a:lnTo>
                    <a:pt x="2351442" y="373980"/>
                  </a:lnTo>
                  <a:lnTo>
                    <a:pt x="2376212" y="376520"/>
                  </a:lnTo>
                  <a:lnTo>
                    <a:pt x="2400981" y="379695"/>
                  </a:lnTo>
                  <a:lnTo>
                    <a:pt x="2425751" y="382869"/>
                  </a:lnTo>
                  <a:lnTo>
                    <a:pt x="2450203" y="386679"/>
                  </a:lnTo>
                  <a:lnTo>
                    <a:pt x="2474972" y="390489"/>
                  </a:lnTo>
                  <a:lnTo>
                    <a:pt x="2499425" y="394933"/>
                  </a:lnTo>
                  <a:lnTo>
                    <a:pt x="2523877" y="399060"/>
                  </a:lnTo>
                  <a:lnTo>
                    <a:pt x="2548329" y="404140"/>
                  </a:lnTo>
                  <a:lnTo>
                    <a:pt x="2572781" y="408902"/>
                  </a:lnTo>
                  <a:lnTo>
                    <a:pt x="2558491" y="384139"/>
                  </a:lnTo>
                  <a:lnTo>
                    <a:pt x="2543565" y="360012"/>
                  </a:lnTo>
                  <a:lnTo>
                    <a:pt x="2528322" y="336201"/>
                  </a:lnTo>
                  <a:lnTo>
                    <a:pt x="2512127" y="312708"/>
                  </a:lnTo>
                  <a:lnTo>
                    <a:pt x="2503553" y="300645"/>
                  </a:lnTo>
                  <a:lnTo>
                    <a:pt x="2494661" y="288898"/>
                  </a:lnTo>
                  <a:lnTo>
                    <a:pt x="2485770" y="277152"/>
                  </a:lnTo>
                  <a:lnTo>
                    <a:pt x="2476560" y="265405"/>
                  </a:lnTo>
                  <a:lnTo>
                    <a:pt x="2466716" y="253976"/>
                  </a:lnTo>
                  <a:lnTo>
                    <a:pt x="2457189" y="242865"/>
                  </a:lnTo>
                  <a:lnTo>
                    <a:pt x="2447662" y="231753"/>
                  </a:lnTo>
                  <a:lnTo>
                    <a:pt x="2437818" y="220959"/>
                  </a:lnTo>
                  <a:lnTo>
                    <a:pt x="2427656" y="210483"/>
                  </a:lnTo>
                  <a:lnTo>
                    <a:pt x="2416859" y="200006"/>
                  </a:lnTo>
                  <a:lnTo>
                    <a:pt x="2406380" y="189847"/>
                  </a:lnTo>
                  <a:lnTo>
                    <a:pt x="2395900" y="180006"/>
                  </a:lnTo>
                  <a:lnTo>
                    <a:pt x="2385103" y="170482"/>
                  </a:lnTo>
                  <a:lnTo>
                    <a:pt x="2373671" y="161275"/>
                  </a:lnTo>
                  <a:lnTo>
                    <a:pt x="2362239" y="152386"/>
                  </a:lnTo>
                  <a:lnTo>
                    <a:pt x="2350807" y="143814"/>
                  </a:lnTo>
                  <a:lnTo>
                    <a:pt x="2340645" y="136830"/>
                  </a:lnTo>
                  <a:lnTo>
                    <a:pt x="2330800" y="130163"/>
                  </a:lnTo>
                  <a:lnTo>
                    <a:pt x="2320638" y="123814"/>
                  </a:lnTo>
                  <a:lnTo>
                    <a:pt x="2310477" y="117782"/>
                  </a:lnTo>
                  <a:lnTo>
                    <a:pt x="2299997" y="112067"/>
                  </a:lnTo>
                  <a:lnTo>
                    <a:pt x="2289200" y="106670"/>
                  </a:lnTo>
                  <a:lnTo>
                    <a:pt x="2278403" y="101591"/>
                  </a:lnTo>
                  <a:lnTo>
                    <a:pt x="2267924" y="96829"/>
                  </a:lnTo>
                  <a:lnTo>
                    <a:pt x="2256809" y="92384"/>
                  </a:lnTo>
                  <a:lnTo>
                    <a:pt x="2245694" y="88257"/>
                  </a:lnTo>
                  <a:lnTo>
                    <a:pt x="2234580" y="84765"/>
                  </a:lnTo>
                  <a:lnTo>
                    <a:pt x="2223465" y="81590"/>
                  </a:lnTo>
                  <a:lnTo>
                    <a:pt x="2212033" y="78733"/>
                  </a:lnTo>
                  <a:lnTo>
                    <a:pt x="2200601" y="76193"/>
                  </a:lnTo>
                  <a:lnTo>
                    <a:pt x="2189487" y="74288"/>
                  </a:lnTo>
                  <a:lnTo>
                    <a:pt x="2177737" y="72701"/>
                  </a:lnTo>
                  <a:close/>
                  <a:moveTo>
                    <a:pt x="2107239" y="72701"/>
                  </a:moveTo>
                  <a:lnTo>
                    <a:pt x="2095806" y="74288"/>
                  </a:lnTo>
                  <a:lnTo>
                    <a:pt x="2084057" y="76193"/>
                  </a:lnTo>
                  <a:lnTo>
                    <a:pt x="2072942" y="78733"/>
                  </a:lnTo>
                  <a:lnTo>
                    <a:pt x="2061192" y="81590"/>
                  </a:lnTo>
                  <a:lnTo>
                    <a:pt x="2050078" y="84765"/>
                  </a:lnTo>
                  <a:lnTo>
                    <a:pt x="2039281" y="88257"/>
                  </a:lnTo>
                  <a:lnTo>
                    <a:pt x="2028166" y="92384"/>
                  </a:lnTo>
                  <a:lnTo>
                    <a:pt x="2017052" y="96829"/>
                  </a:lnTo>
                  <a:lnTo>
                    <a:pt x="2006255" y="101591"/>
                  </a:lnTo>
                  <a:lnTo>
                    <a:pt x="1995775" y="106670"/>
                  </a:lnTo>
                  <a:lnTo>
                    <a:pt x="1984661" y="112067"/>
                  </a:lnTo>
                  <a:lnTo>
                    <a:pt x="1974499" y="117782"/>
                  </a:lnTo>
                  <a:lnTo>
                    <a:pt x="1964019" y="123814"/>
                  </a:lnTo>
                  <a:lnTo>
                    <a:pt x="1954175" y="130163"/>
                  </a:lnTo>
                  <a:lnTo>
                    <a:pt x="1944013" y="136830"/>
                  </a:lnTo>
                  <a:lnTo>
                    <a:pt x="1933851" y="143814"/>
                  </a:lnTo>
                  <a:lnTo>
                    <a:pt x="1922419" y="152386"/>
                  </a:lnTo>
                  <a:lnTo>
                    <a:pt x="1911304" y="161275"/>
                  </a:lnTo>
                  <a:lnTo>
                    <a:pt x="1899872" y="170482"/>
                  </a:lnTo>
                  <a:lnTo>
                    <a:pt x="1889075" y="180006"/>
                  </a:lnTo>
                  <a:lnTo>
                    <a:pt x="1878278" y="189847"/>
                  </a:lnTo>
                  <a:lnTo>
                    <a:pt x="1867799" y="200006"/>
                  </a:lnTo>
                  <a:lnTo>
                    <a:pt x="1857319" y="210483"/>
                  </a:lnTo>
                  <a:lnTo>
                    <a:pt x="1847157" y="220959"/>
                  </a:lnTo>
                  <a:lnTo>
                    <a:pt x="1837313" y="231753"/>
                  </a:lnTo>
                  <a:lnTo>
                    <a:pt x="1827469" y="242865"/>
                  </a:lnTo>
                  <a:lnTo>
                    <a:pt x="1817942" y="253976"/>
                  </a:lnTo>
                  <a:lnTo>
                    <a:pt x="1808733" y="265405"/>
                  </a:lnTo>
                  <a:lnTo>
                    <a:pt x="1799206" y="277152"/>
                  </a:lnTo>
                  <a:lnTo>
                    <a:pt x="1789997" y="288898"/>
                  </a:lnTo>
                  <a:lnTo>
                    <a:pt x="1781105" y="300645"/>
                  </a:lnTo>
                  <a:lnTo>
                    <a:pt x="1772531" y="312708"/>
                  </a:lnTo>
                  <a:lnTo>
                    <a:pt x="1758241" y="333979"/>
                  </a:lnTo>
                  <a:lnTo>
                    <a:pt x="1743950" y="356202"/>
                  </a:lnTo>
                  <a:lnTo>
                    <a:pt x="1729978" y="378425"/>
                  </a:lnTo>
                  <a:lnTo>
                    <a:pt x="1716958" y="400648"/>
                  </a:lnTo>
                  <a:lnTo>
                    <a:pt x="1741092" y="396521"/>
                  </a:lnTo>
                  <a:lnTo>
                    <a:pt x="1764909" y="392076"/>
                  </a:lnTo>
                  <a:lnTo>
                    <a:pt x="1789361" y="388266"/>
                  </a:lnTo>
                  <a:lnTo>
                    <a:pt x="1813496" y="384457"/>
                  </a:lnTo>
                  <a:lnTo>
                    <a:pt x="1837948" y="380965"/>
                  </a:lnTo>
                  <a:lnTo>
                    <a:pt x="1862400" y="378107"/>
                  </a:lnTo>
                  <a:lnTo>
                    <a:pt x="1886852" y="374933"/>
                  </a:lnTo>
                  <a:lnTo>
                    <a:pt x="1911304" y="372393"/>
                  </a:lnTo>
                  <a:lnTo>
                    <a:pt x="1935756" y="370488"/>
                  </a:lnTo>
                  <a:lnTo>
                    <a:pt x="1959891" y="368266"/>
                  </a:lnTo>
                  <a:lnTo>
                    <a:pt x="1984661" y="366361"/>
                  </a:lnTo>
                  <a:lnTo>
                    <a:pt x="2009113" y="365091"/>
                  </a:lnTo>
                  <a:lnTo>
                    <a:pt x="2033565" y="364139"/>
                  </a:lnTo>
                  <a:lnTo>
                    <a:pt x="2058017" y="363186"/>
                  </a:lnTo>
                  <a:lnTo>
                    <a:pt x="2082787" y="362551"/>
                  </a:lnTo>
                  <a:lnTo>
                    <a:pt x="2107239" y="362234"/>
                  </a:lnTo>
                  <a:lnTo>
                    <a:pt x="2107239" y="72701"/>
                  </a:lnTo>
                  <a:close/>
                  <a:moveTo>
                    <a:pt x="2121529" y="0"/>
                  </a:moveTo>
                  <a:lnTo>
                    <a:pt x="2142170" y="0"/>
                  </a:lnTo>
                  <a:lnTo>
                    <a:pt x="2142488" y="0"/>
                  </a:lnTo>
                  <a:lnTo>
                    <a:pt x="2163447" y="0"/>
                  </a:lnTo>
                  <a:lnTo>
                    <a:pt x="2184406" y="317"/>
                  </a:lnTo>
                  <a:lnTo>
                    <a:pt x="2205047" y="952"/>
                  </a:lnTo>
                  <a:lnTo>
                    <a:pt x="2226323" y="1905"/>
                  </a:lnTo>
                  <a:lnTo>
                    <a:pt x="2246965" y="2857"/>
                  </a:lnTo>
                  <a:lnTo>
                    <a:pt x="2268241" y="4762"/>
                  </a:lnTo>
                  <a:lnTo>
                    <a:pt x="2288882" y="6349"/>
                  </a:lnTo>
                  <a:lnTo>
                    <a:pt x="2309842" y="8254"/>
                  </a:lnTo>
                  <a:lnTo>
                    <a:pt x="2330800" y="10159"/>
                  </a:lnTo>
                  <a:lnTo>
                    <a:pt x="2351759" y="12381"/>
                  </a:lnTo>
                  <a:lnTo>
                    <a:pt x="2372401" y="15556"/>
                  </a:lnTo>
                  <a:lnTo>
                    <a:pt x="2393360" y="18096"/>
                  </a:lnTo>
                  <a:lnTo>
                    <a:pt x="2413684" y="21588"/>
                  </a:lnTo>
                  <a:lnTo>
                    <a:pt x="2434642" y="25080"/>
                  </a:lnTo>
                  <a:lnTo>
                    <a:pt x="2455284" y="28572"/>
                  </a:lnTo>
                  <a:lnTo>
                    <a:pt x="2475608" y="32699"/>
                  </a:lnTo>
                  <a:lnTo>
                    <a:pt x="2496249" y="36509"/>
                  </a:lnTo>
                  <a:lnTo>
                    <a:pt x="2516890" y="41271"/>
                  </a:lnTo>
                  <a:lnTo>
                    <a:pt x="2537532" y="45716"/>
                  </a:lnTo>
                  <a:lnTo>
                    <a:pt x="2557538" y="50795"/>
                  </a:lnTo>
                  <a:lnTo>
                    <a:pt x="2578180" y="56192"/>
                  </a:lnTo>
                  <a:lnTo>
                    <a:pt x="2598186" y="61272"/>
                  </a:lnTo>
                  <a:lnTo>
                    <a:pt x="2618192" y="67304"/>
                  </a:lnTo>
                  <a:lnTo>
                    <a:pt x="2638516" y="73336"/>
                  </a:lnTo>
                  <a:lnTo>
                    <a:pt x="2658522" y="79368"/>
                  </a:lnTo>
                  <a:lnTo>
                    <a:pt x="2678528" y="85717"/>
                  </a:lnTo>
                  <a:lnTo>
                    <a:pt x="2698534" y="92384"/>
                  </a:lnTo>
                  <a:lnTo>
                    <a:pt x="2718223" y="99368"/>
                  </a:lnTo>
                  <a:lnTo>
                    <a:pt x="2737912" y="106670"/>
                  </a:lnTo>
                  <a:lnTo>
                    <a:pt x="2757600" y="113972"/>
                  </a:lnTo>
                  <a:lnTo>
                    <a:pt x="2776972" y="121591"/>
                  </a:lnTo>
                  <a:lnTo>
                    <a:pt x="2796343" y="129528"/>
                  </a:lnTo>
                  <a:lnTo>
                    <a:pt x="2816032" y="137782"/>
                  </a:lnTo>
                  <a:lnTo>
                    <a:pt x="2835085" y="146037"/>
                  </a:lnTo>
                  <a:lnTo>
                    <a:pt x="2854139" y="154608"/>
                  </a:lnTo>
                  <a:lnTo>
                    <a:pt x="2872875" y="163497"/>
                  </a:lnTo>
                  <a:lnTo>
                    <a:pt x="2892246" y="172704"/>
                  </a:lnTo>
                  <a:lnTo>
                    <a:pt x="2910982" y="181911"/>
                  </a:lnTo>
                  <a:lnTo>
                    <a:pt x="2929400" y="191752"/>
                  </a:lnTo>
                  <a:lnTo>
                    <a:pt x="2947819" y="201594"/>
                  </a:lnTo>
                  <a:lnTo>
                    <a:pt x="2966237" y="211435"/>
                  </a:lnTo>
                  <a:lnTo>
                    <a:pt x="2984973" y="221594"/>
                  </a:lnTo>
                  <a:lnTo>
                    <a:pt x="3003074" y="232071"/>
                  </a:lnTo>
                  <a:lnTo>
                    <a:pt x="3020858" y="242865"/>
                  </a:lnTo>
                  <a:lnTo>
                    <a:pt x="3038958" y="253976"/>
                  </a:lnTo>
                  <a:lnTo>
                    <a:pt x="3056742" y="264770"/>
                  </a:lnTo>
                  <a:lnTo>
                    <a:pt x="3074208" y="276517"/>
                  </a:lnTo>
                  <a:lnTo>
                    <a:pt x="3091673" y="287946"/>
                  </a:lnTo>
                  <a:lnTo>
                    <a:pt x="3109139" y="299375"/>
                  </a:lnTo>
                  <a:lnTo>
                    <a:pt x="3126287" y="311756"/>
                  </a:lnTo>
                  <a:lnTo>
                    <a:pt x="3143436" y="323820"/>
                  </a:lnTo>
                  <a:lnTo>
                    <a:pt x="3160266" y="336201"/>
                  </a:lnTo>
                  <a:lnTo>
                    <a:pt x="3177097" y="348900"/>
                  </a:lnTo>
                  <a:lnTo>
                    <a:pt x="3193610" y="361599"/>
                  </a:lnTo>
                  <a:lnTo>
                    <a:pt x="3210123" y="374615"/>
                  </a:lnTo>
                  <a:lnTo>
                    <a:pt x="3226319" y="387949"/>
                  </a:lnTo>
                  <a:lnTo>
                    <a:pt x="3242514" y="400965"/>
                  </a:lnTo>
                  <a:lnTo>
                    <a:pt x="3258710" y="414934"/>
                  </a:lnTo>
                  <a:lnTo>
                    <a:pt x="3274270" y="428903"/>
                  </a:lnTo>
                  <a:lnTo>
                    <a:pt x="3290148" y="442554"/>
                  </a:lnTo>
                  <a:lnTo>
                    <a:pt x="3305708" y="456840"/>
                  </a:lnTo>
                  <a:lnTo>
                    <a:pt x="3320634" y="470809"/>
                  </a:lnTo>
                  <a:lnTo>
                    <a:pt x="3335877" y="485730"/>
                  </a:lnTo>
                  <a:lnTo>
                    <a:pt x="3350802" y="500333"/>
                  </a:lnTo>
                  <a:lnTo>
                    <a:pt x="3365727" y="515255"/>
                  </a:lnTo>
                  <a:lnTo>
                    <a:pt x="3380018" y="530176"/>
                  </a:lnTo>
                  <a:lnTo>
                    <a:pt x="3394308" y="545414"/>
                  </a:lnTo>
                  <a:lnTo>
                    <a:pt x="3408598" y="560970"/>
                  </a:lnTo>
                  <a:lnTo>
                    <a:pt x="3422570" y="576526"/>
                  </a:lnTo>
                  <a:lnTo>
                    <a:pt x="3436226" y="592400"/>
                  </a:lnTo>
                  <a:lnTo>
                    <a:pt x="3450198" y="608591"/>
                  </a:lnTo>
                  <a:lnTo>
                    <a:pt x="3463218" y="624464"/>
                  </a:lnTo>
                  <a:lnTo>
                    <a:pt x="3476556" y="640973"/>
                  </a:lnTo>
                  <a:lnTo>
                    <a:pt x="3489576" y="657164"/>
                  </a:lnTo>
                  <a:lnTo>
                    <a:pt x="3502278" y="673672"/>
                  </a:lnTo>
                  <a:lnTo>
                    <a:pt x="3514980" y="690498"/>
                  </a:lnTo>
                  <a:lnTo>
                    <a:pt x="3527365" y="707324"/>
                  </a:lnTo>
                  <a:lnTo>
                    <a:pt x="3539432" y="724468"/>
                  </a:lnTo>
                  <a:lnTo>
                    <a:pt x="3551500" y="741611"/>
                  </a:lnTo>
                  <a:lnTo>
                    <a:pt x="3563250" y="758755"/>
                  </a:lnTo>
                  <a:lnTo>
                    <a:pt x="3574682" y="776215"/>
                  </a:lnTo>
                  <a:lnTo>
                    <a:pt x="3586431" y="794311"/>
                  </a:lnTo>
                  <a:lnTo>
                    <a:pt x="3597228" y="812090"/>
                  </a:lnTo>
                  <a:lnTo>
                    <a:pt x="3608026" y="829868"/>
                  </a:lnTo>
                  <a:lnTo>
                    <a:pt x="3619140" y="847964"/>
                  </a:lnTo>
                  <a:lnTo>
                    <a:pt x="3629302" y="866060"/>
                  </a:lnTo>
                  <a:lnTo>
                    <a:pt x="3639781" y="884155"/>
                  </a:lnTo>
                  <a:lnTo>
                    <a:pt x="3649626" y="902569"/>
                  </a:lnTo>
                  <a:lnTo>
                    <a:pt x="3659470" y="921299"/>
                  </a:lnTo>
                  <a:lnTo>
                    <a:pt x="3668997" y="940030"/>
                  </a:lnTo>
                  <a:lnTo>
                    <a:pt x="3678524" y="958761"/>
                  </a:lnTo>
                  <a:lnTo>
                    <a:pt x="3687415" y="977492"/>
                  </a:lnTo>
                  <a:lnTo>
                    <a:pt x="3696307" y="996540"/>
                  </a:lnTo>
                  <a:lnTo>
                    <a:pt x="3705199" y="1015906"/>
                  </a:lnTo>
                  <a:lnTo>
                    <a:pt x="3713455" y="1034954"/>
                  </a:lnTo>
                  <a:lnTo>
                    <a:pt x="3721712" y="1054320"/>
                  </a:lnTo>
                  <a:lnTo>
                    <a:pt x="3729651" y="1074003"/>
                  </a:lnTo>
                  <a:lnTo>
                    <a:pt x="3737272" y="1093368"/>
                  </a:lnTo>
                  <a:lnTo>
                    <a:pt x="3744576" y="1112734"/>
                  </a:lnTo>
                  <a:lnTo>
                    <a:pt x="3751562" y="1132417"/>
                  </a:lnTo>
                  <a:lnTo>
                    <a:pt x="3758549" y="1152418"/>
                  </a:lnTo>
                  <a:lnTo>
                    <a:pt x="3765535" y="1172101"/>
                  </a:lnTo>
                  <a:lnTo>
                    <a:pt x="3771886" y="1192102"/>
                  </a:lnTo>
                  <a:lnTo>
                    <a:pt x="3777920" y="1212102"/>
                  </a:lnTo>
                  <a:lnTo>
                    <a:pt x="3783954" y="1232103"/>
                  </a:lnTo>
                  <a:lnTo>
                    <a:pt x="3789670" y="1252739"/>
                  </a:lnTo>
                  <a:lnTo>
                    <a:pt x="3795068" y="1272739"/>
                  </a:lnTo>
                  <a:lnTo>
                    <a:pt x="3800149" y="1293057"/>
                  </a:lnTo>
                  <a:lnTo>
                    <a:pt x="3805230" y="1313375"/>
                  </a:lnTo>
                  <a:lnTo>
                    <a:pt x="3809993" y="1333694"/>
                  </a:lnTo>
                  <a:lnTo>
                    <a:pt x="3814439" y="1354329"/>
                  </a:lnTo>
                  <a:lnTo>
                    <a:pt x="3818568" y="1374965"/>
                  </a:lnTo>
                  <a:lnTo>
                    <a:pt x="3822696" y="1395283"/>
                  </a:lnTo>
                  <a:lnTo>
                    <a:pt x="3826189" y="1416236"/>
                  </a:lnTo>
                  <a:lnTo>
                    <a:pt x="3829682" y="1436554"/>
                  </a:lnTo>
                  <a:lnTo>
                    <a:pt x="3832858" y="1457507"/>
                  </a:lnTo>
                  <a:lnTo>
                    <a:pt x="3835716" y="1478143"/>
                  </a:lnTo>
                  <a:lnTo>
                    <a:pt x="3838256" y="1499096"/>
                  </a:lnTo>
                  <a:lnTo>
                    <a:pt x="3841114" y="1519731"/>
                  </a:lnTo>
                  <a:lnTo>
                    <a:pt x="3843020" y="1540684"/>
                  </a:lnTo>
                  <a:lnTo>
                    <a:pt x="3844925" y="1561637"/>
                  </a:lnTo>
                  <a:lnTo>
                    <a:pt x="3846513" y="1582273"/>
                  </a:lnTo>
                  <a:lnTo>
                    <a:pt x="3848100" y="1603226"/>
                  </a:lnTo>
                  <a:lnTo>
                    <a:pt x="3849371" y="1624179"/>
                  </a:lnTo>
                  <a:lnTo>
                    <a:pt x="3850324" y="1645132"/>
                  </a:lnTo>
                  <a:lnTo>
                    <a:pt x="3850641" y="1666085"/>
                  </a:lnTo>
                  <a:lnTo>
                    <a:pt x="3851276" y="1687038"/>
                  </a:lnTo>
                  <a:lnTo>
                    <a:pt x="3851276" y="1707991"/>
                  </a:lnTo>
                  <a:lnTo>
                    <a:pt x="3851276" y="1728944"/>
                  </a:lnTo>
                  <a:lnTo>
                    <a:pt x="3850641" y="1749897"/>
                  </a:lnTo>
                  <a:lnTo>
                    <a:pt x="3850324" y="1770850"/>
                  </a:lnTo>
                  <a:lnTo>
                    <a:pt x="3849371" y="1791804"/>
                  </a:lnTo>
                  <a:lnTo>
                    <a:pt x="3848100" y="1812757"/>
                  </a:lnTo>
                  <a:lnTo>
                    <a:pt x="3846513" y="1833710"/>
                  </a:lnTo>
                  <a:lnTo>
                    <a:pt x="3844925" y="1854663"/>
                  </a:lnTo>
                  <a:lnTo>
                    <a:pt x="3843020" y="1875616"/>
                  </a:lnTo>
                  <a:lnTo>
                    <a:pt x="3841114" y="1896251"/>
                  </a:lnTo>
                  <a:lnTo>
                    <a:pt x="3838256" y="1917204"/>
                  </a:lnTo>
                  <a:lnTo>
                    <a:pt x="3835716" y="1937840"/>
                  </a:lnTo>
                  <a:lnTo>
                    <a:pt x="3832858" y="1958793"/>
                  </a:lnTo>
                  <a:lnTo>
                    <a:pt x="3829682" y="1979429"/>
                  </a:lnTo>
                  <a:lnTo>
                    <a:pt x="3826189" y="2000382"/>
                  </a:lnTo>
                  <a:lnTo>
                    <a:pt x="3822696" y="2020700"/>
                  </a:lnTo>
                  <a:lnTo>
                    <a:pt x="3818568" y="2041653"/>
                  </a:lnTo>
                  <a:lnTo>
                    <a:pt x="3814439" y="2061971"/>
                  </a:lnTo>
                  <a:lnTo>
                    <a:pt x="3809993" y="2082289"/>
                  </a:lnTo>
                  <a:lnTo>
                    <a:pt x="3805230" y="2102925"/>
                  </a:lnTo>
                  <a:lnTo>
                    <a:pt x="3800149" y="2123243"/>
                  </a:lnTo>
                  <a:lnTo>
                    <a:pt x="3795068" y="2143561"/>
                  </a:lnTo>
                  <a:lnTo>
                    <a:pt x="3789670" y="2163879"/>
                  </a:lnTo>
                  <a:lnTo>
                    <a:pt x="3783954" y="2183880"/>
                  </a:lnTo>
                  <a:lnTo>
                    <a:pt x="3777920" y="2204198"/>
                  </a:lnTo>
                  <a:lnTo>
                    <a:pt x="3771886" y="2224198"/>
                  </a:lnTo>
                  <a:lnTo>
                    <a:pt x="3765535" y="2243882"/>
                  </a:lnTo>
                  <a:lnTo>
                    <a:pt x="3758549" y="2263882"/>
                  </a:lnTo>
                  <a:lnTo>
                    <a:pt x="3751562" y="2283565"/>
                  </a:lnTo>
                  <a:lnTo>
                    <a:pt x="3744576" y="2303249"/>
                  </a:lnTo>
                  <a:lnTo>
                    <a:pt x="3737272" y="2323249"/>
                  </a:lnTo>
                  <a:lnTo>
                    <a:pt x="3729651" y="2342615"/>
                  </a:lnTo>
                  <a:lnTo>
                    <a:pt x="3721712" y="2361663"/>
                  </a:lnTo>
                  <a:lnTo>
                    <a:pt x="3713455" y="2381346"/>
                  </a:lnTo>
                  <a:lnTo>
                    <a:pt x="3705199" y="2400394"/>
                  </a:lnTo>
                  <a:lnTo>
                    <a:pt x="3696307" y="2419443"/>
                  </a:lnTo>
                  <a:lnTo>
                    <a:pt x="3687415" y="2438491"/>
                  </a:lnTo>
                  <a:lnTo>
                    <a:pt x="3678524" y="2457539"/>
                  </a:lnTo>
                  <a:lnTo>
                    <a:pt x="3668997" y="2476270"/>
                  </a:lnTo>
                  <a:lnTo>
                    <a:pt x="3659470" y="2495001"/>
                  </a:lnTo>
                  <a:lnTo>
                    <a:pt x="3649626" y="2513414"/>
                  </a:lnTo>
                  <a:lnTo>
                    <a:pt x="3639781" y="2531827"/>
                  </a:lnTo>
                  <a:lnTo>
                    <a:pt x="3629302" y="2549923"/>
                  </a:lnTo>
                  <a:lnTo>
                    <a:pt x="3619140" y="2568336"/>
                  </a:lnTo>
                  <a:lnTo>
                    <a:pt x="3608026" y="2586432"/>
                  </a:lnTo>
                  <a:lnTo>
                    <a:pt x="3597228" y="2604211"/>
                  </a:lnTo>
                  <a:lnTo>
                    <a:pt x="3586431" y="2621989"/>
                  </a:lnTo>
                  <a:lnTo>
                    <a:pt x="3574682" y="2639767"/>
                  </a:lnTo>
                  <a:lnTo>
                    <a:pt x="3563250" y="2657228"/>
                  </a:lnTo>
                  <a:lnTo>
                    <a:pt x="3551500" y="2674372"/>
                  </a:lnTo>
                  <a:lnTo>
                    <a:pt x="3539432" y="2691832"/>
                  </a:lnTo>
                  <a:lnTo>
                    <a:pt x="3527365" y="2708658"/>
                  </a:lnTo>
                  <a:lnTo>
                    <a:pt x="3514980" y="2725802"/>
                  </a:lnTo>
                  <a:lnTo>
                    <a:pt x="3502278" y="2742310"/>
                  </a:lnTo>
                  <a:lnTo>
                    <a:pt x="3489576" y="2759136"/>
                  </a:lnTo>
                  <a:lnTo>
                    <a:pt x="3476556" y="2775645"/>
                  </a:lnTo>
                  <a:lnTo>
                    <a:pt x="3463218" y="2791836"/>
                  </a:lnTo>
                  <a:lnTo>
                    <a:pt x="3450198" y="2808027"/>
                  </a:lnTo>
                  <a:lnTo>
                    <a:pt x="3436226" y="2823900"/>
                  </a:lnTo>
                  <a:lnTo>
                    <a:pt x="3422570" y="2839774"/>
                  </a:lnTo>
                  <a:lnTo>
                    <a:pt x="3408598" y="2855330"/>
                  </a:lnTo>
                  <a:lnTo>
                    <a:pt x="3394308" y="2870568"/>
                  </a:lnTo>
                  <a:lnTo>
                    <a:pt x="3380018" y="2886124"/>
                  </a:lnTo>
                  <a:lnTo>
                    <a:pt x="3365727" y="2901045"/>
                  </a:lnTo>
                  <a:lnTo>
                    <a:pt x="3350802" y="2916284"/>
                  </a:lnTo>
                  <a:lnTo>
                    <a:pt x="3335877" y="2930570"/>
                  </a:lnTo>
                  <a:lnTo>
                    <a:pt x="3320634" y="2945491"/>
                  </a:lnTo>
                  <a:lnTo>
                    <a:pt x="3305708" y="2959777"/>
                  </a:lnTo>
                  <a:lnTo>
                    <a:pt x="3290148" y="2973746"/>
                  </a:lnTo>
                  <a:lnTo>
                    <a:pt x="3274270" y="2987715"/>
                  </a:lnTo>
                  <a:lnTo>
                    <a:pt x="3258710" y="3001684"/>
                  </a:lnTo>
                  <a:lnTo>
                    <a:pt x="3242514" y="3015017"/>
                  </a:lnTo>
                  <a:lnTo>
                    <a:pt x="3226319" y="3028669"/>
                  </a:lnTo>
                  <a:lnTo>
                    <a:pt x="3210123" y="3041685"/>
                  </a:lnTo>
                  <a:lnTo>
                    <a:pt x="3193610" y="3054701"/>
                  </a:lnTo>
                  <a:lnTo>
                    <a:pt x="3177097" y="3067400"/>
                  </a:lnTo>
                  <a:lnTo>
                    <a:pt x="3160266" y="3080099"/>
                  </a:lnTo>
                  <a:lnTo>
                    <a:pt x="3143436" y="3092480"/>
                  </a:lnTo>
                  <a:lnTo>
                    <a:pt x="3126287" y="3104862"/>
                  </a:lnTo>
                  <a:lnTo>
                    <a:pt x="3109139" y="3116608"/>
                  </a:lnTo>
                  <a:lnTo>
                    <a:pt x="3091673" y="3128672"/>
                  </a:lnTo>
                  <a:lnTo>
                    <a:pt x="3074208" y="3140101"/>
                  </a:lnTo>
                  <a:lnTo>
                    <a:pt x="3056742" y="3151212"/>
                  </a:lnTo>
                  <a:lnTo>
                    <a:pt x="3038958" y="3162641"/>
                  </a:lnTo>
                  <a:lnTo>
                    <a:pt x="3020858" y="3173435"/>
                  </a:lnTo>
                  <a:lnTo>
                    <a:pt x="3003074" y="3183912"/>
                  </a:lnTo>
                  <a:lnTo>
                    <a:pt x="2984973" y="3194388"/>
                  </a:lnTo>
                  <a:lnTo>
                    <a:pt x="2966237" y="3204865"/>
                  </a:lnTo>
                  <a:lnTo>
                    <a:pt x="2947819" y="3214706"/>
                  </a:lnTo>
                  <a:lnTo>
                    <a:pt x="2929400" y="3224548"/>
                  </a:lnTo>
                  <a:lnTo>
                    <a:pt x="2910982" y="3234072"/>
                  </a:lnTo>
                  <a:lnTo>
                    <a:pt x="2892246" y="3243279"/>
                  </a:lnTo>
                  <a:lnTo>
                    <a:pt x="2872875" y="3252485"/>
                  </a:lnTo>
                  <a:lnTo>
                    <a:pt x="2854139" y="3261374"/>
                  </a:lnTo>
                  <a:lnTo>
                    <a:pt x="2835085" y="3269946"/>
                  </a:lnTo>
                  <a:lnTo>
                    <a:pt x="2816032" y="3278200"/>
                  </a:lnTo>
                  <a:lnTo>
                    <a:pt x="2796343" y="3286455"/>
                  </a:lnTo>
                  <a:lnTo>
                    <a:pt x="2776972" y="3294391"/>
                  </a:lnTo>
                  <a:lnTo>
                    <a:pt x="2757600" y="3302011"/>
                  </a:lnTo>
                  <a:lnTo>
                    <a:pt x="2737912" y="3309630"/>
                  </a:lnTo>
                  <a:lnTo>
                    <a:pt x="2718223" y="3316932"/>
                  </a:lnTo>
                  <a:lnTo>
                    <a:pt x="2698534" y="3323916"/>
                  </a:lnTo>
                  <a:lnTo>
                    <a:pt x="2678528" y="3330266"/>
                  </a:lnTo>
                  <a:lnTo>
                    <a:pt x="2658522" y="3336932"/>
                  </a:lnTo>
                  <a:lnTo>
                    <a:pt x="2638833" y="3342964"/>
                  </a:lnTo>
                  <a:lnTo>
                    <a:pt x="2618510" y="3348996"/>
                  </a:lnTo>
                  <a:lnTo>
                    <a:pt x="2598186" y="3354711"/>
                  </a:lnTo>
                  <a:lnTo>
                    <a:pt x="2578180" y="3360108"/>
                  </a:lnTo>
                  <a:lnTo>
                    <a:pt x="2557538" y="3365505"/>
                  </a:lnTo>
                  <a:lnTo>
                    <a:pt x="2537532" y="3370267"/>
                  </a:lnTo>
                  <a:lnTo>
                    <a:pt x="2516890" y="3375029"/>
                  </a:lnTo>
                  <a:lnTo>
                    <a:pt x="2496566" y="3379473"/>
                  </a:lnTo>
                  <a:lnTo>
                    <a:pt x="2475608" y="3383918"/>
                  </a:lnTo>
                  <a:lnTo>
                    <a:pt x="2455284" y="3387728"/>
                  </a:lnTo>
                  <a:lnTo>
                    <a:pt x="2434642" y="3391537"/>
                  </a:lnTo>
                  <a:lnTo>
                    <a:pt x="2413684" y="3394712"/>
                  </a:lnTo>
                  <a:lnTo>
                    <a:pt x="2393360" y="3397887"/>
                  </a:lnTo>
                  <a:lnTo>
                    <a:pt x="2372401" y="3401061"/>
                  </a:lnTo>
                  <a:lnTo>
                    <a:pt x="2351759" y="3403601"/>
                  </a:lnTo>
                  <a:lnTo>
                    <a:pt x="2330800" y="3405824"/>
                  </a:lnTo>
                  <a:lnTo>
                    <a:pt x="2309842" y="3408363"/>
                  </a:lnTo>
                  <a:lnTo>
                    <a:pt x="2288882" y="3409951"/>
                  </a:lnTo>
                  <a:lnTo>
                    <a:pt x="2268241" y="3411538"/>
                  </a:lnTo>
                  <a:lnTo>
                    <a:pt x="2246965" y="3413125"/>
                  </a:lnTo>
                  <a:lnTo>
                    <a:pt x="2226323" y="3414078"/>
                  </a:lnTo>
                  <a:lnTo>
                    <a:pt x="2205047" y="3415030"/>
                  </a:lnTo>
                  <a:lnTo>
                    <a:pt x="2184406" y="3415665"/>
                  </a:lnTo>
                  <a:lnTo>
                    <a:pt x="2163447" y="3416300"/>
                  </a:lnTo>
                  <a:lnTo>
                    <a:pt x="2142488" y="3416300"/>
                  </a:lnTo>
                  <a:lnTo>
                    <a:pt x="2142170" y="3416300"/>
                  </a:lnTo>
                  <a:lnTo>
                    <a:pt x="2121529" y="3416300"/>
                  </a:lnTo>
                  <a:lnTo>
                    <a:pt x="2100252" y="3415665"/>
                  </a:lnTo>
                  <a:lnTo>
                    <a:pt x="2079611" y="3415030"/>
                  </a:lnTo>
                  <a:lnTo>
                    <a:pt x="2058334" y="3414078"/>
                  </a:lnTo>
                  <a:lnTo>
                    <a:pt x="2037693" y="3413125"/>
                  </a:lnTo>
                  <a:lnTo>
                    <a:pt x="2016417" y="3411538"/>
                  </a:lnTo>
                  <a:lnTo>
                    <a:pt x="1995775" y="3409951"/>
                  </a:lnTo>
                  <a:lnTo>
                    <a:pt x="1974816" y="3408363"/>
                  </a:lnTo>
                  <a:lnTo>
                    <a:pt x="1954175" y="3405824"/>
                  </a:lnTo>
                  <a:lnTo>
                    <a:pt x="1933216" y="3403601"/>
                  </a:lnTo>
                  <a:lnTo>
                    <a:pt x="1912257" y="3400744"/>
                  </a:lnTo>
                  <a:lnTo>
                    <a:pt x="1891616" y="3397887"/>
                  </a:lnTo>
                  <a:lnTo>
                    <a:pt x="1870974" y="3394712"/>
                  </a:lnTo>
                  <a:lnTo>
                    <a:pt x="1850333" y="3391220"/>
                  </a:lnTo>
                  <a:lnTo>
                    <a:pt x="1829374" y="3387410"/>
                  </a:lnTo>
                  <a:lnTo>
                    <a:pt x="1809050" y="3383601"/>
                  </a:lnTo>
                  <a:lnTo>
                    <a:pt x="1788409" y="3379473"/>
                  </a:lnTo>
                  <a:lnTo>
                    <a:pt x="1768085" y="3375029"/>
                  </a:lnTo>
                  <a:lnTo>
                    <a:pt x="1747444" y="3370267"/>
                  </a:lnTo>
                  <a:lnTo>
                    <a:pt x="1727120" y="3365505"/>
                  </a:lnTo>
                  <a:lnTo>
                    <a:pt x="1706796" y="3360108"/>
                  </a:lnTo>
                  <a:lnTo>
                    <a:pt x="1686472" y="3354711"/>
                  </a:lnTo>
                  <a:lnTo>
                    <a:pt x="1666466" y="3348996"/>
                  </a:lnTo>
                  <a:lnTo>
                    <a:pt x="1646142" y="3342964"/>
                  </a:lnTo>
                  <a:lnTo>
                    <a:pt x="1626136" y="3336932"/>
                  </a:lnTo>
                  <a:lnTo>
                    <a:pt x="1606447" y="3330266"/>
                  </a:lnTo>
                  <a:lnTo>
                    <a:pt x="1586123" y="3323916"/>
                  </a:lnTo>
                  <a:lnTo>
                    <a:pt x="1566434" y="3316932"/>
                  </a:lnTo>
                  <a:lnTo>
                    <a:pt x="1547063" y="3309630"/>
                  </a:lnTo>
                  <a:lnTo>
                    <a:pt x="1527057" y="3302011"/>
                  </a:lnTo>
                  <a:lnTo>
                    <a:pt x="1507686" y="3294391"/>
                  </a:lnTo>
                  <a:lnTo>
                    <a:pt x="1488315" y="3286455"/>
                  </a:lnTo>
                  <a:lnTo>
                    <a:pt x="1458464" y="3274073"/>
                  </a:lnTo>
                  <a:lnTo>
                    <a:pt x="1429249" y="3260740"/>
                  </a:lnTo>
                  <a:lnTo>
                    <a:pt x="1400033" y="3247406"/>
                  </a:lnTo>
                  <a:lnTo>
                    <a:pt x="1371453" y="3232802"/>
                  </a:lnTo>
                  <a:lnTo>
                    <a:pt x="1399081" y="3227405"/>
                  </a:lnTo>
                  <a:lnTo>
                    <a:pt x="1426708" y="3221373"/>
                  </a:lnTo>
                  <a:lnTo>
                    <a:pt x="1454336" y="3214389"/>
                  </a:lnTo>
                  <a:lnTo>
                    <a:pt x="1481329" y="3206770"/>
                  </a:lnTo>
                  <a:lnTo>
                    <a:pt x="1515307" y="3221691"/>
                  </a:lnTo>
                  <a:lnTo>
                    <a:pt x="1518165" y="3222643"/>
                  </a:lnTo>
                  <a:lnTo>
                    <a:pt x="1521341" y="3223913"/>
                  </a:lnTo>
                  <a:lnTo>
                    <a:pt x="1506733" y="3214071"/>
                  </a:lnTo>
                  <a:lnTo>
                    <a:pt x="1492126" y="3203595"/>
                  </a:lnTo>
                  <a:lnTo>
                    <a:pt x="1513402" y="3196928"/>
                  </a:lnTo>
                  <a:lnTo>
                    <a:pt x="1533726" y="3189944"/>
                  </a:lnTo>
                  <a:lnTo>
                    <a:pt x="1554685" y="3182642"/>
                  </a:lnTo>
                  <a:lnTo>
                    <a:pt x="1574691" y="3174705"/>
                  </a:lnTo>
                  <a:lnTo>
                    <a:pt x="1588346" y="3183277"/>
                  </a:lnTo>
                  <a:lnTo>
                    <a:pt x="1601684" y="3191531"/>
                  </a:lnTo>
                  <a:lnTo>
                    <a:pt x="1617244" y="3200738"/>
                  </a:lnTo>
                  <a:lnTo>
                    <a:pt x="1632804" y="3209627"/>
                  </a:lnTo>
                  <a:lnTo>
                    <a:pt x="1648682" y="3218198"/>
                  </a:lnTo>
                  <a:lnTo>
                    <a:pt x="1664560" y="3226770"/>
                  </a:lnTo>
                  <a:lnTo>
                    <a:pt x="1680121" y="3235024"/>
                  </a:lnTo>
                  <a:lnTo>
                    <a:pt x="1696316" y="3242961"/>
                  </a:lnTo>
                  <a:lnTo>
                    <a:pt x="1712512" y="3250580"/>
                  </a:lnTo>
                  <a:lnTo>
                    <a:pt x="1729025" y="3257882"/>
                  </a:lnTo>
                  <a:lnTo>
                    <a:pt x="1745538" y="3264867"/>
                  </a:lnTo>
                  <a:lnTo>
                    <a:pt x="1762051" y="3271851"/>
                  </a:lnTo>
                  <a:lnTo>
                    <a:pt x="1778882" y="3278200"/>
                  </a:lnTo>
                  <a:lnTo>
                    <a:pt x="1795713" y="3284550"/>
                  </a:lnTo>
                  <a:lnTo>
                    <a:pt x="1812543" y="3290582"/>
                  </a:lnTo>
                  <a:lnTo>
                    <a:pt x="1829691" y="3295979"/>
                  </a:lnTo>
                  <a:lnTo>
                    <a:pt x="1846522" y="3301376"/>
                  </a:lnTo>
                  <a:lnTo>
                    <a:pt x="1863670" y="3306455"/>
                  </a:lnTo>
                  <a:lnTo>
                    <a:pt x="1853191" y="3297566"/>
                  </a:lnTo>
                  <a:lnTo>
                    <a:pt x="1842711" y="3288042"/>
                  </a:lnTo>
                  <a:lnTo>
                    <a:pt x="1832232" y="3278835"/>
                  </a:lnTo>
                  <a:lnTo>
                    <a:pt x="1822070" y="3269311"/>
                  </a:lnTo>
                  <a:lnTo>
                    <a:pt x="1812226" y="3259787"/>
                  </a:lnTo>
                  <a:lnTo>
                    <a:pt x="1802381" y="3249946"/>
                  </a:lnTo>
                  <a:lnTo>
                    <a:pt x="1793172" y="3240104"/>
                  </a:lnTo>
                  <a:lnTo>
                    <a:pt x="1783645" y="3229945"/>
                  </a:lnTo>
                  <a:lnTo>
                    <a:pt x="1774436" y="3219468"/>
                  </a:lnTo>
                  <a:lnTo>
                    <a:pt x="1765227" y="3208992"/>
                  </a:lnTo>
                  <a:lnTo>
                    <a:pt x="1756653" y="3198515"/>
                  </a:lnTo>
                  <a:lnTo>
                    <a:pt x="1747761" y="3188039"/>
                  </a:lnTo>
                  <a:lnTo>
                    <a:pt x="1731248" y="3166133"/>
                  </a:lnTo>
                  <a:lnTo>
                    <a:pt x="1715370" y="3144545"/>
                  </a:lnTo>
                  <a:lnTo>
                    <a:pt x="1705843" y="3130577"/>
                  </a:lnTo>
                  <a:lnTo>
                    <a:pt x="1696634" y="3116925"/>
                  </a:lnTo>
                  <a:lnTo>
                    <a:pt x="1712194" y="3108354"/>
                  </a:lnTo>
                  <a:lnTo>
                    <a:pt x="1727437" y="3099465"/>
                  </a:lnTo>
                  <a:lnTo>
                    <a:pt x="1742680" y="3090258"/>
                  </a:lnTo>
                  <a:lnTo>
                    <a:pt x="1757605" y="3080734"/>
                  </a:lnTo>
                  <a:lnTo>
                    <a:pt x="1764909" y="3092163"/>
                  </a:lnTo>
                  <a:lnTo>
                    <a:pt x="1772531" y="3103592"/>
                  </a:lnTo>
                  <a:lnTo>
                    <a:pt x="1781105" y="3115656"/>
                  </a:lnTo>
                  <a:lnTo>
                    <a:pt x="1789997" y="3127719"/>
                  </a:lnTo>
                  <a:lnTo>
                    <a:pt x="1799206" y="3139148"/>
                  </a:lnTo>
                  <a:lnTo>
                    <a:pt x="1808733" y="3150895"/>
                  </a:lnTo>
                  <a:lnTo>
                    <a:pt x="1817942" y="3162324"/>
                  </a:lnTo>
                  <a:lnTo>
                    <a:pt x="1827469" y="3173435"/>
                  </a:lnTo>
                  <a:lnTo>
                    <a:pt x="1837313" y="3184547"/>
                  </a:lnTo>
                  <a:lnTo>
                    <a:pt x="1847157" y="3195658"/>
                  </a:lnTo>
                  <a:lnTo>
                    <a:pt x="1857319" y="3206135"/>
                  </a:lnTo>
                  <a:lnTo>
                    <a:pt x="1867799" y="3216294"/>
                  </a:lnTo>
                  <a:lnTo>
                    <a:pt x="1878278" y="3226453"/>
                  </a:lnTo>
                  <a:lnTo>
                    <a:pt x="1889075" y="3236294"/>
                  </a:lnTo>
                  <a:lnTo>
                    <a:pt x="1899872" y="3245818"/>
                  </a:lnTo>
                  <a:lnTo>
                    <a:pt x="1911304" y="3255025"/>
                  </a:lnTo>
                  <a:lnTo>
                    <a:pt x="1922419" y="3263914"/>
                  </a:lnTo>
                  <a:lnTo>
                    <a:pt x="1933851" y="3272486"/>
                  </a:lnTo>
                  <a:lnTo>
                    <a:pt x="1944013" y="3279153"/>
                  </a:lnTo>
                  <a:lnTo>
                    <a:pt x="1954175" y="3286137"/>
                  </a:lnTo>
                  <a:lnTo>
                    <a:pt x="1964019" y="3292487"/>
                  </a:lnTo>
                  <a:lnTo>
                    <a:pt x="1974499" y="3298519"/>
                  </a:lnTo>
                  <a:lnTo>
                    <a:pt x="1984661" y="3304233"/>
                  </a:lnTo>
                  <a:lnTo>
                    <a:pt x="1995775" y="3309630"/>
                  </a:lnTo>
                  <a:lnTo>
                    <a:pt x="2006255" y="3314710"/>
                  </a:lnTo>
                  <a:lnTo>
                    <a:pt x="2017052" y="3319472"/>
                  </a:lnTo>
                  <a:lnTo>
                    <a:pt x="2028166" y="3323916"/>
                  </a:lnTo>
                  <a:lnTo>
                    <a:pt x="2039281" y="3327726"/>
                  </a:lnTo>
                  <a:lnTo>
                    <a:pt x="2050078" y="3331535"/>
                  </a:lnTo>
                  <a:lnTo>
                    <a:pt x="2061192" y="3334710"/>
                  </a:lnTo>
                  <a:lnTo>
                    <a:pt x="2072942" y="3337567"/>
                  </a:lnTo>
                  <a:lnTo>
                    <a:pt x="2084057" y="3340107"/>
                  </a:lnTo>
                  <a:lnTo>
                    <a:pt x="2095806" y="3342012"/>
                  </a:lnTo>
                  <a:lnTo>
                    <a:pt x="2107239" y="3343599"/>
                  </a:lnTo>
                  <a:lnTo>
                    <a:pt x="2107239" y="3054384"/>
                  </a:lnTo>
                  <a:lnTo>
                    <a:pt x="2071989" y="3053749"/>
                  </a:lnTo>
                  <a:lnTo>
                    <a:pt x="2036740" y="3052479"/>
                  </a:lnTo>
                  <a:lnTo>
                    <a:pt x="2001174" y="3050574"/>
                  </a:lnTo>
                  <a:lnTo>
                    <a:pt x="1965925" y="3048352"/>
                  </a:lnTo>
                  <a:lnTo>
                    <a:pt x="1930993" y="3045495"/>
                  </a:lnTo>
                  <a:lnTo>
                    <a:pt x="1895744" y="3042002"/>
                  </a:lnTo>
                  <a:lnTo>
                    <a:pt x="1860812" y="3038193"/>
                  </a:lnTo>
                  <a:lnTo>
                    <a:pt x="1825563" y="3033431"/>
                  </a:lnTo>
                  <a:lnTo>
                    <a:pt x="1844934" y="3018827"/>
                  </a:lnTo>
                  <a:lnTo>
                    <a:pt x="1863670" y="3003588"/>
                  </a:lnTo>
                  <a:lnTo>
                    <a:pt x="1882089" y="2987715"/>
                  </a:lnTo>
                  <a:lnTo>
                    <a:pt x="1900190" y="2971841"/>
                  </a:lnTo>
                  <a:lnTo>
                    <a:pt x="1925912" y="2974064"/>
                  </a:lnTo>
                  <a:lnTo>
                    <a:pt x="1952269" y="2976603"/>
                  </a:lnTo>
                  <a:lnTo>
                    <a:pt x="1977992" y="2978508"/>
                  </a:lnTo>
                  <a:lnTo>
                    <a:pt x="2003714" y="2980096"/>
                  </a:lnTo>
                  <a:lnTo>
                    <a:pt x="2029754" y="2981365"/>
                  </a:lnTo>
                  <a:lnTo>
                    <a:pt x="2055476" y="2982318"/>
                  </a:lnTo>
                  <a:lnTo>
                    <a:pt x="2081516" y="2982953"/>
                  </a:lnTo>
                  <a:lnTo>
                    <a:pt x="2107239" y="2983905"/>
                  </a:lnTo>
                  <a:lnTo>
                    <a:pt x="2107239" y="2716595"/>
                  </a:lnTo>
                  <a:lnTo>
                    <a:pt x="2117083" y="2698817"/>
                  </a:lnTo>
                  <a:lnTo>
                    <a:pt x="2126610" y="2681356"/>
                  </a:lnTo>
                  <a:lnTo>
                    <a:pt x="2136137" y="2663578"/>
                  </a:lnTo>
                  <a:lnTo>
                    <a:pt x="2145028" y="2645482"/>
                  </a:lnTo>
                  <a:lnTo>
                    <a:pt x="2153602" y="2627386"/>
                  </a:lnTo>
                  <a:lnTo>
                    <a:pt x="2161859" y="2608655"/>
                  </a:lnTo>
                  <a:lnTo>
                    <a:pt x="2169798" y="2590242"/>
                  </a:lnTo>
                  <a:lnTo>
                    <a:pt x="2177737" y="2571511"/>
                  </a:lnTo>
                  <a:lnTo>
                    <a:pt x="2177737" y="2982635"/>
                  </a:lnTo>
                  <a:lnTo>
                    <a:pt x="2205047" y="2982000"/>
                  </a:lnTo>
                  <a:lnTo>
                    <a:pt x="2232992" y="2980731"/>
                  </a:lnTo>
                  <a:lnTo>
                    <a:pt x="2260620" y="2979143"/>
                  </a:lnTo>
                  <a:lnTo>
                    <a:pt x="2288247" y="2977238"/>
                  </a:lnTo>
                  <a:lnTo>
                    <a:pt x="2315875" y="2975016"/>
                  </a:lnTo>
                  <a:lnTo>
                    <a:pt x="2343503" y="2972159"/>
                  </a:lnTo>
                  <a:lnTo>
                    <a:pt x="2370813" y="2969302"/>
                  </a:lnTo>
                  <a:lnTo>
                    <a:pt x="2398441" y="2965809"/>
                  </a:lnTo>
                  <a:lnTo>
                    <a:pt x="2426068" y="2962000"/>
                  </a:lnTo>
                  <a:lnTo>
                    <a:pt x="2453378" y="2957873"/>
                  </a:lnTo>
                  <a:lnTo>
                    <a:pt x="2480689" y="2953428"/>
                  </a:lnTo>
                  <a:lnTo>
                    <a:pt x="2507681" y="2948349"/>
                  </a:lnTo>
                  <a:lnTo>
                    <a:pt x="2534991" y="2943269"/>
                  </a:lnTo>
                  <a:lnTo>
                    <a:pt x="2562301" y="2937555"/>
                  </a:lnTo>
                  <a:lnTo>
                    <a:pt x="2589294" y="2931205"/>
                  </a:lnTo>
                  <a:lnTo>
                    <a:pt x="2615969" y="2925173"/>
                  </a:lnTo>
                  <a:lnTo>
                    <a:pt x="2630894" y="2894061"/>
                  </a:lnTo>
                  <a:lnTo>
                    <a:pt x="2644549" y="2862632"/>
                  </a:lnTo>
                  <a:lnTo>
                    <a:pt x="2658204" y="2831202"/>
                  </a:lnTo>
                  <a:lnTo>
                    <a:pt x="2671224" y="2799137"/>
                  </a:lnTo>
                  <a:lnTo>
                    <a:pt x="2683609" y="2767073"/>
                  </a:lnTo>
                  <a:lnTo>
                    <a:pt x="2695359" y="2734691"/>
                  </a:lnTo>
                  <a:lnTo>
                    <a:pt x="2706791" y="2701991"/>
                  </a:lnTo>
                  <a:lnTo>
                    <a:pt x="2717270" y="2669609"/>
                  </a:lnTo>
                  <a:lnTo>
                    <a:pt x="2726480" y="2640085"/>
                  </a:lnTo>
                  <a:lnTo>
                    <a:pt x="2735372" y="2610560"/>
                  </a:lnTo>
                  <a:lnTo>
                    <a:pt x="2743628" y="2581035"/>
                  </a:lnTo>
                  <a:lnTo>
                    <a:pt x="2751567" y="2551193"/>
                  </a:lnTo>
                  <a:lnTo>
                    <a:pt x="2759506" y="2521351"/>
                  </a:lnTo>
                  <a:lnTo>
                    <a:pt x="2766810" y="2491509"/>
                  </a:lnTo>
                  <a:lnTo>
                    <a:pt x="2774114" y="2461349"/>
                  </a:lnTo>
                  <a:lnTo>
                    <a:pt x="2780465" y="2431189"/>
                  </a:lnTo>
                  <a:lnTo>
                    <a:pt x="2744898" y="2437856"/>
                  </a:lnTo>
                  <a:lnTo>
                    <a:pt x="2709332" y="2443888"/>
                  </a:lnTo>
                  <a:lnTo>
                    <a:pt x="2673765" y="2449602"/>
                  </a:lnTo>
                  <a:lnTo>
                    <a:pt x="2638198" y="2454682"/>
                  </a:lnTo>
                  <a:lnTo>
                    <a:pt x="2602314" y="2459761"/>
                  </a:lnTo>
                  <a:lnTo>
                    <a:pt x="2566430" y="2464206"/>
                  </a:lnTo>
                  <a:lnTo>
                    <a:pt x="2530546" y="2468333"/>
                  </a:lnTo>
                  <a:lnTo>
                    <a:pt x="2494979" y="2471825"/>
                  </a:lnTo>
                  <a:lnTo>
                    <a:pt x="2458777" y="2475635"/>
                  </a:lnTo>
                  <a:lnTo>
                    <a:pt x="2422893" y="2478492"/>
                  </a:lnTo>
                  <a:lnTo>
                    <a:pt x="2387008" y="2481032"/>
                  </a:lnTo>
                  <a:lnTo>
                    <a:pt x="2350807" y="2483572"/>
                  </a:lnTo>
                  <a:lnTo>
                    <a:pt x="2314605" y="2485477"/>
                  </a:lnTo>
                  <a:lnTo>
                    <a:pt x="2278721" y="2486746"/>
                  </a:lnTo>
                  <a:lnTo>
                    <a:pt x="2242836" y="2488016"/>
                  </a:lnTo>
                  <a:lnTo>
                    <a:pt x="2206635" y="2488969"/>
                  </a:lnTo>
                  <a:lnTo>
                    <a:pt x="2211716" y="2471508"/>
                  </a:lnTo>
                  <a:lnTo>
                    <a:pt x="2216796" y="2453730"/>
                  </a:lnTo>
                  <a:lnTo>
                    <a:pt x="2221242" y="2435951"/>
                  </a:lnTo>
                  <a:lnTo>
                    <a:pt x="2225688" y="2418173"/>
                  </a:lnTo>
                  <a:lnTo>
                    <a:pt x="2261255" y="2417220"/>
                  </a:lnTo>
                  <a:lnTo>
                    <a:pt x="2297139" y="2415633"/>
                  </a:lnTo>
                  <a:lnTo>
                    <a:pt x="2333341" y="2413728"/>
                  </a:lnTo>
                  <a:lnTo>
                    <a:pt x="2369225" y="2411506"/>
                  </a:lnTo>
                  <a:lnTo>
                    <a:pt x="2404792" y="2409284"/>
                  </a:lnTo>
                  <a:lnTo>
                    <a:pt x="2440676" y="2406426"/>
                  </a:lnTo>
                  <a:lnTo>
                    <a:pt x="2476560" y="2402934"/>
                  </a:lnTo>
                  <a:lnTo>
                    <a:pt x="2512127" y="2399442"/>
                  </a:lnTo>
                  <a:lnTo>
                    <a:pt x="2547694" y="2395315"/>
                  </a:lnTo>
                  <a:lnTo>
                    <a:pt x="2583260" y="2391188"/>
                  </a:lnTo>
                  <a:lnTo>
                    <a:pt x="2618827" y="2386426"/>
                  </a:lnTo>
                  <a:lnTo>
                    <a:pt x="2654394" y="2381346"/>
                  </a:lnTo>
                  <a:lnTo>
                    <a:pt x="2689960" y="2375632"/>
                  </a:lnTo>
                  <a:lnTo>
                    <a:pt x="2725210" y="2369600"/>
                  </a:lnTo>
                  <a:lnTo>
                    <a:pt x="2760459" y="2363250"/>
                  </a:lnTo>
                  <a:lnTo>
                    <a:pt x="2795390" y="2356584"/>
                  </a:lnTo>
                  <a:lnTo>
                    <a:pt x="2802694" y="2318805"/>
                  </a:lnTo>
                  <a:lnTo>
                    <a:pt x="2809045" y="2281026"/>
                  </a:lnTo>
                  <a:lnTo>
                    <a:pt x="2815396" y="2242612"/>
                  </a:lnTo>
                  <a:lnTo>
                    <a:pt x="2820478" y="2204833"/>
                  </a:lnTo>
                  <a:lnTo>
                    <a:pt x="2825876" y="2166419"/>
                  </a:lnTo>
                  <a:lnTo>
                    <a:pt x="2830322" y="2128322"/>
                  </a:lnTo>
                  <a:lnTo>
                    <a:pt x="2834768" y="2089908"/>
                  </a:lnTo>
                  <a:lnTo>
                    <a:pt x="2838578" y="2051494"/>
                  </a:lnTo>
                  <a:lnTo>
                    <a:pt x="2842072" y="2013080"/>
                  </a:lnTo>
                  <a:lnTo>
                    <a:pt x="2844930" y="1974667"/>
                  </a:lnTo>
                  <a:lnTo>
                    <a:pt x="2847470" y="1936253"/>
                  </a:lnTo>
                  <a:lnTo>
                    <a:pt x="2849693" y="1897839"/>
                  </a:lnTo>
                  <a:lnTo>
                    <a:pt x="2851281" y="1859107"/>
                  </a:lnTo>
                  <a:lnTo>
                    <a:pt x="2852868" y="1820693"/>
                  </a:lnTo>
                  <a:lnTo>
                    <a:pt x="2853821" y="1781962"/>
                  </a:lnTo>
                  <a:lnTo>
                    <a:pt x="2854139" y="1743231"/>
                  </a:lnTo>
                  <a:lnTo>
                    <a:pt x="2177737" y="1743231"/>
                  </a:lnTo>
                  <a:lnTo>
                    <a:pt x="2177737" y="1778787"/>
                  </a:lnTo>
                  <a:lnTo>
                    <a:pt x="2169798" y="1759739"/>
                  </a:lnTo>
                  <a:lnTo>
                    <a:pt x="2161859" y="1741326"/>
                  </a:lnTo>
                  <a:lnTo>
                    <a:pt x="2153602" y="1722912"/>
                  </a:lnTo>
                  <a:lnTo>
                    <a:pt x="2145028" y="1704817"/>
                  </a:lnTo>
                  <a:lnTo>
                    <a:pt x="2136137" y="1686721"/>
                  </a:lnTo>
                  <a:lnTo>
                    <a:pt x="2126610" y="1668942"/>
                  </a:lnTo>
                  <a:lnTo>
                    <a:pt x="2117083" y="1651164"/>
                  </a:lnTo>
                  <a:lnTo>
                    <a:pt x="2107239" y="1633386"/>
                  </a:lnTo>
                  <a:lnTo>
                    <a:pt x="2107239" y="995905"/>
                  </a:lnTo>
                  <a:lnTo>
                    <a:pt x="2068496" y="996540"/>
                  </a:lnTo>
                  <a:lnTo>
                    <a:pt x="2029754" y="997492"/>
                  </a:lnTo>
                  <a:lnTo>
                    <a:pt x="1991012" y="998762"/>
                  </a:lnTo>
                  <a:lnTo>
                    <a:pt x="1952269" y="1000350"/>
                  </a:lnTo>
                  <a:lnTo>
                    <a:pt x="1913527" y="1002254"/>
                  </a:lnTo>
                  <a:lnTo>
                    <a:pt x="1874785" y="1004477"/>
                  </a:lnTo>
                  <a:lnTo>
                    <a:pt x="1836360" y="1007651"/>
                  </a:lnTo>
                  <a:lnTo>
                    <a:pt x="1797618" y="1010509"/>
                  </a:lnTo>
                  <a:lnTo>
                    <a:pt x="1759193" y="1014636"/>
                  </a:lnTo>
                  <a:lnTo>
                    <a:pt x="1720451" y="1018445"/>
                  </a:lnTo>
                  <a:lnTo>
                    <a:pt x="1682026" y="1023207"/>
                  </a:lnTo>
                  <a:lnTo>
                    <a:pt x="1643601" y="1027969"/>
                  </a:lnTo>
                  <a:lnTo>
                    <a:pt x="1605494" y="1033366"/>
                  </a:lnTo>
                  <a:lnTo>
                    <a:pt x="1567070" y="1039081"/>
                  </a:lnTo>
                  <a:lnTo>
                    <a:pt x="1528962" y="1045430"/>
                  </a:lnTo>
                  <a:lnTo>
                    <a:pt x="1490855" y="1052415"/>
                  </a:lnTo>
                  <a:lnTo>
                    <a:pt x="1482599" y="1096861"/>
                  </a:lnTo>
                  <a:lnTo>
                    <a:pt x="1474977" y="1141306"/>
                  </a:lnTo>
                  <a:lnTo>
                    <a:pt x="1457829" y="1136862"/>
                  </a:lnTo>
                  <a:lnTo>
                    <a:pt x="1440681" y="1132100"/>
                  </a:lnTo>
                  <a:lnTo>
                    <a:pt x="1423533" y="1127973"/>
                  </a:lnTo>
                  <a:lnTo>
                    <a:pt x="1406067" y="1124163"/>
                  </a:lnTo>
                  <a:lnTo>
                    <a:pt x="1411148" y="1095591"/>
                  </a:lnTo>
                  <a:lnTo>
                    <a:pt x="1415911" y="1067018"/>
                  </a:lnTo>
                  <a:lnTo>
                    <a:pt x="1378122" y="1075590"/>
                  </a:lnTo>
                  <a:lnTo>
                    <a:pt x="1340332" y="1084479"/>
                  </a:lnTo>
                  <a:lnTo>
                    <a:pt x="1302860" y="1093686"/>
                  </a:lnTo>
                  <a:lnTo>
                    <a:pt x="1265388" y="1103527"/>
                  </a:lnTo>
                  <a:lnTo>
                    <a:pt x="1243794" y="1101940"/>
                  </a:lnTo>
                  <a:lnTo>
                    <a:pt x="1221565" y="1100670"/>
                  </a:lnTo>
                  <a:lnTo>
                    <a:pt x="1199971" y="1100035"/>
                  </a:lnTo>
                  <a:lnTo>
                    <a:pt x="1177424" y="1099718"/>
                  </a:lnTo>
                  <a:lnTo>
                    <a:pt x="1156465" y="1099718"/>
                  </a:lnTo>
                  <a:lnTo>
                    <a:pt x="1135189" y="1100353"/>
                  </a:lnTo>
                  <a:lnTo>
                    <a:pt x="1114547" y="1101623"/>
                  </a:lnTo>
                  <a:lnTo>
                    <a:pt x="1093588" y="1102893"/>
                  </a:lnTo>
                  <a:lnTo>
                    <a:pt x="1072947" y="1104797"/>
                  </a:lnTo>
                  <a:lnTo>
                    <a:pt x="1051988" y="1106702"/>
                  </a:lnTo>
                  <a:lnTo>
                    <a:pt x="1031664" y="1109559"/>
                  </a:lnTo>
                  <a:lnTo>
                    <a:pt x="1011023" y="1112417"/>
                  </a:lnTo>
                  <a:lnTo>
                    <a:pt x="1043414" y="1100353"/>
                  </a:lnTo>
                  <a:lnTo>
                    <a:pt x="1075805" y="1088289"/>
                  </a:lnTo>
                  <a:lnTo>
                    <a:pt x="1108196" y="1077177"/>
                  </a:lnTo>
                  <a:lnTo>
                    <a:pt x="1141222" y="1066383"/>
                  </a:lnTo>
                  <a:lnTo>
                    <a:pt x="1176789" y="1054954"/>
                  </a:lnTo>
                  <a:lnTo>
                    <a:pt x="1212673" y="1044795"/>
                  </a:lnTo>
                  <a:lnTo>
                    <a:pt x="1248875" y="1034954"/>
                  </a:lnTo>
                  <a:lnTo>
                    <a:pt x="1285077" y="1025430"/>
                  </a:lnTo>
                  <a:lnTo>
                    <a:pt x="1321278" y="1016541"/>
                  </a:lnTo>
                  <a:lnTo>
                    <a:pt x="1357798" y="1007969"/>
                  </a:lnTo>
                  <a:lnTo>
                    <a:pt x="1394317" y="1000032"/>
                  </a:lnTo>
                  <a:lnTo>
                    <a:pt x="1430837" y="992413"/>
                  </a:lnTo>
                  <a:lnTo>
                    <a:pt x="1438140" y="958761"/>
                  </a:lnTo>
                  <a:lnTo>
                    <a:pt x="1445762" y="925109"/>
                  </a:lnTo>
                  <a:lnTo>
                    <a:pt x="1453701" y="891457"/>
                  </a:lnTo>
                  <a:lnTo>
                    <a:pt x="1462275" y="858123"/>
                  </a:lnTo>
                  <a:lnTo>
                    <a:pt x="1471167" y="824788"/>
                  </a:lnTo>
                  <a:lnTo>
                    <a:pt x="1480376" y="791454"/>
                  </a:lnTo>
                  <a:lnTo>
                    <a:pt x="1489903" y="758437"/>
                  </a:lnTo>
                  <a:lnTo>
                    <a:pt x="1500065" y="725420"/>
                  </a:lnTo>
                  <a:lnTo>
                    <a:pt x="1509274" y="697483"/>
                  </a:lnTo>
                  <a:lnTo>
                    <a:pt x="1518801" y="669545"/>
                  </a:lnTo>
                  <a:lnTo>
                    <a:pt x="1528962" y="641608"/>
                  </a:lnTo>
                  <a:lnTo>
                    <a:pt x="1539442" y="613353"/>
                  </a:lnTo>
                  <a:lnTo>
                    <a:pt x="1549921" y="585733"/>
                  </a:lnTo>
                  <a:lnTo>
                    <a:pt x="1561036" y="558431"/>
                  </a:lnTo>
                  <a:lnTo>
                    <a:pt x="1572786" y="531128"/>
                  </a:lnTo>
                  <a:lnTo>
                    <a:pt x="1584853" y="503508"/>
                  </a:lnTo>
                  <a:lnTo>
                    <a:pt x="1556273" y="511445"/>
                  </a:lnTo>
                  <a:lnTo>
                    <a:pt x="1527375" y="520017"/>
                  </a:lnTo>
                  <a:lnTo>
                    <a:pt x="1499112" y="528906"/>
                  </a:lnTo>
                  <a:lnTo>
                    <a:pt x="1471167" y="538113"/>
                  </a:lnTo>
                  <a:lnTo>
                    <a:pt x="1442586" y="548272"/>
                  </a:lnTo>
                  <a:lnTo>
                    <a:pt x="1414959" y="558431"/>
                  </a:lnTo>
                  <a:lnTo>
                    <a:pt x="1387331" y="569225"/>
                  </a:lnTo>
                  <a:lnTo>
                    <a:pt x="1359703" y="580019"/>
                  </a:lnTo>
                  <a:lnTo>
                    <a:pt x="1332075" y="591765"/>
                  </a:lnTo>
                  <a:lnTo>
                    <a:pt x="1304765" y="603829"/>
                  </a:lnTo>
                  <a:lnTo>
                    <a:pt x="1278090" y="616210"/>
                  </a:lnTo>
                  <a:lnTo>
                    <a:pt x="1251098" y="628909"/>
                  </a:lnTo>
                  <a:lnTo>
                    <a:pt x="1224740" y="642560"/>
                  </a:lnTo>
                  <a:lnTo>
                    <a:pt x="1198065" y="656212"/>
                  </a:lnTo>
                  <a:lnTo>
                    <a:pt x="1172025" y="670498"/>
                  </a:lnTo>
                  <a:lnTo>
                    <a:pt x="1146303" y="685101"/>
                  </a:lnTo>
                  <a:lnTo>
                    <a:pt x="1130425" y="710816"/>
                  </a:lnTo>
                  <a:lnTo>
                    <a:pt x="1115500" y="736849"/>
                  </a:lnTo>
                  <a:lnTo>
                    <a:pt x="1100575" y="762882"/>
                  </a:lnTo>
                  <a:lnTo>
                    <a:pt x="1086284" y="789549"/>
                  </a:lnTo>
                  <a:lnTo>
                    <a:pt x="1072629" y="816217"/>
                  </a:lnTo>
                  <a:lnTo>
                    <a:pt x="1058974" y="843202"/>
                  </a:lnTo>
                  <a:lnTo>
                    <a:pt x="1045954" y="870504"/>
                  </a:lnTo>
                  <a:lnTo>
                    <a:pt x="1033569" y="897807"/>
                  </a:lnTo>
                  <a:lnTo>
                    <a:pt x="1021820" y="925427"/>
                  </a:lnTo>
                  <a:lnTo>
                    <a:pt x="1010070" y="953046"/>
                  </a:lnTo>
                  <a:lnTo>
                    <a:pt x="998955" y="981301"/>
                  </a:lnTo>
                  <a:lnTo>
                    <a:pt x="988476" y="1009556"/>
                  </a:lnTo>
                  <a:lnTo>
                    <a:pt x="977996" y="1037811"/>
                  </a:lnTo>
                  <a:lnTo>
                    <a:pt x="968152" y="1066383"/>
                  </a:lnTo>
                  <a:lnTo>
                    <a:pt x="958943" y="1094956"/>
                  </a:lnTo>
                  <a:lnTo>
                    <a:pt x="950051" y="1123846"/>
                  </a:lnTo>
                  <a:lnTo>
                    <a:pt x="930363" y="1128608"/>
                  </a:lnTo>
                  <a:lnTo>
                    <a:pt x="910356" y="1133370"/>
                  </a:lnTo>
                  <a:lnTo>
                    <a:pt x="890668" y="1138449"/>
                  </a:lnTo>
                  <a:lnTo>
                    <a:pt x="871296" y="1144164"/>
                  </a:lnTo>
                  <a:lnTo>
                    <a:pt x="877965" y="1119718"/>
                  </a:lnTo>
                  <a:lnTo>
                    <a:pt x="884952" y="1095591"/>
                  </a:lnTo>
                  <a:lnTo>
                    <a:pt x="892573" y="1071145"/>
                  </a:lnTo>
                  <a:lnTo>
                    <a:pt x="900194" y="1047018"/>
                  </a:lnTo>
                  <a:lnTo>
                    <a:pt x="908451" y="1023525"/>
                  </a:lnTo>
                  <a:lnTo>
                    <a:pt x="916707" y="999715"/>
                  </a:lnTo>
                  <a:lnTo>
                    <a:pt x="925282" y="975904"/>
                  </a:lnTo>
                  <a:lnTo>
                    <a:pt x="934491" y="952094"/>
                  </a:lnTo>
                  <a:lnTo>
                    <a:pt x="943700" y="928601"/>
                  </a:lnTo>
                  <a:lnTo>
                    <a:pt x="953544" y="905426"/>
                  </a:lnTo>
                  <a:lnTo>
                    <a:pt x="963389" y="882251"/>
                  </a:lnTo>
                  <a:lnTo>
                    <a:pt x="973551" y="859075"/>
                  </a:lnTo>
                  <a:lnTo>
                    <a:pt x="984030" y="836217"/>
                  </a:lnTo>
                  <a:lnTo>
                    <a:pt x="994827" y="813359"/>
                  </a:lnTo>
                  <a:lnTo>
                    <a:pt x="1006259" y="790502"/>
                  </a:lnTo>
                  <a:lnTo>
                    <a:pt x="1017691" y="768279"/>
                  </a:lnTo>
                  <a:lnTo>
                    <a:pt x="989746" y="788597"/>
                  </a:lnTo>
                  <a:lnTo>
                    <a:pt x="962119" y="809550"/>
                  </a:lnTo>
                  <a:lnTo>
                    <a:pt x="948463" y="820661"/>
                  </a:lnTo>
                  <a:lnTo>
                    <a:pt x="934808" y="831455"/>
                  </a:lnTo>
                  <a:lnTo>
                    <a:pt x="921788" y="842567"/>
                  </a:lnTo>
                  <a:lnTo>
                    <a:pt x="908451" y="853996"/>
                  </a:lnTo>
                  <a:lnTo>
                    <a:pt x="895431" y="865107"/>
                  </a:lnTo>
                  <a:lnTo>
                    <a:pt x="882411" y="876536"/>
                  </a:lnTo>
                  <a:lnTo>
                    <a:pt x="869709" y="888600"/>
                  </a:lnTo>
                  <a:lnTo>
                    <a:pt x="857006" y="900346"/>
                  </a:lnTo>
                  <a:lnTo>
                    <a:pt x="844621" y="912093"/>
                  </a:lnTo>
                  <a:lnTo>
                    <a:pt x="831919" y="924474"/>
                  </a:lnTo>
                  <a:lnTo>
                    <a:pt x="819852" y="936538"/>
                  </a:lnTo>
                  <a:lnTo>
                    <a:pt x="807785" y="949237"/>
                  </a:lnTo>
                  <a:lnTo>
                    <a:pt x="796035" y="961618"/>
                  </a:lnTo>
                  <a:lnTo>
                    <a:pt x="784603" y="974634"/>
                  </a:lnTo>
                  <a:lnTo>
                    <a:pt x="772853" y="987333"/>
                  </a:lnTo>
                  <a:lnTo>
                    <a:pt x="761421" y="1000350"/>
                  </a:lnTo>
                  <a:lnTo>
                    <a:pt x="749989" y="1013366"/>
                  </a:lnTo>
                  <a:lnTo>
                    <a:pt x="739192" y="1026700"/>
                  </a:lnTo>
                  <a:lnTo>
                    <a:pt x="728395" y="1040351"/>
                  </a:lnTo>
                  <a:lnTo>
                    <a:pt x="717915" y="1053685"/>
                  </a:lnTo>
                  <a:lnTo>
                    <a:pt x="707118" y="1067653"/>
                  </a:lnTo>
                  <a:lnTo>
                    <a:pt x="696956" y="1081305"/>
                  </a:lnTo>
                  <a:lnTo>
                    <a:pt x="687112" y="1095591"/>
                  </a:lnTo>
                  <a:lnTo>
                    <a:pt x="677267" y="1109559"/>
                  </a:lnTo>
                  <a:lnTo>
                    <a:pt x="667741" y="1123846"/>
                  </a:lnTo>
                  <a:lnTo>
                    <a:pt x="658214" y="1138449"/>
                  </a:lnTo>
                  <a:lnTo>
                    <a:pt x="649005" y="1153053"/>
                  </a:lnTo>
                  <a:lnTo>
                    <a:pt x="639795" y="1167657"/>
                  </a:lnTo>
                  <a:lnTo>
                    <a:pt x="631856" y="1181308"/>
                  </a:lnTo>
                  <a:lnTo>
                    <a:pt x="623917" y="1195276"/>
                  </a:lnTo>
                  <a:lnTo>
                    <a:pt x="616296" y="1208928"/>
                  </a:lnTo>
                  <a:lnTo>
                    <a:pt x="608675" y="1223214"/>
                  </a:lnTo>
                  <a:lnTo>
                    <a:pt x="601371" y="1237183"/>
                  </a:lnTo>
                  <a:lnTo>
                    <a:pt x="594384" y="1251469"/>
                  </a:lnTo>
                  <a:lnTo>
                    <a:pt x="587398" y="1265755"/>
                  </a:lnTo>
                  <a:lnTo>
                    <a:pt x="580729" y="1280359"/>
                  </a:lnTo>
                  <a:lnTo>
                    <a:pt x="566122" y="1290200"/>
                  </a:lnTo>
                  <a:lnTo>
                    <a:pt x="551514" y="1300359"/>
                  </a:lnTo>
                  <a:lnTo>
                    <a:pt x="537224" y="1310836"/>
                  </a:lnTo>
                  <a:lnTo>
                    <a:pt x="523251" y="1321630"/>
                  </a:lnTo>
                  <a:lnTo>
                    <a:pt x="508961" y="1332424"/>
                  </a:lnTo>
                  <a:lnTo>
                    <a:pt x="495306" y="1343535"/>
                  </a:lnTo>
                  <a:lnTo>
                    <a:pt x="481651" y="1355282"/>
                  </a:lnTo>
                  <a:lnTo>
                    <a:pt x="468313" y="1366711"/>
                  </a:lnTo>
                  <a:lnTo>
                    <a:pt x="472442" y="1346710"/>
                  </a:lnTo>
                  <a:lnTo>
                    <a:pt x="476887" y="1326709"/>
                  </a:lnTo>
                  <a:lnTo>
                    <a:pt x="481651" y="1307026"/>
                  </a:lnTo>
                  <a:lnTo>
                    <a:pt x="486097" y="1287025"/>
                  </a:lnTo>
                  <a:lnTo>
                    <a:pt x="491495" y="1267025"/>
                  </a:lnTo>
                  <a:lnTo>
                    <a:pt x="496894" y="1247659"/>
                  </a:lnTo>
                  <a:lnTo>
                    <a:pt x="502292" y="1227976"/>
                  </a:lnTo>
                  <a:lnTo>
                    <a:pt x="508326" y="1208293"/>
                  </a:lnTo>
                  <a:lnTo>
                    <a:pt x="514359" y="1188610"/>
                  </a:lnTo>
                  <a:lnTo>
                    <a:pt x="520393" y="1169244"/>
                  </a:lnTo>
                  <a:lnTo>
                    <a:pt x="527062" y="1150196"/>
                  </a:lnTo>
                  <a:lnTo>
                    <a:pt x="533731" y="1130512"/>
                  </a:lnTo>
                  <a:lnTo>
                    <a:pt x="540717" y="1111464"/>
                  </a:lnTo>
                  <a:lnTo>
                    <a:pt x="548021" y="1092416"/>
                  </a:lnTo>
                  <a:lnTo>
                    <a:pt x="555325" y="1073050"/>
                  </a:lnTo>
                  <a:lnTo>
                    <a:pt x="563264" y="1054320"/>
                  </a:lnTo>
                  <a:lnTo>
                    <a:pt x="571203" y="1034954"/>
                  </a:lnTo>
                  <a:lnTo>
                    <a:pt x="579777" y="1015906"/>
                  </a:lnTo>
                  <a:lnTo>
                    <a:pt x="588351" y="996540"/>
                  </a:lnTo>
                  <a:lnTo>
                    <a:pt x="597242" y="977492"/>
                  </a:lnTo>
                  <a:lnTo>
                    <a:pt x="606134" y="958761"/>
                  </a:lnTo>
                  <a:lnTo>
                    <a:pt x="615978" y="940030"/>
                  </a:lnTo>
                  <a:lnTo>
                    <a:pt x="625505" y="921299"/>
                  </a:lnTo>
                  <a:lnTo>
                    <a:pt x="635032" y="902569"/>
                  </a:lnTo>
                  <a:lnTo>
                    <a:pt x="645194" y="884155"/>
                  </a:lnTo>
                  <a:lnTo>
                    <a:pt x="655356" y="866060"/>
                  </a:lnTo>
                  <a:lnTo>
                    <a:pt x="665835" y="847964"/>
                  </a:lnTo>
                  <a:lnTo>
                    <a:pt x="676632" y="829868"/>
                  </a:lnTo>
                  <a:lnTo>
                    <a:pt x="687429" y="812090"/>
                  </a:lnTo>
                  <a:lnTo>
                    <a:pt x="698544" y="794311"/>
                  </a:lnTo>
                  <a:lnTo>
                    <a:pt x="709976" y="776215"/>
                  </a:lnTo>
                  <a:lnTo>
                    <a:pt x="721408" y="758755"/>
                  </a:lnTo>
                  <a:lnTo>
                    <a:pt x="733476" y="741611"/>
                  </a:lnTo>
                  <a:lnTo>
                    <a:pt x="745225" y="724468"/>
                  </a:lnTo>
                  <a:lnTo>
                    <a:pt x="757293" y="707324"/>
                  </a:lnTo>
                  <a:lnTo>
                    <a:pt x="769995" y="690498"/>
                  </a:lnTo>
                  <a:lnTo>
                    <a:pt x="782380" y="673672"/>
                  </a:lnTo>
                  <a:lnTo>
                    <a:pt x="795400" y="657164"/>
                  </a:lnTo>
                  <a:lnTo>
                    <a:pt x="808102" y="640973"/>
                  </a:lnTo>
                  <a:lnTo>
                    <a:pt x="821440" y="624464"/>
                  </a:lnTo>
                  <a:lnTo>
                    <a:pt x="835095" y="608591"/>
                  </a:lnTo>
                  <a:lnTo>
                    <a:pt x="848432" y="592400"/>
                  </a:lnTo>
                  <a:lnTo>
                    <a:pt x="862405" y="576526"/>
                  </a:lnTo>
                  <a:lnTo>
                    <a:pt x="876060" y="560970"/>
                  </a:lnTo>
                  <a:lnTo>
                    <a:pt x="890350" y="545414"/>
                  </a:lnTo>
                  <a:lnTo>
                    <a:pt x="904958" y="530176"/>
                  </a:lnTo>
                  <a:lnTo>
                    <a:pt x="919566" y="515255"/>
                  </a:lnTo>
                  <a:lnTo>
                    <a:pt x="933856" y="500333"/>
                  </a:lnTo>
                  <a:lnTo>
                    <a:pt x="948781" y="485730"/>
                  </a:lnTo>
                  <a:lnTo>
                    <a:pt x="964024" y="470809"/>
                  </a:lnTo>
                  <a:lnTo>
                    <a:pt x="979584" y="456840"/>
                  </a:lnTo>
                  <a:lnTo>
                    <a:pt x="994510" y="442554"/>
                  </a:lnTo>
                  <a:lnTo>
                    <a:pt x="1010388" y="428903"/>
                  </a:lnTo>
                  <a:lnTo>
                    <a:pt x="1026266" y="414934"/>
                  </a:lnTo>
                  <a:lnTo>
                    <a:pt x="1042144" y="400965"/>
                  </a:lnTo>
                  <a:lnTo>
                    <a:pt x="1058339" y="387949"/>
                  </a:lnTo>
                  <a:lnTo>
                    <a:pt x="1074535" y="374615"/>
                  </a:lnTo>
                  <a:lnTo>
                    <a:pt x="1091048" y="361599"/>
                  </a:lnTo>
                  <a:lnTo>
                    <a:pt x="1107561" y="348900"/>
                  </a:lnTo>
                  <a:lnTo>
                    <a:pt x="1124391" y="336201"/>
                  </a:lnTo>
                  <a:lnTo>
                    <a:pt x="1141222" y="323820"/>
                  </a:lnTo>
                  <a:lnTo>
                    <a:pt x="1158370" y="311756"/>
                  </a:lnTo>
                  <a:lnTo>
                    <a:pt x="1175519" y="299375"/>
                  </a:lnTo>
                  <a:lnTo>
                    <a:pt x="1192984" y="287946"/>
                  </a:lnTo>
                  <a:lnTo>
                    <a:pt x="1210450" y="276517"/>
                  </a:lnTo>
                  <a:lnTo>
                    <a:pt x="1227916" y="264770"/>
                  </a:lnTo>
                  <a:lnTo>
                    <a:pt x="1245699" y="253976"/>
                  </a:lnTo>
                  <a:lnTo>
                    <a:pt x="1263800" y="242865"/>
                  </a:lnTo>
                  <a:lnTo>
                    <a:pt x="1281584" y="232071"/>
                  </a:lnTo>
                  <a:lnTo>
                    <a:pt x="1299684" y="221594"/>
                  </a:lnTo>
                  <a:lnTo>
                    <a:pt x="1318420" y="211435"/>
                  </a:lnTo>
                  <a:lnTo>
                    <a:pt x="1336839" y="201594"/>
                  </a:lnTo>
                  <a:lnTo>
                    <a:pt x="1355257" y="191752"/>
                  </a:lnTo>
                  <a:lnTo>
                    <a:pt x="1373676" y="181911"/>
                  </a:lnTo>
                  <a:lnTo>
                    <a:pt x="1392412" y="172704"/>
                  </a:lnTo>
                  <a:lnTo>
                    <a:pt x="1411783" y="163497"/>
                  </a:lnTo>
                  <a:lnTo>
                    <a:pt x="1430519" y="154608"/>
                  </a:lnTo>
                  <a:lnTo>
                    <a:pt x="1449573" y="146037"/>
                  </a:lnTo>
                  <a:lnTo>
                    <a:pt x="1468944" y="137782"/>
                  </a:lnTo>
                  <a:lnTo>
                    <a:pt x="1488315" y="129528"/>
                  </a:lnTo>
                  <a:lnTo>
                    <a:pt x="1507686" y="121591"/>
                  </a:lnTo>
                  <a:lnTo>
                    <a:pt x="1527057" y="113972"/>
                  </a:lnTo>
                  <a:lnTo>
                    <a:pt x="1547063" y="106670"/>
                  </a:lnTo>
                  <a:lnTo>
                    <a:pt x="1566434" y="99368"/>
                  </a:lnTo>
                  <a:lnTo>
                    <a:pt x="1586123" y="92384"/>
                  </a:lnTo>
                  <a:lnTo>
                    <a:pt x="1606447" y="85717"/>
                  </a:lnTo>
                  <a:lnTo>
                    <a:pt x="1626136" y="79368"/>
                  </a:lnTo>
                  <a:lnTo>
                    <a:pt x="1646142" y="73336"/>
                  </a:lnTo>
                  <a:lnTo>
                    <a:pt x="1666466" y="67304"/>
                  </a:lnTo>
                  <a:lnTo>
                    <a:pt x="1686472" y="61272"/>
                  </a:lnTo>
                  <a:lnTo>
                    <a:pt x="1706796" y="56192"/>
                  </a:lnTo>
                  <a:lnTo>
                    <a:pt x="1727120" y="50795"/>
                  </a:lnTo>
                  <a:lnTo>
                    <a:pt x="1747444" y="45716"/>
                  </a:lnTo>
                  <a:lnTo>
                    <a:pt x="1768085" y="41271"/>
                  </a:lnTo>
                  <a:lnTo>
                    <a:pt x="1788409" y="36509"/>
                  </a:lnTo>
                  <a:lnTo>
                    <a:pt x="1809050" y="32699"/>
                  </a:lnTo>
                  <a:lnTo>
                    <a:pt x="1829374" y="28572"/>
                  </a:lnTo>
                  <a:lnTo>
                    <a:pt x="1850333" y="25080"/>
                  </a:lnTo>
                  <a:lnTo>
                    <a:pt x="1870974" y="21588"/>
                  </a:lnTo>
                  <a:lnTo>
                    <a:pt x="1891616" y="18096"/>
                  </a:lnTo>
                  <a:lnTo>
                    <a:pt x="1912257" y="15556"/>
                  </a:lnTo>
                  <a:lnTo>
                    <a:pt x="1933216" y="12381"/>
                  </a:lnTo>
                  <a:lnTo>
                    <a:pt x="1954175" y="10159"/>
                  </a:lnTo>
                  <a:lnTo>
                    <a:pt x="1974816" y="8254"/>
                  </a:lnTo>
                  <a:lnTo>
                    <a:pt x="1995775" y="6349"/>
                  </a:lnTo>
                  <a:lnTo>
                    <a:pt x="2016417" y="4762"/>
                  </a:lnTo>
                  <a:lnTo>
                    <a:pt x="2037693" y="2857"/>
                  </a:lnTo>
                  <a:lnTo>
                    <a:pt x="2058334" y="1905"/>
                  </a:lnTo>
                  <a:lnTo>
                    <a:pt x="2079611" y="952"/>
                  </a:lnTo>
                  <a:lnTo>
                    <a:pt x="2100252" y="317"/>
                  </a:lnTo>
                  <a:lnTo>
                    <a:pt x="21215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4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5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125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6390073" y="5749478"/>
            <a:ext cx="1841888" cy="1108522"/>
            <a:chOff x="6390073" y="5749478"/>
            <a:chExt cx="1841888" cy="1108522"/>
          </a:xfrm>
        </p:grpSpPr>
        <p:sp>
          <p:nvSpPr>
            <p:cNvPr id="141" name="Freeform 140"/>
            <p:cNvSpPr/>
            <p:nvPr/>
          </p:nvSpPr>
          <p:spPr bwMode="auto">
            <a:xfrm rot="5400000" flipH="1">
              <a:off x="7078663" y="5060888"/>
              <a:ext cx="464707" cy="1841888"/>
            </a:xfrm>
            <a:custGeom>
              <a:avLst/>
              <a:gdLst>
                <a:gd name="T0" fmla="*/ 192 w 192"/>
                <a:gd name="T1" fmla="*/ 724 h 761"/>
                <a:gd name="T2" fmla="*/ 0 w 192"/>
                <a:gd name="T3" fmla="*/ 0 h 761"/>
                <a:gd name="T4" fmla="*/ 0 w 192"/>
                <a:gd name="T5" fmla="*/ 223 h 761"/>
                <a:gd name="T6" fmla="*/ 192 w 192"/>
                <a:gd name="T7" fmla="*/ 761 h 761"/>
                <a:gd name="T8" fmla="*/ 192 w 192"/>
                <a:gd name="T9" fmla="*/ 724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761">
                  <a:moveTo>
                    <a:pt x="192" y="724"/>
                  </a:moveTo>
                  <a:lnTo>
                    <a:pt x="0" y="0"/>
                  </a:lnTo>
                  <a:lnTo>
                    <a:pt x="0" y="223"/>
                  </a:lnTo>
                  <a:lnTo>
                    <a:pt x="192" y="761"/>
                  </a:lnTo>
                  <a:lnTo>
                    <a:pt x="192" y="724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Rectangle 37"/>
            <p:cNvSpPr>
              <a:spLocks noChangeArrowheads="1"/>
            </p:cNvSpPr>
            <p:nvPr/>
          </p:nvSpPr>
          <p:spPr bwMode="auto">
            <a:xfrm rot="5400000" flipH="1">
              <a:off x="7640185" y="6266224"/>
              <a:ext cx="643814" cy="53973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227909" y="5744636"/>
            <a:ext cx="1074637" cy="1113364"/>
            <a:chOff x="6227909" y="5744636"/>
            <a:chExt cx="1074637" cy="1113364"/>
          </a:xfrm>
        </p:grpSpPr>
        <p:sp>
          <p:nvSpPr>
            <p:cNvPr id="142" name="Freeform 141"/>
            <p:cNvSpPr/>
            <p:nvPr/>
          </p:nvSpPr>
          <p:spPr bwMode="auto">
            <a:xfrm rot="5400000" flipH="1">
              <a:off x="6524402" y="5448143"/>
              <a:ext cx="481651" cy="1074637"/>
            </a:xfrm>
            <a:custGeom>
              <a:avLst/>
              <a:gdLst>
                <a:gd name="T0" fmla="*/ 199 w 199"/>
                <a:gd name="T1" fmla="*/ 408 h 444"/>
                <a:gd name="T2" fmla="*/ 0 w 199"/>
                <a:gd name="T3" fmla="*/ 0 h 444"/>
                <a:gd name="T4" fmla="*/ 0 w 199"/>
                <a:gd name="T5" fmla="*/ 228 h 444"/>
                <a:gd name="T6" fmla="*/ 199 w 199"/>
                <a:gd name="T7" fmla="*/ 444 h 444"/>
                <a:gd name="T8" fmla="*/ 199 w 199"/>
                <a:gd name="T9" fmla="*/ 408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444">
                  <a:moveTo>
                    <a:pt x="199" y="408"/>
                  </a:moveTo>
                  <a:lnTo>
                    <a:pt x="0" y="0"/>
                  </a:lnTo>
                  <a:lnTo>
                    <a:pt x="0" y="228"/>
                  </a:lnTo>
                  <a:lnTo>
                    <a:pt x="199" y="444"/>
                  </a:lnTo>
                  <a:lnTo>
                    <a:pt x="199" y="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Rectangle 38"/>
            <p:cNvSpPr>
              <a:spLocks noChangeArrowheads="1"/>
            </p:cNvSpPr>
            <p:nvPr/>
          </p:nvSpPr>
          <p:spPr bwMode="auto">
            <a:xfrm rot="5400000" flipH="1">
              <a:off x="6710769" y="6266223"/>
              <a:ext cx="631713" cy="55184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830972" y="5756738"/>
            <a:ext cx="546999" cy="1101262"/>
            <a:chOff x="5830972" y="5756738"/>
            <a:chExt cx="546999" cy="1101262"/>
          </a:xfrm>
        </p:grpSpPr>
        <p:sp>
          <p:nvSpPr>
            <p:cNvPr id="143" name="Freeform 142"/>
            <p:cNvSpPr/>
            <p:nvPr/>
          </p:nvSpPr>
          <p:spPr bwMode="auto">
            <a:xfrm rot="5400000" flipH="1">
              <a:off x="5869697" y="5718013"/>
              <a:ext cx="469549" cy="546999"/>
            </a:xfrm>
            <a:custGeom>
              <a:avLst/>
              <a:gdLst>
                <a:gd name="T0" fmla="*/ 194 w 194"/>
                <a:gd name="T1" fmla="*/ 98 h 226"/>
                <a:gd name="T2" fmla="*/ 0 w 194"/>
                <a:gd name="T3" fmla="*/ 0 h 226"/>
                <a:gd name="T4" fmla="*/ 0 w 194"/>
                <a:gd name="T5" fmla="*/ 226 h 226"/>
                <a:gd name="T6" fmla="*/ 194 w 194"/>
                <a:gd name="T7" fmla="*/ 133 h 226"/>
                <a:gd name="T8" fmla="*/ 194 w 194"/>
                <a:gd name="T9" fmla="*/ 9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226">
                  <a:moveTo>
                    <a:pt x="194" y="98"/>
                  </a:moveTo>
                  <a:lnTo>
                    <a:pt x="0" y="0"/>
                  </a:lnTo>
                  <a:lnTo>
                    <a:pt x="0" y="226"/>
                  </a:lnTo>
                  <a:lnTo>
                    <a:pt x="194" y="133"/>
                  </a:lnTo>
                  <a:lnTo>
                    <a:pt x="194" y="9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8" name="Rectangle 39"/>
            <p:cNvSpPr>
              <a:spLocks noChangeArrowheads="1"/>
            </p:cNvSpPr>
            <p:nvPr/>
          </p:nvSpPr>
          <p:spPr bwMode="auto">
            <a:xfrm rot="5400000" flipH="1">
              <a:off x="5788615" y="6268644"/>
              <a:ext cx="631713" cy="5469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896716" y="5744636"/>
            <a:ext cx="1072216" cy="1113364"/>
            <a:chOff x="4896716" y="5744636"/>
            <a:chExt cx="1072216" cy="1113364"/>
          </a:xfrm>
        </p:grpSpPr>
        <p:sp>
          <p:nvSpPr>
            <p:cNvPr id="144" name="Freeform 143"/>
            <p:cNvSpPr/>
            <p:nvPr/>
          </p:nvSpPr>
          <p:spPr bwMode="auto">
            <a:xfrm rot="5400000" flipH="1">
              <a:off x="5191998" y="5449354"/>
              <a:ext cx="481651" cy="1072216"/>
            </a:xfrm>
            <a:custGeom>
              <a:avLst/>
              <a:gdLst>
                <a:gd name="T0" fmla="*/ 199 w 199"/>
                <a:gd name="T1" fmla="*/ 0 h 443"/>
                <a:gd name="T2" fmla="*/ 0 w 199"/>
                <a:gd name="T3" fmla="*/ 218 h 443"/>
                <a:gd name="T4" fmla="*/ 0 w 199"/>
                <a:gd name="T5" fmla="*/ 443 h 443"/>
                <a:gd name="T6" fmla="*/ 199 w 199"/>
                <a:gd name="T7" fmla="*/ 35 h 443"/>
                <a:gd name="T8" fmla="*/ 199 w 199"/>
                <a:gd name="T9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443">
                  <a:moveTo>
                    <a:pt x="199" y="0"/>
                  </a:moveTo>
                  <a:lnTo>
                    <a:pt x="0" y="218"/>
                  </a:lnTo>
                  <a:lnTo>
                    <a:pt x="0" y="443"/>
                  </a:lnTo>
                  <a:lnTo>
                    <a:pt x="199" y="35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Rectangle 40"/>
            <p:cNvSpPr>
              <a:spLocks noChangeArrowheads="1"/>
            </p:cNvSpPr>
            <p:nvPr/>
          </p:nvSpPr>
          <p:spPr bwMode="auto">
            <a:xfrm rot="5400000" flipH="1">
              <a:off x="4855570" y="6267434"/>
              <a:ext cx="636553" cy="544579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60039" y="5739796"/>
            <a:ext cx="1853990" cy="1118205"/>
            <a:chOff x="3960039" y="5739796"/>
            <a:chExt cx="1853990" cy="1118205"/>
          </a:xfrm>
        </p:grpSpPr>
        <p:sp>
          <p:nvSpPr>
            <p:cNvPr id="145" name="Freeform 144"/>
            <p:cNvSpPr/>
            <p:nvPr/>
          </p:nvSpPr>
          <p:spPr bwMode="auto">
            <a:xfrm rot="5400000" flipH="1">
              <a:off x="4643788" y="5060887"/>
              <a:ext cx="491332" cy="1849150"/>
            </a:xfrm>
            <a:custGeom>
              <a:avLst/>
              <a:gdLst>
                <a:gd name="T0" fmla="*/ 203 w 203"/>
                <a:gd name="T1" fmla="*/ 0 h 764"/>
                <a:gd name="T2" fmla="*/ 0 w 203"/>
                <a:gd name="T3" fmla="*/ 536 h 764"/>
                <a:gd name="T4" fmla="*/ 0 w 203"/>
                <a:gd name="T5" fmla="*/ 764 h 764"/>
                <a:gd name="T6" fmla="*/ 203 w 203"/>
                <a:gd name="T7" fmla="*/ 35 h 764"/>
                <a:gd name="T8" fmla="*/ 203 w 203"/>
                <a:gd name="T9" fmla="*/ 0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764">
                  <a:moveTo>
                    <a:pt x="203" y="0"/>
                  </a:moveTo>
                  <a:lnTo>
                    <a:pt x="0" y="536"/>
                  </a:lnTo>
                  <a:lnTo>
                    <a:pt x="0" y="764"/>
                  </a:lnTo>
                  <a:lnTo>
                    <a:pt x="203" y="35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Rectangle 41"/>
            <p:cNvSpPr>
              <a:spLocks noChangeArrowheads="1"/>
            </p:cNvSpPr>
            <p:nvPr/>
          </p:nvSpPr>
          <p:spPr bwMode="auto">
            <a:xfrm rot="5400000" flipH="1">
              <a:off x="3924944" y="6266224"/>
              <a:ext cx="626872" cy="55668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390073" y="4344047"/>
            <a:ext cx="1498198" cy="1405432"/>
            <a:chOff x="6390073" y="4344047"/>
            <a:chExt cx="1498198" cy="1405432"/>
          </a:xfrm>
        </p:grpSpPr>
        <p:sp>
          <p:nvSpPr>
            <p:cNvPr id="151" name="Rectangle 42"/>
            <p:cNvSpPr>
              <a:spLocks noChangeArrowheads="1"/>
            </p:cNvSpPr>
            <p:nvPr/>
          </p:nvSpPr>
          <p:spPr bwMode="auto">
            <a:xfrm rot="5400000" flipH="1">
              <a:off x="6039121" y="5308975"/>
              <a:ext cx="791456" cy="8955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2" name="Freeform 43"/>
            <p:cNvSpPr>
              <a:spLocks noEditPoints="1"/>
            </p:cNvSpPr>
            <p:nvPr/>
          </p:nvSpPr>
          <p:spPr bwMode="auto">
            <a:xfrm rot="5400000" flipH="1">
              <a:off x="7093185" y="4081439"/>
              <a:ext cx="532477" cy="1057694"/>
            </a:xfrm>
            <a:custGeom>
              <a:avLst/>
              <a:gdLst>
                <a:gd name="T0" fmla="*/ 51 w 93"/>
                <a:gd name="T1" fmla="*/ 93 h 184"/>
                <a:gd name="T2" fmla="*/ 93 w 93"/>
                <a:gd name="T3" fmla="*/ 47 h 184"/>
                <a:gd name="T4" fmla="*/ 46 w 93"/>
                <a:gd name="T5" fmla="*/ 0 h 184"/>
                <a:gd name="T6" fmla="*/ 0 w 93"/>
                <a:gd name="T7" fmla="*/ 47 h 184"/>
                <a:gd name="T8" fmla="*/ 36 w 93"/>
                <a:gd name="T9" fmla="*/ 92 h 184"/>
                <a:gd name="T10" fmla="*/ 36 w 93"/>
                <a:gd name="T11" fmla="*/ 184 h 184"/>
                <a:gd name="T12" fmla="*/ 51 w 93"/>
                <a:gd name="T13" fmla="*/ 184 h 184"/>
                <a:gd name="T14" fmla="*/ 51 w 93"/>
                <a:gd name="T15" fmla="*/ 93 h 184"/>
                <a:gd name="T16" fmla="*/ 19 w 93"/>
                <a:gd name="T17" fmla="*/ 47 h 184"/>
                <a:gd name="T18" fmla="*/ 46 w 93"/>
                <a:gd name="T19" fmla="*/ 19 h 184"/>
                <a:gd name="T20" fmla="*/ 74 w 93"/>
                <a:gd name="T21" fmla="*/ 47 h 184"/>
                <a:gd name="T22" fmla="*/ 46 w 93"/>
                <a:gd name="T23" fmla="*/ 74 h 184"/>
                <a:gd name="T24" fmla="*/ 19 w 93"/>
                <a:gd name="T25" fmla="*/ 4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184">
                  <a:moveTo>
                    <a:pt x="51" y="93"/>
                  </a:moveTo>
                  <a:cubicBezTo>
                    <a:pt x="75" y="90"/>
                    <a:pt x="93" y="71"/>
                    <a:pt x="93" y="47"/>
                  </a:cubicBezTo>
                  <a:cubicBezTo>
                    <a:pt x="93" y="21"/>
                    <a:pt x="72" y="0"/>
                    <a:pt x="46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69"/>
                    <a:pt x="15" y="87"/>
                    <a:pt x="36" y="92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51" y="184"/>
                    <a:pt x="51" y="184"/>
                    <a:pt x="51" y="184"/>
                  </a:cubicBezTo>
                  <a:lnTo>
                    <a:pt x="51" y="93"/>
                  </a:lnTo>
                  <a:close/>
                  <a:moveTo>
                    <a:pt x="19" y="47"/>
                  </a:moveTo>
                  <a:cubicBezTo>
                    <a:pt x="19" y="32"/>
                    <a:pt x="31" y="19"/>
                    <a:pt x="46" y="19"/>
                  </a:cubicBezTo>
                  <a:cubicBezTo>
                    <a:pt x="61" y="19"/>
                    <a:pt x="74" y="32"/>
                    <a:pt x="74" y="47"/>
                  </a:cubicBezTo>
                  <a:cubicBezTo>
                    <a:pt x="74" y="62"/>
                    <a:pt x="61" y="74"/>
                    <a:pt x="46" y="74"/>
                  </a:cubicBezTo>
                  <a:cubicBezTo>
                    <a:pt x="31" y="74"/>
                    <a:pt x="19" y="62"/>
                    <a:pt x="19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3" name="Freeform 44"/>
            <p:cNvSpPr/>
            <p:nvPr/>
          </p:nvSpPr>
          <p:spPr bwMode="auto">
            <a:xfrm rot="5400000" flipH="1">
              <a:off x="6423958" y="4551403"/>
              <a:ext cx="372735" cy="440504"/>
            </a:xfrm>
            <a:custGeom>
              <a:avLst/>
              <a:gdLst>
                <a:gd name="T0" fmla="*/ 50 w 65"/>
                <a:gd name="T1" fmla="*/ 0 h 77"/>
                <a:gd name="T2" fmla="*/ 50 w 65"/>
                <a:gd name="T3" fmla="*/ 0 h 77"/>
                <a:gd name="T4" fmla="*/ 2 w 65"/>
                <a:gd name="T5" fmla="*/ 61 h 77"/>
                <a:gd name="T6" fmla="*/ 0 w 65"/>
                <a:gd name="T7" fmla="*/ 61 h 77"/>
                <a:gd name="T8" fmla="*/ 0 w 65"/>
                <a:gd name="T9" fmla="*/ 77 h 77"/>
                <a:gd name="T10" fmla="*/ 2 w 65"/>
                <a:gd name="T11" fmla="*/ 77 h 77"/>
                <a:gd name="T12" fmla="*/ 43 w 65"/>
                <a:gd name="T13" fmla="*/ 63 h 77"/>
                <a:gd name="T14" fmla="*/ 65 w 65"/>
                <a:gd name="T15" fmla="*/ 0 h 77"/>
                <a:gd name="T16" fmla="*/ 65 w 65"/>
                <a:gd name="T17" fmla="*/ 0 h 77"/>
                <a:gd name="T18" fmla="*/ 50 w 65"/>
                <a:gd name="T19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" h="77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23"/>
                    <a:pt x="44" y="61"/>
                    <a:pt x="2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3" y="77"/>
                    <a:pt x="29" y="75"/>
                    <a:pt x="43" y="63"/>
                  </a:cubicBezTo>
                  <a:cubicBezTo>
                    <a:pt x="58" y="50"/>
                    <a:pt x="65" y="29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227910" y="2987063"/>
            <a:ext cx="1661988" cy="2757575"/>
            <a:chOff x="6227910" y="2987063"/>
            <a:chExt cx="1661988" cy="2757575"/>
          </a:xfrm>
        </p:grpSpPr>
        <p:sp>
          <p:nvSpPr>
            <p:cNvPr id="154" name="Rectangle 45"/>
            <p:cNvSpPr>
              <a:spLocks noChangeArrowheads="1"/>
            </p:cNvSpPr>
            <p:nvPr/>
          </p:nvSpPr>
          <p:spPr bwMode="auto">
            <a:xfrm rot="5400000" flipH="1">
              <a:off x="5182317" y="4611913"/>
              <a:ext cx="2178318" cy="87132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5" name="Freeform 46"/>
            <p:cNvSpPr/>
            <p:nvPr/>
          </p:nvSpPr>
          <p:spPr bwMode="auto">
            <a:xfrm rot="5400000" flipH="1">
              <a:off x="6269471" y="3170593"/>
              <a:ext cx="355792" cy="435664"/>
            </a:xfrm>
            <a:custGeom>
              <a:avLst/>
              <a:gdLst>
                <a:gd name="T0" fmla="*/ 46 w 62"/>
                <a:gd name="T1" fmla="*/ 0 h 76"/>
                <a:gd name="T2" fmla="*/ 46 w 62"/>
                <a:gd name="T3" fmla="*/ 0 h 76"/>
                <a:gd name="T4" fmla="*/ 1 w 62"/>
                <a:gd name="T5" fmla="*/ 61 h 76"/>
                <a:gd name="T6" fmla="*/ 0 w 62"/>
                <a:gd name="T7" fmla="*/ 61 h 76"/>
                <a:gd name="T8" fmla="*/ 0 w 62"/>
                <a:gd name="T9" fmla="*/ 76 h 76"/>
                <a:gd name="T10" fmla="*/ 1 w 62"/>
                <a:gd name="T11" fmla="*/ 76 h 76"/>
                <a:gd name="T12" fmla="*/ 62 w 62"/>
                <a:gd name="T13" fmla="*/ 0 h 76"/>
                <a:gd name="T14" fmla="*/ 62 w 62"/>
                <a:gd name="T15" fmla="*/ 0 h 76"/>
                <a:gd name="T16" fmla="*/ 46 w 62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76">
                  <a:moveTo>
                    <a:pt x="46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55"/>
                    <a:pt x="14" y="61"/>
                    <a:pt x="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38" y="76"/>
                    <a:pt x="62" y="47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6" name="Freeform 47"/>
            <p:cNvSpPr>
              <a:spLocks noEditPoints="1"/>
            </p:cNvSpPr>
            <p:nvPr/>
          </p:nvSpPr>
          <p:spPr bwMode="auto">
            <a:xfrm rot="5400000" flipH="1">
              <a:off x="7013730" y="2638532"/>
              <a:ext cx="527637" cy="1224699"/>
            </a:xfrm>
            <a:custGeom>
              <a:avLst/>
              <a:gdLst>
                <a:gd name="T0" fmla="*/ 53 w 92"/>
                <a:gd name="T1" fmla="*/ 93 h 213"/>
                <a:gd name="T2" fmla="*/ 92 w 92"/>
                <a:gd name="T3" fmla="*/ 47 h 213"/>
                <a:gd name="T4" fmla="*/ 46 w 92"/>
                <a:gd name="T5" fmla="*/ 0 h 213"/>
                <a:gd name="T6" fmla="*/ 0 w 92"/>
                <a:gd name="T7" fmla="*/ 47 h 213"/>
                <a:gd name="T8" fmla="*/ 37 w 92"/>
                <a:gd name="T9" fmla="*/ 92 h 213"/>
                <a:gd name="T10" fmla="*/ 37 w 92"/>
                <a:gd name="T11" fmla="*/ 213 h 213"/>
                <a:gd name="T12" fmla="*/ 53 w 92"/>
                <a:gd name="T13" fmla="*/ 213 h 213"/>
                <a:gd name="T14" fmla="*/ 53 w 92"/>
                <a:gd name="T15" fmla="*/ 93 h 213"/>
                <a:gd name="T16" fmla="*/ 19 w 92"/>
                <a:gd name="T17" fmla="*/ 47 h 213"/>
                <a:gd name="T18" fmla="*/ 46 w 92"/>
                <a:gd name="T19" fmla="*/ 19 h 213"/>
                <a:gd name="T20" fmla="*/ 73 w 92"/>
                <a:gd name="T21" fmla="*/ 47 h 213"/>
                <a:gd name="T22" fmla="*/ 46 w 92"/>
                <a:gd name="T23" fmla="*/ 74 h 213"/>
                <a:gd name="T24" fmla="*/ 19 w 92"/>
                <a:gd name="T25" fmla="*/ 4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2" h="213">
                  <a:moveTo>
                    <a:pt x="53" y="93"/>
                  </a:moveTo>
                  <a:cubicBezTo>
                    <a:pt x="75" y="89"/>
                    <a:pt x="92" y="70"/>
                    <a:pt x="92" y="47"/>
                  </a:cubicBezTo>
                  <a:cubicBezTo>
                    <a:pt x="92" y="21"/>
                    <a:pt x="72" y="0"/>
                    <a:pt x="46" y="0"/>
                  </a:cubicBezTo>
                  <a:cubicBezTo>
                    <a:pt x="20" y="0"/>
                    <a:pt x="0" y="21"/>
                    <a:pt x="0" y="47"/>
                  </a:cubicBezTo>
                  <a:cubicBezTo>
                    <a:pt x="0" y="69"/>
                    <a:pt x="16" y="88"/>
                    <a:pt x="37" y="92"/>
                  </a:cubicBezTo>
                  <a:cubicBezTo>
                    <a:pt x="37" y="213"/>
                    <a:pt x="37" y="213"/>
                    <a:pt x="37" y="213"/>
                  </a:cubicBezTo>
                  <a:cubicBezTo>
                    <a:pt x="53" y="213"/>
                    <a:pt x="53" y="213"/>
                    <a:pt x="53" y="213"/>
                  </a:cubicBezTo>
                  <a:lnTo>
                    <a:pt x="53" y="93"/>
                  </a:lnTo>
                  <a:close/>
                  <a:moveTo>
                    <a:pt x="19" y="47"/>
                  </a:moveTo>
                  <a:cubicBezTo>
                    <a:pt x="19" y="32"/>
                    <a:pt x="31" y="19"/>
                    <a:pt x="46" y="19"/>
                  </a:cubicBezTo>
                  <a:cubicBezTo>
                    <a:pt x="61" y="19"/>
                    <a:pt x="73" y="32"/>
                    <a:pt x="73" y="47"/>
                  </a:cubicBezTo>
                  <a:cubicBezTo>
                    <a:pt x="73" y="62"/>
                    <a:pt x="61" y="74"/>
                    <a:pt x="46" y="74"/>
                  </a:cubicBezTo>
                  <a:cubicBezTo>
                    <a:pt x="31" y="74"/>
                    <a:pt x="19" y="62"/>
                    <a:pt x="19" y="4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056064" y="1600200"/>
            <a:ext cx="1832207" cy="4156539"/>
            <a:chOff x="6056064" y="1600200"/>
            <a:chExt cx="1832207" cy="4156539"/>
          </a:xfrm>
        </p:grpSpPr>
        <p:sp>
          <p:nvSpPr>
            <p:cNvPr id="157" name="Rectangle 48"/>
            <p:cNvSpPr>
              <a:spLocks noChangeArrowheads="1"/>
            </p:cNvSpPr>
            <p:nvPr/>
          </p:nvSpPr>
          <p:spPr bwMode="auto">
            <a:xfrm rot="5400000" flipH="1">
              <a:off x="4340034" y="3955997"/>
              <a:ext cx="3516773" cy="847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8" name="Freeform 49"/>
            <p:cNvSpPr>
              <a:spLocks noEditPoints="1"/>
            </p:cNvSpPr>
            <p:nvPr/>
          </p:nvSpPr>
          <p:spPr bwMode="auto">
            <a:xfrm rot="5400000" flipH="1">
              <a:off x="6961276" y="1205682"/>
              <a:ext cx="532477" cy="1321513"/>
            </a:xfrm>
            <a:custGeom>
              <a:avLst/>
              <a:gdLst>
                <a:gd name="T0" fmla="*/ 54 w 93"/>
                <a:gd name="T1" fmla="*/ 92 h 230"/>
                <a:gd name="T2" fmla="*/ 93 w 93"/>
                <a:gd name="T3" fmla="*/ 47 h 230"/>
                <a:gd name="T4" fmla="*/ 47 w 93"/>
                <a:gd name="T5" fmla="*/ 0 h 230"/>
                <a:gd name="T6" fmla="*/ 0 w 93"/>
                <a:gd name="T7" fmla="*/ 47 h 230"/>
                <a:gd name="T8" fmla="*/ 39 w 93"/>
                <a:gd name="T9" fmla="*/ 92 h 230"/>
                <a:gd name="T10" fmla="*/ 39 w 93"/>
                <a:gd name="T11" fmla="*/ 230 h 230"/>
                <a:gd name="T12" fmla="*/ 54 w 93"/>
                <a:gd name="T13" fmla="*/ 230 h 230"/>
                <a:gd name="T14" fmla="*/ 54 w 93"/>
                <a:gd name="T15" fmla="*/ 92 h 230"/>
                <a:gd name="T16" fmla="*/ 19 w 93"/>
                <a:gd name="T17" fmla="*/ 47 h 230"/>
                <a:gd name="T18" fmla="*/ 47 w 93"/>
                <a:gd name="T19" fmla="*/ 19 h 230"/>
                <a:gd name="T20" fmla="*/ 74 w 93"/>
                <a:gd name="T21" fmla="*/ 47 h 230"/>
                <a:gd name="T22" fmla="*/ 47 w 93"/>
                <a:gd name="T23" fmla="*/ 74 h 230"/>
                <a:gd name="T24" fmla="*/ 19 w 93"/>
                <a:gd name="T25" fmla="*/ 4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230">
                  <a:moveTo>
                    <a:pt x="54" y="92"/>
                  </a:moveTo>
                  <a:cubicBezTo>
                    <a:pt x="76" y="89"/>
                    <a:pt x="93" y="70"/>
                    <a:pt x="93" y="47"/>
                  </a:cubicBezTo>
                  <a:cubicBezTo>
                    <a:pt x="93" y="21"/>
                    <a:pt x="72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70"/>
                    <a:pt x="17" y="89"/>
                    <a:pt x="39" y="92"/>
                  </a:cubicBezTo>
                  <a:cubicBezTo>
                    <a:pt x="39" y="230"/>
                    <a:pt x="39" y="230"/>
                    <a:pt x="39" y="230"/>
                  </a:cubicBezTo>
                  <a:cubicBezTo>
                    <a:pt x="54" y="230"/>
                    <a:pt x="54" y="230"/>
                    <a:pt x="54" y="230"/>
                  </a:cubicBezTo>
                  <a:lnTo>
                    <a:pt x="54" y="92"/>
                  </a:lnTo>
                  <a:close/>
                  <a:moveTo>
                    <a:pt x="19" y="47"/>
                  </a:moveTo>
                  <a:cubicBezTo>
                    <a:pt x="19" y="32"/>
                    <a:pt x="31" y="19"/>
                    <a:pt x="47" y="19"/>
                  </a:cubicBezTo>
                  <a:cubicBezTo>
                    <a:pt x="62" y="19"/>
                    <a:pt x="74" y="32"/>
                    <a:pt x="74" y="47"/>
                  </a:cubicBezTo>
                  <a:cubicBezTo>
                    <a:pt x="74" y="62"/>
                    <a:pt x="62" y="74"/>
                    <a:pt x="47" y="74"/>
                  </a:cubicBezTo>
                  <a:cubicBezTo>
                    <a:pt x="31" y="74"/>
                    <a:pt x="19" y="62"/>
                    <a:pt x="19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9" name="Freeform 50"/>
            <p:cNvSpPr/>
            <p:nvPr/>
          </p:nvSpPr>
          <p:spPr bwMode="auto">
            <a:xfrm rot="5400000" flipH="1">
              <a:off x="6103261" y="1776470"/>
              <a:ext cx="416300" cy="510694"/>
            </a:xfrm>
            <a:custGeom>
              <a:avLst/>
              <a:gdLst>
                <a:gd name="T0" fmla="*/ 58 w 73"/>
                <a:gd name="T1" fmla="*/ 0 h 89"/>
                <a:gd name="T2" fmla="*/ 58 w 73"/>
                <a:gd name="T3" fmla="*/ 1 h 89"/>
                <a:gd name="T4" fmla="*/ 1 w 73"/>
                <a:gd name="T5" fmla="*/ 74 h 89"/>
                <a:gd name="T6" fmla="*/ 0 w 73"/>
                <a:gd name="T7" fmla="*/ 74 h 89"/>
                <a:gd name="T8" fmla="*/ 0 w 73"/>
                <a:gd name="T9" fmla="*/ 89 h 89"/>
                <a:gd name="T10" fmla="*/ 1 w 73"/>
                <a:gd name="T11" fmla="*/ 89 h 89"/>
                <a:gd name="T12" fmla="*/ 58 w 73"/>
                <a:gd name="T13" fmla="*/ 60 h 89"/>
                <a:gd name="T14" fmla="*/ 73 w 73"/>
                <a:gd name="T15" fmla="*/ 1 h 89"/>
                <a:gd name="T16" fmla="*/ 73 w 73"/>
                <a:gd name="T17" fmla="*/ 0 h 89"/>
                <a:gd name="T18" fmla="*/ 58 w 73"/>
                <a:gd name="T1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" h="89">
                  <a:moveTo>
                    <a:pt x="58" y="0"/>
                  </a:moveTo>
                  <a:cubicBezTo>
                    <a:pt x="58" y="1"/>
                    <a:pt x="58" y="1"/>
                    <a:pt x="58" y="1"/>
                  </a:cubicBezTo>
                  <a:cubicBezTo>
                    <a:pt x="58" y="23"/>
                    <a:pt x="52" y="74"/>
                    <a:pt x="1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26" y="89"/>
                    <a:pt x="45" y="79"/>
                    <a:pt x="58" y="60"/>
                  </a:cubicBezTo>
                  <a:cubicBezTo>
                    <a:pt x="71" y="41"/>
                    <a:pt x="73" y="17"/>
                    <a:pt x="73" y="1"/>
                  </a:cubicBezTo>
                  <a:cubicBezTo>
                    <a:pt x="73" y="0"/>
                    <a:pt x="73" y="0"/>
                    <a:pt x="73" y="0"/>
                  </a:cubicBezTo>
                  <a:lnTo>
                    <a:pt x="5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304604" y="2313410"/>
            <a:ext cx="1676429" cy="3431227"/>
            <a:chOff x="4304604" y="2313410"/>
            <a:chExt cx="1676429" cy="3431227"/>
          </a:xfrm>
        </p:grpSpPr>
        <p:sp>
          <p:nvSpPr>
            <p:cNvPr id="160" name="Freeform 51"/>
            <p:cNvSpPr/>
            <p:nvPr/>
          </p:nvSpPr>
          <p:spPr bwMode="auto">
            <a:xfrm rot="5400000" flipH="1">
              <a:off x="5572868" y="2469106"/>
              <a:ext cx="348531" cy="459867"/>
            </a:xfrm>
            <a:custGeom>
              <a:avLst/>
              <a:gdLst>
                <a:gd name="T0" fmla="*/ 61 w 61"/>
                <a:gd name="T1" fmla="*/ 78 h 80"/>
                <a:gd name="T2" fmla="*/ 4 w 61"/>
                <a:gd name="T3" fmla="*/ 1 h 80"/>
                <a:gd name="T4" fmla="*/ 0 w 61"/>
                <a:gd name="T5" fmla="*/ 0 h 80"/>
                <a:gd name="T6" fmla="*/ 0 w 61"/>
                <a:gd name="T7" fmla="*/ 16 h 80"/>
                <a:gd name="T8" fmla="*/ 3 w 61"/>
                <a:gd name="T9" fmla="*/ 16 h 80"/>
                <a:gd name="T10" fmla="*/ 46 w 61"/>
                <a:gd name="T11" fmla="*/ 78 h 80"/>
                <a:gd name="T12" fmla="*/ 46 w 61"/>
                <a:gd name="T13" fmla="*/ 80 h 80"/>
                <a:gd name="T14" fmla="*/ 61 w 61"/>
                <a:gd name="T15" fmla="*/ 80 h 80"/>
                <a:gd name="T16" fmla="*/ 61 w 61"/>
                <a:gd name="T17" fmla="*/ 7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80">
                  <a:moveTo>
                    <a:pt x="61" y="78"/>
                  </a:moveTo>
                  <a:cubicBezTo>
                    <a:pt x="61" y="26"/>
                    <a:pt x="45" y="3"/>
                    <a:pt x="4" y="1"/>
                  </a:cubicBezTo>
                  <a:cubicBezTo>
                    <a:pt x="3" y="1"/>
                    <a:pt x="2" y="1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6"/>
                    <a:pt x="2" y="16"/>
                    <a:pt x="3" y="16"/>
                  </a:cubicBezTo>
                  <a:cubicBezTo>
                    <a:pt x="26" y="18"/>
                    <a:pt x="46" y="24"/>
                    <a:pt x="46" y="78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61" y="80"/>
                    <a:pt x="61" y="80"/>
                    <a:pt x="61" y="80"/>
                  </a:cubicBezTo>
                  <a:lnTo>
                    <a:pt x="61" y="7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1" name="Freeform 52"/>
            <p:cNvSpPr/>
            <p:nvPr/>
          </p:nvSpPr>
          <p:spPr bwMode="auto">
            <a:xfrm rot="5400000" flipH="1">
              <a:off x="4496146" y="4259751"/>
              <a:ext cx="2872959" cy="96814"/>
            </a:xfrm>
            <a:custGeom>
              <a:avLst/>
              <a:gdLst>
                <a:gd name="T0" fmla="*/ 0 w 501"/>
                <a:gd name="T1" fmla="*/ 2 h 17"/>
                <a:gd name="T2" fmla="*/ 0 w 501"/>
                <a:gd name="T3" fmla="*/ 17 h 17"/>
                <a:gd name="T4" fmla="*/ 501 w 501"/>
                <a:gd name="T5" fmla="*/ 17 h 17"/>
                <a:gd name="T6" fmla="*/ 501 w 501"/>
                <a:gd name="T7" fmla="*/ 1 h 17"/>
                <a:gd name="T8" fmla="*/ 0 w 501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1" h="17">
                  <a:moveTo>
                    <a:pt x="0" y="2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4" y="17"/>
                    <a:pt x="447" y="15"/>
                    <a:pt x="501" y="17"/>
                  </a:cubicBezTo>
                  <a:cubicBezTo>
                    <a:pt x="501" y="1"/>
                    <a:pt x="501" y="1"/>
                    <a:pt x="501" y="1"/>
                  </a:cubicBezTo>
                  <a:cubicBezTo>
                    <a:pt x="443" y="0"/>
                    <a:pt x="18" y="2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2" name="Freeform 53"/>
            <p:cNvSpPr>
              <a:spLocks noEditPoints="1"/>
            </p:cNvSpPr>
            <p:nvPr/>
          </p:nvSpPr>
          <p:spPr bwMode="auto">
            <a:xfrm rot="5400000" flipH="1">
              <a:off x="4644663" y="1973351"/>
              <a:ext cx="532477" cy="1212596"/>
            </a:xfrm>
            <a:custGeom>
              <a:avLst/>
              <a:gdLst>
                <a:gd name="T0" fmla="*/ 56 w 93"/>
                <a:gd name="T1" fmla="*/ 119 h 211"/>
                <a:gd name="T2" fmla="*/ 56 w 93"/>
                <a:gd name="T3" fmla="*/ 0 h 211"/>
                <a:gd name="T4" fmla="*/ 41 w 93"/>
                <a:gd name="T5" fmla="*/ 0 h 211"/>
                <a:gd name="T6" fmla="*/ 41 w 93"/>
                <a:gd name="T7" fmla="*/ 118 h 211"/>
                <a:gd name="T8" fmla="*/ 0 w 93"/>
                <a:gd name="T9" fmla="*/ 164 h 211"/>
                <a:gd name="T10" fmla="*/ 46 w 93"/>
                <a:gd name="T11" fmla="*/ 211 h 211"/>
                <a:gd name="T12" fmla="*/ 93 w 93"/>
                <a:gd name="T13" fmla="*/ 164 h 211"/>
                <a:gd name="T14" fmla="*/ 56 w 93"/>
                <a:gd name="T15" fmla="*/ 119 h 211"/>
                <a:gd name="T16" fmla="*/ 46 w 93"/>
                <a:gd name="T17" fmla="*/ 191 h 211"/>
                <a:gd name="T18" fmla="*/ 19 w 93"/>
                <a:gd name="T19" fmla="*/ 164 h 211"/>
                <a:gd name="T20" fmla="*/ 46 w 93"/>
                <a:gd name="T21" fmla="*/ 137 h 211"/>
                <a:gd name="T22" fmla="*/ 74 w 93"/>
                <a:gd name="T23" fmla="*/ 164 h 211"/>
                <a:gd name="T24" fmla="*/ 46 w 93"/>
                <a:gd name="T25" fmla="*/ 19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211">
                  <a:moveTo>
                    <a:pt x="56" y="119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118"/>
                    <a:pt x="41" y="118"/>
                    <a:pt x="41" y="118"/>
                  </a:cubicBezTo>
                  <a:cubicBezTo>
                    <a:pt x="18" y="121"/>
                    <a:pt x="0" y="141"/>
                    <a:pt x="0" y="164"/>
                  </a:cubicBezTo>
                  <a:cubicBezTo>
                    <a:pt x="0" y="190"/>
                    <a:pt x="21" y="211"/>
                    <a:pt x="46" y="211"/>
                  </a:cubicBezTo>
                  <a:cubicBezTo>
                    <a:pt x="72" y="211"/>
                    <a:pt x="93" y="190"/>
                    <a:pt x="93" y="164"/>
                  </a:cubicBezTo>
                  <a:cubicBezTo>
                    <a:pt x="93" y="142"/>
                    <a:pt x="77" y="123"/>
                    <a:pt x="56" y="119"/>
                  </a:cubicBezTo>
                  <a:close/>
                  <a:moveTo>
                    <a:pt x="46" y="191"/>
                  </a:moveTo>
                  <a:cubicBezTo>
                    <a:pt x="31" y="191"/>
                    <a:pt x="19" y="179"/>
                    <a:pt x="19" y="164"/>
                  </a:cubicBezTo>
                  <a:cubicBezTo>
                    <a:pt x="19" y="149"/>
                    <a:pt x="31" y="137"/>
                    <a:pt x="46" y="137"/>
                  </a:cubicBezTo>
                  <a:cubicBezTo>
                    <a:pt x="61" y="137"/>
                    <a:pt x="74" y="149"/>
                    <a:pt x="74" y="164"/>
                  </a:cubicBezTo>
                  <a:cubicBezTo>
                    <a:pt x="74" y="179"/>
                    <a:pt x="61" y="191"/>
                    <a:pt x="46" y="191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15831" y="3681704"/>
            <a:ext cx="1498199" cy="2058092"/>
            <a:chOff x="4315831" y="3681704"/>
            <a:chExt cx="1498199" cy="2058092"/>
          </a:xfrm>
        </p:grpSpPr>
        <p:sp>
          <p:nvSpPr>
            <p:cNvPr id="163" name="Freeform 54"/>
            <p:cNvSpPr/>
            <p:nvPr/>
          </p:nvSpPr>
          <p:spPr bwMode="auto">
            <a:xfrm rot="5400000" flipH="1">
              <a:off x="5427982" y="3901539"/>
              <a:ext cx="394519" cy="377575"/>
            </a:xfrm>
            <a:custGeom>
              <a:avLst/>
              <a:gdLst>
                <a:gd name="T0" fmla="*/ 69 w 69"/>
                <a:gd name="T1" fmla="*/ 64 h 66"/>
                <a:gd name="T2" fmla="*/ 1 w 69"/>
                <a:gd name="T3" fmla="*/ 0 h 66"/>
                <a:gd name="T4" fmla="*/ 0 w 69"/>
                <a:gd name="T5" fmla="*/ 0 h 66"/>
                <a:gd name="T6" fmla="*/ 0 w 69"/>
                <a:gd name="T7" fmla="*/ 15 h 66"/>
                <a:gd name="T8" fmla="*/ 1 w 69"/>
                <a:gd name="T9" fmla="*/ 15 h 66"/>
                <a:gd name="T10" fmla="*/ 53 w 69"/>
                <a:gd name="T11" fmla="*/ 64 h 66"/>
                <a:gd name="T12" fmla="*/ 53 w 69"/>
                <a:gd name="T13" fmla="*/ 66 h 66"/>
                <a:gd name="T14" fmla="*/ 69 w 69"/>
                <a:gd name="T15" fmla="*/ 66 h 66"/>
                <a:gd name="T16" fmla="*/ 69 w 69"/>
                <a:gd name="T17" fmla="*/ 6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66">
                  <a:moveTo>
                    <a:pt x="69" y="64"/>
                  </a:moveTo>
                  <a:cubicBezTo>
                    <a:pt x="69" y="28"/>
                    <a:pt x="3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1" y="15"/>
                    <a:pt x="53" y="36"/>
                    <a:pt x="53" y="64"/>
                  </a:cubicBezTo>
                  <a:cubicBezTo>
                    <a:pt x="53" y="65"/>
                    <a:pt x="53" y="66"/>
                    <a:pt x="53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69" y="65"/>
                    <a:pt x="69" y="6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4" name="Rectangle 55"/>
            <p:cNvSpPr>
              <a:spLocks noChangeArrowheads="1"/>
            </p:cNvSpPr>
            <p:nvPr/>
          </p:nvSpPr>
          <p:spPr bwMode="auto">
            <a:xfrm rot="5400000" flipH="1">
              <a:off x="5045568" y="4971335"/>
              <a:ext cx="1452211" cy="847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5" name="Freeform 56"/>
            <p:cNvSpPr>
              <a:spLocks noEditPoints="1"/>
            </p:cNvSpPr>
            <p:nvPr/>
          </p:nvSpPr>
          <p:spPr bwMode="auto">
            <a:xfrm rot="5400000" flipH="1">
              <a:off x="4609904" y="3387631"/>
              <a:ext cx="532477" cy="1120623"/>
            </a:xfrm>
            <a:custGeom>
              <a:avLst/>
              <a:gdLst>
                <a:gd name="T0" fmla="*/ 55 w 93"/>
                <a:gd name="T1" fmla="*/ 103 h 195"/>
                <a:gd name="T2" fmla="*/ 56 w 93"/>
                <a:gd name="T3" fmla="*/ 0 h 195"/>
                <a:gd name="T4" fmla="*/ 40 w 93"/>
                <a:gd name="T5" fmla="*/ 0 h 195"/>
                <a:gd name="T6" fmla="*/ 39 w 93"/>
                <a:gd name="T7" fmla="*/ 102 h 195"/>
                <a:gd name="T8" fmla="*/ 0 w 93"/>
                <a:gd name="T9" fmla="*/ 148 h 195"/>
                <a:gd name="T10" fmla="*/ 47 w 93"/>
                <a:gd name="T11" fmla="*/ 195 h 195"/>
                <a:gd name="T12" fmla="*/ 93 w 93"/>
                <a:gd name="T13" fmla="*/ 148 h 195"/>
                <a:gd name="T14" fmla="*/ 55 w 93"/>
                <a:gd name="T15" fmla="*/ 103 h 195"/>
                <a:gd name="T16" fmla="*/ 47 w 93"/>
                <a:gd name="T17" fmla="*/ 176 h 195"/>
                <a:gd name="T18" fmla="*/ 19 w 93"/>
                <a:gd name="T19" fmla="*/ 148 h 195"/>
                <a:gd name="T20" fmla="*/ 47 w 93"/>
                <a:gd name="T21" fmla="*/ 121 h 195"/>
                <a:gd name="T22" fmla="*/ 74 w 93"/>
                <a:gd name="T23" fmla="*/ 148 h 195"/>
                <a:gd name="T24" fmla="*/ 47 w 93"/>
                <a:gd name="T25" fmla="*/ 17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195">
                  <a:moveTo>
                    <a:pt x="55" y="103"/>
                  </a:moveTo>
                  <a:cubicBezTo>
                    <a:pt x="55" y="81"/>
                    <a:pt x="56" y="27"/>
                    <a:pt x="5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27"/>
                    <a:pt x="39" y="81"/>
                    <a:pt x="39" y="102"/>
                  </a:cubicBezTo>
                  <a:cubicBezTo>
                    <a:pt x="17" y="106"/>
                    <a:pt x="0" y="125"/>
                    <a:pt x="0" y="148"/>
                  </a:cubicBezTo>
                  <a:cubicBezTo>
                    <a:pt x="0" y="174"/>
                    <a:pt x="21" y="195"/>
                    <a:pt x="47" y="195"/>
                  </a:cubicBezTo>
                  <a:cubicBezTo>
                    <a:pt x="72" y="195"/>
                    <a:pt x="93" y="174"/>
                    <a:pt x="93" y="148"/>
                  </a:cubicBezTo>
                  <a:cubicBezTo>
                    <a:pt x="93" y="125"/>
                    <a:pt x="77" y="106"/>
                    <a:pt x="55" y="103"/>
                  </a:cubicBezTo>
                  <a:close/>
                  <a:moveTo>
                    <a:pt x="47" y="176"/>
                  </a:moveTo>
                  <a:cubicBezTo>
                    <a:pt x="32" y="176"/>
                    <a:pt x="19" y="163"/>
                    <a:pt x="19" y="148"/>
                  </a:cubicBezTo>
                  <a:cubicBezTo>
                    <a:pt x="19" y="133"/>
                    <a:pt x="32" y="121"/>
                    <a:pt x="47" y="121"/>
                  </a:cubicBezTo>
                  <a:cubicBezTo>
                    <a:pt x="62" y="121"/>
                    <a:pt x="74" y="133"/>
                    <a:pt x="74" y="148"/>
                  </a:cubicBezTo>
                  <a:cubicBezTo>
                    <a:pt x="74" y="163"/>
                    <a:pt x="62" y="176"/>
                    <a:pt x="47" y="17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8" name="TextBox 167"/>
          <p:cNvSpPr txBox="1"/>
          <p:nvPr/>
        </p:nvSpPr>
        <p:spPr>
          <a:xfrm>
            <a:off x="8018561" y="1589439"/>
            <a:ext cx="27230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8018561" y="2973882"/>
            <a:ext cx="27230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8018560" y="4333287"/>
            <a:ext cx="27230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1862567" y="2313410"/>
            <a:ext cx="2398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1860331" y="3657315"/>
            <a:ext cx="2398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7414305" y="1722376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7414305" y="3096079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7414305" y="4451527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05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4385055" y="2436520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8" name="TextBox 177"/>
          <p:cNvSpPr txBox="1"/>
          <p:nvPr/>
        </p:nvSpPr>
        <p:spPr>
          <a:xfrm>
            <a:off x="4389680" y="3774699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">
        <p:blinds dir="vert"/>
      </p:transition>
    </mc:Choice>
    <mc:Fallback xmlns="">
      <p:transition spd="slow" advClick="0" advTm="1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50" tmFilter="0, 0; .2, .5; .8, .5; 1, 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25" autoRev="1" fill="hold"/>
                                        <p:tgtEl>
                                          <p:spTgt spid="1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50" tmFilter="0, 0; .2, .5; .8, .5; 1, 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125" autoRev="1" fill="hold"/>
                                        <p:tgtEl>
                                          <p:spTgt spid="1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50" tmFilter="0, 0; .2, .5; .8, .5; 1, 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125" autoRev="1" fill="hold"/>
                                        <p:tgtEl>
                                          <p:spTgt spid="1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50" tmFilter="0, 0; .2, .5; .8, .5; 1, 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25" autoRev="1" fill="hold"/>
                                        <p:tgtEl>
                                          <p:spTgt spid="1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50" tmFilter="0, 0; .2, .5; .8, .5; 1, 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125" autoRev="1" fill="hold"/>
                                        <p:tgtEl>
                                          <p:spTgt spid="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/>
      <p:bldP spid="168" grpId="1"/>
      <p:bldP spid="169" grpId="0"/>
      <p:bldP spid="169" grpId="1"/>
      <p:bldP spid="170" grpId="0"/>
      <p:bldP spid="170" grpId="1"/>
      <p:bldP spid="171" grpId="0"/>
      <p:bldP spid="171" grpId="1"/>
      <p:bldP spid="173" grpId="0"/>
      <p:bldP spid="173" grpId="1"/>
      <p:bldP spid="174" grpId="0"/>
      <p:bldP spid="175" grpId="0"/>
      <p:bldP spid="176" grpId="0"/>
      <p:bldP spid="177" grpId="0"/>
      <p:bldP spid="1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 219"/>
          <p:cNvSpPr/>
          <p:nvPr/>
        </p:nvSpPr>
        <p:spPr>
          <a:xfrm>
            <a:off x="3648075" y="2708910"/>
            <a:ext cx="7057390" cy="125857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1859915" y="1903095"/>
            <a:ext cx="2868930" cy="2868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" name=" 184"/>
          <p:cNvSpPr/>
          <p:nvPr/>
        </p:nvSpPr>
        <p:spPr>
          <a:xfrm>
            <a:off x="2064385" y="2107565"/>
            <a:ext cx="2459990" cy="24599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2248218" y="2291398"/>
            <a:ext cx="2092325" cy="209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 184"/>
          <p:cNvSpPr/>
          <p:nvPr/>
        </p:nvSpPr>
        <p:spPr>
          <a:xfrm>
            <a:off x="2354263" y="2397443"/>
            <a:ext cx="1880235" cy="1880235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0" name="TextBox 4"/>
          <p:cNvSpPr txBox="1"/>
          <p:nvPr/>
        </p:nvSpPr>
        <p:spPr>
          <a:xfrm>
            <a:off x="2776220" y="2880360"/>
            <a:ext cx="103632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en-US" sz="5400" b="1" ker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02</a:t>
            </a:r>
          </a:p>
        </p:txBody>
      </p:sp>
      <p:sp>
        <p:nvSpPr>
          <p:cNvPr id="8" name="TextBox 4"/>
          <p:cNvSpPr txBox="1"/>
          <p:nvPr/>
        </p:nvSpPr>
        <p:spPr>
          <a:xfrm>
            <a:off x="4850448" y="2930015"/>
            <a:ext cx="506476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sz="4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单击此处添加标题</a:t>
            </a:r>
          </a:p>
        </p:txBody>
      </p:sp>
      <p:sp>
        <p:nvSpPr>
          <p:cNvPr id="61" name="TextBox 16"/>
          <p:cNvSpPr txBox="1"/>
          <p:nvPr/>
        </p:nvSpPr>
        <p:spPr>
          <a:xfrm>
            <a:off x="514991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 184"/>
          <p:cNvSpPr/>
          <p:nvPr/>
        </p:nvSpPr>
        <p:spPr>
          <a:xfrm>
            <a:off x="497332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14991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 184"/>
          <p:cNvSpPr/>
          <p:nvPr/>
        </p:nvSpPr>
        <p:spPr>
          <a:xfrm>
            <a:off x="497332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748163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 184"/>
          <p:cNvSpPr/>
          <p:nvPr/>
        </p:nvSpPr>
        <p:spPr>
          <a:xfrm>
            <a:off x="730504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TextBox 16"/>
          <p:cNvSpPr txBox="1"/>
          <p:nvPr/>
        </p:nvSpPr>
        <p:spPr>
          <a:xfrm>
            <a:off x="748163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 184"/>
          <p:cNvSpPr/>
          <p:nvPr/>
        </p:nvSpPr>
        <p:spPr>
          <a:xfrm>
            <a:off x="730504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">
        <p14:flip dir="r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16" grpId="0"/>
      <p:bldP spid="18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Oval 82"/>
          <p:cNvSpPr/>
          <p:nvPr/>
        </p:nvSpPr>
        <p:spPr>
          <a:xfrm>
            <a:off x="914400" y="1600200"/>
            <a:ext cx="706707" cy="706707"/>
          </a:xfrm>
          <a:prstGeom prst="ellipse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745521" y="1645777"/>
            <a:ext cx="235956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b="1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altLang="zh-CN" sz="1400" b="1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85" name="Oval 84"/>
          <p:cNvSpPr/>
          <p:nvPr/>
        </p:nvSpPr>
        <p:spPr>
          <a:xfrm>
            <a:off x="914727" y="3092303"/>
            <a:ext cx="706707" cy="706707"/>
          </a:xfrm>
          <a:prstGeom prst="ellipse">
            <a:avLst/>
          </a:prstGeom>
          <a:noFill/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1745521" y="3137880"/>
            <a:ext cx="235956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87" name="Oval 86"/>
          <p:cNvSpPr/>
          <p:nvPr/>
        </p:nvSpPr>
        <p:spPr>
          <a:xfrm>
            <a:off x="914400" y="4674107"/>
            <a:ext cx="706707" cy="706707"/>
          </a:xfrm>
          <a:prstGeom prst="ellipse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745521" y="4719684"/>
            <a:ext cx="235956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b="1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altLang="zh-CN" sz="1400" b="1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65254" y="2052187"/>
            <a:ext cx="2478274" cy="4082976"/>
            <a:chOff x="4856863" y="1950523"/>
            <a:chExt cx="2478274" cy="4082976"/>
          </a:xfrm>
        </p:grpSpPr>
        <p:sp>
          <p:nvSpPr>
            <p:cNvPr id="7" name="Freeform 6"/>
            <p:cNvSpPr/>
            <p:nvPr/>
          </p:nvSpPr>
          <p:spPr>
            <a:xfrm>
              <a:off x="5573463" y="5002188"/>
              <a:ext cx="1064006" cy="1031311"/>
            </a:xfrm>
            <a:custGeom>
              <a:avLst/>
              <a:gdLst>
                <a:gd name="connsiteX0" fmla="*/ 55291 w 1064006"/>
                <a:gd name="connsiteY0" fmla="*/ 0 h 1188564"/>
                <a:gd name="connsiteX1" fmla="*/ 1008717 w 1064006"/>
                <a:gd name="connsiteY1" fmla="*/ 0 h 1188564"/>
                <a:gd name="connsiteX2" fmla="*/ 1005879 w 1064006"/>
                <a:gd name="connsiteY2" fmla="*/ 198055 h 1188564"/>
                <a:gd name="connsiteX3" fmla="*/ 1025324 w 1064006"/>
                <a:gd name="connsiteY3" fmla="*/ 201981 h 1188564"/>
                <a:gd name="connsiteX4" fmla="*/ 1064006 w 1064006"/>
                <a:gd name="connsiteY4" fmla="*/ 260338 h 1188564"/>
                <a:gd name="connsiteX5" fmla="*/ 1025324 w 1064006"/>
                <a:gd name="connsiteY5" fmla="*/ 318695 h 1188564"/>
                <a:gd name="connsiteX6" fmla="*/ 1004089 w 1064006"/>
                <a:gd name="connsiteY6" fmla="*/ 322982 h 1188564"/>
                <a:gd name="connsiteX7" fmla="*/ 1003464 w 1064006"/>
                <a:gd name="connsiteY7" fmla="*/ 366582 h 1188564"/>
                <a:gd name="connsiteX8" fmla="*/ 1025324 w 1064006"/>
                <a:gd name="connsiteY8" fmla="*/ 370996 h 1188564"/>
                <a:gd name="connsiteX9" fmla="*/ 1064006 w 1064006"/>
                <a:gd name="connsiteY9" fmla="*/ 429353 h 1188564"/>
                <a:gd name="connsiteX10" fmla="*/ 1025324 w 1064006"/>
                <a:gd name="connsiteY10" fmla="*/ 487710 h 1188564"/>
                <a:gd name="connsiteX11" fmla="*/ 1001659 w 1064006"/>
                <a:gd name="connsiteY11" fmla="*/ 492487 h 1188564"/>
                <a:gd name="connsiteX12" fmla="*/ 1001049 w 1064006"/>
                <a:gd name="connsiteY12" fmla="*/ 535111 h 1188564"/>
                <a:gd name="connsiteX13" fmla="*/ 1025324 w 1064006"/>
                <a:gd name="connsiteY13" fmla="*/ 540012 h 1188564"/>
                <a:gd name="connsiteX14" fmla="*/ 1064006 w 1064006"/>
                <a:gd name="connsiteY14" fmla="*/ 598369 h 1188564"/>
                <a:gd name="connsiteX15" fmla="*/ 1000672 w 1064006"/>
                <a:gd name="connsiteY15" fmla="*/ 661703 h 1188564"/>
                <a:gd name="connsiteX16" fmla="*/ 999234 w 1064006"/>
                <a:gd name="connsiteY16" fmla="*/ 661703 h 1188564"/>
                <a:gd name="connsiteX17" fmla="*/ 998628 w 1064006"/>
                <a:gd name="connsiteY17" fmla="*/ 704051 h 1188564"/>
                <a:gd name="connsiteX18" fmla="*/ 1000672 w 1064006"/>
                <a:gd name="connsiteY18" fmla="*/ 704051 h 1188564"/>
                <a:gd name="connsiteX19" fmla="*/ 1064006 w 1064006"/>
                <a:gd name="connsiteY19" fmla="*/ 767385 h 1188564"/>
                <a:gd name="connsiteX20" fmla="*/ 1000672 w 1064006"/>
                <a:gd name="connsiteY20" fmla="*/ 830719 h 1188564"/>
                <a:gd name="connsiteX21" fmla="*/ 961543 w 1064006"/>
                <a:gd name="connsiteY21" fmla="*/ 830719 h 1188564"/>
                <a:gd name="connsiteX22" fmla="*/ 960691 w 1064006"/>
                <a:gd name="connsiteY22" fmla="*/ 839174 h 1188564"/>
                <a:gd name="connsiteX23" fmla="*/ 532003 w 1064006"/>
                <a:gd name="connsiteY23" fmla="*/ 1188564 h 1188564"/>
                <a:gd name="connsiteX24" fmla="*/ 103315 w 1064006"/>
                <a:gd name="connsiteY24" fmla="*/ 839174 h 1188564"/>
                <a:gd name="connsiteX25" fmla="*/ 102463 w 1064006"/>
                <a:gd name="connsiteY25" fmla="*/ 830719 h 1188564"/>
                <a:gd name="connsiteX26" fmla="*/ 63334 w 1064006"/>
                <a:gd name="connsiteY26" fmla="*/ 830719 h 1188564"/>
                <a:gd name="connsiteX27" fmla="*/ 0 w 1064006"/>
                <a:gd name="connsiteY27" fmla="*/ 767385 h 1188564"/>
                <a:gd name="connsiteX28" fmla="*/ 63334 w 1064006"/>
                <a:gd name="connsiteY28" fmla="*/ 704051 h 1188564"/>
                <a:gd name="connsiteX29" fmla="*/ 65381 w 1064006"/>
                <a:gd name="connsiteY29" fmla="*/ 704051 h 1188564"/>
                <a:gd name="connsiteX30" fmla="*/ 64774 w 1064006"/>
                <a:gd name="connsiteY30" fmla="*/ 661703 h 1188564"/>
                <a:gd name="connsiteX31" fmla="*/ 63334 w 1064006"/>
                <a:gd name="connsiteY31" fmla="*/ 661703 h 1188564"/>
                <a:gd name="connsiteX32" fmla="*/ 0 w 1064006"/>
                <a:gd name="connsiteY32" fmla="*/ 598369 h 1188564"/>
                <a:gd name="connsiteX33" fmla="*/ 38682 w 1064006"/>
                <a:gd name="connsiteY33" fmla="*/ 540012 h 1188564"/>
                <a:gd name="connsiteX34" fmla="*/ 62960 w 1064006"/>
                <a:gd name="connsiteY34" fmla="*/ 535110 h 1188564"/>
                <a:gd name="connsiteX35" fmla="*/ 62349 w 1064006"/>
                <a:gd name="connsiteY35" fmla="*/ 492488 h 1188564"/>
                <a:gd name="connsiteX36" fmla="*/ 38682 w 1064006"/>
                <a:gd name="connsiteY36" fmla="*/ 487710 h 1188564"/>
                <a:gd name="connsiteX37" fmla="*/ 0 w 1064006"/>
                <a:gd name="connsiteY37" fmla="*/ 429353 h 1188564"/>
                <a:gd name="connsiteX38" fmla="*/ 38682 w 1064006"/>
                <a:gd name="connsiteY38" fmla="*/ 370996 h 1188564"/>
                <a:gd name="connsiteX39" fmla="*/ 60544 w 1064006"/>
                <a:gd name="connsiteY39" fmla="*/ 366582 h 1188564"/>
                <a:gd name="connsiteX40" fmla="*/ 59920 w 1064006"/>
                <a:gd name="connsiteY40" fmla="*/ 322982 h 1188564"/>
                <a:gd name="connsiteX41" fmla="*/ 38682 w 1064006"/>
                <a:gd name="connsiteY41" fmla="*/ 318695 h 1188564"/>
                <a:gd name="connsiteX42" fmla="*/ 0 w 1064006"/>
                <a:gd name="connsiteY42" fmla="*/ 260338 h 1188564"/>
                <a:gd name="connsiteX43" fmla="*/ 38682 w 1064006"/>
                <a:gd name="connsiteY43" fmla="*/ 201981 h 1188564"/>
                <a:gd name="connsiteX44" fmla="*/ 58129 w 1064006"/>
                <a:gd name="connsiteY44" fmla="*/ 198055 h 1188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064006" h="1188564">
                  <a:moveTo>
                    <a:pt x="55291" y="0"/>
                  </a:moveTo>
                  <a:lnTo>
                    <a:pt x="1008717" y="0"/>
                  </a:lnTo>
                  <a:lnTo>
                    <a:pt x="1005879" y="198055"/>
                  </a:lnTo>
                  <a:lnTo>
                    <a:pt x="1025324" y="201981"/>
                  </a:lnTo>
                  <a:cubicBezTo>
                    <a:pt x="1048056" y="211596"/>
                    <a:pt x="1064006" y="234104"/>
                    <a:pt x="1064006" y="260338"/>
                  </a:cubicBezTo>
                  <a:cubicBezTo>
                    <a:pt x="1064006" y="286571"/>
                    <a:pt x="1048056" y="309080"/>
                    <a:pt x="1025324" y="318695"/>
                  </a:cubicBezTo>
                  <a:lnTo>
                    <a:pt x="1004089" y="322982"/>
                  </a:lnTo>
                  <a:lnTo>
                    <a:pt x="1003464" y="366582"/>
                  </a:lnTo>
                  <a:lnTo>
                    <a:pt x="1025324" y="370996"/>
                  </a:lnTo>
                  <a:cubicBezTo>
                    <a:pt x="1048056" y="380611"/>
                    <a:pt x="1064006" y="403119"/>
                    <a:pt x="1064006" y="429353"/>
                  </a:cubicBezTo>
                  <a:cubicBezTo>
                    <a:pt x="1064006" y="455586"/>
                    <a:pt x="1048056" y="478095"/>
                    <a:pt x="1025324" y="487710"/>
                  </a:cubicBezTo>
                  <a:lnTo>
                    <a:pt x="1001659" y="492487"/>
                  </a:lnTo>
                  <a:lnTo>
                    <a:pt x="1001049" y="535111"/>
                  </a:lnTo>
                  <a:lnTo>
                    <a:pt x="1025324" y="540012"/>
                  </a:lnTo>
                  <a:cubicBezTo>
                    <a:pt x="1048056" y="549627"/>
                    <a:pt x="1064006" y="572135"/>
                    <a:pt x="1064006" y="598369"/>
                  </a:cubicBezTo>
                  <a:cubicBezTo>
                    <a:pt x="1064006" y="633347"/>
                    <a:pt x="1035650" y="661703"/>
                    <a:pt x="1000672" y="661703"/>
                  </a:cubicBezTo>
                  <a:lnTo>
                    <a:pt x="999234" y="661703"/>
                  </a:lnTo>
                  <a:lnTo>
                    <a:pt x="998628" y="704051"/>
                  </a:lnTo>
                  <a:lnTo>
                    <a:pt x="1000672" y="704051"/>
                  </a:lnTo>
                  <a:cubicBezTo>
                    <a:pt x="1035650" y="704051"/>
                    <a:pt x="1064006" y="732407"/>
                    <a:pt x="1064006" y="767385"/>
                  </a:cubicBezTo>
                  <a:cubicBezTo>
                    <a:pt x="1064006" y="802363"/>
                    <a:pt x="1035650" y="830719"/>
                    <a:pt x="1000672" y="830719"/>
                  </a:cubicBezTo>
                  <a:lnTo>
                    <a:pt x="961543" y="830719"/>
                  </a:lnTo>
                  <a:lnTo>
                    <a:pt x="960691" y="839174"/>
                  </a:lnTo>
                  <a:cubicBezTo>
                    <a:pt x="919889" y="1038571"/>
                    <a:pt x="743463" y="1188564"/>
                    <a:pt x="532003" y="1188564"/>
                  </a:cubicBezTo>
                  <a:cubicBezTo>
                    <a:pt x="320544" y="1188564"/>
                    <a:pt x="144118" y="1038571"/>
                    <a:pt x="103315" y="839174"/>
                  </a:cubicBezTo>
                  <a:lnTo>
                    <a:pt x="102463" y="830719"/>
                  </a:lnTo>
                  <a:lnTo>
                    <a:pt x="63334" y="830719"/>
                  </a:lnTo>
                  <a:cubicBezTo>
                    <a:pt x="28356" y="830719"/>
                    <a:pt x="0" y="802363"/>
                    <a:pt x="0" y="767385"/>
                  </a:cubicBezTo>
                  <a:cubicBezTo>
                    <a:pt x="0" y="732407"/>
                    <a:pt x="28356" y="704051"/>
                    <a:pt x="63334" y="704051"/>
                  </a:cubicBezTo>
                  <a:lnTo>
                    <a:pt x="65381" y="704051"/>
                  </a:lnTo>
                  <a:lnTo>
                    <a:pt x="64774" y="661703"/>
                  </a:lnTo>
                  <a:lnTo>
                    <a:pt x="63334" y="661703"/>
                  </a:lnTo>
                  <a:cubicBezTo>
                    <a:pt x="28356" y="661703"/>
                    <a:pt x="0" y="633347"/>
                    <a:pt x="0" y="598369"/>
                  </a:cubicBezTo>
                  <a:cubicBezTo>
                    <a:pt x="0" y="572135"/>
                    <a:pt x="15950" y="549627"/>
                    <a:pt x="38682" y="540012"/>
                  </a:cubicBezTo>
                  <a:lnTo>
                    <a:pt x="62960" y="535110"/>
                  </a:lnTo>
                  <a:lnTo>
                    <a:pt x="62349" y="492488"/>
                  </a:lnTo>
                  <a:lnTo>
                    <a:pt x="38682" y="487710"/>
                  </a:lnTo>
                  <a:cubicBezTo>
                    <a:pt x="15950" y="478095"/>
                    <a:pt x="0" y="455586"/>
                    <a:pt x="0" y="429353"/>
                  </a:cubicBezTo>
                  <a:cubicBezTo>
                    <a:pt x="0" y="403119"/>
                    <a:pt x="15950" y="380611"/>
                    <a:pt x="38682" y="370996"/>
                  </a:cubicBezTo>
                  <a:lnTo>
                    <a:pt x="60544" y="366582"/>
                  </a:lnTo>
                  <a:lnTo>
                    <a:pt x="59920" y="322982"/>
                  </a:lnTo>
                  <a:lnTo>
                    <a:pt x="38682" y="318695"/>
                  </a:lnTo>
                  <a:cubicBezTo>
                    <a:pt x="15950" y="309080"/>
                    <a:pt x="0" y="286571"/>
                    <a:pt x="0" y="260338"/>
                  </a:cubicBezTo>
                  <a:cubicBezTo>
                    <a:pt x="0" y="234104"/>
                    <a:pt x="15950" y="211596"/>
                    <a:pt x="38682" y="201981"/>
                  </a:cubicBezTo>
                  <a:lnTo>
                    <a:pt x="58129" y="1980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5565170" y="4685095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6460527" y="468509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031082" y="4719684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267458" y="4166349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4941995" y="3666654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4856863" y="3037960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5171166" y="230690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667938" y="1982610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6265553" y="1950523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906377" y="2356818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143743" y="2964252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7089045" y="3622813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6732346" y="4210216"/>
              <a:ext cx="139249" cy="139249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5765119" y="410522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5507064" y="2958421"/>
              <a:ext cx="295957" cy="295957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101976" y="3564513"/>
              <a:ext cx="432576" cy="432576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5817672" y="3425264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5347686" y="3477876"/>
              <a:ext cx="139249" cy="139249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097298" y="2422987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297191" y="278072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6751402" y="3286482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5518144" y="2425323"/>
              <a:ext cx="295957" cy="295957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222001" y="3255579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3" name="Straight Connector 32"/>
            <p:cNvCxnSpPr>
              <a:stCxn id="9" idx="6"/>
              <a:endCxn id="11" idx="2"/>
            </p:cNvCxnSpPr>
            <p:nvPr/>
          </p:nvCxnSpPr>
          <p:spPr>
            <a:xfrm>
              <a:off x="5756564" y="4780792"/>
              <a:ext cx="274518" cy="851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>
              <a:stCxn id="11" idx="6"/>
              <a:endCxn id="10" idx="2"/>
            </p:cNvCxnSpPr>
            <p:nvPr/>
          </p:nvCxnSpPr>
          <p:spPr>
            <a:xfrm flipV="1">
              <a:off x="6170331" y="4754720"/>
              <a:ext cx="290196" cy="3458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10" idx="7"/>
              <a:endCxn id="21" idx="3"/>
            </p:cNvCxnSpPr>
            <p:nvPr/>
          </p:nvCxnSpPr>
          <p:spPr>
            <a:xfrm flipV="1">
              <a:off x="6579383" y="4329072"/>
              <a:ext cx="173356" cy="37641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21" idx="7"/>
              <a:endCxn id="20" idx="3"/>
            </p:cNvCxnSpPr>
            <p:nvPr/>
          </p:nvCxnSpPr>
          <p:spPr>
            <a:xfrm flipV="1">
              <a:off x="6851202" y="3786178"/>
              <a:ext cx="265872" cy="44443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20" idx="0"/>
              <a:endCxn id="19" idx="4"/>
            </p:cNvCxnSpPr>
            <p:nvPr/>
          </p:nvCxnSpPr>
          <p:spPr>
            <a:xfrm flipV="1">
              <a:off x="7184742" y="3155646"/>
              <a:ext cx="54698" cy="46716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19" idx="0"/>
              <a:endCxn id="18" idx="5"/>
            </p:cNvCxnSpPr>
            <p:nvPr/>
          </p:nvCxnSpPr>
          <p:spPr>
            <a:xfrm flipH="1" flipV="1">
              <a:off x="7069742" y="2520183"/>
              <a:ext cx="169698" cy="44406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18" idx="1"/>
              <a:endCxn id="17" idx="6"/>
            </p:cNvCxnSpPr>
            <p:nvPr/>
          </p:nvCxnSpPr>
          <p:spPr>
            <a:xfrm flipH="1" flipV="1">
              <a:off x="6456947" y="2046220"/>
              <a:ext cx="477459" cy="33862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>
              <a:stCxn id="17" idx="2"/>
              <a:endCxn id="16" idx="6"/>
            </p:cNvCxnSpPr>
            <p:nvPr/>
          </p:nvCxnSpPr>
          <p:spPr>
            <a:xfrm flipH="1">
              <a:off x="5859332" y="2046220"/>
              <a:ext cx="406221" cy="3208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16" idx="2"/>
              <a:endCxn id="15" idx="7"/>
            </p:cNvCxnSpPr>
            <p:nvPr/>
          </p:nvCxnSpPr>
          <p:spPr>
            <a:xfrm flipH="1">
              <a:off x="5334531" y="2078307"/>
              <a:ext cx="333407" cy="25662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stCxn id="15" idx="3"/>
              <a:endCxn id="14" idx="0"/>
            </p:cNvCxnSpPr>
            <p:nvPr/>
          </p:nvCxnSpPr>
          <p:spPr>
            <a:xfrm flipH="1">
              <a:off x="4952560" y="2470272"/>
              <a:ext cx="246635" cy="56768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14" idx="4"/>
              <a:endCxn id="13" idx="0"/>
            </p:cNvCxnSpPr>
            <p:nvPr/>
          </p:nvCxnSpPr>
          <p:spPr>
            <a:xfrm>
              <a:off x="4952560" y="3229354"/>
              <a:ext cx="85132" cy="43730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13" idx="5"/>
              <a:endCxn id="12" idx="1"/>
            </p:cNvCxnSpPr>
            <p:nvPr/>
          </p:nvCxnSpPr>
          <p:spPr>
            <a:xfrm>
              <a:off x="5105360" y="3830019"/>
              <a:ext cx="190127" cy="36435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12" idx="4"/>
              <a:endCxn id="9" idx="1"/>
            </p:cNvCxnSpPr>
            <p:nvPr/>
          </p:nvCxnSpPr>
          <p:spPr>
            <a:xfrm>
              <a:off x="5363155" y="4357743"/>
              <a:ext cx="230044" cy="35538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9" idx="7"/>
              <a:endCxn id="22" idx="4"/>
            </p:cNvCxnSpPr>
            <p:nvPr/>
          </p:nvCxnSpPr>
          <p:spPr>
            <a:xfrm flipV="1">
              <a:off x="5728535" y="4244474"/>
              <a:ext cx="106209" cy="46865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stCxn id="22" idx="6"/>
              <a:endCxn id="21" idx="2"/>
            </p:cNvCxnSpPr>
            <p:nvPr/>
          </p:nvCxnSpPr>
          <p:spPr>
            <a:xfrm>
              <a:off x="5904368" y="4174850"/>
              <a:ext cx="827978" cy="10499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stCxn id="22" idx="5"/>
              <a:endCxn id="11" idx="0"/>
            </p:cNvCxnSpPr>
            <p:nvPr/>
          </p:nvCxnSpPr>
          <p:spPr>
            <a:xfrm>
              <a:off x="5883975" y="4224081"/>
              <a:ext cx="216732" cy="49560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10" idx="1"/>
              <a:endCxn id="22" idx="5"/>
            </p:cNvCxnSpPr>
            <p:nvPr/>
          </p:nvCxnSpPr>
          <p:spPr>
            <a:xfrm flipH="1" flipV="1">
              <a:off x="5883975" y="4224081"/>
              <a:ext cx="596945" cy="48140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22" idx="1"/>
              <a:endCxn id="26" idx="5"/>
            </p:cNvCxnSpPr>
            <p:nvPr/>
          </p:nvCxnSpPr>
          <p:spPr>
            <a:xfrm flipH="1" flipV="1">
              <a:off x="5466542" y="3596732"/>
              <a:ext cx="318970" cy="52888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12" idx="7"/>
              <a:endCxn id="22" idx="2"/>
            </p:cNvCxnSpPr>
            <p:nvPr/>
          </p:nvCxnSpPr>
          <p:spPr>
            <a:xfrm flipV="1">
              <a:off x="5430823" y="4174850"/>
              <a:ext cx="334296" cy="1952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26" idx="3"/>
              <a:endCxn id="13" idx="7"/>
            </p:cNvCxnSpPr>
            <p:nvPr/>
          </p:nvCxnSpPr>
          <p:spPr>
            <a:xfrm flipH="1">
              <a:off x="5105360" y="3596732"/>
              <a:ext cx="262719" cy="9795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12" idx="0"/>
              <a:endCxn id="26" idx="4"/>
            </p:cNvCxnSpPr>
            <p:nvPr/>
          </p:nvCxnSpPr>
          <p:spPr>
            <a:xfrm flipV="1">
              <a:off x="5363155" y="3617125"/>
              <a:ext cx="54156" cy="54922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26" idx="0"/>
              <a:endCxn id="15" idx="4"/>
            </p:cNvCxnSpPr>
            <p:nvPr/>
          </p:nvCxnSpPr>
          <p:spPr>
            <a:xfrm flipH="1" flipV="1">
              <a:off x="5266863" y="2498301"/>
              <a:ext cx="150448" cy="97957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26" idx="1"/>
              <a:endCxn id="14" idx="6"/>
            </p:cNvCxnSpPr>
            <p:nvPr/>
          </p:nvCxnSpPr>
          <p:spPr>
            <a:xfrm flipH="1" flipV="1">
              <a:off x="5048257" y="3133657"/>
              <a:ext cx="319822" cy="36461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15" idx="6"/>
              <a:endCxn id="30" idx="1"/>
            </p:cNvCxnSpPr>
            <p:nvPr/>
          </p:nvCxnSpPr>
          <p:spPr>
            <a:xfrm>
              <a:off x="5362560" y="2402604"/>
              <a:ext cx="198926" cy="6606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30" idx="4"/>
              <a:endCxn id="23" idx="0"/>
            </p:cNvCxnSpPr>
            <p:nvPr/>
          </p:nvCxnSpPr>
          <p:spPr>
            <a:xfrm flipH="1">
              <a:off x="5655043" y="2721280"/>
              <a:ext cx="11080" cy="23714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23" idx="5"/>
              <a:endCxn id="25" idx="1"/>
            </p:cNvCxnSpPr>
            <p:nvPr/>
          </p:nvCxnSpPr>
          <p:spPr>
            <a:xfrm>
              <a:off x="5759679" y="3211036"/>
              <a:ext cx="78386" cy="23462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25" idx="5"/>
              <a:endCxn id="24" idx="1"/>
            </p:cNvCxnSpPr>
            <p:nvPr/>
          </p:nvCxnSpPr>
          <p:spPr>
            <a:xfrm>
              <a:off x="5936528" y="3544120"/>
              <a:ext cx="228797" cy="8374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24" idx="5"/>
              <a:endCxn id="21" idx="1"/>
            </p:cNvCxnSpPr>
            <p:nvPr/>
          </p:nvCxnSpPr>
          <p:spPr>
            <a:xfrm>
              <a:off x="6471203" y="3933740"/>
              <a:ext cx="281536" cy="29686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24" idx="3"/>
              <a:endCxn id="22" idx="7"/>
            </p:cNvCxnSpPr>
            <p:nvPr/>
          </p:nvCxnSpPr>
          <p:spPr>
            <a:xfrm flipH="1">
              <a:off x="5883975" y="3933740"/>
              <a:ext cx="281350" cy="19187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25" idx="3"/>
              <a:endCxn id="26" idx="6"/>
            </p:cNvCxnSpPr>
            <p:nvPr/>
          </p:nvCxnSpPr>
          <p:spPr>
            <a:xfrm flipH="1">
              <a:off x="5486935" y="3544120"/>
              <a:ext cx="351130" cy="338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23" idx="3"/>
              <a:endCxn id="26" idx="7"/>
            </p:cNvCxnSpPr>
            <p:nvPr/>
          </p:nvCxnSpPr>
          <p:spPr>
            <a:xfrm flipH="1">
              <a:off x="5466542" y="3211036"/>
              <a:ext cx="83864" cy="28723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23" idx="7"/>
              <a:endCxn id="27" idx="3"/>
            </p:cNvCxnSpPr>
            <p:nvPr/>
          </p:nvCxnSpPr>
          <p:spPr>
            <a:xfrm flipV="1">
              <a:off x="5759679" y="2541843"/>
              <a:ext cx="358012" cy="45992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27" idx="7"/>
              <a:endCxn id="17" idx="3"/>
            </p:cNvCxnSpPr>
            <p:nvPr/>
          </p:nvCxnSpPr>
          <p:spPr>
            <a:xfrm flipV="1">
              <a:off x="6216154" y="2113888"/>
              <a:ext cx="77428" cy="32949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30" idx="7"/>
              <a:endCxn id="17" idx="3"/>
            </p:cNvCxnSpPr>
            <p:nvPr/>
          </p:nvCxnSpPr>
          <p:spPr>
            <a:xfrm flipV="1">
              <a:off x="5770759" y="2113888"/>
              <a:ext cx="522823" cy="35477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16" idx="5"/>
              <a:endCxn id="27" idx="1"/>
            </p:cNvCxnSpPr>
            <p:nvPr/>
          </p:nvCxnSpPr>
          <p:spPr>
            <a:xfrm>
              <a:off x="5831303" y="2145975"/>
              <a:ext cx="286388" cy="29740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28" idx="7"/>
              <a:endCxn id="18" idx="3"/>
            </p:cNvCxnSpPr>
            <p:nvPr/>
          </p:nvCxnSpPr>
          <p:spPr>
            <a:xfrm flipV="1">
              <a:off x="6460556" y="2520183"/>
              <a:ext cx="473850" cy="28857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28" idx="0"/>
              <a:endCxn id="17" idx="4"/>
            </p:cNvCxnSpPr>
            <p:nvPr/>
          </p:nvCxnSpPr>
          <p:spPr>
            <a:xfrm flipH="1" flipV="1">
              <a:off x="6361250" y="2141917"/>
              <a:ext cx="31638" cy="63881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28" idx="1"/>
              <a:endCxn id="27" idx="5"/>
            </p:cNvCxnSpPr>
            <p:nvPr/>
          </p:nvCxnSpPr>
          <p:spPr>
            <a:xfrm flipH="1" flipV="1">
              <a:off x="6216154" y="2541843"/>
              <a:ext cx="109066" cy="26691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>
              <a:stCxn id="31" idx="0"/>
              <a:endCxn id="28" idx="4"/>
            </p:cNvCxnSpPr>
            <p:nvPr/>
          </p:nvCxnSpPr>
          <p:spPr>
            <a:xfrm flipV="1">
              <a:off x="6291626" y="2972121"/>
              <a:ext cx="101262" cy="2834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>
              <a:stCxn id="31" idx="4"/>
              <a:endCxn id="24" idx="0"/>
            </p:cNvCxnSpPr>
            <p:nvPr/>
          </p:nvCxnSpPr>
          <p:spPr>
            <a:xfrm>
              <a:off x="6291626" y="3394828"/>
              <a:ext cx="26638" cy="16968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>
              <a:stCxn id="31" idx="1"/>
              <a:endCxn id="23" idx="6"/>
            </p:cNvCxnSpPr>
            <p:nvPr/>
          </p:nvCxnSpPr>
          <p:spPr>
            <a:xfrm flipH="1" flipV="1">
              <a:off x="5803021" y="3106400"/>
              <a:ext cx="439373" cy="16957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stCxn id="24" idx="7"/>
              <a:endCxn id="29" idx="3"/>
            </p:cNvCxnSpPr>
            <p:nvPr/>
          </p:nvCxnSpPr>
          <p:spPr>
            <a:xfrm flipV="1">
              <a:off x="6471203" y="3449847"/>
              <a:ext cx="308228" cy="17801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>
              <a:stCxn id="29" idx="0"/>
              <a:endCxn id="18" idx="4"/>
            </p:cNvCxnSpPr>
            <p:nvPr/>
          </p:nvCxnSpPr>
          <p:spPr>
            <a:xfrm flipV="1">
              <a:off x="6847099" y="2548212"/>
              <a:ext cx="154975" cy="7382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>
              <a:stCxn id="29" idx="1"/>
              <a:endCxn id="28" idx="5"/>
            </p:cNvCxnSpPr>
            <p:nvPr/>
          </p:nvCxnSpPr>
          <p:spPr>
            <a:xfrm flipH="1" flipV="1">
              <a:off x="6460556" y="2944092"/>
              <a:ext cx="318875" cy="37041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29" idx="7"/>
              <a:endCxn id="19" idx="3"/>
            </p:cNvCxnSpPr>
            <p:nvPr/>
          </p:nvCxnSpPr>
          <p:spPr>
            <a:xfrm flipV="1">
              <a:off x="6914767" y="3127617"/>
              <a:ext cx="257005" cy="18689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stCxn id="29" idx="5"/>
              <a:endCxn id="20" idx="1"/>
            </p:cNvCxnSpPr>
            <p:nvPr/>
          </p:nvCxnSpPr>
          <p:spPr>
            <a:xfrm>
              <a:off x="6914767" y="3449847"/>
              <a:ext cx="202307" cy="20099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>
              <a:stCxn id="21" idx="0"/>
              <a:endCxn id="29" idx="4"/>
            </p:cNvCxnSpPr>
            <p:nvPr/>
          </p:nvCxnSpPr>
          <p:spPr>
            <a:xfrm flipV="1">
              <a:off x="6801971" y="3477876"/>
              <a:ext cx="45128" cy="73234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组合 31"/>
          <p:cNvGrpSpPr/>
          <p:nvPr/>
        </p:nvGrpSpPr>
        <p:grpSpPr>
          <a:xfrm>
            <a:off x="7769314" y="3579540"/>
            <a:ext cx="1473901" cy="2428263"/>
            <a:chOff x="7755082" y="3605236"/>
            <a:chExt cx="1473901" cy="2428263"/>
          </a:xfrm>
        </p:grpSpPr>
        <p:grpSp>
          <p:nvGrpSpPr>
            <p:cNvPr id="8" name="组合 7"/>
            <p:cNvGrpSpPr/>
            <p:nvPr/>
          </p:nvGrpSpPr>
          <p:grpSpPr>
            <a:xfrm>
              <a:off x="7755082" y="4251966"/>
              <a:ext cx="113828" cy="373902"/>
              <a:chOff x="7755082" y="4251966"/>
              <a:chExt cx="113828" cy="373902"/>
            </a:xfrm>
          </p:grpSpPr>
          <p:sp>
            <p:nvSpPr>
              <p:cNvPr id="97" name="Oval 96"/>
              <p:cNvSpPr/>
              <p:nvPr/>
            </p:nvSpPr>
            <p:spPr>
              <a:xfrm>
                <a:off x="7755082" y="4251966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>
                <a:stCxn id="97" idx="4"/>
                <a:endCxn id="96" idx="0"/>
              </p:cNvCxnSpPr>
              <p:nvPr/>
            </p:nvCxnSpPr>
            <p:spPr>
              <a:xfrm>
                <a:off x="7811996" y="4365793"/>
                <a:ext cx="50630" cy="26007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4"/>
            <p:cNvGrpSpPr/>
            <p:nvPr/>
          </p:nvGrpSpPr>
          <p:grpSpPr>
            <a:xfrm>
              <a:off x="7805712" y="3605236"/>
              <a:ext cx="1423271" cy="2428263"/>
              <a:chOff x="7805712" y="3605236"/>
              <a:chExt cx="1423271" cy="2428263"/>
            </a:xfrm>
          </p:grpSpPr>
          <p:sp>
            <p:nvSpPr>
              <p:cNvPr id="91" name="Freeform 90"/>
              <p:cNvSpPr/>
              <p:nvPr/>
            </p:nvSpPr>
            <p:spPr>
              <a:xfrm>
                <a:off x="8181265" y="5420149"/>
                <a:ext cx="632795" cy="613350"/>
              </a:xfrm>
              <a:custGeom>
                <a:avLst/>
                <a:gdLst>
                  <a:gd name="connsiteX0" fmla="*/ 55291 w 1064006"/>
                  <a:gd name="connsiteY0" fmla="*/ 0 h 1188564"/>
                  <a:gd name="connsiteX1" fmla="*/ 1008717 w 1064006"/>
                  <a:gd name="connsiteY1" fmla="*/ 0 h 1188564"/>
                  <a:gd name="connsiteX2" fmla="*/ 1005879 w 1064006"/>
                  <a:gd name="connsiteY2" fmla="*/ 198055 h 1188564"/>
                  <a:gd name="connsiteX3" fmla="*/ 1025324 w 1064006"/>
                  <a:gd name="connsiteY3" fmla="*/ 201981 h 1188564"/>
                  <a:gd name="connsiteX4" fmla="*/ 1064006 w 1064006"/>
                  <a:gd name="connsiteY4" fmla="*/ 260338 h 1188564"/>
                  <a:gd name="connsiteX5" fmla="*/ 1025324 w 1064006"/>
                  <a:gd name="connsiteY5" fmla="*/ 318695 h 1188564"/>
                  <a:gd name="connsiteX6" fmla="*/ 1004089 w 1064006"/>
                  <a:gd name="connsiteY6" fmla="*/ 322982 h 1188564"/>
                  <a:gd name="connsiteX7" fmla="*/ 1003464 w 1064006"/>
                  <a:gd name="connsiteY7" fmla="*/ 366582 h 1188564"/>
                  <a:gd name="connsiteX8" fmla="*/ 1025324 w 1064006"/>
                  <a:gd name="connsiteY8" fmla="*/ 370996 h 1188564"/>
                  <a:gd name="connsiteX9" fmla="*/ 1064006 w 1064006"/>
                  <a:gd name="connsiteY9" fmla="*/ 429353 h 1188564"/>
                  <a:gd name="connsiteX10" fmla="*/ 1025324 w 1064006"/>
                  <a:gd name="connsiteY10" fmla="*/ 487710 h 1188564"/>
                  <a:gd name="connsiteX11" fmla="*/ 1001659 w 1064006"/>
                  <a:gd name="connsiteY11" fmla="*/ 492487 h 1188564"/>
                  <a:gd name="connsiteX12" fmla="*/ 1001049 w 1064006"/>
                  <a:gd name="connsiteY12" fmla="*/ 535111 h 1188564"/>
                  <a:gd name="connsiteX13" fmla="*/ 1025324 w 1064006"/>
                  <a:gd name="connsiteY13" fmla="*/ 540012 h 1188564"/>
                  <a:gd name="connsiteX14" fmla="*/ 1064006 w 1064006"/>
                  <a:gd name="connsiteY14" fmla="*/ 598369 h 1188564"/>
                  <a:gd name="connsiteX15" fmla="*/ 1000672 w 1064006"/>
                  <a:gd name="connsiteY15" fmla="*/ 661703 h 1188564"/>
                  <a:gd name="connsiteX16" fmla="*/ 999234 w 1064006"/>
                  <a:gd name="connsiteY16" fmla="*/ 661703 h 1188564"/>
                  <a:gd name="connsiteX17" fmla="*/ 998628 w 1064006"/>
                  <a:gd name="connsiteY17" fmla="*/ 704051 h 1188564"/>
                  <a:gd name="connsiteX18" fmla="*/ 1000672 w 1064006"/>
                  <a:gd name="connsiteY18" fmla="*/ 704051 h 1188564"/>
                  <a:gd name="connsiteX19" fmla="*/ 1064006 w 1064006"/>
                  <a:gd name="connsiteY19" fmla="*/ 767385 h 1188564"/>
                  <a:gd name="connsiteX20" fmla="*/ 1000672 w 1064006"/>
                  <a:gd name="connsiteY20" fmla="*/ 830719 h 1188564"/>
                  <a:gd name="connsiteX21" fmla="*/ 961543 w 1064006"/>
                  <a:gd name="connsiteY21" fmla="*/ 830719 h 1188564"/>
                  <a:gd name="connsiteX22" fmla="*/ 960691 w 1064006"/>
                  <a:gd name="connsiteY22" fmla="*/ 839174 h 1188564"/>
                  <a:gd name="connsiteX23" fmla="*/ 532003 w 1064006"/>
                  <a:gd name="connsiteY23" fmla="*/ 1188564 h 1188564"/>
                  <a:gd name="connsiteX24" fmla="*/ 103315 w 1064006"/>
                  <a:gd name="connsiteY24" fmla="*/ 839174 h 1188564"/>
                  <a:gd name="connsiteX25" fmla="*/ 102463 w 1064006"/>
                  <a:gd name="connsiteY25" fmla="*/ 830719 h 1188564"/>
                  <a:gd name="connsiteX26" fmla="*/ 63334 w 1064006"/>
                  <a:gd name="connsiteY26" fmla="*/ 830719 h 1188564"/>
                  <a:gd name="connsiteX27" fmla="*/ 0 w 1064006"/>
                  <a:gd name="connsiteY27" fmla="*/ 767385 h 1188564"/>
                  <a:gd name="connsiteX28" fmla="*/ 63334 w 1064006"/>
                  <a:gd name="connsiteY28" fmla="*/ 704051 h 1188564"/>
                  <a:gd name="connsiteX29" fmla="*/ 65381 w 1064006"/>
                  <a:gd name="connsiteY29" fmla="*/ 704051 h 1188564"/>
                  <a:gd name="connsiteX30" fmla="*/ 64774 w 1064006"/>
                  <a:gd name="connsiteY30" fmla="*/ 661703 h 1188564"/>
                  <a:gd name="connsiteX31" fmla="*/ 63334 w 1064006"/>
                  <a:gd name="connsiteY31" fmla="*/ 661703 h 1188564"/>
                  <a:gd name="connsiteX32" fmla="*/ 0 w 1064006"/>
                  <a:gd name="connsiteY32" fmla="*/ 598369 h 1188564"/>
                  <a:gd name="connsiteX33" fmla="*/ 38682 w 1064006"/>
                  <a:gd name="connsiteY33" fmla="*/ 540012 h 1188564"/>
                  <a:gd name="connsiteX34" fmla="*/ 62960 w 1064006"/>
                  <a:gd name="connsiteY34" fmla="*/ 535110 h 1188564"/>
                  <a:gd name="connsiteX35" fmla="*/ 62349 w 1064006"/>
                  <a:gd name="connsiteY35" fmla="*/ 492488 h 1188564"/>
                  <a:gd name="connsiteX36" fmla="*/ 38682 w 1064006"/>
                  <a:gd name="connsiteY36" fmla="*/ 487710 h 1188564"/>
                  <a:gd name="connsiteX37" fmla="*/ 0 w 1064006"/>
                  <a:gd name="connsiteY37" fmla="*/ 429353 h 1188564"/>
                  <a:gd name="connsiteX38" fmla="*/ 38682 w 1064006"/>
                  <a:gd name="connsiteY38" fmla="*/ 370996 h 1188564"/>
                  <a:gd name="connsiteX39" fmla="*/ 60544 w 1064006"/>
                  <a:gd name="connsiteY39" fmla="*/ 366582 h 1188564"/>
                  <a:gd name="connsiteX40" fmla="*/ 59920 w 1064006"/>
                  <a:gd name="connsiteY40" fmla="*/ 322982 h 1188564"/>
                  <a:gd name="connsiteX41" fmla="*/ 38682 w 1064006"/>
                  <a:gd name="connsiteY41" fmla="*/ 318695 h 1188564"/>
                  <a:gd name="connsiteX42" fmla="*/ 0 w 1064006"/>
                  <a:gd name="connsiteY42" fmla="*/ 260338 h 1188564"/>
                  <a:gd name="connsiteX43" fmla="*/ 38682 w 1064006"/>
                  <a:gd name="connsiteY43" fmla="*/ 201981 h 1188564"/>
                  <a:gd name="connsiteX44" fmla="*/ 58129 w 1064006"/>
                  <a:gd name="connsiteY44" fmla="*/ 198055 h 1188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1064006" h="1188564">
                    <a:moveTo>
                      <a:pt x="55291" y="0"/>
                    </a:moveTo>
                    <a:lnTo>
                      <a:pt x="1008717" y="0"/>
                    </a:lnTo>
                    <a:lnTo>
                      <a:pt x="1005879" y="198055"/>
                    </a:lnTo>
                    <a:lnTo>
                      <a:pt x="1025324" y="201981"/>
                    </a:lnTo>
                    <a:cubicBezTo>
                      <a:pt x="1048056" y="211596"/>
                      <a:pt x="1064006" y="234104"/>
                      <a:pt x="1064006" y="260338"/>
                    </a:cubicBezTo>
                    <a:cubicBezTo>
                      <a:pt x="1064006" y="286571"/>
                      <a:pt x="1048056" y="309080"/>
                      <a:pt x="1025324" y="318695"/>
                    </a:cubicBezTo>
                    <a:lnTo>
                      <a:pt x="1004089" y="322982"/>
                    </a:lnTo>
                    <a:lnTo>
                      <a:pt x="1003464" y="366582"/>
                    </a:lnTo>
                    <a:lnTo>
                      <a:pt x="1025324" y="370996"/>
                    </a:lnTo>
                    <a:cubicBezTo>
                      <a:pt x="1048056" y="380611"/>
                      <a:pt x="1064006" y="403119"/>
                      <a:pt x="1064006" y="429353"/>
                    </a:cubicBezTo>
                    <a:cubicBezTo>
                      <a:pt x="1064006" y="455586"/>
                      <a:pt x="1048056" y="478095"/>
                      <a:pt x="1025324" y="487710"/>
                    </a:cubicBezTo>
                    <a:lnTo>
                      <a:pt x="1001659" y="492487"/>
                    </a:lnTo>
                    <a:lnTo>
                      <a:pt x="1001049" y="535111"/>
                    </a:lnTo>
                    <a:lnTo>
                      <a:pt x="1025324" y="540012"/>
                    </a:lnTo>
                    <a:cubicBezTo>
                      <a:pt x="1048056" y="549627"/>
                      <a:pt x="1064006" y="572135"/>
                      <a:pt x="1064006" y="598369"/>
                    </a:cubicBezTo>
                    <a:cubicBezTo>
                      <a:pt x="1064006" y="633347"/>
                      <a:pt x="1035650" y="661703"/>
                      <a:pt x="1000672" y="661703"/>
                    </a:cubicBezTo>
                    <a:lnTo>
                      <a:pt x="999234" y="661703"/>
                    </a:lnTo>
                    <a:lnTo>
                      <a:pt x="998628" y="704051"/>
                    </a:lnTo>
                    <a:lnTo>
                      <a:pt x="1000672" y="704051"/>
                    </a:lnTo>
                    <a:cubicBezTo>
                      <a:pt x="1035650" y="704051"/>
                      <a:pt x="1064006" y="732407"/>
                      <a:pt x="1064006" y="767385"/>
                    </a:cubicBezTo>
                    <a:cubicBezTo>
                      <a:pt x="1064006" y="802363"/>
                      <a:pt x="1035650" y="830719"/>
                      <a:pt x="1000672" y="830719"/>
                    </a:cubicBezTo>
                    <a:lnTo>
                      <a:pt x="961543" y="830719"/>
                    </a:lnTo>
                    <a:lnTo>
                      <a:pt x="960691" y="839174"/>
                    </a:lnTo>
                    <a:cubicBezTo>
                      <a:pt x="919889" y="1038571"/>
                      <a:pt x="743463" y="1188564"/>
                      <a:pt x="532003" y="1188564"/>
                    </a:cubicBezTo>
                    <a:cubicBezTo>
                      <a:pt x="320544" y="1188564"/>
                      <a:pt x="144118" y="1038571"/>
                      <a:pt x="103315" y="839174"/>
                    </a:cubicBezTo>
                    <a:lnTo>
                      <a:pt x="102463" y="830719"/>
                    </a:lnTo>
                    <a:lnTo>
                      <a:pt x="63334" y="830719"/>
                    </a:lnTo>
                    <a:cubicBezTo>
                      <a:pt x="28356" y="830719"/>
                      <a:pt x="0" y="802363"/>
                      <a:pt x="0" y="767385"/>
                    </a:cubicBezTo>
                    <a:cubicBezTo>
                      <a:pt x="0" y="732407"/>
                      <a:pt x="28356" y="704051"/>
                      <a:pt x="63334" y="704051"/>
                    </a:cubicBezTo>
                    <a:lnTo>
                      <a:pt x="65381" y="704051"/>
                    </a:lnTo>
                    <a:lnTo>
                      <a:pt x="64774" y="661703"/>
                    </a:lnTo>
                    <a:lnTo>
                      <a:pt x="63334" y="661703"/>
                    </a:lnTo>
                    <a:cubicBezTo>
                      <a:pt x="28356" y="661703"/>
                      <a:pt x="0" y="633347"/>
                      <a:pt x="0" y="598369"/>
                    </a:cubicBezTo>
                    <a:cubicBezTo>
                      <a:pt x="0" y="572135"/>
                      <a:pt x="15950" y="549627"/>
                      <a:pt x="38682" y="540012"/>
                    </a:cubicBezTo>
                    <a:lnTo>
                      <a:pt x="62960" y="535110"/>
                    </a:lnTo>
                    <a:lnTo>
                      <a:pt x="62349" y="492488"/>
                    </a:lnTo>
                    <a:lnTo>
                      <a:pt x="38682" y="487710"/>
                    </a:lnTo>
                    <a:cubicBezTo>
                      <a:pt x="15950" y="478095"/>
                      <a:pt x="0" y="455586"/>
                      <a:pt x="0" y="429353"/>
                    </a:cubicBezTo>
                    <a:cubicBezTo>
                      <a:pt x="0" y="403119"/>
                      <a:pt x="15950" y="380611"/>
                      <a:pt x="38682" y="370996"/>
                    </a:cubicBezTo>
                    <a:lnTo>
                      <a:pt x="60544" y="366582"/>
                    </a:lnTo>
                    <a:lnTo>
                      <a:pt x="59920" y="322982"/>
                    </a:lnTo>
                    <a:lnTo>
                      <a:pt x="38682" y="318695"/>
                    </a:lnTo>
                    <a:cubicBezTo>
                      <a:pt x="15950" y="309080"/>
                      <a:pt x="0" y="286571"/>
                      <a:pt x="0" y="260338"/>
                    </a:cubicBezTo>
                    <a:cubicBezTo>
                      <a:pt x="0" y="234104"/>
                      <a:pt x="15950" y="211596"/>
                      <a:pt x="38682" y="201981"/>
                    </a:cubicBezTo>
                    <a:lnTo>
                      <a:pt x="58129" y="19805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2" name="Oval 91"/>
              <p:cNvSpPr/>
              <p:nvPr/>
            </p:nvSpPr>
            <p:spPr>
              <a:xfrm>
                <a:off x="8176333" y="5231564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3" name="Oval 92"/>
              <p:cNvSpPr/>
              <p:nvPr/>
            </p:nvSpPr>
            <p:spPr>
              <a:xfrm>
                <a:off x="8708827" y="5231564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4" name="Oval 93"/>
              <p:cNvSpPr/>
              <p:nvPr/>
            </p:nvSpPr>
            <p:spPr>
              <a:xfrm>
                <a:off x="8453424" y="5252136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5" name="Oval 94"/>
              <p:cNvSpPr/>
              <p:nvPr/>
            </p:nvSpPr>
            <p:spPr>
              <a:xfrm>
                <a:off x="7999275" y="4923051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6" name="Oval 95"/>
              <p:cNvSpPr/>
              <p:nvPr/>
            </p:nvSpPr>
            <p:spPr>
              <a:xfrm>
                <a:off x="7805712" y="4625868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8" name="Oval 97"/>
              <p:cNvSpPr/>
              <p:nvPr/>
            </p:nvSpPr>
            <p:spPr>
              <a:xfrm>
                <a:off x="7942007" y="3817188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9" name="Oval 98"/>
              <p:cNvSpPr/>
              <p:nvPr/>
            </p:nvSpPr>
            <p:spPr>
              <a:xfrm>
                <a:off x="8237452" y="3624319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0" name="Oval 99"/>
              <p:cNvSpPr/>
              <p:nvPr/>
            </p:nvSpPr>
            <p:spPr>
              <a:xfrm>
                <a:off x="8592871" y="3605236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1" name="Oval 100"/>
              <p:cNvSpPr/>
              <p:nvPr/>
            </p:nvSpPr>
            <p:spPr>
              <a:xfrm>
                <a:off x="8973987" y="3846871"/>
                <a:ext cx="113828" cy="113828"/>
              </a:xfrm>
              <a:prstGeom prst="ellipse">
                <a:avLst/>
              </a:prstGeom>
              <a:solidFill>
                <a:srgbClr val="7F8C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Oval 101"/>
              <p:cNvSpPr/>
              <p:nvPr/>
            </p:nvSpPr>
            <p:spPr>
              <a:xfrm>
                <a:off x="9115155" y="4208130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Oval 102"/>
              <p:cNvSpPr/>
              <p:nvPr/>
            </p:nvSpPr>
            <p:spPr>
              <a:xfrm>
                <a:off x="9082625" y="4599795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Oval 103"/>
              <p:cNvSpPr/>
              <p:nvPr/>
            </p:nvSpPr>
            <p:spPr>
              <a:xfrm>
                <a:off x="8870486" y="4949140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Oval 104"/>
              <p:cNvSpPr/>
              <p:nvPr/>
            </p:nvSpPr>
            <p:spPr>
              <a:xfrm>
                <a:off x="8295248" y="4886699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Oval 105"/>
              <p:cNvSpPr/>
              <p:nvPr/>
            </p:nvSpPr>
            <p:spPr>
              <a:xfrm>
                <a:off x="8141775" y="4204662"/>
                <a:ext cx="176014" cy="176014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Oval 106"/>
              <p:cNvSpPr/>
              <p:nvPr/>
            </p:nvSpPr>
            <p:spPr>
              <a:xfrm>
                <a:off x="8495587" y="4565122"/>
                <a:ext cx="257265" cy="257265"/>
              </a:xfrm>
              <a:prstGeom prst="ellipse">
                <a:avLst/>
              </a:prstGeom>
              <a:solidFill>
                <a:srgbClr val="7F8C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Oval 107"/>
              <p:cNvSpPr/>
              <p:nvPr/>
            </p:nvSpPr>
            <p:spPr>
              <a:xfrm>
                <a:off x="8326503" y="4482307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Oval 108"/>
              <p:cNvSpPr/>
              <p:nvPr/>
            </p:nvSpPr>
            <p:spPr>
              <a:xfrm>
                <a:off x="8046989" y="4513597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Oval 109"/>
              <p:cNvSpPr/>
              <p:nvPr/>
            </p:nvSpPr>
            <p:spPr>
              <a:xfrm>
                <a:off x="8492804" y="3886224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Oval 110"/>
              <p:cNvSpPr/>
              <p:nvPr/>
            </p:nvSpPr>
            <p:spPr>
              <a:xfrm>
                <a:off x="8611687" y="4098982"/>
                <a:ext cx="113828" cy="113828"/>
              </a:xfrm>
              <a:prstGeom prst="ellipse">
                <a:avLst/>
              </a:prstGeom>
              <a:solidFill>
                <a:srgbClr val="7F8C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8881819" y="4399769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Oval 112"/>
              <p:cNvSpPr/>
              <p:nvPr/>
            </p:nvSpPr>
            <p:spPr>
              <a:xfrm>
                <a:off x="8148365" y="3887613"/>
                <a:ext cx="176014" cy="176014"/>
              </a:xfrm>
              <a:prstGeom prst="ellipse">
                <a:avLst/>
              </a:prstGeom>
              <a:solidFill>
                <a:srgbClr val="7F8C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Oval 113"/>
              <p:cNvSpPr/>
              <p:nvPr/>
            </p:nvSpPr>
            <p:spPr>
              <a:xfrm>
                <a:off x="8566969" y="4381390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>
                <a:stCxn id="92" idx="6"/>
                <a:endCxn id="94" idx="2"/>
              </p:cNvCxnSpPr>
              <p:nvPr/>
            </p:nvCxnSpPr>
            <p:spPr>
              <a:xfrm>
                <a:off x="8290160" y="5288478"/>
                <a:ext cx="163264" cy="506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>
                <a:stCxn id="94" idx="6"/>
                <a:endCxn id="93" idx="2"/>
              </p:cNvCxnSpPr>
              <p:nvPr/>
            </p:nvCxnSpPr>
            <p:spPr>
              <a:xfrm flipV="1">
                <a:off x="8536239" y="5272972"/>
                <a:ext cx="172588" cy="2057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>
                <a:stCxn id="93" idx="7"/>
                <a:endCxn id="104" idx="3"/>
              </p:cNvCxnSpPr>
              <p:nvPr/>
            </p:nvCxnSpPr>
            <p:spPr>
              <a:xfrm flipV="1">
                <a:off x="8779514" y="5019827"/>
                <a:ext cx="103100" cy="22386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>
                <a:stCxn id="104" idx="7"/>
                <a:endCxn id="103" idx="3"/>
              </p:cNvCxnSpPr>
              <p:nvPr/>
            </p:nvCxnSpPr>
            <p:spPr>
              <a:xfrm flipV="1">
                <a:off x="8941173" y="4696953"/>
                <a:ext cx="158122" cy="264316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>
                <a:stCxn id="103" idx="0"/>
                <a:endCxn id="102" idx="4"/>
              </p:cNvCxnSpPr>
              <p:nvPr/>
            </p:nvCxnSpPr>
            <p:spPr>
              <a:xfrm flipV="1">
                <a:off x="9139539" y="4321957"/>
                <a:ext cx="32530" cy="277838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>
                <a:stCxn id="102" idx="0"/>
                <a:endCxn id="101" idx="5"/>
              </p:cNvCxnSpPr>
              <p:nvPr/>
            </p:nvCxnSpPr>
            <p:spPr>
              <a:xfrm flipH="1" flipV="1">
                <a:off x="9071145" y="3944029"/>
                <a:ext cx="100924" cy="26410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>
                <a:stCxn id="101" idx="1"/>
                <a:endCxn id="100" idx="6"/>
              </p:cNvCxnSpPr>
              <p:nvPr/>
            </p:nvCxnSpPr>
            <p:spPr>
              <a:xfrm flipH="1" flipV="1">
                <a:off x="8706698" y="3662150"/>
                <a:ext cx="283959" cy="20139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>
                <a:stCxn id="100" idx="2"/>
                <a:endCxn id="99" idx="6"/>
              </p:cNvCxnSpPr>
              <p:nvPr/>
            </p:nvCxnSpPr>
            <p:spPr>
              <a:xfrm flipH="1">
                <a:off x="8351279" y="3662150"/>
                <a:ext cx="241591" cy="19083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>
                <a:stCxn id="99" idx="2"/>
                <a:endCxn id="98" idx="7"/>
              </p:cNvCxnSpPr>
              <p:nvPr/>
            </p:nvCxnSpPr>
            <p:spPr>
              <a:xfrm flipH="1">
                <a:off x="8039165" y="3681233"/>
                <a:ext cx="198287" cy="15262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>
                <a:stCxn id="98" idx="3"/>
                <a:endCxn id="97" idx="0"/>
              </p:cNvCxnSpPr>
              <p:nvPr/>
            </p:nvCxnSpPr>
            <p:spPr>
              <a:xfrm flipH="1">
                <a:off x="7811996" y="3914346"/>
                <a:ext cx="146681" cy="33762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Straight Connector 125"/>
              <p:cNvCxnSpPr>
                <a:stCxn id="96" idx="5"/>
                <a:endCxn id="95" idx="1"/>
              </p:cNvCxnSpPr>
              <p:nvPr/>
            </p:nvCxnSpPr>
            <p:spPr>
              <a:xfrm>
                <a:off x="7902870" y="4723026"/>
                <a:ext cx="113074" cy="21669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Straight Connector 126"/>
              <p:cNvCxnSpPr>
                <a:stCxn id="95" idx="4"/>
                <a:endCxn id="92" idx="1"/>
              </p:cNvCxnSpPr>
              <p:nvPr/>
            </p:nvCxnSpPr>
            <p:spPr>
              <a:xfrm>
                <a:off x="8056188" y="5036879"/>
                <a:ext cx="136814" cy="21135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/>
              <p:cNvCxnSpPr>
                <a:stCxn id="92" idx="7"/>
                <a:endCxn id="105" idx="4"/>
              </p:cNvCxnSpPr>
              <p:nvPr/>
            </p:nvCxnSpPr>
            <p:spPr>
              <a:xfrm flipV="1">
                <a:off x="8273490" y="4969514"/>
                <a:ext cx="63166" cy="27872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Straight Connector 128"/>
              <p:cNvCxnSpPr>
                <a:stCxn id="105" idx="6"/>
                <a:endCxn id="104" idx="2"/>
              </p:cNvCxnSpPr>
              <p:nvPr/>
            </p:nvCxnSpPr>
            <p:spPr>
              <a:xfrm>
                <a:off x="8378063" y="4928107"/>
                <a:ext cx="492422" cy="6244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/>
              <p:cNvCxnSpPr>
                <a:stCxn id="105" idx="5"/>
                <a:endCxn id="94" idx="0"/>
              </p:cNvCxnSpPr>
              <p:nvPr/>
            </p:nvCxnSpPr>
            <p:spPr>
              <a:xfrm>
                <a:off x="8365935" y="4957386"/>
                <a:ext cx="128897" cy="29474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/>
              <p:cNvCxnSpPr>
                <a:stCxn id="93" idx="1"/>
                <a:endCxn id="105" idx="5"/>
              </p:cNvCxnSpPr>
              <p:nvPr/>
            </p:nvCxnSpPr>
            <p:spPr>
              <a:xfrm flipH="1" flipV="1">
                <a:off x="8365935" y="4957386"/>
                <a:ext cx="355020" cy="286307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>
                <a:stCxn id="105" idx="1"/>
                <a:endCxn id="109" idx="5"/>
              </p:cNvCxnSpPr>
              <p:nvPr/>
            </p:nvCxnSpPr>
            <p:spPr>
              <a:xfrm flipH="1" flipV="1">
                <a:off x="8117676" y="4584284"/>
                <a:ext cx="189701" cy="31454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>
                <a:stCxn id="95" idx="7"/>
                <a:endCxn id="105" idx="2"/>
              </p:cNvCxnSpPr>
              <p:nvPr/>
            </p:nvCxnSpPr>
            <p:spPr>
              <a:xfrm flipV="1">
                <a:off x="8096433" y="4928107"/>
                <a:ext cx="198815" cy="1161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>
                <a:stCxn id="109" idx="3"/>
                <a:endCxn id="96" idx="7"/>
              </p:cNvCxnSpPr>
              <p:nvPr/>
            </p:nvCxnSpPr>
            <p:spPr>
              <a:xfrm flipH="1">
                <a:off x="7902870" y="4584284"/>
                <a:ext cx="156247" cy="5825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>
                <a:stCxn id="95" idx="0"/>
                <a:endCxn id="109" idx="4"/>
              </p:cNvCxnSpPr>
              <p:nvPr/>
            </p:nvCxnSpPr>
            <p:spPr>
              <a:xfrm flipV="1">
                <a:off x="8056188" y="4596412"/>
                <a:ext cx="32208" cy="32663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>
                <a:stCxn id="109" idx="0"/>
                <a:endCxn id="98" idx="4"/>
              </p:cNvCxnSpPr>
              <p:nvPr/>
            </p:nvCxnSpPr>
            <p:spPr>
              <a:xfrm flipH="1" flipV="1">
                <a:off x="7998921" y="3931015"/>
                <a:ext cx="89476" cy="58258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>
                <a:stCxn id="109" idx="1"/>
                <a:endCxn id="97" idx="6"/>
              </p:cNvCxnSpPr>
              <p:nvPr/>
            </p:nvCxnSpPr>
            <p:spPr>
              <a:xfrm flipH="1" flipV="1">
                <a:off x="7868910" y="4308880"/>
                <a:ext cx="190207" cy="21684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>
                <a:stCxn id="98" idx="6"/>
                <a:endCxn id="113" idx="1"/>
              </p:cNvCxnSpPr>
              <p:nvPr/>
            </p:nvCxnSpPr>
            <p:spPr>
              <a:xfrm>
                <a:off x="8055835" y="3874102"/>
                <a:ext cx="118307" cy="39288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>
                <a:stCxn id="113" idx="4"/>
                <a:endCxn id="106" idx="0"/>
              </p:cNvCxnSpPr>
              <p:nvPr/>
            </p:nvCxnSpPr>
            <p:spPr>
              <a:xfrm flipH="1">
                <a:off x="8229783" y="4063627"/>
                <a:ext cx="6590" cy="14103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>
                <a:stCxn id="106" idx="5"/>
                <a:endCxn id="108" idx="1"/>
              </p:cNvCxnSpPr>
              <p:nvPr/>
            </p:nvCxnSpPr>
            <p:spPr>
              <a:xfrm>
                <a:off x="8292013" y="4354899"/>
                <a:ext cx="46618" cy="139536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>
                <a:stCxn id="108" idx="5"/>
                <a:endCxn id="107" idx="1"/>
              </p:cNvCxnSpPr>
              <p:nvPr/>
            </p:nvCxnSpPr>
            <p:spPr>
              <a:xfrm>
                <a:off x="8397190" y="4552994"/>
                <a:ext cx="136072" cy="4980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>
                <a:stCxn id="107" idx="5"/>
                <a:endCxn id="104" idx="1"/>
              </p:cNvCxnSpPr>
              <p:nvPr/>
            </p:nvCxnSpPr>
            <p:spPr>
              <a:xfrm>
                <a:off x="8715177" y="4784712"/>
                <a:ext cx="167438" cy="176557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Connector 142"/>
              <p:cNvCxnSpPr>
                <a:stCxn id="107" idx="3"/>
                <a:endCxn id="105" idx="7"/>
              </p:cNvCxnSpPr>
              <p:nvPr/>
            </p:nvCxnSpPr>
            <p:spPr>
              <a:xfrm flipH="1">
                <a:off x="8365935" y="4784712"/>
                <a:ext cx="167327" cy="11411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/>
              <p:cNvCxnSpPr>
                <a:stCxn id="108" idx="3"/>
                <a:endCxn id="109" idx="6"/>
              </p:cNvCxnSpPr>
              <p:nvPr/>
            </p:nvCxnSpPr>
            <p:spPr>
              <a:xfrm flipH="1">
                <a:off x="8129804" y="4552994"/>
                <a:ext cx="208827" cy="201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/>
              <p:cNvCxnSpPr>
                <a:stCxn id="106" idx="3"/>
                <a:endCxn id="109" idx="7"/>
              </p:cNvCxnSpPr>
              <p:nvPr/>
            </p:nvCxnSpPr>
            <p:spPr>
              <a:xfrm flipH="1">
                <a:off x="8117676" y="4354899"/>
                <a:ext cx="49876" cy="170826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>
                <a:stCxn id="106" idx="7"/>
                <a:endCxn id="110" idx="3"/>
              </p:cNvCxnSpPr>
              <p:nvPr/>
            </p:nvCxnSpPr>
            <p:spPr>
              <a:xfrm flipV="1">
                <a:off x="8292013" y="3956911"/>
                <a:ext cx="212920" cy="273528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/>
              <p:cNvCxnSpPr>
                <a:stCxn id="110" idx="7"/>
                <a:endCxn id="100" idx="3"/>
              </p:cNvCxnSpPr>
              <p:nvPr/>
            </p:nvCxnSpPr>
            <p:spPr>
              <a:xfrm flipV="1">
                <a:off x="8563492" y="3702394"/>
                <a:ext cx="46049" cy="195958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/>
              <p:cNvCxnSpPr>
                <a:stCxn id="113" idx="7"/>
                <a:endCxn id="100" idx="3"/>
              </p:cNvCxnSpPr>
              <p:nvPr/>
            </p:nvCxnSpPr>
            <p:spPr>
              <a:xfrm flipV="1">
                <a:off x="8298602" y="3702394"/>
                <a:ext cx="310938" cy="210996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/>
              <p:cNvCxnSpPr>
                <a:stCxn id="99" idx="5"/>
                <a:endCxn id="110" idx="1"/>
              </p:cNvCxnSpPr>
              <p:nvPr/>
            </p:nvCxnSpPr>
            <p:spPr>
              <a:xfrm>
                <a:off x="8334610" y="3721477"/>
                <a:ext cx="170323" cy="17687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>
                <a:stCxn id="111" idx="7"/>
                <a:endCxn id="101" idx="3"/>
              </p:cNvCxnSpPr>
              <p:nvPr/>
            </p:nvCxnSpPr>
            <p:spPr>
              <a:xfrm flipV="1">
                <a:off x="8708844" y="3944029"/>
                <a:ext cx="281812" cy="171623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/>
              <p:cNvCxnSpPr>
                <a:stCxn id="111" idx="0"/>
                <a:endCxn id="100" idx="4"/>
              </p:cNvCxnSpPr>
              <p:nvPr/>
            </p:nvCxnSpPr>
            <p:spPr>
              <a:xfrm flipH="1" flipV="1">
                <a:off x="8649784" y="3719064"/>
                <a:ext cx="18816" cy="37991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/>
              <p:cNvCxnSpPr>
                <a:stCxn id="111" idx="1"/>
                <a:endCxn id="110" idx="5"/>
              </p:cNvCxnSpPr>
              <p:nvPr/>
            </p:nvCxnSpPr>
            <p:spPr>
              <a:xfrm flipH="1" flipV="1">
                <a:off x="8563492" y="3956911"/>
                <a:ext cx="64865" cy="15874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/>
              <p:cNvCxnSpPr>
                <a:stCxn id="114" idx="0"/>
                <a:endCxn id="111" idx="4"/>
              </p:cNvCxnSpPr>
              <p:nvPr/>
            </p:nvCxnSpPr>
            <p:spPr>
              <a:xfrm flipV="1">
                <a:off x="8608377" y="4212810"/>
                <a:ext cx="60223" cy="16858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/>
              <p:cNvCxnSpPr>
                <a:stCxn id="114" idx="4"/>
                <a:endCxn id="107" idx="0"/>
              </p:cNvCxnSpPr>
              <p:nvPr/>
            </p:nvCxnSpPr>
            <p:spPr>
              <a:xfrm>
                <a:off x="8608377" y="4464206"/>
                <a:ext cx="15842" cy="100917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Straight Connector 154"/>
              <p:cNvCxnSpPr>
                <a:stCxn id="114" idx="1"/>
                <a:endCxn id="106" idx="6"/>
              </p:cNvCxnSpPr>
              <p:nvPr/>
            </p:nvCxnSpPr>
            <p:spPr>
              <a:xfrm flipH="1" flipV="1">
                <a:off x="8317789" y="4292669"/>
                <a:ext cx="261308" cy="10084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/>
              <p:cNvCxnSpPr>
                <a:stCxn id="107" idx="7"/>
                <a:endCxn id="112" idx="3"/>
              </p:cNvCxnSpPr>
              <p:nvPr/>
            </p:nvCxnSpPr>
            <p:spPr>
              <a:xfrm flipV="1">
                <a:off x="8715177" y="4496927"/>
                <a:ext cx="183312" cy="10587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>
                <a:stCxn id="112" idx="0"/>
                <a:endCxn id="101" idx="4"/>
              </p:cNvCxnSpPr>
              <p:nvPr/>
            </p:nvCxnSpPr>
            <p:spPr>
              <a:xfrm flipV="1">
                <a:off x="8938733" y="3960699"/>
                <a:ext cx="92168" cy="43907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>
                <a:stCxn id="112" idx="1"/>
                <a:endCxn id="111" idx="5"/>
              </p:cNvCxnSpPr>
              <p:nvPr/>
            </p:nvCxnSpPr>
            <p:spPr>
              <a:xfrm flipH="1" flipV="1">
                <a:off x="8708844" y="4196140"/>
                <a:ext cx="189644" cy="22029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>
                <a:stCxn id="112" idx="7"/>
                <a:endCxn id="102" idx="3"/>
              </p:cNvCxnSpPr>
              <p:nvPr/>
            </p:nvCxnSpPr>
            <p:spPr>
              <a:xfrm flipV="1">
                <a:off x="8978977" y="4305288"/>
                <a:ext cx="152848" cy="11115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>
                <a:stCxn id="112" idx="5"/>
                <a:endCxn id="103" idx="1"/>
              </p:cNvCxnSpPr>
              <p:nvPr/>
            </p:nvCxnSpPr>
            <p:spPr>
              <a:xfrm>
                <a:off x="8978977" y="4496927"/>
                <a:ext cx="120318" cy="119537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/>
              <p:cNvCxnSpPr>
                <a:stCxn id="104" idx="0"/>
                <a:endCxn id="112" idx="4"/>
              </p:cNvCxnSpPr>
              <p:nvPr/>
            </p:nvCxnSpPr>
            <p:spPr>
              <a:xfrm flipV="1">
                <a:off x="8911894" y="4513597"/>
                <a:ext cx="26839" cy="43554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2" name="TextBox 161"/>
          <p:cNvSpPr txBox="1"/>
          <p:nvPr/>
        </p:nvSpPr>
        <p:spPr>
          <a:xfrm>
            <a:off x="8492805" y="2453293"/>
            <a:ext cx="27847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3" name="Pentagon 162"/>
          <p:cNvSpPr/>
          <p:nvPr/>
        </p:nvSpPr>
        <p:spPr>
          <a:xfrm>
            <a:off x="8277383" y="2653494"/>
            <a:ext cx="153000" cy="215150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9791656" y="4321957"/>
            <a:ext cx="1042421" cy="1717397"/>
            <a:chOff x="9791656" y="4321957"/>
            <a:chExt cx="1042421" cy="1717397"/>
          </a:xfrm>
        </p:grpSpPr>
        <p:sp>
          <p:nvSpPr>
            <p:cNvPr id="239" name="Freeform 238"/>
            <p:cNvSpPr/>
            <p:nvPr/>
          </p:nvSpPr>
          <p:spPr>
            <a:xfrm>
              <a:off x="10093075" y="5605560"/>
              <a:ext cx="447546" cy="433794"/>
            </a:xfrm>
            <a:custGeom>
              <a:avLst/>
              <a:gdLst>
                <a:gd name="connsiteX0" fmla="*/ 55291 w 1064006"/>
                <a:gd name="connsiteY0" fmla="*/ 0 h 1188564"/>
                <a:gd name="connsiteX1" fmla="*/ 1008717 w 1064006"/>
                <a:gd name="connsiteY1" fmla="*/ 0 h 1188564"/>
                <a:gd name="connsiteX2" fmla="*/ 1005879 w 1064006"/>
                <a:gd name="connsiteY2" fmla="*/ 198055 h 1188564"/>
                <a:gd name="connsiteX3" fmla="*/ 1025324 w 1064006"/>
                <a:gd name="connsiteY3" fmla="*/ 201981 h 1188564"/>
                <a:gd name="connsiteX4" fmla="*/ 1064006 w 1064006"/>
                <a:gd name="connsiteY4" fmla="*/ 260338 h 1188564"/>
                <a:gd name="connsiteX5" fmla="*/ 1025324 w 1064006"/>
                <a:gd name="connsiteY5" fmla="*/ 318695 h 1188564"/>
                <a:gd name="connsiteX6" fmla="*/ 1004089 w 1064006"/>
                <a:gd name="connsiteY6" fmla="*/ 322982 h 1188564"/>
                <a:gd name="connsiteX7" fmla="*/ 1003464 w 1064006"/>
                <a:gd name="connsiteY7" fmla="*/ 366582 h 1188564"/>
                <a:gd name="connsiteX8" fmla="*/ 1025324 w 1064006"/>
                <a:gd name="connsiteY8" fmla="*/ 370996 h 1188564"/>
                <a:gd name="connsiteX9" fmla="*/ 1064006 w 1064006"/>
                <a:gd name="connsiteY9" fmla="*/ 429353 h 1188564"/>
                <a:gd name="connsiteX10" fmla="*/ 1025324 w 1064006"/>
                <a:gd name="connsiteY10" fmla="*/ 487710 h 1188564"/>
                <a:gd name="connsiteX11" fmla="*/ 1001659 w 1064006"/>
                <a:gd name="connsiteY11" fmla="*/ 492487 h 1188564"/>
                <a:gd name="connsiteX12" fmla="*/ 1001049 w 1064006"/>
                <a:gd name="connsiteY12" fmla="*/ 535111 h 1188564"/>
                <a:gd name="connsiteX13" fmla="*/ 1025324 w 1064006"/>
                <a:gd name="connsiteY13" fmla="*/ 540012 h 1188564"/>
                <a:gd name="connsiteX14" fmla="*/ 1064006 w 1064006"/>
                <a:gd name="connsiteY14" fmla="*/ 598369 h 1188564"/>
                <a:gd name="connsiteX15" fmla="*/ 1000672 w 1064006"/>
                <a:gd name="connsiteY15" fmla="*/ 661703 h 1188564"/>
                <a:gd name="connsiteX16" fmla="*/ 999234 w 1064006"/>
                <a:gd name="connsiteY16" fmla="*/ 661703 h 1188564"/>
                <a:gd name="connsiteX17" fmla="*/ 998628 w 1064006"/>
                <a:gd name="connsiteY17" fmla="*/ 704051 h 1188564"/>
                <a:gd name="connsiteX18" fmla="*/ 1000672 w 1064006"/>
                <a:gd name="connsiteY18" fmla="*/ 704051 h 1188564"/>
                <a:gd name="connsiteX19" fmla="*/ 1064006 w 1064006"/>
                <a:gd name="connsiteY19" fmla="*/ 767385 h 1188564"/>
                <a:gd name="connsiteX20" fmla="*/ 1000672 w 1064006"/>
                <a:gd name="connsiteY20" fmla="*/ 830719 h 1188564"/>
                <a:gd name="connsiteX21" fmla="*/ 961543 w 1064006"/>
                <a:gd name="connsiteY21" fmla="*/ 830719 h 1188564"/>
                <a:gd name="connsiteX22" fmla="*/ 960691 w 1064006"/>
                <a:gd name="connsiteY22" fmla="*/ 839174 h 1188564"/>
                <a:gd name="connsiteX23" fmla="*/ 532003 w 1064006"/>
                <a:gd name="connsiteY23" fmla="*/ 1188564 h 1188564"/>
                <a:gd name="connsiteX24" fmla="*/ 103315 w 1064006"/>
                <a:gd name="connsiteY24" fmla="*/ 839174 h 1188564"/>
                <a:gd name="connsiteX25" fmla="*/ 102463 w 1064006"/>
                <a:gd name="connsiteY25" fmla="*/ 830719 h 1188564"/>
                <a:gd name="connsiteX26" fmla="*/ 63334 w 1064006"/>
                <a:gd name="connsiteY26" fmla="*/ 830719 h 1188564"/>
                <a:gd name="connsiteX27" fmla="*/ 0 w 1064006"/>
                <a:gd name="connsiteY27" fmla="*/ 767385 h 1188564"/>
                <a:gd name="connsiteX28" fmla="*/ 63334 w 1064006"/>
                <a:gd name="connsiteY28" fmla="*/ 704051 h 1188564"/>
                <a:gd name="connsiteX29" fmla="*/ 65381 w 1064006"/>
                <a:gd name="connsiteY29" fmla="*/ 704051 h 1188564"/>
                <a:gd name="connsiteX30" fmla="*/ 64774 w 1064006"/>
                <a:gd name="connsiteY30" fmla="*/ 661703 h 1188564"/>
                <a:gd name="connsiteX31" fmla="*/ 63334 w 1064006"/>
                <a:gd name="connsiteY31" fmla="*/ 661703 h 1188564"/>
                <a:gd name="connsiteX32" fmla="*/ 0 w 1064006"/>
                <a:gd name="connsiteY32" fmla="*/ 598369 h 1188564"/>
                <a:gd name="connsiteX33" fmla="*/ 38682 w 1064006"/>
                <a:gd name="connsiteY33" fmla="*/ 540012 h 1188564"/>
                <a:gd name="connsiteX34" fmla="*/ 62960 w 1064006"/>
                <a:gd name="connsiteY34" fmla="*/ 535110 h 1188564"/>
                <a:gd name="connsiteX35" fmla="*/ 62349 w 1064006"/>
                <a:gd name="connsiteY35" fmla="*/ 492488 h 1188564"/>
                <a:gd name="connsiteX36" fmla="*/ 38682 w 1064006"/>
                <a:gd name="connsiteY36" fmla="*/ 487710 h 1188564"/>
                <a:gd name="connsiteX37" fmla="*/ 0 w 1064006"/>
                <a:gd name="connsiteY37" fmla="*/ 429353 h 1188564"/>
                <a:gd name="connsiteX38" fmla="*/ 38682 w 1064006"/>
                <a:gd name="connsiteY38" fmla="*/ 370996 h 1188564"/>
                <a:gd name="connsiteX39" fmla="*/ 60544 w 1064006"/>
                <a:gd name="connsiteY39" fmla="*/ 366582 h 1188564"/>
                <a:gd name="connsiteX40" fmla="*/ 59920 w 1064006"/>
                <a:gd name="connsiteY40" fmla="*/ 322982 h 1188564"/>
                <a:gd name="connsiteX41" fmla="*/ 38682 w 1064006"/>
                <a:gd name="connsiteY41" fmla="*/ 318695 h 1188564"/>
                <a:gd name="connsiteX42" fmla="*/ 0 w 1064006"/>
                <a:gd name="connsiteY42" fmla="*/ 260338 h 1188564"/>
                <a:gd name="connsiteX43" fmla="*/ 38682 w 1064006"/>
                <a:gd name="connsiteY43" fmla="*/ 201981 h 1188564"/>
                <a:gd name="connsiteX44" fmla="*/ 58129 w 1064006"/>
                <a:gd name="connsiteY44" fmla="*/ 198055 h 1188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064006" h="1188564">
                  <a:moveTo>
                    <a:pt x="55291" y="0"/>
                  </a:moveTo>
                  <a:lnTo>
                    <a:pt x="1008717" y="0"/>
                  </a:lnTo>
                  <a:lnTo>
                    <a:pt x="1005879" y="198055"/>
                  </a:lnTo>
                  <a:lnTo>
                    <a:pt x="1025324" y="201981"/>
                  </a:lnTo>
                  <a:cubicBezTo>
                    <a:pt x="1048056" y="211596"/>
                    <a:pt x="1064006" y="234104"/>
                    <a:pt x="1064006" y="260338"/>
                  </a:cubicBezTo>
                  <a:cubicBezTo>
                    <a:pt x="1064006" y="286571"/>
                    <a:pt x="1048056" y="309080"/>
                    <a:pt x="1025324" y="318695"/>
                  </a:cubicBezTo>
                  <a:lnTo>
                    <a:pt x="1004089" y="322982"/>
                  </a:lnTo>
                  <a:lnTo>
                    <a:pt x="1003464" y="366582"/>
                  </a:lnTo>
                  <a:lnTo>
                    <a:pt x="1025324" y="370996"/>
                  </a:lnTo>
                  <a:cubicBezTo>
                    <a:pt x="1048056" y="380611"/>
                    <a:pt x="1064006" y="403119"/>
                    <a:pt x="1064006" y="429353"/>
                  </a:cubicBezTo>
                  <a:cubicBezTo>
                    <a:pt x="1064006" y="455586"/>
                    <a:pt x="1048056" y="478095"/>
                    <a:pt x="1025324" y="487710"/>
                  </a:cubicBezTo>
                  <a:lnTo>
                    <a:pt x="1001659" y="492487"/>
                  </a:lnTo>
                  <a:lnTo>
                    <a:pt x="1001049" y="535111"/>
                  </a:lnTo>
                  <a:lnTo>
                    <a:pt x="1025324" y="540012"/>
                  </a:lnTo>
                  <a:cubicBezTo>
                    <a:pt x="1048056" y="549627"/>
                    <a:pt x="1064006" y="572135"/>
                    <a:pt x="1064006" y="598369"/>
                  </a:cubicBezTo>
                  <a:cubicBezTo>
                    <a:pt x="1064006" y="633347"/>
                    <a:pt x="1035650" y="661703"/>
                    <a:pt x="1000672" y="661703"/>
                  </a:cubicBezTo>
                  <a:lnTo>
                    <a:pt x="999234" y="661703"/>
                  </a:lnTo>
                  <a:lnTo>
                    <a:pt x="998628" y="704051"/>
                  </a:lnTo>
                  <a:lnTo>
                    <a:pt x="1000672" y="704051"/>
                  </a:lnTo>
                  <a:cubicBezTo>
                    <a:pt x="1035650" y="704051"/>
                    <a:pt x="1064006" y="732407"/>
                    <a:pt x="1064006" y="767385"/>
                  </a:cubicBezTo>
                  <a:cubicBezTo>
                    <a:pt x="1064006" y="802363"/>
                    <a:pt x="1035650" y="830719"/>
                    <a:pt x="1000672" y="830719"/>
                  </a:cubicBezTo>
                  <a:lnTo>
                    <a:pt x="961543" y="830719"/>
                  </a:lnTo>
                  <a:lnTo>
                    <a:pt x="960691" y="839174"/>
                  </a:lnTo>
                  <a:cubicBezTo>
                    <a:pt x="919889" y="1038571"/>
                    <a:pt x="743463" y="1188564"/>
                    <a:pt x="532003" y="1188564"/>
                  </a:cubicBezTo>
                  <a:cubicBezTo>
                    <a:pt x="320544" y="1188564"/>
                    <a:pt x="144118" y="1038571"/>
                    <a:pt x="103315" y="839174"/>
                  </a:cubicBezTo>
                  <a:lnTo>
                    <a:pt x="102463" y="830719"/>
                  </a:lnTo>
                  <a:lnTo>
                    <a:pt x="63334" y="830719"/>
                  </a:lnTo>
                  <a:cubicBezTo>
                    <a:pt x="28356" y="830719"/>
                    <a:pt x="0" y="802363"/>
                    <a:pt x="0" y="767385"/>
                  </a:cubicBezTo>
                  <a:cubicBezTo>
                    <a:pt x="0" y="732407"/>
                    <a:pt x="28356" y="704051"/>
                    <a:pt x="63334" y="704051"/>
                  </a:cubicBezTo>
                  <a:lnTo>
                    <a:pt x="65381" y="704051"/>
                  </a:lnTo>
                  <a:lnTo>
                    <a:pt x="64774" y="661703"/>
                  </a:lnTo>
                  <a:lnTo>
                    <a:pt x="63334" y="661703"/>
                  </a:lnTo>
                  <a:cubicBezTo>
                    <a:pt x="28356" y="661703"/>
                    <a:pt x="0" y="633347"/>
                    <a:pt x="0" y="598369"/>
                  </a:cubicBezTo>
                  <a:cubicBezTo>
                    <a:pt x="0" y="572135"/>
                    <a:pt x="15950" y="549627"/>
                    <a:pt x="38682" y="540012"/>
                  </a:cubicBezTo>
                  <a:lnTo>
                    <a:pt x="62960" y="535110"/>
                  </a:lnTo>
                  <a:lnTo>
                    <a:pt x="62349" y="492488"/>
                  </a:lnTo>
                  <a:lnTo>
                    <a:pt x="38682" y="487710"/>
                  </a:lnTo>
                  <a:cubicBezTo>
                    <a:pt x="15950" y="478095"/>
                    <a:pt x="0" y="455586"/>
                    <a:pt x="0" y="429353"/>
                  </a:cubicBezTo>
                  <a:cubicBezTo>
                    <a:pt x="0" y="403119"/>
                    <a:pt x="15950" y="380611"/>
                    <a:pt x="38682" y="370996"/>
                  </a:cubicBezTo>
                  <a:lnTo>
                    <a:pt x="60544" y="366582"/>
                  </a:lnTo>
                  <a:lnTo>
                    <a:pt x="59920" y="322982"/>
                  </a:lnTo>
                  <a:lnTo>
                    <a:pt x="38682" y="318695"/>
                  </a:lnTo>
                  <a:cubicBezTo>
                    <a:pt x="15950" y="309080"/>
                    <a:pt x="0" y="286571"/>
                    <a:pt x="0" y="260338"/>
                  </a:cubicBezTo>
                  <a:cubicBezTo>
                    <a:pt x="0" y="234104"/>
                    <a:pt x="15950" y="211596"/>
                    <a:pt x="38682" y="201981"/>
                  </a:cubicBezTo>
                  <a:lnTo>
                    <a:pt x="58129" y="1980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0" name="Oval 239"/>
            <p:cNvSpPr/>
            <p:nvPr/>
          </p:nvSpPr>
          <p:spPr>
            <a:xfrm>
              <a:off x="10089587" y="5472183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1" name="Oval 240"/>
            <p:cNvSpPr/>
            <p:nvPr/>
          </p:nvSpPr>
          <p:spPr>
            <a:xfrm>
              <a:off x="10466195" y="5472183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2" name="Oval 241"/>
            <p:cNvSpPr/>
            <p:nvPr/>
          </p:nvSpPr>
          <p:spPr>
            <a:xfrm>
              <a:off x="10285560" y="5486732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3" name="Oval 242"/>
            <p:cNvSpPr/>
            <p:nvPr/>
          </p:nvSpPr>
          <p:spPr>
            <a:xfrm>
              <a:off x="9964362" y="5253986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4" name="Oval 243"/>
            <p:cNvSpPr/>
            <p:nvPr/>
          </p:nvSpPr>
          <p:spPr>
            <a:xfrm>
              <a:off x="9827465" y="5043803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5" name="Oval 244"/>
            <p:cNvSpPr/>
            <p:nvPr/>
          </p:nvSpPr>
          <p:spPr>
            <a:xfrm>
              <a:off x="9791656" y="4779359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6" name="Oval 245"/>
            <p:cNvSpPr/>
            <p:nvPr/>
          </p:nvSpPr>
          <p:spPr>
            <a:xfrm>
              <a:off x="9923859" y="4471861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7" name="Oval 246"/>
            <p:cNvSpPr/>
            <p:nvPr/>
          </p:nvSpPr>
          <p:spPr>
            <a:xfrm>
              <a:off x="10132813" y="4335454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8" name="Oval 247"/>
            <p:cNvSpPr/>
            <p:nvPr/>
          </p:nvSpPr>
          <p:spPr>
            <a:xfrm>
              <a:off x="10384185" y="4321957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9" name="Oval 248"/>
            <p:cNvSpPr/>
            <p:nvPr/>
          </p:nvSpPr>
          <p:spPr>
            <a:xfrm>
              <a:off x="10653730" y="4492854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0" name="Oval 249"/>
            <p:cNvSpPr/>
            <p:nvPr/>
          </p:nvSpPr>
          <p:spPr>
            <a:xfrm>
              <a:off x="10753572" y="4748356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1" name="Oval 250"/>
            <p:cNvSpPr/>
            <p:nvPr/>
          </p:nvSpPr>
          <p:spPr>
            <a:xfrm>
              <a:off x="10730565" y="5025362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2" name="Oval 251"/>
            <p:cNvSpPr/>
            <p:nvPr/>
          </p:nvSpPr>
          <p:spPr>
            <a:xfrm>
              <a:off x="10580529" y="5272438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3" name="Oval 252"/>
            <p:cNvSpPr/>
            <p:nvPr/>
          </p:nvSpPr>
          <p:spPr>
            <a:xfrm>
              <a:off x="10173690" y="5228276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4" name="Oval 253"/>
            <p:cNvSpPr/>
            <p:nvPr/>
          </p:nvSpPr>
          <p:spPr>
            <a:xfrm>
              <a:off x="10065146" y="4745903"/>
              <a:ext cx="124487" cy="124487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5" name="Oval 254"/>
            <p:cNvSpPr/>
            <p:nvPr/>
          </p:nvSpPr>
          <p:spPr>
            <a:xfrm>
              <a:off x="10315380" y="5000840"/>
              <a:ext cx="181952" cy="181952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6" name="Oval 255"/>
            <p:cNvSpPr/>
            <p:nvPr/>
          </p:nvSpPr>
          <p:spPr>
            <a:xfrm>
              <a:off x="10195795" y="4942268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7" name="Oval 256"/>
            <p:cNvSpPr/>
            <p:nvPr/>
          </p:nvSpPr>
          <p:spPr>
            <a:xfrm>
              <a:off x="9998108" y="4964398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8" name="Oval 257"/>
            <p:cNvSpPr/>
            <p:nvPr/>
          </p:nvSpPr>
          <p:spPr>
            <a:xfrm>
              <a:off x="10313412" y="4520687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9" name="Oval 258"/>
            <p:cNvSpPr/>
            <p:nvPr/>
          </p:nvSpPr>
          <p:spPr>
            <a:xfrm>
              <a:off x="10397492" y="4671161"/>
              <a:ext cx="80505" cy="80505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0" name="Oval 259"/>
            <p:cNvSpPr/>
            <p:nvPr/>
          </p:nvSpPr>
          <p:spPr>
            <a:xfrm>
              <a:off x="10588544" y="4883893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1" name="Oval 260"/>
            <p:cNvSpPr/>
            <p:nvPr/>
          </p:nvSpPr>
          <p:spPr>
            <a:xfrm>
              <a:off x="10069807" y="4521669"/>
              <a:ext cx="124487" cy="12448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2" name="Oval 261"/>
            <p:cNvSpPr/>
            <p:nvPr/>
          </p:nvSpPr>
          <p:spPr>
            <a:xfrm>
              <a:off x="10365866" y="4870895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63" name="Straight Connector 262"/>
            <p:cNvCxnSpPr>
              <a:stCxn id="240" idx="6"/>
              <a:endCxn id="242" idx="2"/>
            </p:cNvCxnSpPr>
            <p:nvPr/>
          </p:nvCxnSpPr>
          <p:spPr>
            <a:xfrm>
              <a:off x="10170092" y="5512436"/>
              <a:ext cx="115469" cy="358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>
              <a:stCxn id="242" idx="6"/>
              <a:endCxn id="241" idx="2"/>
            </p:cNvCxnSpPr>
            <p:nvPr/>
          </p:nvCxnSpPr>
          <p:spPr>
            <a:xfrm flipV="1">
              <a:off x="10344132" y="5501469"/>
              <a:ext cx="122063" cy="1454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>
              <a:stCxn id="241" idx="7"/>
              <a:endCxn id="252" idx="3"/>
            </p:cNvCxnSpPr>
            <p:nvPr/>
          </p:nvCxnSpPr>
          <p:spPr>
            <a:xfrm flipV="1">
              <a:off x="10516189" y="5322431"/>
              <a:ext cx="72918" cy="15833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>
              <a:stCxn id="252" idx="7"/>
              <a:endCxn id="251" idx="3"/>
            </p:cNvCxnSpPr>
            <p:nvPr/>
          </p:nvCxnSpPr>
          <p:spPr>
            <a:xfrm flipV="1">
              <a:off x="10630522" y="5094077"/>
              <a:ext cx="111832" cy="18693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>
              <a:stCxn id="251" idx="0"/>
              <a:endCxn id="250" idx="4"/>
            </p:cNvCxnSpPr>
            <p:nvPr/>
          </p:nvCxnSpPr>
          <p:spPr>
            <a:xfrm flipV="1">
              <a:off x="10770817" y="4828860"/>
              <a:ext cx="23007" cy="19650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>
              <a:stCxn id="250" idx="0"/>
              <a:endCxn id="249" idx="5"/>
            </p:cNvCxnSpPr>
            <p:nvPr/>
          </p:nvCxnSpPr>
          <p:spPr>
            <a:xfrm flipH="1" flipV="1">
              <a:off x="10722446" y="4561570"/>
              <a:ext cx="71379" cy="18678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/>
            <p:cNvCxnSpPr>
              <a:stCxn id="249" idx="1"/>
              <a:endCxn id="248" idx="6"/>
            </p:cNvCxnSpPr>
            <p:nvPr/>
          </p:nvCxnSpPr>
          <p:spPr>
            <a:xfrm flipH="1" flipV="1">
              <a:off x="10464689" y="4362209"/>
              <a:ext cx="200831" cy="14243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>
              <a:stCxn id="248" idx="2"/>
              <a:endCxn id="247" idx="6"/>
            </p:cNvCxnSpPr>
            <p:nvPr/>
          </p:nvCxnSpPr>
          <p:spPr>
            <a:xfrm flipH="1">
              <a:off x="10213318" y="4362209"/>
              <a:ext cx="170866" cy="1349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>
              <a:stCxn id="247" idx="2"/>
              <a:endCxn id="246" idx="7"/>
            </p:cNvCxnSpPr>
            <p:nvPr/>
          </p:nvCxnSpPr>
          <p:spPr>
            <a:xfrm flipH="1">
              <a:off x="9992575" y="4375706"/>
              <a:ext cx="140239" cy="10794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/>
            <p:cNvCxnSpPr>
              <a:stCxn id="246" idx="3"/>
              <a:endCxn id="245" idx="0"/>
            </p:cNvCxnSpPr>
            <p:nvPr/>
          </p:nvCxnSpPr>
          <p:spPr>
            <a:xfrm flipH="1">
              <a:off x="9831908" y="4540576"/>
              <a:ext cx="103741" cy="23878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/>
            <p:cNvCxnSpPr>
              <a:stCxn id="245" idx="4"/>
              <a:endCxn id="244" idx="0"/>
            </p:cNvCxnSpPr>
            <p:nvPr/>
          </p:nvCxnSpPr>
          <p:spPr>
            <a:xfrm>
              <a:off x="9831908" y="4859864"/>
              <a:ext cx="35809" cy="18393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/>
            <p:cNvCxnSpPr>
              <a:stCxn id="244" idx="5"/>
              <a:endCxn id="243" idx="1"/>
            </p:cNvCxnSpPr>
            <p:nvPr/>
          </p:nvCxnSpPr>
          <p:spPr>
            <a:xfrm>
              <a:off x="9896180" y="5112518"/>
              <a:ext cx="79972" cy="1532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/>
            <p:cNvCxnSpPr>
              <a:stCxn id="243" idx="4"/>
              <a:endCxn id="240" idx="1"/>
            </p:cNvCxnSpPr>
            <p:nvPr/>
          </p:nvCxnSpPr>
          <p:spPr>
            <a:xfrm>
              <a:off x="10004614" y="5334491"/>
              <a:ext cx="96762" cy="14948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/>
            <p:cNvCxnSpPr>
              <a:stCxn id="240" idx="7"/>
              <a:endCxn id="253" idx="4"/>
            </p:cNvCxnSpPr>
            <p:nvPr/>
          </p:nvCxnSpPr>
          <p:spPr>
            <a:xfrm flipV="1">
              <a:off x="10158302" y="5286847"/>
              <a:ext cx="44674" cy="19712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/>
            <p:cNvCxnSpPr>
              <a:stCxn id="253" idx="6"/>
              <a:endCxn id="252" idx="2"/>
            </p:cNvCxnSpPr>
            <p:nvPr/>
          </p:nvCxnSpPr>
          <p:spPr>
            <a:xfrm>
              <a:off x="10232262" y="5257562"/>
              <a:ext cx="348267" cy="4416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>
              <a:stCxn id="253" idx="5"/>
              <a:endCxn id="242" idx="0"/>
            </p:cNvCxnSpPr>
            <p:nvPr/>
          </p:nvCxnSpPr>
          <p:spPr>
            <a:xfrm>
              <a:off x="10223684" y="5278270"/>
              <a:ext cx="91163" cy="20846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/>
            <p:cNvCxnSpPr>
              <a:stCxn id="241" idx="1"/>
              <a:endCxn id="253" idx="5"/>
            </p:cNvCxnSpPr>
            <p:nvPr/>
          </p:nvCxnSpPr>
          <p:spPr>
            <a:xfrm flipH="1" flipV="1">
              <a:off x="10223684" y="5278270"/>
              <a:ext cx="251089" cy="20249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/>
            <p:cNvCxnSpPr>
              <a:stCxn id="253" idx="1"/>
              <a:endCxn id="257" idx="5"/>
            </p:cNvCxnSpPr>
            <p:nvPr/>
          </p:nvCxnSpPr>
          <p:spPr>
            <a:xfrm flipH="1" flipV="1">
              <a:off x="10048101" y="5014392"/>
              <a:ext cx="134166" cy="22246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/>
            <p:cNvCxnSpPr>
              <a:stCxn id="243" idx="7"/>
              <a:endCxn id="253" idx="2"/>
            </p:cNvCxnSpPr>
            <p:nvPr/>
          </p:nvCxnSpPr>
          <p:spPr>
            <a:xfrm flipV="1">
              <a:off x="10033077" y="5257562"/>
              <a:ext cx="140613" cy="821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/>
            <p:cNvCxnSpPr>
              <a:stCxn id="257" idx="3"/>
              <a:endCxn id="244" idx="7"/>
            </p:cNvCxnSpPr>
            <p:nvPr/>
          </p:nvCxnSpPr>
          <p:spPr>
            <a:xfrm flipH="1">
              <a:off x="9896180" y="5014392"/>
              <a:ext cx="110506" cy="4120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>
              <a:stCxn id="243" idx="0"/>
              <a:endCxn id="257" idx="4"/>
            </p:cNvCxnSpPr>
            <p:nvPr/>
          </p:nvCxnSpPr>
          <p:spPr>
            <a:xfrm flipV="1">
              <a:off x="10004614" y="5022970"/>
              <a:ext cx="22779" cy="23101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/>
            <p:cNvCxnSpPr>
              <a:stCxn id="257" idx="0"/>
              <a:endCxn id="246" idx="4"/>
            </p:cNvCxnSpPr>
            <p:nvPr/>
          </p:nvCxnSpPr>
          <p:spPr>
            <a:xfrm flipH="1" flipV="1">
              <a:off x="9964112" y="4552365"/>
              <a:ext cx="63282" cy="41203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/>
            <p:cNvCxnSpPr>
              <a:stCxn id="257" idx="1"/>
              <a:endCxn id="245" idx="6"/>
            </p:cNvCxnSpPr>
            <p:nvPr/>
          </p:nvCxnSpPr>
          <p:spPr>
            <a:xfrm flipH="1" flipV="1">
              <a:off x="9872161" y="4819611"/>
              <a:ext cx="134525" cy="15336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/>
            <p:cNvCxnSpPr>
              <a:stCxn id="246" idx="6"/>
              <a:endCxn id="261" idx="1"/>
            </p:cNvCxnSpPr>
            <p:nvPr/>
          </p:nvCxnSpPr>
          <p:spPr>
            <a:xfrm>
              <a:off x="10004364" y="4512113"/>
              <a:ext cx="83673" cy="2778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Straight Connector 286"/>
            <p:cNvCxnSpPr>
              <a:stCxn id="261" idx="4"/>
              <a:endCxn id="254" idx="0"/>
            </p:cNvCxnSpPr>
            <p:nvPr/>
          </p:nvCxnSpPr>
          <p:spPr>
            <a:xfrm flipH="1">
              <a:off x="10127389" y="4646156"/>
              <a:ext cx="4661" cy="9974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/>
            <p:cNvCxnSpPr>
              <a:stCxn id="254" idx="5"/>
              <a:endCxn id="256" idx="1"/>
            </p:cNvCxnSpPr>
            <p:nvPr/>
          </p:nvCxnSpPr>
          <p:spPr>
            <a:xfrm>
              <a:off x="10171402" y="4852159"/>
              <a:ext cx="32971" cy="9868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>
              <a:stCxn id="256" idx="5"/>
              <a:endCxn id="255" idx="1"/>
            </p:cNvCxnSpPr>
            <p:nvPr/>
          </p:nvCxnSpPr>
          <p:spPr>
            <a:xfrm>
              <a:off x="10245789" y="4992262"/>
              <a:ext cx="96237" cy="3522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Straight Connector 289"/>
            <p:cNvCxnSpPr>
              <a:stCxn id="255" idx="5"/>
              <a:endCxn id="252" idx="1"/>
            </p:cNvCxnSpPr>
            <p:nvPr/>
          </p:nvCxnSpPr>
          <p:spPr>
            <a:xfrm>
              <a:off x="10470686" y="5156145"/>
              <a:ext cx="118421" cy="1248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/>
            <p:cNvCxnSpPr>
              <a:stCxn id="255" idx="3"/>
              <a:endCxn id="253" idx="7"/>
            </p:cNvCxnSpPr>
            <p:nvPr/>
          </p:nvCxnSpPr>
          <p:spPr>
            <a:xfrm flipH="1">
              <a:off x="10223684" y="5156145"/>
              <a:ext cx="118343" cy="8070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>
              <a:stCxn id="256" idx="3"/>
              <a:endCxn id="257" idx="6"/>
            </p:cNvCxnSpPr>
            <p:nvPr/>
          </p:nvCxnSpPr>
          <p:spPr>
            <a:xfrm flipH="1">
              <a:off x="10056679" y="4992262"/>
              <a:ext cx="147694" cy="142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/>
            <p:cNvCxnSpPr>
              <a:stCxn id="254" idx="3"/>
              <a:endCxn id="257" idx="7"/>
            </p:cNvCxnSpPr>
            <p:nvPr/>
          </p:nvCxnSpPr>
          <p:spPr>
            <a:xfrm flipH="1">
              <a:off x="10048101" y="4852159"/>
              <a:ext cx="35275" cy="12081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>
              <a:stCxn id="254" idx="7"/>
              <a:endCxn id="258" idx="3"/>
            </p:cNvCxnSpPr>
            <p:nvPr/>
          </p:nvCxnSpPr>
          <p:spPr>
            <a:xfrm flipV="1">
              <a:off x="10171402" y="4570680"/>
              <a:ext cx="150588" cy="19345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/>
            <p:cNvCxnSpPr>
              <a:stCxn id="258" idx="7"/>
              <a:endCxn id="248" idx="3"/>
            </p:cNvCxnSpPr>
            <p:nvPr/>
          </p:nvCxnSpPr>
          <p:spPr>
            <a:xfrm flipV="1">
              <a:off x="10363406" y="4390672"/>
              <a:ext cx="32568" cy="13859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Connector 295"/>
            <p:cNvCxnSpPr>
              <a:stCxn id="261" idx="7"/>
              <a:endCxn id="248" idx="3"/>
            </p:cNvCxnSpPr>
            <p:nvPr/>
          </p:nvCxnSpPr>
          <p:spPr>
            <a:xfrm flipV="1">
              <a:off x="10176062" y="4390672"/>
              <a:ext cx="219912" cy="14922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Straight Connector 296"/>
            <p:cNvCxnSpPr>
              <a:stCxn id="247" idx="5"/>
              <a:endCxn id="258" idx="1"/>
            </p:cNvCxnSpPr>
            <p:nvPr/>
          </p:nvCxnSpPr>
          <p:spPr>
            <a:xfrm>
              <a:off x="10201529" y="4404169"/>
              <a:ext cx="120462" cy="12509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>
              <a:stCxn id="259" idx="7"/>
              <a:endCxn id="249" idx="3"/>
            </p:cNvCxnSpPr>
            <p:nvPr/>
          </p:nvCxnSpPr>
          <p:spPr>
            <a:xfrm flipV="1">
              <a:off x="10466207" y="4561570"/>
              <a:ext cx="199313" cy="12138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>
              <a:stCxn id="259" idx="0"/>
              <a:endCxn id="248" idx="4"/>
            </p:cNvCxnSpPr>
            <p:nvPr/>
          </p:nvCxnSpPr>
          <p:spPr>
            <a:xfrm flipH="1" flipV="1">
              <a:off x="10424437" y="4402462"/>
              <a:ext cx="13308" cy="26869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/>
            <p:cNvCxnSpPr>
              <a:stCxn id="259" idx="1"/>
              <a:endCxn id="258" idx="5"/>
            </p:cNvCxnSpPr>
            <p:nvPr/>
          </p:nvCxnSpPr>
          <p:spPr>
            <a:xfrm flipH="1" flipV="1">
              <a:off x="10363406" y="4570680"/>
              <a:ext cx="45876" cy="1122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Connector 300"/>
            <p:cNvCxnSpPr>
              <a:stCxn id="262" idx="0"/>
              <a:endCxn id="259" idx="4"/>
            </p:cNvCxnSpPr>
            <p:nvPr/>
          </p:nvCxnSpPr>
          <p:spPr>
            <a:xfrm flipV="1">
              <a:off x="10395151" y="4751665"/>
              <a:ext cx="42593" cy="11922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>
              <a:stCxn id="262" idx="4"/>
              <a:endCxn id="255" idx="0"/>
            </p:cNvCxnSpPr>
            <p:nvPr/>
          </p:nvCxnSpPr>
          <p:spPr>
            <a:xfrm>
              <a:off x="10395151" y="4929466"/>
              <a:ext cx="11205" cy="7137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/>
            <p:cNvCxnSpPr>
              <a:stCxn id="262" idx="1"/>
              <a:endCxn id="254" idx="6"/>
            </p:cNvCxnSpPr>
            <p:nvPr/>
          </p:nvCxnSpPr>
          <p:spPr>
            <a:xfrm flipH="1" flipV="1">
              <a:off x="10189633" y="4808146"/>
              <a:ext cx="184811" cy="7132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/>
            <p:cNvCxnSpPr>
              <a:stCxn id="255" idx="7"/>
              <a:endCxn id="260" idx="3"/>
            </p:cNvCxnSpPr>
            <p:nvPr/>
          </p:nvCxnSpPr>
          <p:spPr>
            <a:xfrm flipV="1">
              <a:off x="10470686" y="4952608"/>
              <a:ext cx="129648" cy="7487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/>
            <p:cNvCxnSpPr>
              <a:stCxn id="260" idx="0"/>
              <a:endCxn id="249" idx="4"/>
            </p:cNvCxnSpPr>
            <p:nvPr/>
          </p:nvCxnSpPr>
          <p:spPr>
            <a:xfrm flipV="1">
              <a:off x="10628797" y="4573359"/>
              <a:ext cx="65186" cy="31053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/>
            <p:cNvCxnSpPr>
              <a:stCxn id="260" idx="1"/>
              <a:endCxn id="259" idx="5"/>
            </p:cNvCxnSpPr>
            <p:nvPr/>
          </p:nvCxnSpPr>
          <p:spPr>
            <a:xfrm flipH="1" flipV="1">
              <a:off x="10466207" y="4739876"/>
              <a:ext cx="134126" cy="15580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>
              <a:stCxn id="260" idx="7"/>
              <a:endCxn id="250" idx="3"/>
            </p:cNvCxnSpPr>
            <p:nvPr/>
          </p:nvCxnSpPr>
          <p:spPr>
            <a:xfrm flipV="1">
              <a:off x="10657259" y="4817071"/>
              <a:ext cx="108102" cy="7861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/>
            <p:cNvCxnSpPr>
              <a:stCxn id="260" idx="5"/>
              <a:endCxn id="251" idx="1"/>
            </p:cNvCxnSpPr>
            <p:nvPr/>
          </p:nvCxnSpPr>
          <p:spPr>
            <a:xfrm>
              <a:off x="10657259" y="4952608"/>
              <a:ext cx="85095" cy="8454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/>
            <p:cNvCxnSpPr>
              <a:stCxn id="252" idx="0"/>
              <a:endCxn id="260" idx="4"/>
            </p:cNvCxnSpPr>
            <p:nvPr/>
          </p:nvCxnSpPr>
          <p:spPr>
            <a:xfrm flipV="1">
              <a:off x="10609815" y="4964398"/>
              <a:ext cx="18982" cy="30804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8" name="KSO_Shape"/>
          <p:cNvSpPr/>
          <p:nvPr/>
        </p:nvSpPr>
        <p:spPr bwMode="auto">
          <a:xfrm>
            <a:off x="1069796" y="3275126"/>
            <a:ext cx="402132" cy="343153"/>
          </a:xfrm>
          <a:custGeom>
            <a:avLst/>
            <a:gdLst>
              <a:gd name="T0" fmla="*/ 1467173 w 3549651"/>
              <a:gd name="T1" fmla="*/ 2801186 h 3030537"/>
              <a:gd name="T2" fmla="*/ 3546160 w 3549651"/>
              <a:gd name="T3" fmla="*/ 2475237 h 3030537"/>
              <a:gd name="T4" fmla="*/ 3202089 w 3549651"/>
              <a:gd name="T5" fmla="*/ 2691437 h 3030537"/>
              <a:gd name="T6" fmla="*/ 2656781 w 3549651"/>
              <a:gd name="T7" fmla="*/ 2671725 h 3030537"/>
              <a:gd name="T8" fmla="*/ 2970870 w 3549651"/>
              <a:gd name="T9" fmla="*/ 1932623 h 3030537"/>
              <a:gd name="T10" fmla="*/ 2842055 w 3549651"/>
              <a:gd name="T11" fmla="*/ 2061210 h 3030537"/>
              <a:gd name="T12" fmla="*/ 3048286 w 3549651"/>
              <a:gd name="T13" fmla="*/ 2235200 h 3030537"/>
              <a:gd name="T14" fmla="*/ 3041940 w 3549651"/>
              <a:gd name="T15" fmla="*/ 2302193 h 3030537"/>
              <a:gd name="T16" fmla="*/ 2899799 w 3549651"/>
              <a:gd name="T17" fmla="*/ 2268220 h 3030537"/>
              <a:gd name="T18" fmla="*/ 2837930 w 3549651"/>
              <a:gd name="T19" fmla="*/ 2310765 h 3030537"/>
              <a:gd name="T20" fmla="*/ 2968014 w 3549651"/>
              <a:gd name="T21" fmla="*/ 2412048 h 3030537"/>
              <a:gd name="T22" fmla="*/ 3131412 w 3549651"/>
              <a:gd name="T23" fmla="*/ 2329815 h 3030537"/>
              <a:gd name="T24" fmla="*/ 3109520 w 3549651"/>
              <a:gd name="T25" fmla="*/ 2184718 h 3030537"/>
              <a:gd name="T26" fmla="*/ 2922961 w 3549651"/>
              <a:gd name="T27" fmla="*/ 2085023 h 3030537"/>
              <a:gd name="T28" fmla="*/ 3032422 w 3549651"/>
              <a:gd name="T29" fmla="*/ 2045335 h 3030537"/>
              <a:gd name="T30" fmla="*/ 3135537 w 3549651"/>
              <a:gd name="T31" fmla="*/ 2071370 h 3030537"/>
              <a:gd name="T32" fmla="*/ 3054314 w 3549651"/>
              <a:gd name="T33" fmla="*/ 1982470 h 3030537"/>
              <a:gd name="T34" fmla="*/ 3192012 w 3549651"/>
              <a:gd name="T35" fmla="*/ 1921193 h 3030537"/>
              <a:gd name="T36" fmla="*/ 3435365 w 3549651"/>
              <a:gd name="T37" fmla="*/ 2266315 h 3030537"/>
              <a:gd name="T38" fmla="*/ 2550476 w 3549651"/>
              <a:gd name="T39" fmla="*/ 2353628 h 3030537"/>
              <a:gd name="T40" fmla="*/ 2704356 w 3549651"/>
              <a:gd name="T41" fmla="*/ 2034223 h 3030537"/>
              <a:gd name="T42" fmla="*/ 3157240 w 3549651"/>
              <a:gd name="T43" fmla="*/ 1786255 h 3030537"/>
              <a:gd name="T44" fmla="*/ 2866305 w 3549651"/>
              <a:gd name="T45" fmla="*/ 1836738 h 3030537"/>
              <a:gd name="T46" fmla="*/ 2845094 w 3549651"/>
              <a:gd name="T47" fmla="*/ 1784033 h 3030537"/>
              <a:gd name="T48" fmla="*/ 1725613 w 3549651"/>
              <a:gd name="T49" fmla="*/ 1796449 h 3030537"/>
              <a:gd name="T50" fmla="*/ 3089168 w 3549651"/>
              <a:gd name="T51" fmla="*/ 1512570 h 3030537"/>
              <a:gd name="T52" fmla="*/ 3077413 w 3549651"/>
              <a:gd name="T53" fmla="*/ 1640840 h 3030537"/>
              <a:gd name="T54" fmla="*/ 3168594 w 3549651"/>
              <a:gd name="T55" fmla="*/ 1534477 h 3030537"/>
              <a:gd name="T56" fmla="*/ 3220061 w 3549651"/>
              <a:gd name="T57" fmla="*/ 1624012 h 3030537"/>
              <a:gd name="T58" fmla="*/ 2806415 w 3549651"/>
              <a:gd name="T59" fmla="*/ 1648142 h 3030537"/>
              <a:gd name="T60" fmla="*/ 2796884 w 3549651"/>
              <a:gd name="T61" fmla="*/ 1542415 h 3030537"/>
              <a:gd name="T62" fmla="*/ 2906808 w 3549651"/>
              <a:gd name="T63" fmla="*/ 1616710 h 3030537"/>
              <a:gd name="T64" fmla="*/ 2909985 w 3549651"/>
              <a:gd name="T65" fmla="*/ 1528762 h 3030537"/>
              <a:gd name="T66" fmla="*/ 495617 w 3549651"/>
              <a:gd name="T67" fmla="*/ 1676586 h 3030537"/>
              <a:gd name="T68" fmla="*/ 2370455 w 3549651"/>
              <a:gd name="T69" fmla="*/ 633147 h 3030537"/>
              <a:gd name="T70" fmla="*/ 2926081 w 3549651"/>
              <a:gd name="T71" fmla="*/ 1087945 h 3030537"/>
              <a:gd name="T72" fmla="*/ 3011806 w 3549651"/>
              <a:gd name="T73" fmla="*/ 1130821 h 3030537"/>
              <a:gd name="T74" fmla="*/ 3084196 w 3549651"/>
              <a:gd name="T75" fmla="*/ 1155593 h 3030537"/>
              <a:gd name="T76" fmla="*/ 3131186 w 3549651"/>
              <a:gd name="T77" fmla="*/ 1156546 h 3030537"/>
              <a:gd name="T78" fmla="*/ 3138171 w 3549651"/>
              <a:gd name="T79" fmla="*/ 1506220 h 3030537"/>
              <a:gd name="T80" fmla="*/ 3008948 w 3549651"/>
              <a:gd name="T81" fmla="*/ 1345198 h 3030537"/>
              <a:gd name="T82" fmla="*/ 2881313 w 3549651"/>
              <a:gd name="T83" fmla="*/ 1506537 h 3030537"/>
              <a:gd name="T84" fmla="*/ 2879091 w 3549651"/>
              <a:gd name="T85" fmla="*/ 1140666 h 3030537"/>
              <a:gd name="T86" fmla="*/ 2689861 w 3549651"/>
              <a:gd name="T87" fmla="*/ 951062 h 3030537"/>
              <a:gd name="T88" fmla="*/ 1800760 w 3549651"/>
              <a:gd name="T89" fmla="*/ 464071 h 3030537"/>
              <a:gd name="T90" fmla="*/ 1852446 w 3549651"/>
              <a:gd name="T91" fmla="*/ 559565 h 3030537"/>
              <a:gd name="T92" fmla="*/ 1883838 w 3549651"/>
              <a:gd name="T93" fmla="*/ 456140 h 3030537"/>
              <a:gd name="T94" fmla="*/ 463232 w 3549651"/>
              <a:gd name="T95" fmla="*/ 274650 h 3030537"/>
              <a:gd name="T96" fmla="*/ 522922 w 3549651"/>
              <a:gd name="T97" fmla="*/ 349623 h 3030537"/>
              <a:gd name="T98" fmla="*/ 581025 w 3549651"/>
              <a:gd name="T99" fmla="*/ 356295 h 3030537"/>
              <a:gd name="T100" fmla="*/ 904240 w 3549651"/>
              <a:gd name="T101" fmla="*/ 287040 h 3030537"/>
              <a:gd name="T102" fmla="*/ 1695450 w 3549651"/>
              <a:gd name="T103" fmla="*/ 563106 h 3030537"/>
              <a:gd name="T104" fmla="*/ 722312 w 3549651"/>
              <a:gd name="T105" fmla="*/ 373767 h 3030537"/>
              <a:gd name="T106" fmla="*/ 1077277 w 3549651"/>
              <a:gd name="T107" fmla="*/ 1654666 h 3030537"/>
              <a:gd name="T108" fmla="*/ 1091247 w 3549651"/>
              <a:gd name="T109" fmla="*/ 1707084 h 3030537"/>
              <a:gd name="T110" fmla="*/ 554355 w 3549651"/>
              <a:gd name="T111" fmla="*/ 1905000 h 3030537"/>
              <a:gd name="T112" fmla="*/ 4445 w 3549651"/>
              <a:gd name="T113" fmla="*/ 1701048 h 3030537"/>
              <a:gd name="T114" fmla="*/ 518795 w 3549651"/>
              <a:gd name="T115" fmla="*/ 421738 h 3030537"/>
              <a:gd name="T116" fmla="*/ 429577 w 3549651"/>
              <a:gd name="T117" fmla="*/ 274015 h 3030537"/>
              <a:gd name="T118" fmla="*/ 1918383 w 3549651"/>
              <a:gd name="T119" fmla="*/ 157115 h 3030537"/>
              <a:gd name="T120" fmla="*/ 1760813 w 3549651"/>
              <a:gd name="T121" fmla="*/ 142227 h 3030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549651" h="3030537">
                <a:moveTo>
                  <a:pt x="1319213" y="2925762"/>
                </a:moveTo>
                <a:lnTo>
                  <a:pt x="2373313" y="2925762"/>
                </a:lnTo>
                <a:lnTo>
                  <a:pt x="2373313" y="3030537"/>
                </a:lnTo>
                <a:lnTo>
                  <a:pt x="1319213" y="3030537"/>
                </a:lnTo>
                <a:lnTo>
                  <a:pt x="1319213" y="2925762"/>
                </a:lnTo>
                <a:close/>
                <a:moveTo>
                  <a:pt x="1727737" y="2644775"/>
                </a:moveTo>
                <a:lnTo>
                  <a:pt x="1965105" y="2644775"/>
                </a:lnTo>
                <a:lnTo>
                  <a:pt x="1988937" y="2663139"/>
                </a:lnTo>
                <a:lnTo>
                  <a:pt x="2013088" y="2680237"/>
                </a:lnTo>
                <a:lnTo>
                  <a:pt x="2036920" y="2696384"/>
                </a:lnTo>
                <a:lnTo>
                  <a:pt x="2060116" y="2711582"/>
                </a:lnTo>
                <a:lnTo>
                  <a:pt x="2082995" y="2725830"/>
                </a:lnTo>
                <a:lnTo>
                  <a:pt x="2105238" y="2738811"/>
                </a:lnTo>
                <a:lnTo>
                  <a:pt x="2126528" y="2750526"/>
                </a:lnTo>
                <a:lnTo>
                  <a:pt x="2146230" y="2761608"/>
                </a:lnTo>
                <a:lnTo>
                  <a:pt x="2164342" y="2771107"/>
                </a:lnTo>
                <a:lnTo>
                  <a:pt x="2181183" y="2779655"/>
                </a:lnTo>
                <a:lnTo>
                  <a:pt x="2208193" y="2792954"/>
                </a:lnTo>
                <a:lnTo>
                  <a:pt x="2225988" y="2801186"/>
                </a:lnTo>
                <a:lnTo>
                  <a:pt x="2232025" y="2804035"/>
                </a:lnTo>
                <a:lnTo>
                  <a:pt x="2232025" y="2873375"/>
                </a:lnTo>
                <a:lnTo>
                  <a:pt x="1460500" y="2873375"/>
                </a:lnTo>
                <a:lnTo>
                  <a:pt x="1460500" y="2804035"/>
                </a:lnTo>
                <a:lnTo>
                  <a:pt x="1467173" y="2801186"/>
                </a:lnTo>
                <a:lnTo>
                  <a:pt x="1484650" y="2792954"/>
                </a:lnTo>
                <a:lnTo>
                  <a:pt x="1511977" y="2779655"/>
                </a:lnTo>
                <a:lnTo>
                  <a:pt x="1528501" y="2771107"/>
                </a:lnTo>
                <a:lnTo>
                  <a:pt x="1546613" y="2761608"/>
                </a:lnTo>
                <a:lnTo>
                  <a:pt x="1566632" y="2750526"/>
                </a:lnTo>
                <a:lnTo>
                  <a:pt x="1587604" y="2738811"/>
                </a:lnTo>
                <a:lnTo>
                  <a:pt x="1609848" y="2725830"/>
                </a:lnTo>
                <a:lnTo>
                  <a:pt x="1632727" y="2711582"/>
                </a:lnTo>
                <a:lnTo>
                  <a:pt x="1656241" y="2696384"/>
                </a:lnTo>
                <a:lnTo>
                  <a:pt x="1680073" y="2680237"/>
                </a:lnTo>
                <a:lnTo>
                  <a:pt x="1704223" y="2663139"/>
                </a:lnTo>
                <a:lnTo>
                  <a:pt x="1727737" y="2644775"/>
                </a:lnTo>
                <a:close/>
                <a:moveTo>
                  <a:pt x="2467288" y="2470150"/>
                </a:moveTo>
                <a:lnTo>
                  <a:pt x="2471732" y="2470150"/>
                </a:lnTo>
                <a:lnTo>
                  <a:pt x="2944988" y="2470150"/>
                </a:lnTo>
                <a:lnTo>
                  <a:pt x="2999900" y="2470150"/>
                </a:lnTo>
                <a:lnTo>
                  <a:pt x="3054176" y="2470150"/>
                </a:lnTo>
                <a:lnTo>
                  <a:pt x="3527433" y="2470150"/>
                </a:lnTo>
                <a:lnTo>
                  <a:pt x="3531876" y="2470150"/>
                </a:lnTo>
                <a:lnTo>
                  <a:pt x="3535685" y="2470468"/>
                </a:lnTo>
                <a:lnTo>
                  <a:pt x="3538859" y="2471422"/>
                </a:lnTo>
                <a:lnTo>
                  <a:pt x="3542033" y="2472376"/>
                </a:lnTo>
                <a:lnTo>
                  <a:pt x="3544255" y="2473647"/>
                </a:lnTo>
                <a:lnTo>
                  <a:pt x="3546160" y="2475237"/>
                </a:lnTo>
                <a:lnTo>
                  <a:pt x="3548064" y="2477145"/>
                </a:lnTo>
                <a:lnTo>
                  <a:pt x="3549016" y="2479052"/>
                </a:lnTo>
                <a:lnTo>
                  <a:pt x="3549651" y="2481278"/>
                </a:lnTo>
                <a:lnTo>
                  <a:pt x="3549651" y="2483504"/>
                </a:lnTo>
                <a:lnTo>
                  <a:pt x="3549334" y="2486047"/>
                </a:lnTo>
                <a:lnTo>
                  <a:pt x="3548699" y="2488591"/>
                </a:lnTo>
                <a:lnTo>
                  <a:pt x="3547429" y="2491770"/>
                </a:lnTo>
                <a:lnTo>
                  <a:pt x="3545525" y="2494314"/>
                </a:lnTo>
                <a:lnTo>
                  <a:pt x="3543303" y="2497493"/>
                </a:lnTo>
                <a:lnTo>
                  <a:pt x="3540129" y="2500355"/>
                </a:lnTo>
                <a:lnTo>
                  <a:pt x="3388090" y="2653284"/>
                </a:lnTo>
                <a:lnTo>
                  <a:pt x="3385234" y="2655192"/>
                </a:lnTo>
                <a:lnTo>
                  <a:pt x="3381425" y="2657418"/>
                </a:lnTo>
                <a:lnTo>
                  <a:pt x="3375077" y="2660279"/>
                </a:lnTo>
                <a:lnTo>
                  <a:pt x="3366189" y="2663777"/>
                </a:lnTo>
                <a:lnTo>
                  <a:pt x="3354762" y="2667592"/>
                </a:lnTo>
                <a:lnTo>
                  <a:pt x="3339844" y="2671725"/>
                </a:lnTo>
                <a:lnTo>
                  <a:pt x="3321117" y="2675858"/>
                </a:lnTo>
                <a:lnTo>
                  <a:pt x="3297946" y="2679992"/>
                </a:lnTo>
                <a:lnTo>
                  <a:pt x="3270967" y="2684443"/>
                </a:lnTo>
                <a:lnTo>
                  <a:pt x="3255731" y="2686350"/>
                </a:lnTo>
                <a:lnTo>
                  <a:pt x="3239226" y="2688258"/>
                </a:lnTo>
                <a:lnTo>
                  <a:pt x="3221133" y="2690166"/>
                </a:lnTo>
                <a:lnTo>
                  <a:pt x="3202089" y="2691437"/>
                </a:lnTo>
                <a:lnTo>
                  <a:pt x="3181775" y="2693027"/>
                </a:lnTo>
                <a:lnTo>
                  <a:pt x="3159556" y="2694617"/>
                </a:lnTo>
                <a:lnTo>
                  <a:pt x="3136385" y="2695889"/>
                </a:lnTo>
                <a:lnTo>
                  <a:pt x="3111310" y="2696842"/>
                </a:lnTo>
                <a:lnTo>
                  <a:pt x="3084965" y="2697796"/>
                </a:lnTo>
                <a:lnTo>
                  <a:pt x="3056716" y="2698114"/>
                </a:lnTo>
                <a:lnTo>
                  <a:pt x="3027197" y="2698432"/>
                </a:lnTo>
                <a:lnTo>
                  <a:pt x="2996091" y="2698750"/>
                </a:lnTo>
                <a:lnTo>
                  <a:pt x="2964667" y="2698432"/>
                </a:lnTo>
                <a:lnTo>
                  <a:pt x="2934831" y="2698114"/>
                </a:lnTo>
                <a:lnTo>
                  <a:pt x="2906899" y="2697796"/>
                </a:lnTo>
                <a:lnTo>
                  <a:pt x="2880554" y="2696842"/>
                </a:lnTo>
                <a:lnTo>
                  <a:pt x="2856114" y="2695889"/>
                </a:lnTo>
                <a:lnTo>
                  <a:pt x="2832625" y="2694617"/>
                </a:lnTo>
                <a:lnTo>
                  <a:pt x="2810724" y="2693027"/>
                </a:lnTo>
                <a:lnTo>
                  <a:pt x="2790727" y="2691437"/>
                </a:lnTo>
                <a:lnTo>
                  <a:pt x="2772000" y="2690166"/>
                </a:lnTo>
                <a:lnTo>
                  <a:pt x="2754225" y="2688258"/>
                </a:lnTo>
                <a:lnTo>
                  <a:pt x="2737720" y="2686350"/>
                </a:lnTo>
                <a:lnTo>
                  <a:pt x="2722802" y="2684443"/>
                </a:lnTo>
                <a:lnTo>
                  <a:pt x="2709153" y="2682535"/>
                </a:lnTo>
                <a:lnTo>
                  <a:pt x="2696457" y="2679992"/>
                </a:lnTo>
                <a:lnTo>
                  <a:pt x="2674873" y="2675858"/>
                </a:lnTo>
                <a:lnTo>
                  <a:pt x="2656781" y="2671725"/>
                </a:lnTo>
                <a:lnTo>
                  <a:pt x="2642180" y="2667592"/>
                </a:lnTo>
                <a:lnTo>
                  <a:pt x="2631071" y="2663777"/>
                </a:lnTo>
                <a:lnTo>
                  <a:pt x="2623136" y="2660279"/>
                </a:lnTo>
                <a:lnTo>
                  <a:pt x="2617422" y="2657418"/>
                </a:lnTo>
                <a:lnTo>
                  <a:pt x="2613613" y="2655192"/>
                </a:lnTo>
                <a:lnTo>
                  <a:pt x="2612026" y="2653602"/>
                </a:lnTo>
                <a:lnTo>
                  <a:pt x="2611392" y="2653284"/>
                </a:lnTo>
                <a:lnTo>
                  <a:pt x="2459036" y="2500355"/>
                </a:lnTo>
                <a:lnTo>
                  <a:pt x="2455861" y="2497493"/>
                </a:lnTo>
                <a:lnTo>
                  <a:pt x="2453640" y="2494314"/>
                </a:lnTo>
                <a:lnTo>
                  <a:pt x="2451735" y="2491770"/>
                </a:lnTo>
                <a:lnTo>
                  <a:pt x="2450465" y="2488591"/>
                </a:lnTo>
                <a:lnTo>
                  <a:pt x="2449831" y="2486047"/>
                </a:lnTo>
                <a:lnTo>
                  <a:pt x="2449513" y="2483504"/>
                </a:lnTo>
                <a:lnTo>
                  <a:pt x="2449513" y="2481278"/>
                </a:lnTo>
                <a:lnTo>
                  <a:pt x="2450148" y="2479052"/>
                </a:lnTo>
                <a:lnTo>
                  <a:pt x="2451418" y="2477145"/>
                </a:lnTo>
                <a:lnTo>
                  <a:pt x="2453005" y="2475237"/>
                </a:lnTo>
                <a:lnTo>
                  <a:pt x="2454909" y="2473647"/>
                </a:lnTo>
                <a:lnTo>
                  <a:pt x="2457131" y="2472376"/>
                </a:lnTo>
                <a:lnTo>
                  <a:pt x="2460305" y="2471422"/>
                </a:lnTo>
                <a:lnTo>
                  <a:pt x="2463479" y="2470468"/>
                </a:lnTo>
                <a:lnTo>
                  <a:pt x="2467288" y="2470150"/>
                </a:lnTo>
                <a:close/>
                <a:moveTo>
                  <a:pt x="2970870" y="1932623"/>
                </a:moveTo>
                <a:lnTo>
                  <a:pt x="2968014" y="1933258"/>
                </a:lnTo>
                <a:lnTo>
                  <a:pt x="2965793" y="1933575"/>
                </a:lnTo>
                <a:lnTo>
                  <a:pt x="2963572" y="1934528"/>
                </a:lnTo>
                <a:lnTo>
                  <a:pt x="2961669" y="1935798"/>
                </a:lnTo>
                <a:lnTo>
                  <a:pt x="2960400" y="1937068"/>
                </a:lnTo>
                <a:lnTo>
                  <a:pt x="2959448" y="1938973"/>
                </a:lnTo>
                <a:lnTo>
                  <a:pt x="2958496" y="1940560"/>
                </a:lnTo>
                <a:lnTo>
                  <a:pt x="2958179" y="1942783"/>
                </a:lnTo>
                <a:lnTo>
                  <a:pt x="2958179" y="1979930"/>
                </a:lnTo>
                <a:lnTo>
                  <a:pt x="2946122" y="1982153"/>
                </a:lnTo>
                <a:lnTo>
                  <a:pt x="2934065" y="1984693"/>
                </a:lnTo>
                <a:lnTo>
                  <a:pt x="2922643" y="1988185"/>
                </a:lnTo>
                <a:lnTo>
                  <a:pt x="2911856" y="1992313"/>
                </a:lnTo>
                <a:lnTo>
                  <a:pt x="2901703" y="1997075"/>
                </a:lnTo>
                <a:lnTo>
                  <a:pt x="2892185" y="2002473"/>
                </a:lnTo>
                <a:lnTo>
                  <a:pt x="2882984" y="2008188"/>
                </a:lnTo>
                <a:lnTo>
                  <a:pt x="2874417" y="2014220"/>
                </a:lnTo>
                <a:lnTo>
                  <a:pt x="2868072" y="2020253"/>
                </a:lnTo>
                <a:lnTo>
                  <a:pt x="2862361" y="2026603"/>
                </a:lnTo>
                <a:lnTo>
                  <a:pt x="2856967" y="2032953"/>
                </a:lnTo>
                <a:lnTo>
                  <a:pt x="2851890" y="2039938"/>
                </a:lnTo>
                <a:lnTo>
                  <a:pt x="2848083" y="2046605"/>
                </a:lnTo>
                <a:lnTo>
                  <a:pt x="2844593" y="2053908"/>
                </a:lnTo>
                <a:lnTo>
                  <a:pt x="2842055" y="2061210"/>
                </a:lnTo>
                <a:lnTo>
                  <a:pt x="2840151" y="2068513"/>
                </a:lnTo>
                <a:lnTo>
                  <a:pt x="2838565" y="2076133"/>
                </a:lnTo>
                <a:lnTo>
                  <a:pt x="2837930" y="2083435"/>
                </a:lnTo>
                <a:lnTo>
                  <a:pt x="2837930" y="2091055"/>
                </a:lnTo>
                <a:lnTo>
                  <a:pt x="2838565" y="2098675"/>
                </a:lnTo>
                <a:lnTo>
                  <a:pt x="2840151" y="2106295"/>
                </a:lnTo>
                <a:lnTo>
                  <a:pt x="2842372" y="2113598"/>
                </a:lnTo>
                <a:lnTo>
                  <a:pt x="2844910" y="2120900"/>
                </a:lnTo>
                <a:lnTo>
                  <a:pt x="2849035" y="2128203"/>
                </a:lnTo>
                <a:lnTo>
                  <a:pt x="2853160" y="2134870"/>
                </a:lnTo>
                <a:lnTo>
                  <a:pt x="2857601" y="2141220"/>
                </a:lnTo>
                <a:lnTo>
                  <a:pt x="2862678" y="2146935"/>
                </a:lnTo>
                <a:lnTo>
                  <a:pt x="2868389" y="2152650"/>
                </a:lnTo>
                <a:lnTo>
                  <a:pt x="2874417" y="2157730"/>
                </a:lnTo>
                <a:lnTo>
                  <a:pt x="2880763" y="2162175"/>
                </a:lnTo>
                <a:lnTo>
                  <a:pt x="2887426" y="2165985"/>
                </a:lnTo>
                <a:lnTo>
                  <a:pt x="2894406" y="2169795"/>
                </a:lnTo>
                <a:lnTo>
                  <a:pt x="2915029" y="2178685"/>
                </a:lnTo>
                <a:lnTo>
                  <a:pt x="2948026" y="2192020"/>
                </a:lnTo>
                <a:lnTo>
                  <a:pt x="3015923" y="2220278"/>
                </a:lnTo>
                <a:lnTo>
                  <a:pt x="3033056" y="2227263"/>
                </a:lnTo>
                <a:lnTo>
                  <a:pt x="3038450" y="2230120"/>
                </a:lnTo>
                <a:lnTo>
                  <a:pt x="3043844" y="2232343"/>
                </a:lnTo>
                <a:lnTo>
                  <a:pt x="3048286" y="2235200"/>
                </a:lnTo>
                <a:lnTo>
                  <a:pt x="3053045" y="2238058"/>
                </a:lnTo>
                <a:lnTo>
                  <a:pt x="3056852" y="2240915"/>
                </a:lnTo>
                <a:lnTo>
                  <a:pt x="3060342" y="2244090"/>
                </a:lnTo>
                <a:lnTo>
                  <a:pt x="3063198" y="2247583"/>
                </a:lnTo>
                <a:lnTo>
                  <a:pt x="3065736" y="2250758"/>
                </a:lnTo>
                <a:lnTo>
                  <a:pt x="3067005" y="2253298"/>
                </a:lnTo>
                <a:lnTo>
                  <a:pt x="3068274" y="2256473"/>
                </a:lnTo>
                <a:lnTo>
                  <a:pt x="3069543" y="2259013"/>
                </a:lnTo>
                <a:lnTo>
                  <a:pt x="3070178" y="2262188"/>
                </a:lnTo>
                <a:lnTo>
                  <a:pt x="3070495" y="2265045"/>
                </a:lnTo>
                <a:lnTo>
                  <a:pt x="3070495" y="2268220"/>
                </a:lnTo>
                <a:lnTo>
                  <a:pt x="3070178" y="2271713"/>
                </a:lnTo>
                <a:lnTo>
                  <a:pt x="3069860" y="2274570"/>
                </a:lnTo>
                <a:lnTo>
                  <a:pt x="3069226" y="2277428"/>
                </a:lnTo>
                <a:lnTo>
                  <a:pt x="3067957" y="2280603"/>
                </a:lnTo>
                <a:lnTo>
                  <a:pt x="3066688" y="2283143"/>
                </a:lnTo>
                <a:lnTo>
                  <a:pt x="3065101" y="2285683"/>
                </a:lnTo>
                <a:lnTo>
                  <a:pt x="3063198" y="2288540"/>
                </a:lnTo>
                <a:lnTo>
                  <a:pt x="3061294" y="2290763"/>
                </a:lnTo>
                <a:lnTo>
                  <a:pt x="3059073" y="2292985"/>
                </a:lnTo>
                <a:lnTo>
                  <a:pt x="3056535" y="2294890"/>
                </a:lnTo>
                <a:lnTo>
                  <a:pt x="3052410" y="2298065"/>
                </a:lnTo>
                <a:lnTo>
                  <a:pt x="3047334" y="2300288"/>
                </a:lnTo>
                <a:lnTo>
                  <a:pt x="3041940" y="2302193"/>
                </a:lnTo>
                <a:lnTo>
                  <a:pt x="3035912" y="2303780"/>
                </a:lnTo>
                <a:lnTo>
                  <a:pt x="3029566" y="2305368"/>
                </a:lnTo>
                <a:lnTo>
                  <a:pt x="3022903" y="2306003"/>
                </a:lnTo>
                <a:lnTo>
                  <a:pt x="3015606" y="2306955"/>
                </a:lnTo>
                <a:lnTo>
                  <a:pt x="3007991" y="2306955"/>
                </a:lnTo>
                <a:lnTo>
                  <a:pt x="3001011" y="2306955"/>
                </a:lnTo>
                <a:lnTo>
                  <a:pt x="2993396" y="2306320"/>
                </a:lnTo>
                <a:lnTo>
                  <a:pt x="2986099" y="2305685"/>
                </a:lnTo>
                <a:lnTo>
                  <a:pt x="2978484" y="2304415"/>
                </a:lnTo>
                <a:lnTo>
                  <a:pt x="2970870" y="2303463"/>
                </a:lnTo>
                <a:lnTo>
                  <a:pt x="2963255" y="2301875"/>
                </a:lnTo>
                <a:lnTo>
                  <a:pt x="2955640" y="2299970"/>
                </a:lnTo>
                <a:lnTo>
                  <a:pt x="2948343" y="2298065"/>
                </a:lnTo>
                <a:lnTo>
                  <a:pt x="2943584" y="2296478"/>
                </a:lnTo>
                <a:lnTo>
                  <a:pt x="2938825" y="2294573"/>
                </a:lnTo>
                <a:lnTo>
                  <a:pt x="2928354" y="2289493"/>
                </a:lnTo>
                <a:lnTo>
                  <a:pt x="2918519" y="2284413"/>
                </a:lnTo>
                <a:lnTo>
                  <a:pt x="2913760" y="2281238"/>
                </a:lnTo>
                <a:lnTo>
                  <a:pt x="2909635" y="2278063"/>
                </a:lnTo>
                <a:lnTo>
                  <a:pt x="2905193" y="2274570"/>
                </a:lnTo>
                <a:lnTo>
                  <a:pt x="2904241" y="2273935"/>
                </a:lnTo>
                <a:lnTo>
                  <a:pt x="2903924" y="2273300"/>
                </a:lnTo>
                <a:lnTo>
                  <a:pt x="2902020" y="2270760"/>
                </a:lnTo>
                <a:lnTo>
                  <a:pt x="2899799" y="2268220"/>
                </a:lnTo>
                <a:lnTo>
                  <a:pt x="2897578" y="2265998"/>
                </a:lnTo>
                <a:lnTo>
                  <a:pt x="2894723" y="2264093"/>
                </a:lnTo>
                <a:lnTo>
                  <a:pt x="2891550" y="2262505"/>
                </a:lnTo>
                <a:lnTo>
                  <a:pt x="2888695" y="2261235"/>
                </a:lnTo>
                <a:lnTo>
                  <a:pt x="2885522" y="2260283"/>
                </a:lnTo>
                <a:lnTo>
                  <a:pt x="2882032" y="2259965"/>
                </a:lnTo>
                <a:lnTo>
                  <a:pt x="2878225" y="2259965"/>
                </a:lnTo>
                <a:lnTo>
                  <a:pt x="2875369" y="2259965"/>
                </a:lnTo>
                <a:lnTo>
                  <a:pt x="2872196" y="2260283"/>
                </a:lnTo>
                <a:lnTo>
                  <a:pt x="2866168" y="2261870"/>
                </a:lnTo>
                <a:lnTo>
                  <a:pt x="2860457" y="2264093"/>
                </a:lnTo>
                <a:lnTo>
                  <a:pt x="2855063" y="2266633"/>
                </a:lnTo>
                <a:lnTo>
                  <a:pt x="2849987" y="2270125"/>
                </a:lnTo>
                <a:lnTo>
                  <a:pt x="2845545" y="2273935"/>
                </a:lnTo>
                <a:lnTo>
                  <a:pt x="2841738" y="2278063"/>
                </a:lnTo>
                <a:lnTo>
                  <a:pt x="2838565" y="2282508"/>
                </a:lnTo>
                <a:lnTo>
                  <a:pt x="2836344" y="2286318"/>
                </a:lnTo>
                <a:lnTo>
                  <a:pt x="2834757" y="2289493"/>
                </a:lnTo>
                <a:lnTo>
                  <a:pt x="2834123" y="2293620"/>
                </a:lnTo>
                <a:lnTo>
                  <a:pt x="2833488" y="2297430"/>
                </a:lnTo>
                <a:lnTo>
                  <a:pt x="2833488" y="2300605"/>
                </a:lnTo>
                <a:lnTo>
                  <a:pt x="2834440" y="2304098"/>
                </a:lnTo>
                <a:lnTo>
                  <a:pt x="2836027" y="2307590"/>
                </a:lnTo>
                <a:lnTo>
                  <a:pt x="2837930" y="2310765"/>
                </a:lnTo>
                <a:lnTo>
                  <a:pt x="2842372" y="2316480"/>
                </a:lnTo>
                <a:lnTo>
                  <a:pt x="2847449" y="2321878"/>
                </a:lnTo>
                <a:lnTo>
                  <a:pt x="2853160" y="2327275"/>
                </a:lnTo>
                <a:lnTo>
                  <a:pt x="2859188" y="2331720"/>
                </a:lnTo>
                <a:lnTo>
                  <a:pt x="2865851" y="2336165"/>
                </a:lnTo>
                <a:lnTo>
                  <a:pt x="2872831" y="2340610"/>
                </a:lnTo>
                <a:lnTo>
                  <a:pt x="2880128" y="2344420"/>
                </a:lnTo>
                <a:lnTo>
                  <a:pt x="2888377" y="2348230"/>
                </a:lnTo>
                <a:lnTo>
                  <a:pt x="2896309" y="2351723"/>
                </a:lnTo>
                <a:lnTo>
                  <a:pt x="2904559" y="2354580"/>
                </a:lnTo>
                <a:lnTo>
                  <a:pt x="2913125" y="2357438"/>
                </a:lnTo>
                <a:lnTo>
                  <a:pt x="2922009" y="2359978"/>
                </a:lnTo>
                <a:lnTo>
                  <a:pt x="2930575" y="2362200"/>
                </a:lnTo>
                <a:lnTo>
                  <a:pt x="2939776" y="2364105"/>
                </a:lnTo>
                <a:lnTo>
                  <a:pt x="2948978" y="2365693"/>
                </a:lnTo>
                <a:lnTo>
                  <a:pt x="2958179" y="2367280"/>
                </a:lnTo>
                <a:lnTo>
                  <a:pt x="2958179" y="2402840"/>
                </a:lnTo>
                <a:lnTo>
                  <a:pt x="2958496" y="2404745"/>
                </a:lnTo>
                <a:lnTo>
                  <a:pt x="2959448" y="2406333"/>
                </a:lnTo>
                <a:lnTo>
                  <a:pt x="2960400" y="2408238"/>
                </a:lnTo>
                <a:lnTo>
                  <a:pt x="2961669" y="2409508"/>
                </a:lnTo>
                <a:lnTo>
                  <a:pt x="2963572" y="2410460"/>
                </a:lnTo>
                <a:lnTo>
                  <a:pt x="2965793" y="2411730"/>
                </a:lnTo>
                <a:lnTo>
                  <a:pt x="2968014" y="2412048"/>
                </a:lnTo>
                <a:lnTo>
                  <a:pt x="2970870" y="2412365"/>
                </a:lnTo>
                <a:lnTo>
                  <a:pt x="3013385" y="2412365"/>
                </a:lnTo>
                <a:lnTo>
                  <a:pt x="3015923" y="2412048"/>
                </a:lnTo>
                <a:lnTo>
                  <a:pt x="3018144" y="2411730"/>
                </a:lnTo>
                <a:lnTo>
                  <a:pt x="3020048" y="2410460"/>
                </a:lnTo>
                <a:lnTo>
                  <a:pt x="3021951" y="2409508"/>
                </a:lnTo>
                <a:lnTo>
                  <a:pt x="3023538" y="2408238"/>
                </a:lnTo>
                <a:lnTo>
                  <a:pt x="3024807" y="2406333"/>
                </a:lnTo>
                <a:lnTo>
                  <a:pt x="3025441" y="2404745"/>
                </a:lnTo>
                <a:lnTo>
                  <a:pt x="3025759" y="2402840"/>
                </a:lnTo>
                <a:lnTo>
                  <a:pt x="3025759" y="2369503"/>
                </a:lnTo>
                <a:lnTo>
                  <a:pt x="3040036" y="2367915"/>
                </a:lnTo>
                <a:lnTo>
                  <a:pt x="3053679" y="2366010"/>
                </a:lnTo>
                <a:lnTo>
                  <a:pt x="3066688" y="2363470"/>
                </a:lnTo>
                <a:lnTo>
                  <a:pt x="3079061" y="2360295"/>
                </a:lnTo>
                <a:lnTo>
                  <a:pt x="3090483" y="2356168"/>
                </a:lnTo>
                <a:lnTo>
                  <a:pt x="3095877" y="2354263"/>
                </a:lnTo>
                <a:lnTo>
                  <a:pt x="3100954" y="2352040"/>
                </a:lnTo>
                <a:lnTo>
                  <a:pt x="3105713" y="2349183"/>
                </a:lnTo>
                <a:lnTo>
                  <a:pt x="3110472" y="2346960"/>
                </a:lnTo>
                <a:lnTo>
                  <a:pt x="3114597" y="2344103"/>
                </a:lnTo>
                <a:lnTo>
                  <a:pt x="3118404" y="2341245"/>
                </a:lnTo>
                <a:lnTo>
                  <a:pt x="3125384" y="2335530"/>
                </a:lnTo>
                <a:lnTo>
                  <a:pt x="3131412" y="2329815"/>
                </a:lnTo>
                <a:lnTo>
                  <a:pt x="3137123" y="2323783"/>
                </a:lnTo>
                <a:lnTo>
                  <a:pt x="3142200" y="2317433"/>
                </a:lnTo>
                <a:lnTo>
                  <a:pt x="3146324" y="2310765"/>
                </a:lnTo>
                <a:lnTo>
                  <a:pt x="3150132" y="2304098"/>
                </a:lnTo>
                <a:lnTo>
                  <a:pt x="3153622" y="2296795"/>
                </a:lnTo>
                <a:lnTo>
                  <a:pt x="3156160" y="2290128"/>
                </a:lnTo>
                <a:lnTo>
                  <a:pt x="3158064" y="2282825"/>
                </a:lnTo>
                <a:lnTo>
                  <a:pt x="3159650" y="2275523"/>
                </a:lnTo>
                <a:lnTo>
                  <a:pt x="3160285" y="2267903"/>
                </a:lnTo>
                <a:lnTo>
                  <a:pt x="3160285" y="2260600"/>
                </a:lnTo>
                <a:lnTo>
                  <a:pt x="3159967" y="2252980"/>
                </a:lnTo>
                <a:lnTo>
                  <a:pt x="3159015" y="2245678"/>
                </a:lnTo>
                <a:lnTo>
                  <a:pt x="3157112" y="2238058"/>
                </a:lnTo>
                <a:lnTo>
                  <a:pt x="3154574" y="2230755"/>
                </a:lnTo>
                <a:lnTo>
                  <a:pt x="3152670" y="2226945"/>
                </a:lnTo>
                <a:lnTo>
                  <a:pt x="3150766" y="2223135"/>
                </a:lnTo>
                <a:lnTo>
                  <a:pt x="3148545" y="2219325"/>
                </a:lnTo>
                <a:lnTo>
                  <a:pt x="3146007" y="2215833"/>
                </a:lnTo>
                <a:lnTo>
                  <a:pt x="3143152" y="2212340"/>
                </a:lnTo>
                <a:lnTo>
                  <a:pt x="3140296" y="2208848"/>
                </a:lnTo>
                <a:lnTo>
                  <a:pt x="3133633" y="2202498"/>
                </a:lnTo>
                <a:lnTo>
                  <a:pt x="3126336" y="2195830"/>
                </a:lnTo>
                <a:lnTo>
                  <a:pt x="3118404" y="2190115"/>
                </a:lnTo>
                <a:lnTo>
                  <a:pt x="3109520" y="2184718"/>
                </a:lnTo>
                <a:lnTo>
                  <a:pt x="3100954" y="2179638"/>
                </a:lnTo>
                <a:lnTo>
                  <a:pt x="3091118" y="2174875"/>
                </a:lnTo>
                <a:lnTo>
                  <a:pt x="3081600" y="2170430"/>
                </a:lnTo>
                <a:lnTo>
                  <a:pt x="3071764" y="2165668"/>
                </a:lnTo>
                <a:lnTo>
                  <a:pt x="3061928" y="2161858"/>
                </a:lnTo>
                <a:lnTo>
                  <a:pt x="3041940" y="2154238"/>
                </a:lnTo>
                <a:lnTo>
                  <a:pt x="3022903" y="2147253"/>
                </a:lnTo>
                <a:lnTo>
                  <a:pt x="3015289" y="2144713"/>
                </a:lnTo>
                <a:lnTo>
                  <a:pt x="2988637" y="2134235"/>
                </a:lnTo>
                <a:lnTo>
                  <a:pt x="2968966" y="2126933"/>
                </a:lnTo>
                <a:lnTo>
                  <a:pt x="2965793" y="2125980"/>
                </a:lnTo>
                <a:lnTo>
                  <a:pt x="2954054" y="2120900"/>
                </a:lnTo>
                <a:lnTo>
                  <a:pt x="2948978" y="2118678"/>
                </a:lnTo>
                <a:lnTo>
                  <a:pt x="2944536" y="2116455"/>
                </a:lnTo>
                <a:lnTo>
                  <a:pt x="2939776" y="2113598"/>
                </a:lnTo>
                <a:lnTo>
                  <a:pt x="2935969" y="2110740"/>
                </a:lnTo>
                <a:lnTo>
                  <a:pt x="2932479" y="2106930"/>
                </a:lnTo>
                <a:lnTo>
                  <a:pt x="2929306" y="2103120"/>
                </a:lnTo>
                <a:lnTo>
                  <a:pt x="2927720" y="2100263"/>
                </a:lnTo>
                <a:lnTo>
                  <a:pt x="2926134" y="2097088"/>
                </a:lnTo>
                <a:lnTo>
                  <a:pt x="2924864" y="2094230"/>
                </a:lnTo>
                <a:lnTo>
                  <a:pt x="2924230" y="2091055"/>
                </a:lnTo>
                <a:lnTo>
                  <a:pt x="2923278" y="2088198"/>
                </a:lnTo>
                <a:lnTo>
                  <a:pt x="2922961" y="2085023"/>
                </a:lnTo>
                <a:lnTo>
                  <a:pt x="2922961" y="2081848"/>
                </a:lnTo>
                <a:lnTo>
                  <a:pt x="2923278" y="2078990"/>
                </a:lnTo>
                <a:lnTo>
                  <a:pt x="2923913" y="2075815"/>
                </a:lnTo>
                <a:lnTo>
                  <a:pt x="2924547" y="2072640"/>
                </a:lnTo>
                <a:lnTo>
                  <a:pt x="2925816" y="2069783"/>
                </a:lnTo>
                <a:lnTo>
                  <a:pt x="2926768" y="2066925"/>
                </a:lnTo>
                <a:lnTo>
                  <a:pt x="2928354" y="2064385"/>
                </a:lnTo>
                <a:lnTo>
                  <a:pt x="2930258" y="2062163"/>
                </a:lnTo>
                <a:lnTo>
                  <a:pt x="2932162" y="2059623"/>
                </a:lnTo>
                <a:lnTo>
                  <a:pt x="2934383" y="2057718"/>
                </a:lnTo>
                <a:lnTo>
                  <a:pt x="2938190" y="2055178"/>
                </a:lnTo>
                <a:lnTo>
                  <a:pt x="2942315" y="2052955"/>
                </a:lnTo>
                <a:lnTo>
                  <a:pt x="2946122" y="2050733"/>
                </a:lnTo>
                <a:lnTo>
                  <a:pt x="2949929" y="2048510"/>
                </a:lnTo>
                <a:lnTo>
                  <a:pt x="2957861" y="2045653"/>
                </a:lnTo>
                <a:lnTo>
                  <a:pt x="2965476" y="2043430"/>
                </a:lnTo>
                <a:lnTo>
                  <a:pt x="2973091" y="2041525"/>
                </a:lnTo>
                <a:lnTo>
                  <a:pt x="2980388" y="2040255"/>
                </a:lnTo>
                <a:lnTo>
                  <a:pt x="2987368" y="2039938"/>
                </a:lnTo>
                <a:lnTo>
                  <a:pt x="2993714" y="2039620"/>
                </a:lnTo>
                <a:lnTo>
                  <a:pt x="3003232" y="2039938"/>
                </a:lnTo>
                <a:lnTo>
                  <a:pt x="3012750" y="2040890"/>
                </a:lnTo>
                <a:lnTo>
                  <a:pt x="3022903" y="2042795"/>
                </a:lnTo>
                <a:lnTo>
                  <a:pt x="3032422" y="2045335"/>
                </a:lnTo>
                <a:lnTo>
                  <a:pt x="3036546" y="2046605"/>
                </a:lnTo>
                <a:lnTo>
                  <a:pt x="3041623" y="2049145"/>
                </a:lnTo>
                <a:lnTo>
                  <a:pt x="3046382" y="2051368"/>
                </a:lnTo>
                <a:lnTo>
                  <a:pt x="3051776" y="2054543"/>
                </a:lnTo>
                <a:lnTo>
                  <a:pt x="3062246" y="2060575"/>
                </a:lnTo>
                <a:lnTo>
                  <a:pt x="3071447" y="2066925"/>
                </a:lnTo>
                <a:lnTo>
                  <a:pt x="3075889" y="2070735"/>
                </a:lnTo>
                <a:lnTo>
                  <a:pt x="3077158" y="2072005"/>
                </a:lnTo>
                <a:lnTo>
                  <a:pt x="3079379" y="2074228"/>
                </a:lnTo>
                <a:lnTo>
                  <a:pt x="3081282" y="2077085"/>
                </a:lnTo>
                <a:lnTo>
                  <a:pt x="3083503" y="2079308"/>
                </a:lnTo>
                <a:lnTo>
                  <a:pt x="3086359" y="2081213"/>
                </a:lnTo>
                <a:lnTo>
                  <a:pt x="3089214" y="2082800"/>
                </a:lnTo>
                <a:lnTo>
                  <a:pt x="3092387" y="2084388"/>
                </a:lnTo>
                <a:lnTo>
                  <a:pt x="3095560" y="2085023"/>
                </a:lnTo>
                <a:lnTo>
                  <a:pt x="3098733" y="2085340"/>
                </a:lnTo>
                <a:lnTo>
                  <a:pt x="3102857" y="2085658"/>
                </a:lnTo>
                <a:lnTo>
                  <a:pt x="3105713" y="2085658"/>
                </a:lnTo>
                <a:lnTo>
                  <a:pt x="3108886" y="2085340"/>
                </a:lnTo>
                <a:lnTo>
                  <a:pt x="3114914" y="2083753"/>
                </a:lnTo>
                <a:lnTo>
                  <a:pt x="3120625" y="2081530"/>
                </a:lnTo>
                <a:lnTo>
                  <a:pt x="3126019" y="2078355"/>
                </a:lnTo>
                <a:lnTo>
                  <a:pt x="3131095" y="2075180"/>
                </a:lnTo>
                <a:lnTo>
                  <a:pt x="3135537" y="2071370"/>
                </a:lnTo>
                <a:lnTo>
                  <a:pt x="3139344" y="2067560"/>
                </a:lnTo>
                <a:lnTo>
                  <a:pt x="3142517" y="2063115"/>
                </a:lnTo>
                <a:lnTo>
                  <a:pt x="3144738" y="2059305"/>
                </a:lnTo>
                <a:lnTo>
                  <a:pt x="3146324" y="2055495"/>
                </a:lnTo>
                <a:lnTo>
                  <a:pt x="3146959" y="2051685"/>
                </a:lnTo>
                <a:lnTo>
                  <a:pt x="3147593" y="2048193"/>
                </a:lnTo>
                <a:lnTo>
                  <a:pt x="3147593" y="2044383"/>
                </a:lnTo>
                <a:lnTo>
                  <a:pt x="3146642" y="2040890"/>
                </a:lnTo>
                <a:lnTo>
                  <a:pt x="3145055" y="2038033"/>
                </a:lnTo>
                <a:lnTo>
                  <a:pt x="3143152" y="2034540"/>
                </a:lnTo>
                <a:lnTo>
                  <a:pt x="3139662" y="2030413"/>
                </a:lnTo>
                <a:lnTo>
                  <a:pt x="3135537" y="2025650"/>
                </a:lnTo>
                <a:lnTo>
                  <a:pt x="3131412" y="2021523"/>
                </a:lnTo>
                <a:lnTo>
                  <a:pt x="3126336" y="2017395"/>
                </a:lnTo>
                <a:lnTo>
                  <a:pt x="3120942" y="2013585"/>
                </a:lnTo>
                <a:lnTo>
                  <a:pt x="3115866" y="2009140"/>
                </a:lnTo>
                <a:lnTo>
                  <a:pt x="3109520" y="2005965"/>
                </a:lnTo>
                <a:lnTo>
                  <a:pt x="3103809" y="2002473"/>
                </a:lnTo>
                <a:lnTo>
                  <a:pt x="3097781" y="1998980"/>
                </a:lnTo>
                <a:lnTo>
                  <a:pt x="3091118" y="1995805"/>
                </a:lnTo>
                <a:lnTo>
                  <a:pt x="3078744" y="1990408"/>
                </a:lnTo>
                <a:lnTo>
                  <a:pt x="3066053" y="1985963"/>
                </a:lnTo>
                <a:lnTo>
                  <a:pt x="3060025" y="1984058"/>
                </a:lnTo>
                <a:lnTo>
                  <a:pt x="3054314" y="1982470"/>
                </a:lnTo>
                <a:lnTo>
                  <a:pt x="3047334" y="1980883"/>
                </a:lnTo>
                <a:lnTo>
                  <a:pt x="3040036" y="1979930"/>
                </a:lnTo>
                <a:lnTo>
                  <a:pt x="3033056" y="1978660"/>
                </a:lnTo>
                <a:lnTo>
                  <a:pt x="3025759" y="1978025"/>
                </a:lnTo>
                <a:lnTo>
                  <a:pt x="3025759" y="1942783"/>
                </a:lnTo>
                <a:lnTo>
                  <a:pt x="3025441" y="1940560"/>
                </a:lnTo>
                <a:lnTo>
                  <a:pt x="3024807" y="1938973"/>
                </a:lnTo>
                <a:lnTo>
                  <a:pt x="3023538" y="1937068"/>
                </a:lnTo>
                <a:lnTo>
                  <a:pt x="3021951" y="1935798"/>
                </a:lnTo>
                <a:lnTo>
                  <a:pt x="3020048" y="1934528"/>
                </a:lnTo>
                <a:lnTo>
                  <a:pt x="3018144" y="1933575"/>
                </a:lnTo>
                <a:lnTo>
                  <a:pt x="3015923" y="1933258"/>
                </a:lnTo>
                <a:lnTo>
                  <a:pt x="3013385" y="1932623"/>
                </a:lnTo>
                <a:lnTo>
                  <a:pt x="2970870" y="1932623"/>
                </a:lnTo>
                <a:close/>
                <a:moveTo>
                  <a:pt x="2845545" y="1870075"/>
                </a:moveTo>
                <a:lnTo>
                  <a:pt x="2990858" y="1870075"/>
                </a:lnTo>
                <a:lnTo>
                  <a:pt x="3011481" y="1870075"/>
                </a:lnTo>
                <a:lnTo>
                  <a:pt x="3156477" y="1870075"/>
                </a:lnTo>
                <a:lnTo>
                  <a:pt x="3159015" y="1875155"/>
                </a:lnTo>
                <a:lnTo>
                  <a:pt x="3161554" y="1879918"/>
                </a:lnTo>
                <a:lnTo>
                  <a:pt x="3167582" y="1890078"/>
                </a:lnTo>
                <a:lnTo>
                  <a:pt x="3174879" y="1900238"/>
                </a:lnTo>
                <a:lnTo>
                  <a:pt x="3183129" y="1910715"/>
                </a:lnTo>
                <a:lnTo>
                  <a:pt x="3192012" y="1921193"/>
                </a:lnTo>
                <a:lnTo>
                  <a:pt x="3201848" y="1932305"/>
                </a:lnTo>
                <a:lnTo>
                  <a:pt x="3212001" y="1943735"/>
                </a:lnTo>
                <a:lnTo>
                  <a:pt x="3223106" y="1955483"/>
                </a:lnTo>
                <a:lnTo>
                  <a:pt x="3246901" y="1979930"/>
                </a:lnTo>
                <a:lnTo>
                  <a:pt x="3271966" y="2005965"/>
                </a:lnTo>
                <a:lnTo>
                  <a:pt x="3284975" y="2019618"/>
                </a:lnTo>
                <a:lnTo>
                  <a:pt x="3297983" y="2034223"/>
                </a:lnTo>
                <a:lnTo>
                  <a:pt x="3310992" y="2048510"/>
                </a:lnTo>
                <a:lnTo>
                  <a:pt x="3324000" y="2064068"/>
                </a:lnTo>
                <a:lnTo>
                  <a:pt x="3336691" y="2079943"/>
                </a:lnTo>
                <a:lnTo>
                  <a:pt x="3349382" y="2096453"/>
                </a:lnTo>
                <a:lnTo>
                  <a:pt x="3361439" y="2113598"/>
                </a:lnTo>
                <a:lnTo>
                  <a:pt x="3373813" y="2131695"/>
                </a:lnTo>
                <a:lnTo>
                  <a:pt x="3384917" y="2150428"/>
                </a:lnTo>
                <a:lnTo>
                  <a:pt x="3396022" y="2169478"/>
                </a:lnTo>
                <a:lnTo>
                  <a:pt x="3400781" y="2179638"/>
                </a:lnTo>
                <a:lnTo>
                  <a:pt x="3405858" y="2189798"/>
                </a:lnTo>
                <a:lnTo>
                  <a:pt x="3410934" y="2200275"/>
                </a:lnTo>
                <a:lnTo>
                  <a:pt x="3415376" y="2210435"/>
                </a:lnTo>
                <a:lnTo>
                  <a:pt x="3420135" y="2221230"/>
                </a:lnTo>
                <a:lnTo>
                  <a:pt x="3424260" y="2232343"/>
                </a:lnTo>
                <a:lnTo>
                  <a:pt x="3428067" y="2243455"/>
                </a:lnTo>
                <a:lnTo>
                  <a:pt x="3431874" y="2254885"/>
                </a:lnTo>
                <a:lnTo>
                  <a:pt x="3435365" y="2266315"/>
                </a:lnTo>
                <a:lnTo>
                  <a:pt x="3438220" y="2278063"/>
                </a:lnTo>
                <a:lnTo>
                  <a:pt x="3441393" y="2290128"/>
                </a:lnTo>
                <a:lnTo>
                  <a:pt x="3443931" y="2302193"/>
                </a:lnTo>
                <a:lnTo>
                  <a:pt x="3446787" y="2314893"/>
                </a:lnTo>
                <a:lnTo>
                  <a:pt x="3448690" y="2327593"/>
                </a:lnTo>
                <a:lnTo>
                  <a:pt x="3450594" y="2340610"/>
                </a:lnTo>
                <a:lnTo>
                  <a:pt x="3452180" y="2353628"/>
                </a:lnTo>
                <a:lnTo>
                  <a:pt x="3453132" y="2366963"/>
                </a:lnTo>
                <a:lnTo>
                  <a:pt x="3454084" y="2380615"/>
                </a:lnTo>
                <a:lnTo>
                  <a:pt x="3454401" y="2394903"/>
                </a:lnTo>
                <a:lnTo>
                  <a:pt x="3454401" y="2408873"/>
                </a:lnTo>
                <a:lnTo>
                  <a:pt x="3454401" y="2416493"/>
                </a:lnTo>
                <a:lnTo>
                  <a:pt x="3454084" y="2423795"/>
                </a:lnTo>
                <a:lnTo>
                  <a:pt x="3452815" y="2438400"/>
                </a:lnTo>
                <a:lnTo>
                  <a:pt x="3069860" y="2438400"/>
                </a:lnTo>
                <a:lnTo>
                  <a:pt x="3000377" y="2438400"/>
                </a:lnTo>
                <a:lnTo>
                  <a:pt x="2930575" y="2438400"/>
                </a:lnTo>
                <a:lnTo>
                  <a:pt x="2549525" y="2438400"/>
                </a:lnTo>
                <a:lnTo>
                  <a:pt x="2548256" y="2423795"/>
                </a:lnTo>
                <a:lnTo>
                  <a:pt x="2547938" y="2408873"/>
                </a:lnTo>
                <a:lnTo>
                  <a:pt x="2547938" y="2394903"/>
                </a:lnTo>
                <a:lnTo>
                  <a:pt x="2548256" y="2380615"/>
                </a:lnTo>
                <a:lnTo>
                  <a:pt x="2549207" y="2366963"/>
                </a:lnTo>
                <a:lnTo>
                  <a:pt x="2550476" y="2353628"/>
                </a:lnTo>
                <a:lnTo>
                  <a:pt x="2551746" y="2340610"/>
                </a:lnTo>
                <a:lnTo>
                  <a:pt x="2553649" y="2327593"/>
                </a:lnTo>
                <a:lnTo>
                  <a:pt x="2555553" y="2314893"/>
                </a:lnTo>
                <a:lnTo>
                  <a:pt x="2558091" y="2302193"/>
                </a:lnTo>
                <a:lnTo>
                  <a:pt x="2560947" y="2290128"/>
                </a:lnTo>
                <a:lnTo>
                  <a:pt x="2563802" y="2278063"/>
                </a:lnTo>
                <a:lnTo>
                  <a:pt x="2567292" y="2266315"/>
                </a:lnTo>
                <a:lnTo>
                  <a:pt x="2570465" y="2254885"/>
                </a:lnTo>
                <a:lnTo>
                  <a:pt x="2574272" y="2243455"/>
                </a:lnTo>
                <a:lnTo>
                  <a:pt x="2578080" y="2232343"/>
                </a:lnTo>
                <a:lnTo>
                  <a:pt x="2582522" y="2221230"/>
                </a:lnTo>
                <a:lnTo>
                  <a:pt x="2586963" y="2210435"/>
                </a:lnTo>
                <a:lnTo>
                  <a:pt x="2591723" y="2200275"/>
                </a:lnTo>
                <a:lnTo>
                  <a:pt x="2596164" y="2189798"/>
                </a:lnTo>
                <a:lnTo>
                  <a:pt x="2601558" y="2179638"/>
                </a:lnTo>
                <a:lnTo>
                  <a:pt x="2606635" y="2169478"/>
                </a:lnTo>
                <a:lnTo>
                  <a:pt x="2617105" y="2150428"/>
                </a:lnTo>
                <a:lnTo>
                  <a:pt x="2628844" y="2131695"/>
                </a:lnTo>
                <a:lnTo>
                  <a:pt x="2640583" y="2113598"/>
                </a:lnTo>
                <a:lnTo>
                  <a:pt x="2652640" y="2096453"/>
                </a:lnTo>
                <a:lnTo>
                  <a:pt x="2665331" y="2079943"/>
                </a:lnTo>
                <a:lnTo>
                  <a:pt x="2678339" y="2064068"/>
                </a:lnTo>
                <a:lnTo>
                  <a:pt x="2691348" y="2048510"/>
                </a:lnTo>
                <a:lnTo>
                  <a:pt x="2704356" y="2034223"/>
                </a:lnTo>
                <a:lnTo>
                  <a:pt x="2717365" y="2019618"/>
                </a:lnTo>
                <a:lnTo>
                  <a:pt x="2730373" y="2005965"/>
                </a:lnTo>
                <a:lnTo>
                  <a:pt x="2755121" y="1979930"/>
                </a:lnTo>
                <a:lnTo>
                  <a:pt x="2778917" y="1955483"/>
                </a:lnTo>
                <a:lnTo>
                  <a:pt x="2790021" y="1943735"/>
                </a:lnTo>
                <a:lnTo>
                  <a:pt x="2800809" y="1932305"/>
                </a:lnTo>
                <a:lnTo>
                  <a:pt x="2810327" y="1921193"/>
                </a:lnTo>
                <a:lnTo>
                  <a:pt x="2819211" y="1910715"/>
                </a:lnTo>
                <a:lnTo>
                  <a:pt x="2827460" y="1900238"/>
                </a:lnTo>
                <a:lnTo>
                  <a:pt x="2834440" y="1890078"/>
                </a:lnTo>
                <a:lnTo>
                  <a:pt x="2840468" y="1879918"/>
                </a:lnTo>
                <a:lnTo>
                  <a:pt x="2843007" y="1875155"/>
                </a:lnTo>
                <a:lnTo>
                  <a:pt x="2845545" y="1870075"/>
                </a:lnTo>
                <a:close/>
                <a:moveTo>
                  <a:pt x="2866305" y="1774825"/>
                </a:moveTo>
                <a:lnTo>
                  <a:pt x="3134130" y="1774825"/>
                </a:lnTo>
                <a:lnTo>
                  <a:pt x="3136979" y="1775143"/>
                </a:lnTo>
                <a:lnTo>
                  <a:pt x="3140145" y="1775460"/>
                </a:lnTo>
                <a:lnTo>
                  <a:pt x="3142994" y="1776413"/>
                </a:lnTo>
                <a:lnTo>
                  <a:pt x="3145843" y="1777683"/>
                </a:lnTo>
                <a:lnTo>
                  <a:pt x="3148376" y="1778635"/>
                </a:lnTo>
                <a:lnTo>
                  <a:pt x="3150909" y="1780223"/>
                </a:lnTo>
                <a:lnTo>
                  <a:pt x="3153125" y="1782128"/>
                </a:lnTo>
                <a:lnTo>
                  <a:pt x="3155341" y="1784033"/>
                </a:lnTo>
                <a:lnTo>
                  <a:pt x="3157240" y="1786255"/>
                </a:lnTo>
                <a:lnTo>
                  <a:pt x="3158823" y="1788478"/>
                </a:lnTo>
                <a:lnTo>
                  <a:pt x="3160406" y="1791335"/>
                </a:lnTo>
                <a:lnTo>
                  <a:pt x="3161356" y="1793875"/>
                </a:lnTo>
                <a:lnTo>
                  <a:pt x="3162622" y="1796733"/>
                </a:lnTo>
                <a:lnTo>
                  <a:pt x="3163255" y="1799590"/>
                </a:lnTo>
                <a:lnTo>
                  <a:pt x="3163888" y="1802765"/>
                </a:lnTo>
                <a:lnTo>
                  <a:pt x="3163888" y="1806258"/>
                </a:lnTo>
                <a:lnTo>
                  <a:pt x="3163888" y="1809433"/>
                </a:lnTo>
                <a:lnTo>
                  <a:pt x="3163255" y="1812290"/>
                </a:lnTo>
                <a:lnTo>
                  <a:pt x="3162622" y="1815465"/>
                </a:lnTo>
                <a:lnTo>
                  <a:pt x="3161356" y="1818005"/>
                </a:lnTo>
                <a:lnTo>
                  <a:pt x="3160406" y="1820863"/>
                </a:lnTo>
                <a:lnTo>
                  <a:pt x="3158823" y="1823403"/>
                </a:lnTo>
                <a:lnTo>
                  <a:pt x="3157240" y="1825626"/>
                </a:lnTo>
                <a:lnTo>
                  <a:pt x="3155341" y="1828166"/>
                </a:lnTo>
                <a:lnTo>
                  <a:pt x="3153125" y="1830071"/>
                </a:lnTo>
                <a:lnTo>
                  <a:pt x="3150909" y="1831976"/>
                </a:lnTo>
                <a:lnTo>
                  <a:pt x="3148376" y="1833246"/>
                </a:lnTo>
                <a:lnTo>
                  <a:pt x="3145843" y="1834516"/>
                </a:lnTo>
                <a:lnTo>
                  <a:pt x="3142994" y="1835786"/>
                </a:lnTo>
                <a:lnTo>
                  <a:pt x="3140145" y="1836421"/>
                </a:lnTo>
                <a:lnTo>
                  <a:pt x="3136979" y="1836738"/>
                </a:lnTo>
                <a:lnTo>
                  <a:pt x="3134130" y="1836738"/>
                </a:lnTo>
                <a:lnTo>
                  <a:pt x="2866305" y="1836738"/>
                </a:lnTo>
                <a:lnTo>
                  <a:pt x="2863139" y="1836738"/>
                </a:lnTo>
                <a:lnTo>
                  <a:pt x="2860607" y="1836421"/>
                </a:lnTo>
                <a:lnTo>
                  <a:pt x="2857441" y="1835786"/>
                </a:lnTo>
                <a:lnTo>
                  <a:pt x="2854908" y="1834516"/>
                </a:lnTo>
                <a:lnTo>
                  <a:pt x="2852059" y="1833246"/>
                </a:lnTo>
                <a:lnTo>
                  <a:pt x="2849843" y="1831976"/>
                </a:lnTo>
                <a:lnTo>
                  <a:pt x="2847627" y="1830071"/>
                </a:lnTo>
                <a:lnTo>
                  <a:pt x="2845094" y="1828166"/>
                </a:lnTo>
                <a:lnTo>
                  <a:pt x="2843195" y="1825626"/>
                </a:lnTo>
                <a:lnTo>
                  <a:pt x="2841928" y="1823403"/>
                </a:lnTo>
                <a:lnTo>
                  <a:pt x="2840346" y="1820863"/>
                </a:lnTo>
                <a:lnTo>
                  <a:pt x="2839079" y="1818005"/>
                </a:lnTo>
                <a:lnTo>
                  <a:pt x="2838130" y="1815465"/>
                </a:lnTo>
                <a:lnTo>
                  <a:pt x="2837180" y="1812290"/>
                </a:lnTo>
                <a:lnTo>
                  <a:pt x="2836863" y="1809433"/>
                </a:lnTo>
                <a:lnTo>
                  <a:pt x="2836863" y="1806258"/>
                </a:lnTo>
                <a:lnTo>
                  <a:pt x="2836863" y="1802765"/>
                </a:lnTo>
                <a:lnTo>
                  <a:pt x="2837180" y="1799590"/>
                </a:lnTo>
                <a:lnTo>
                  <a:pt x="2838130" y="1796733"/>
                </a:lnTo>
                <a:lnTo>
                  <a:pt x="2839079" y="1793875"/>
                </a:lnTo>
                <a:lnTo>
                  <a:pt x="2840346" y="1791335"/>
                </a:lnTo>
                <a:lnTo>
                  <a:pt x="2841928" y="1788478"/>
                </a:lnTo>
                <a:lnTo>
                  <a:pt x="2843195" y="1786255"/>
                </a:lnTo>
                <a:lnTo>
                  <a:pt x="2845094" y="1784033"/>
                </a:lnTo>
                <a:lnTo>
                  <a:pt x="2847627" y="1782128"/>
                </a:lnTo>
                <a:lnTo>
                  <a:pt x="2849843" y="1780223"/>
                </a:lnTo>
                <a:lnTo>
                  <a:pt x="2852059" y="1778635"/>
                </a:lnTo>
                <a:lnTo>
                  <a:pt x="2854908" y="1777683"/>
                </a:lnTo>
                <a:lnTo>
                  <a:pt x="2857441" y="1776413"/>
                </a:lnTo>
                <a:lnTo>
                  <a:pt x="2860607" y="1775460"/>
                </a:lnTo>
                <a:lnTo>
                  <a:pt x="2863139" y="1775143"/>
                </a:lnTo>
                <a:lnTo>
                  <a:pt x="2866305" y="1774825"/>
                </a:lnTo>
                <a:close/>
                <a:moveTo>
                  <a:pt x="1756013" y="1701800"/>
                </a:moveTo>
                <a:lnTo>
                  <a:pt x="1936196" y="1701800"/>
                </a:lnTo>
                <a:lnTo>
                  <a:pt x="1940946" y="1710058"/>
                </a:lnTo>
                <a:lnTo>
                  <a:pt x="1945063" y="1717998"/>
                </a:lnTo>
                <a:lnTo>
                  <a:pt x="1948546" y="1726256"/>
                </a:lnTo>
                <a:lnTo>
                  <a:pt x="1952029" y="1733561"/>
                </a:lnTo>
                <a:lnTo>
                  <a:pt x="1956779" y="1747219"/>
                </a:lnTo>
                <a:lnTo>
                  <a:pt x="1960579" y="1758653"/>
                </a:lnTo>
                <a:lnTo>
                  <a:pt x="1963429" y="1768181"/>
                </a:lnTo>
                <a:lnTo>
                  <a:pt x="1965013" y="1775486"/>
                </a:lnTo>
                <a:lnTo>
                  <a:pt x="1965646" y="1781203"/>
                </a:lnTo>
                <a:lnTo>
                  <a:pt x="1965646" y="1796449"/>
                </a:lnTo>
                <a:lnTo>
                  <a:pt x="1966913" y="1796449"/>
                </a:lnTo>
                <a:lnTo>
                  <a:pt x="1947913" y="2595563"/>
                </a:lnTo>
                <a:lnTo>
                  <a:pt x="1744296" y="2595563"/>
                </a:lnTo>
                <a:lnTo>
                  <a:pt x="1725613" y="1796449"/>
                </a:lnTo>
                <a:lnTo>
                  <a:pt x="1726879" y="1796449"/>
                </a:lnTo>
                <a:lnTo>
                  <a:pt x="1726879" y="1781203"/>
                </a:lnTo>
                <a:lnTo>
                  <a:pt x="1727829" y="1775169"/>
                </a:lnTo>
                <a:lnTo>
                  <a:pt x="1729413" y="1767864"/>
                </a:lnTo>
                <a:lnTo>
                  <a:pt x="1732263" y="1758018"/>
                </a:lnTo>
                <a:lnTo>
                  <a:pt x="1736063" y="1745948"/>
                </a:lnTo>
                <a:lnTo>
                  <a:pt x="1740813" y="1732609"/>
                </a:lnTo>
                <a:lnTo>
                  <a:pt x="1744296" y="1725303"/>
                </a:lnTo>
                <a:lnTo>
                  <a:pt x="1747779" y="1717681"/>
                </a:lnTo>
                <a:lnTo>
                  <a:pt x="1751896" y="1709740"/>
                </a:lnTo>
                <a:lnTo>
                  <a:pt x="1756013" y="1701800"/>
                </a:lnTo>
                <a:close/>
                <a:moveTo>
                  <a:pt x="2994811" y="1497012"/>
                </a:moveTo>
                <a:lnTo>
                  <a:pt x="3002754" y="1497012"/>
                </a:lnTo>
                <a:lnTo>
                  <a:pt x="3010696" y="1497012"/>
                </a:lnTo>
                <a:lnTo>
                  <a:pt x="3022451" y="1497330"/>
                </a:lnTo>
                <a:lnTo>
                  <a:pt x="3035159" y="1497965"/>
                </a:lnTo>
                <a:lnTo>
                  <a:pt x="3049456" y="1499552"/>
                </a:lnTo>
                <a:lnTo>
                  <a:pt x="3056445" y="1500822"/>
                </a:lnTo>
                <a:lnTo>
                  <a:pt x="3063117" y="1501775"/>
                </a:lnTo>
                <a:lnTo>
                  <a:pt x="3069471" y="1503362"/>
                </a:lnTo>
                <a:lnTo>
                  <a:pt x="3075507" y="1505267"/>
                </a:lnTo>
                <a:lnTo>
                  <a:pt x="3080908" y="1507807"/>
                </a:lnTo>
                <a:lnTo>
                  <a:pt x="3085356" y="1510030"/>
                </a:lnTo>
                <a:lnTo>
                  <a:pt x="3089168" y="1512570"/>
                </a:lnTo>
                <a:lnTo>
                  <a:pt x="3090757" y="1514157"/>
                </a:lnTo>
                <a:lnTo>
                  <a:pt x="3092028" y="1516062"/>
                </a:lnTo>
                <a:lnTo>
                  <a:pt x="3092981" y="1518602"/>
                </a:lnTo>
                <a:lnTo>
                  <a:pt x="3094252" y="1521777"/>
                </a:lnTo>
                <a:lnTo>
                  <a:pt x="3094887" y="1524952"/>
                </a:lnTo>
                <a:lnTo>
                  <a:pt x="3095522" y="1528762"/>
                </a:lnTo>
                <a:lnTo>
                  <a:pt x="3095840" y="1532255"/>
                </a:lnTo>
                <a:lnTo>
                  <a:pt x="3095522" y="1536382"/>
                </a:lnTo>
                <a:lnTo>
                  <a:pt x="3094569" y="1544320"/>
                </a:lnTo>
                <a:lnTo>
                  <a:pt x="3092345" y="1553527"/>
                </a:lnTo>
                <a:lnTo>
                  <a:pt x="3089804" y="1562735"/>
                </a:lnTo>
                <a:lnTo>
                  <a:pt x="3086627" y="1572260"/>
                </a:lnTo>
                <a:lnTo>
                  <a:pt x="3082814" y="1582102"/>
                </a:lnTo>
                <a:lnTo>
                  <a:pt x="3074872" y="1601470"/>
                </a:lnTo>
                <a:lnTo>
                  <a:pt x="3066929" y="1619885"/>
                </a:lnTo>
                <a:lnTo>
                  <a:pt x="3063752" y="1628140"/>
                </a:lnTo>
                <a:lnTo>
                  <a:pt x="3060893" y="1635442"/>
                </a:lnTo>
                <a:lnTo>
                  <a:pt x="3058987" y="1642427"/>
                </a:lnTo>
                <a:lnTo>
                  <a:pt x="3058034" y="1648142"/>
                </a:lnTo>
                <a:lnTo>
                  <a:pt x="3062164" y="1647190"/>
                </a:lnTo>
                <a:lnTo>
                  <a:pt x="3065976" y="1646555"/>
                </a:lnTo>
                <a:lnTo>
                  <a:pt x="3069789" y="1644967"/>
                </a:lnTo>
                <a:lnTo>
                  <a:pt x="3073601" y="1643062"/>
                </a:lnTo>
                <a:lnTo>
                  <a:pt x="3077413" y="1640840"/>
                </a:lnTo>
                <a:lnTo>
                  <a:pt x="3080908" y="1637982"/>
                </a:lnTo>
                <a:lnTo>
                  <a:pt x="3084403" y="1635125"/>
                </a:lnTo>
                <a:lnTo>
                  <a:pt x="3087262" y="1631950"/>
                </a:lnTo>
                <a:lnTo>
                  <a:pt x="3090439" y="1628457"/>
                </a:lnTo>
                <a:lnTo>
                  <a:pt x="3093616" y="1624647"/>
                </a:lnTo>
                <a:lnTo>
                  <a:pt x="3099335" y="1616710"/>
                </a:lnTo>
                <a:lnTo>
                  <a:pt x="3104736" y="1607820"/>
                </a:lnTo>
                <a:lnTo>
                  <a:pt x="3109183" y="1598612"/>
                </a:lnTo>
                <a:lnTo>
                  <a:pt x="3113631" y="1589087"/>
                </a:lnTo>
                <a:lnTo>
                  <a:pt x="3118079" y="1579880"/>
                </a:lnTo>
                <a:lnTo>
                  <a:pt x="3125704" y="1562735"/>
                </a:lnTo>
                <a:lnTo>
                  <a:pt x="3129199" y="1555115"/>
                </a:lnTo>
                <a:lnTo>
                  <a:pt x="3132693" y="1548447"/>
                </a:lnTo>
                <a:lnTo>
                  <a:pt x="3135553" y="1543367"/>
                </a:lnTo>
                <a:lnTo>
                  <a:pt x="3137141" y="1540827"/>
                </a:lnTo>
                <a:lnTo>
                  <a:pt x="3138730" y="1538922"/>
                </a:lnTo>
                <a:lnTo>
                  <a:pt x="3140318" y="1537970"/>
                </a:lnTo>
                <a:lnTo>
                  <a:pt x="3142224" y="1536382"/>
                </a:lnTo>
                <a:lnTo>
                  <a:pt x="3144131" y="1535430"/>
                </a:lnTo>
                <a:lnTo>
                  <a:pt x="3146354" y="1534795"/>
                </a:lnTo>
                <a:lnTo>
                  <a:pt x="3151438" y="1533525"/>
                </a:lnTo>
                <a:lnTo>
                  <a:pt x="3156521" y="1533207"/>
                </a:lnTo>
                <a:lnTo>
                  <a:pt x="3162240" y="1533525"/>
                </a:lnTo>
                <a:lnTo>
                  <a:pt x="3168594" y="1534477"/>
                </a:lnTo>
                <a:lnTo>
                  <a:pt x="3174948" y="1536065"/>
                </a:lnTo>
                <a:lnTo>
                  <a:pt x="3181619" y="1537652"/>
                </a:lnTo>
                <a:lnTo>
                  <a:pt x="3188291" y="1539557"/>
                </a:lnTo>
                <a:lnTo>
                  <a:pt x="3194963" y="1541780"/>
                </a:lnTo>
                <a:lnTo>
                  <a:pt x="3207988" y="1547177"/>
                </a:lnTo>
                <a:lnTo>
                  <a:pt x="3219108" y="1551940"/>
                </a:lnTo>
                <a:lnTo>
                  <a:pt x="3228639" y="1556702"/>
                </a:lnTo>
                <a:lnTo>
                  <a:pt x="3235946" y="1560512"/>
                </a:lnTo>
                <a:lnTo>
                  <a:pt x="3242300" y="1564322"/>
                </a:lnTo>
                <a:lnTo>
                  <a:pt x="3247383" y="1567815"/>
                </a:lnTo>
                <a:lnTo>
                  <a:pt x="3251513" y="1570672"/>
                </a:lnTo>
                <a:lnTo>
                  <a:pt x="3254690" y="1573847"/>
                </a:lnTo>
                <a:lnTo>
                  <a:pt x="3256914" y="1576387"/>
                </a:lnTo>
                <a:lnTo>
                  <a:pt x="3258503" y="1579245"/>
                </a:lnTo>
                <a:lnTo>
                  <a:pt x="3259138" y="1581467"/>
                </a:lnTo>
                <a:lnTo>
                  <a:pt x="3258821" y="1584325"/>
                </a:lnTo>
                <a:lnTo>
                  <a:pt x="3258185" y="1586865"/>
                </a:lnTo>
                <a:lnTo>
                  <a:pt x="3256597" y="1589405"/>
                </a:lnTo>
                <a:lnTo>
                  <a:pt x="3254373" y="1592262"/>
                </a:lnTo>
                <a:lnTo>
                  <a:pt x="3251513" y="1595120"/>
                </a:lnTo>
                <a:lnTo>
                  <a:pt x="3248019" y="1598295"/>
                </a:lnTo>
                <a:lnTo>
                  <a:pt x="3240394" y="1605597"/>
                </a:lnTo>
                <a:lnTo>
                  <a:pt x="3230863" y="1613535"/>
                </a:lnTo>
                <a:lnTo>
                  <a:pt x="3220061" y="1624012"/>
                </a:lnTo>
                <a:lnTo>
                  <a:pt x="3214342" y="1629727"/>
                </a:lnTo>
                <a:lnTo>
                  <a:pt x="3208624" y="1636077"/>
                </a:lnTo>
                <a:lnTo>
                  <a:pt x="3202905" y="1643062"/>
                </a:lnTo>
                <a:lnTo>
                  <a:pt x="3197187" y="1650682"/>
                </a:lnTo>
                <a:lnTo>
                  <a:pt x="3191150" y="1658620"/>
                </a:lnTo>
                <a:lnTo>
                  <a:pt x="3185432" y="1667827"/>
                </a:lnTo>
                <a:lnTo>
                  <a:pt x="3179713" y="1677988"/>
                </a:lnTo>
                <a:lnTo>
                  <a:pt x="3174312" y="1688148"/>
                </a:lnTo>
                <a:lnTo>
                  <a:pt x="3168911" y="1699578"/>
                </a:lnTo>
                <a:lnTo>
                  <a:pt x="3163510" y="1712278"/>
                </a:lnTo>
                <a:lnTo>
                  <a:pt x="3159062" y="1725613"/>
                </a:lnTo>
                <a:lnTo>
                  <a:pt x="3154297" y="1739900"/>
                </a:lnTo>
                <a:lnTo>
                  <a:pt x="3005613" y="1739900"/>
                </a:lnTo>
                <a:lnTo>
                  <a:pt x="3000530" y="1739900"/>
                </a:lnTo>
                <a:lnTo>
                  <a:pt x="2851210" y="1739900"/>
                </a:lnTo>
                <a:lnTo>
                  <a:pt x="2847080" y="1725613"/>
                </a:lnTo>
                <a:lnTo>
                  <a:pt x="2842315" y="1712595"/>
                </a:lnTo>
                <a:lnTo>
                  <a:pt x="2837549" y="1700530"/>
                </a:lnTo>
                <a:lnTo>
                  <a:pt x="2832466" y="1689735"/>
                </a:lnTo>
                <a:lnTo>
                  <a:pt x="2827383" y="1679258"/>
                </a:lnTo>
                <a:lnTo>
                  <a:pt x="2821982" y="1670685"/>
                </a:lnTo>
                <a:lnTo>
                  <a:pt x="2817216" y="1662112"/>
                </a:lnTo>
                <a:lnTo>
                  <a:pt x="2811816" y="1654810"/>
                </a:lnTo>
                <a:lnTo>
                  <a:pt x="2806415" y="1648142"/>
                </a:lnTo>
                <a:lnTo>
                  <a:pt x="2801331" y="1641792"/>
                </a:lnTo>
                <a:lnTo>
                  <a:pt x="2796566" y="1636712"/>
                </a:lnTo>
                <a:lnTo>
                  <a:pt x="2791483" y="1631632"/>
                </a:lnTo>
                <a:lnTo>
                  <a:pt x="2781952" y="1623060"/>
                </a:lnTo>
                <a:lnTo>
                  <a:pt x="2773374" y="1616392"/>
                </a:lnTo>
                <a:lnTo>
                  <a:pt x="2766702" y="1610677"/>
                </a:lnTo>
                <a:lnTo>
                  <a:pt x="2763525" y="1607820"/>
                </a:lnTo>
                <a:lnTo>
                  <a:pt x="2760983" y="1605280"/>
                </a:lnTo>
                <a:lnTo>
                  <a:pt x="2759077" y="1602422"/>
                </a:lnTo>
                <a:lnTo>
                  <a:pt x="2757489" y="1599882"/>
                </a:lnTo>
                <a:lnTo>
                  <a:pt x="2756218" y="1597025"/>
                </a:lnTo>
                <a:lnTo>
                  <a:pt x="2755900" y="1594167"/>
                </a:lnTo>
                <a:lnTo>
                  <a:pt x="2755900" y="1590992"/>
                </a:lnTo>
                <a:lnTo>
                  <a:pt x="2756536" y="1587182"/>
                </a:lnTo>
                <a:lnTo>
                  <a:pt x="2758124" y="1583372"/>
                </a:lnTo>
                <a:lnTo>
                  <a:pt x="2760348" y="1579245"/>
                </a:lnTo>
                <a:lnTo>
                  <a:pt x="2763525" y="1574482"/>
                </a:lnTo>
                <a:lnTo>
                  <a:pt x="2767337" y="1569402"/>
                </a:lnTo>
                <a:lnTo>
                  <a:pt x="2772103" y="1563052"/>
                </a:lnTo>
                <a:lnTo>
                  <a:pt x="2777186" y="1556702"/>
                </a:lnTo>
                <a:lnTo>
                  <a:pt x="2780999" y="1552892"/>
                </a:lnTo>
                <a:lnTo>
                  <a:pt x="2785764" y="1549082"/>
                </a:lnTo>
                <a:lnTo>
                  <a:pt x="2791165" y="1545907"/>
                </a:lnTo>
                <a:lnTo>
                  <a:pt x="2796884" y="1542415"/>
                </a:lnTo>
                <a:lnTo>
                  <a:pt x="2802920" y="1539875"/>
                </a:lnTo>
                <a:lnTo>
                  <a:pt x="2809592" y="1537652"/>
                </a:lnTo>
                <a:lnTo>
                  <a:pt x="2815946" y="1535112"/>
                </a:lnTo>
                <a:lnTo>
                  <a:pt x="2822935" y="1533525"/>
                </a:lnTo>
                <a:lnTo>
                  <a:pt x="2829607" y="1532572"/>
                </a:lnTo>
                <a:lnTo>
                  <a:pt x="2836279" y="1531620"/>
                </a:lnTo>
                <a:lnTo>
                  <a:pt x="2842633" y="1531620"/>
                </a:lnTo>
                <a:lnTo>
                  <a:pt x="2848987" y="1531620"/>
                </a:lnTo>
                <a:lnTo>
                  <a:pt x="2854387" y="1532890"/>
                </a:lnTo>
                <a:lnTo>
                  <a:pt x="2859153" y="1534477"/>
                </a:lnTo>
                <a:lnTo>
                  <a:pt x="2861377" y="1535112"/>
                </a:lnTo>
                <a:lnTo>
                  <a:pt x="2863919" y="1536382"/>
                </a:lnTo>
                <a:lnTo>
                  <a:pt x="2865507" y="1537652"/>
                </a:lnTo>
                <a:lnTo>
                  <a:pt x="2867413" y="1538922"/>
                </a:lnTo>
                <a:lnTo>
                  <a:pt x="2868684" y="1540827"/>
                </a:lnTo>
                <a:lnTo>
                  <a:pt x="2870273" y="1543367"/>
                </a:lnTo>
                <a:lnTo>
                  <a:pt x="2873450" y="1548447"/>
                </a:lnTo>
                <a:lnTo>
                  <a:pt x="2876944" y="1555115"/>
                </a:lnTo>
                <a:lnTo>
                  <a:pt x="2880439" y="1562735"/>
                </a:lnTo>
                <a:lnTo>
                  <a:pt x="2888064" y="1579880"/>
                </a:lnTo>
                <a:lnTo>
                  <a:pt x="2892194" y="1589087"/>
                </a:lnTo>
                <a:lnTo>
                  <a:pt x="2896324" y="1598612"/>
                </a:lnTo>
                <a:lnTo>
                  <a:pt x="2901407" y="1607820"/>
                </a:lnTo>
                <a:lnTo>
                  <a:pt x="2906808" y="1616710"/>
                </a:lnTo>
                <a:lnTo>
                  <a:pt x="2912527" y="1624647"/>
                </a:lnTo>
                <a:lnTo>
                  <a:pt x="2915068" y="1628457"/>
                </a:lnTo>
                <a:lnTo>
                  <a:pt x="2918563" y="1631950"/>
                </a:lnTo>
                <a:lnTo>
                  <a:pt x="2921740" y="1635125"/>
                </a:lnTo>
                <a:lnTo>
                  <a:pt x="2924917" y="1637982"/>
                </a:lnTo>
                <a:lnTo>
                  <a:pt x="2928412" y="1640840"/>
                </a:lnTo>
                <a:lnTo>
                  <a:pt x="2931906" y="1643062"/>
                </a:lnTo>
                <a:lnTo>
                  <a:pt x="2935719" y="1644967"/>
                </a:lnTo>
                <a:lnTo>
                  <a:pt x="2939849" y="1646555"/>
                </a:lnTo>
                <a:lnTo>
                  <a:pt x="2943979" y="1647190"/>
                </a:lnTo>
                <a:lnTo>
                  <a:pt x="2948109" y="1648142"/>
                </a:lnTo>
                <a:lnTo>
                  <a:pt x="2946838" y="1642427"/>
                </a:lnTo>
                <a:lnTo>
                  <a:pt x="2944932" y="1635442"/>
                </a:lnTo>
                <a:lnTo>
                  <a:pt x="2942391" y="1628140"/>
                </a:lnTo>
                <a:lnTo>
                  <a:pt x="2938896" y="1619885"/>
                </a:lnTo>
                <a:lnTo>
                  <a:pt x="2931271" y="1601470"/>
                </a:lnTo>
                <a:lnTo>
                  <a:pt x="2923011" y="1582102"/>
                </a:lnTo>
                <a:lnTo>
                  <a:pt x="2919198" y="1572260"/>
                </a:lnTo>
                <a:lnTo>
                  <a:pt x="2916021" y="1562735"/>
                </a:lnTo>
                <a:lnTo>
                  <a:pt x="2913162" y="1553527"/>
                </a:lnTo>
                <a:lnTo>
                  <a:pt x="2911256" y="1544320"/>
                </a:lnTo>
                <a:lnTo>
                  <a:pt x="2909985" y="1536382"/>
                </a:lnTo>
                <a:lnTo>
                  <a:pt x="2909985" y="1532255"/>
                </a:lnTo>
                <a:lnTo>
                  <a:pt x="2909985" y="1528762"/>
                </a:lnTo>
                <a:lnTo>
                  <a:pt x="2910621" y="1524952"/>
                </a:lnTo>
                <a:lnTo>
                  <a:pt x="2911256" y="1521777"/>
                </a:lnTo>
                <a:lnTo>
                  <a:pt x="2912527" y="1518602"/>
                </a:lnTo>
                <a:lnTo>
                  <a:pt x="2914115" y="1516062"/>
                </a:lnTo>
                <a:lnTo>
                  <a:pt x="2915068" y="1514157"/>
                </a:lnTo>
                <a:lnTo>
                  <a:pt x="2916657" y="1512570"/>
                </a:lnTo>
                <a:lnTo>
                  <a:pt x="2920469" y="1510030"/>
                </a:lnTo>
                <a:lnTo>
                  <a:pt x="2924917" y="1507807"/>
                </a:lnTo>
                <a:lnTo>
                  <a:pt x="2930318" y="1505267"/>
                </a:lnTo>
                <a:lnTo>
                  <a:pt x="2936037" y="1503362"/>
                </a:lnTo>
                <a:lnTo>
                  <a:pt x="2942708" y="1501775"/>
                </a:lnTo>
                <a:lnTo>
                  <a:pt x="2949698" y="1500822"/>
                </a:lnTo>
                <a:lnTo>
                  <a:pt x="2956369" y="1499552"/>
                </a:lnTo>
                <a:lnTo>
                  <a:pt x="2970666" y="1497965"/>
                </a:lnTo>
                <a:lnTo>
                  <a:pt x="2983692" y="1497330"/>
                </a:lnTo>
                <a:lnTo>
                  <a:pt x="2994811" y="1497012"/>
                </a:lnTo>
                <a:close/>
                <a:moveTo>
                  <a:pt x="1762125" y="765175"/>
                </a:moveTo>
                <a:lnTo>
                  <a:pt x="1928813" y="765175"/>
                </a:lnTo>
                <a:lnTo>
                  <a:pt x="1928813" y="1662113"/>
                </a:lnTo>
                <a:lnTo>
                  <a:pt x="1762125" y="1662113"/>
                </a:lnTo>
                <a:lnTo>
                  <a:pt x="1762125" y="765175"/>
                </a:lnTo>
                <a:close/>
                <a:moveTo>
                  <a:pt x="542925" y="551035"/>
                </a:moveTo>
                <a:lnTo>
                  <a:pt x="81597" y="1676586"/>
                </a:lnTo>
                <a:lnTo>
                  <a:pt x="495617" y="1676586"/>
                </a:lnTo>
                <a:lnTo>
                  <a:pt x="550545" y="1676586"/>
                </a:lnTo>
                <a:lnTo>
                  <a:pt x="605155" y="1676586"/>
                </a:lnTo>
                <a:lnTo>
                  <a:pt x="1019492" y="1676586"/>
                </a:lnTo>
                <a:lnTo>
                  <a:pt x="558165" y="551035"/>
                </a:lnTo>
                <a:lnTo>
                  <a:pt x="554355" y="551988"/>
                </a:lnTo>
                <a:lnTo>
                  <a:pt x="552450" y="552623"/>
                </a:lnTo>
                <a:lnTo>
                  <a:pt x="550545" y="552623"/>
                </a:lnTo>
                <a:lnTo>
                  <a:pt x="548640" y="552623"/>
                </a:lnTo>
                <a:lnTo>
                  <a:pt x="546735" y="551988"/>
                </a:lnTo>
                <a:lnTo>
                  <a:pt x="542925" y="551035"/>
                </a:lnTo>
                <a:close/>
                <a:moveTo>
                  <a:pt x="1997075" y="460376"/>
                </a:moveTo>
                <a:lnTo>
                  <a:pt x="2034223" y="474985"/>
                </a:lnTo>
                <a:lnTo>
                  <a:pt x="2075815" y="491500"/>
                </a:lnTo>
                <a:lnTo>
                  <a:pt x="2098358" y="501028"/>
                </a:lnTo>
                <a:lnTo>
                  <a:pt x="2122170" y="510873"/>
                </a:lnTo>
                <a:lnTo>
                  <a:pt x="2146618" y="521671"/>
                </a:lnTo>
                <a:lnTo>
                  <a:pt x="2171700" y="533105"/>
                </a:lnTo>
                <a:lnTo>
                  <a:pt x="2198053" y="545491"/>
                </a:lnTo>
                <a:lnTo>
                  <a:pt x="2225040" y="558195"/>
                </a:lnTo>
                <a:lnTo>
                  <a:pt x="2252980" y="571852"/>
                </a:lnTo>
                <a:lnTo>
                  <a:pt x="2281238" y="586144"/>
                </a:lnTo>
                <a:lnTo>
                  <a:pt x="2310130" y="600753"/>
                </a:lnTo>
                <a:lnTo>
                  <a:pt x="2339975" y="616632"/>
                </a:lnTo>
                <a:lnTo>
                  <a:pt x="2370455" y="633147"/>
                </a:lnTo>
                <a:lnTo>
                  <a:pt x="2401253" y="650298"/>
                </a:lnTo>
                <a:lnTo>
                  <a:pt x="2432368" y="668401"/>
                </a:lnTo>
                <a:lnTo>
                  <a:pt x="2464118" y="687139"/>
                </a:lnTo>
                <a:lnTo>
                  <a:pt x="2495868" y="706513"/>
                </a:lnTo>
                <a:lnTo>
                  <a:pt x="2527935" y="727156"/>
                </a:lnTo>
                <a:lnTo>
                  <a:pt x="2560320" y="748117"/>
                </a:lnTo>
                <a:lnTo>
                  <a:pt x="2593023" y="770032"/>
                </a:lnTo>
                <a:lnTo>
                  <a:pt x="2625725" y="792899"/>
                </a:lnTo>
                <a:lnTo>
                  <a:pt x="2658746" y="816400"/>
                </a:lnTo>
                <a:lnTo>
                  <a:pt x="2691766" y="840855"/>
                </a:lnTo>
                <a:lnTo>
                  <a:pt x="2724468" y="865945"/>
                </a:lnTo>
                <a:lnTo>
                  <a:pt x="2757488" y="891988"/>
                </a:lnTo>
                <a:lnTo>
                  <a:pt x="2789873" y="919302"/>
                </a:lnTo>
                <a:lnTo>
                  <a:pt x="2822576" y="946933"/>
                </a:lnTo>
                <a:lnTo>
                  <a:pt x="2854961" y="975516"/>
                </a:lnTo>
                <a:lnTo>
                  <a:pt x="2886711" y="1005370"/>
                </a:lnTo>
                <a:lnTo>
                  <a:pt x="2918461" y="1035542"/>
                </a:lnTo>
                <a:lnTo>
                  <a:pt x="2918461" y="1039036"/>
                </a:lnTo>
                <a:lnTo>
                  <a:pt x="2918778" y="1048246"/>
                </a:lnTo>
                <a:lnTo>
                  <a:pt x="2919413" y="1054598"/>
                </a:lnTo>
                <a:lnTo>
                  <a:pt x="2920366" y="1061902"/>
                </a:lnTo>
                <a:lnTo>
                  <a:pt x="2921953" y="1070160"/>
                </a:lnTo>
                <a:lnTo>
                  <a:pt x="2923858" y="1078735"/>
                </a:lnTo>
                <a:lnTo>
                  <a:pt x="2926081" y="1087945"/>
                </a:lnTo>
                <a:lnTo>
                  <a:pt x="2929573" y="1097473"/>
                </a:lnTo>
                <a:lnTo>
                  <a:pt x="2933701" y="1107001"/>
                </a:lnTo>
                <a:lnTo>
                  <a:pt x="2936241" y="1111765"/>
                </a:lnTo>
                <a:lnTo>
                  <a:pt x="2938781" y="1116529"/>
                </a:lnTo>
                <a:lnTo>
                  <a:pt x="2941638" y="1121293"/>
                </a:lnTo>
                <a:lnTo>
                  <a:pt x="2944496" y="1125739"/>
                </a:lnTo>
                <a:lnTo>
                  <a:pt x="2947988" y="1130503"/>
                </a:lnTo>
                <a:lnTo>
                  <a:pt x="2951798" y="1134950"/>
                </a:lnTo>
                <a:lnTo>
                  <a:pt x="2955608" y="1139396"/>
                </a:lnTo>
                <a:lnTo>
                  <a:pt x="2959736" y="1143207"/>
                </a:lnTo>
                <a:lnTo>
                  <a:pt x="2964498" y="1147336"/>
                </a:lnTo>
                <a:lnTo>
                  <a:pt x="2969261" y="1150829"/>
                </a:lnTo>
                <a:lnTo>
                  <a:pt x="2971166" y="1146065"/>
                </a:lnTo>
                <a:lnTo>
                  <a:pt x="2974023" y="1141937"/>
                </a:lnTo>
                <a:lnTo>
                  <a:pt x="2977198" y="1138126"/>
                </a:lnTo>
                <a:lnTo>
                  <a:pt x="2980373" y="1134632"/>
                </a:lnTo>
                <a:lnTo>
                  <a:pt x="2984818" y="1132091"/>
                </a:lnTo>
                <a:lnTo>
                  <a:pt x="2989263" y="1130186"/>
                </a:lnTo>
                <a:lnTo>
                  <a:pt x="2994343" y="1128915"/>
                </a:lnTo>
                <a:lnTo>
                  <a:pt x="2999741" y="1128280"/>
                </a:lnTo>
                <a:lnTo>
                  <a:pt x="3002598" y="1128598"/>
                </a:lnTo>
                <a:lnTo>
                  <a:pt x="3005773" y="1128915"/>
                </a:lnTo>
                <a:lnTo>
                  <a:pt x="3008948" y="1129550"/>
                </a:lnTo>
                <a:lnTo>
                  <a:pt x="3011806" y="1130821"/>
                </a:lnTo>
                <a:lnTo>
                  <a:pt x="3014663" y="1132091"/>
                </a:lnTo>
                <a:lnTo>
                  <a:pt x="3017203" y="1133997"/>
                </a:lnTo>
                <a:lnTo>
                  <a:pt x="3019743" y="1135585"/>
                </a:lnTo>
                <a:lnTo>
                  <a:pt x="3022283" y="1137808"/>
                </a:lnTo>
                <a:lnTo>
                  <a:pt x="3024188" y="1140031"/>
                </a:lnTo>
                <a:lnTo>
                  <a:pt x="3026093" y="1142254"/>
                </a:lnTo>
                <a:lnTo>
                  <a:pt x="3027681" y="1145113"/>
                </a:lnTo>
                <a:lnTo>
                  <a:pt x="3028951" y="1147653"/>
                </a:lnTo>
                <a:lnTo>
                  <a:pt x="3029903" y="1150829"/>
                </a:lnTo>
                <a:lnTo>
                  <a:pt x="3030538" y="1153688"/>
                </a:lnTo>
                <a:lnTo>
                  <a:pt x="3031491" y="1156864"/>
                </a:lnTo>
                <a:lnTo>
                  <a:pt x="3031491" y="1160357"/>
                </a:lnTo>
                <a:lnTo>
                  <a:pt x="3031491" y="1171791"/>
                </a:lnTo>
                <a:lnTo>
                  <a:pt x="3037206" y="1171791"/>
                </a:lnTo>
                <a:lnTo>
                  <a:pt x="3042603" y="1171473"/>
                </a:lnTo>
                <a:lnTo>
                  <a:pt x="3047366" y="1171155"/>
                </a:lnTo>
                <a:lnTo>
                  <a:pt x="3052446" y="1170203"/>
                </a:lnTo>
                <a:lnTo>
                  <a:pt x="3057526" y="1169250"/>
                </a:lnTo>
                <a:lnTo>
                  <a:pt x="3061653" y="1167662"/>
                </a:lnTo>
                <a:lnTo>
                  <a:pt x="3065781" y="1166074"/>
                </a:lnTo>
                <a:lnTo>
                  <a:pt x="3069908" y="1164168"/>
                </a:lnTo>
                <a:lnTo>
                  <a:pt x="3073718" y="1162263"/>
                </a:lnTo>
                <a:lnTo>
                  <a:pt x="3077528" y="1160357"/>
                </a:lnTo>
                <a:lnTo>
                  <a:pt x="3084196" y="1155593"/>
                </a:lnTo>
                <a:lnTo>
                  <a:pt x="3090228" y="1150829"/>
                </a:lnTo>
                <a:lnTo>
                  <a:pt x="3095308" y="1145748"/>
                </a:lnTo>
                <a:lnTo>
                  <a:pt x="3099753" y="1140349"/>
                </a:lnTo>
                <a:lnTo>
                  <a:pt x="3103246" y="1135585"/>
                </a:lnTo>
                <a:lnTo>
                  <a:pt x="3106738" y="1130821"/>
                </a:lnTo>
                <a:lnTo>
                  <a:pt x="3108961" y="1126692"/>
                </a:lnTo>
                <a:lnTo>
                  <a:pt x="3112136" y="1120658"/>
                </a:lnTo>
                <a:lnTo>
                  <a:pt x="3113088" y="1117799"/>
                </a:lnTo>
                <a:lnTo>
                  <a:pt x="3117851" y="1117482"/>
                </a:lnTo>
                <a:lnTo>
                  <a:pt x="3122931" y="1117482"/>
                </a:lnTo>
                <a:lnTo>
                  <a:pt x="3125471" y="1117482"/>
                </a:lnTo>
                <a:lnTo>
                  <a:pt x="3128011" y="1117799"/>
                </a:lnTo>
                <a:lnTo>
                  <a:pt x="3130868" y="1118752"/>
                </a:lnTo>
                <a:lnTo>
                  <a:pt x="3133408" y="1119705"/>
                </a:lnTo>
                <a:lnTo>
                  <a:pt x="3135948" y="1121293"/>
                </a:lnTo>
                <a:lnTo>
                  <a:pt x="3137853" y="1123199"/>
                </a:lnTo>
                <a:lnTo>
                  <a:pt x="3139123" y="1125422"/>
                </a:lnTo>
                <a:lnTo>
                  <a:pt x="3140076" y="1128598"/>
                </a:lnTo>
                <a:lnTo>
                  <a:pt x="3140393" y="1132091"/>
                </a:lnTo>
                <a:lnTo>
                  <a:pt x="3139758" y="1136220"/>
                </a:lnTo>
                <a:lnTo>
                  <a:pt x="3138806" y="1140349"/>
                </a:lnTo>
                <a:lnTo>
                  <a:pt x="3136901" y="1145113"/>
                </a:lnTo>
                <a:lnTo>
                  <a:pt x="3134361" y="1150829"/>
                </a:lnTo>
                <a:lnTo>
                  <a:pt x="3131186" y="1156546"/>
                </a:lnTo>
                <a:lnTo>
                  <a:pt x="3127058" y="1162898"/>
                </a:lnTo>
                <a:lnTo>
                  <a:pt x="3121978" y="1169885"/>
                </a:lnTo>
                <a:lnTo>
                  <a:pt x="3116581" y="1176872"/>
                </a:lnTo>
                <a:lnTo>
                  <a:pt x="3110231" y="1183542"/>
                </a:lnTo>
                <a:lnTo>
                  <a:pt x="3102928" y="1190529"/>
                </a:lnTo>
                <a:lnTo>
                  <a:pt x="3095308" y="1196881"/>
                </a:lnTo>
                <a:lnTo>
                  <a:pt x="3086418" y="1203233"/>
                </a:lnTo>
                <a:lnTo>
                  <a:pt x="3081973" y="1205774"/>
                </a:lnTo>
                <a:lnTo>
                  <a:pt x="3076893" y="1208632"/>
                </a:lnTo>
                <a:lnTo>
                  <a:pt x="3071813" y="1211173"/>
                </a:lnTo>
                <a:lnTo>
                  <a:pt x="3067051" y="1213396"/>
                </a:lnTo>
                <a:lnTo>
                  <a:pt x="3061336" y="1215301"/>
                </a:lnTo>
                <a:lnTo>
                  <a:pt x="3055938" y="1217207"/>
                </a:lnTo>
                <a:lnTo>
                  <a:pt x="3050223" y="1218795"/>
                </a:lnTo>
                <a:lnTo>
                  <a:pt x="3043873" y="1220065"/>
                </a:lnTo>
                <a:lnTo>
                  <a:pt x="3037841" y="1221018"/>
                </a:lnTo>
                <a:lnTo>
                  <a:pt x="3031491" y="1221971"/>
                </a:lnTo>
                <a:lnTo>
                  <a:pt x="3031491" y="1242297"/>
                </a:lnTo>
                <a:lnTo>
                  <a:pt x="3045143" y="1274374"/>
                </a:lnTo>
                <a:lnTo>
                  <a:pt x="3064193" y="1317567"/>
                </a:lnTo>
                <a:lnTo>
                  <a:pt x="3111183" y="1423327"/>
                </a:lnTo>
                <a:lnTo>
                  <a:pt x="3148013" y="1504949"/>
                </a:lnTo>
                <a:lnTo>
                  <a:pt x="3141663" y="1505902"/>
                </a:lnTo>
                <a:lnTo>
                  <a:pt x="3138171" y="1506220"/>
                </a:lnTo>
                <a:lnTo>
                  <a:pt x="3135313" y="1506855"/>
                </a:lnTo>
                <a:lnTo>
                  <a:pt x="3132773" y="1507808"/>
                </a:lnTo>
                <a:lnTo>
                  <a:pt x="3129916" y="1508125"/>
                </a:lnTo>
                <a:lnTo>
                  <a:pt x="3127693" y="1507808"/>
                </a:lnTo>
                <a:lnTo>
                  <a:pt x="3125471" y="1507490"/>
                </a:lnTo>
                <a:lnTo>
                  <a:pt x="3123566" y="1506537"/>
                </a:lnTo>
                <a:lnTo>
                  <a:pt x="3121661" y="1505902"/>
                </a:lnTo>
                <a:lnTo>
                  <a:pt x="3119756" y="1504314"/>
                </a:lnTo>
                <a:lnTo>
                  <a:pt x="3117851" y="1502726"/>
                </a:lnTo>
                <a:lnTo>
                  <a:pt x="3116263" y="1501138"/>
                </a:lnTo>
                <a:lnTo>
                  <a:pt x="3115311" y="1499232"/>
                </a:lnTo>
                <a:lnTo>
                  <a:pt x="3113088" y="1497009"/>
                </a:lnTo>
                <a:lnTo>
                  <a:pt x="3110866" y="1493833"/>
                </a:lnTo>
                <a:lnTo>
                  <a:pt x="3107373" y="1490657"/>
                </a:lnTo>
                <a:lnTo>
                  <a:pt x="3102611" y="1486529"/>
                </a:lnTo>
                <a:lnTo>
                  <a:pt x="3096261" y="1482717"/>
                </a:lnTo>
                <a:lnTo>
                  <a:pt x="3092451" y="1480812"/>
                </a:lnTo>
                <a:lnTo>
                  <a:pt x="3088323" y="1478906"/>
                </a:lnTo>
                <a:lnTo>
                  <a:pt x="3083878" y="1477636"/>
                </a:lnTo>
                <a:lnTo>
                  <a:pt x="3078481" y="1475731"/>
                </a:lnTo>
                <a:lnTo>
                  <a:pt x="3072448" y="1474143"/>
                </a:lnTo>
                <a:lnTo>
                  <a:pt x="3065781" y="1472554"/>
                </a:lnTo>
                <a:lnTo>
                  <a:pt x="3054986" y="1448417"/>
                </a:lnTo>
                <a:lnTo>
                  <a:pt x="3008948" y="1345198"/>
                </a:lnTo>
                <a:lnTo>
                  <a:pt x="3004186" y="1346151"/>
                </a:lnTo>
                <a:lnTo>
                  <a:pt x="3001963" y="1346786"/>
                </a:lnTo>
                <a:lnTo>
                  <a:pt x="2999741" y="1347104"/>
                </a:lnTo>
                <a:lnTo>
                  <a:pt x="2997201" y="1347104"/>
                </a:lnTo>
                <a:lnTo>
                  <a:pt x="2995296" y="1346151"/>
                </a:lnTo>
                <a:lnTo>
                  <a:pt x="2992121" y="1345516"/>
                </a:lnTo>
                <a:lnTo>
                  <a:pt x="2940051" y="1472554"/>
                </a:lnTo>
                <a:lnTo>
                  <a:pt x="2933066" y="1473825"/>
                </a:lnTo>
                <a:lnTo>
                  <a:pt x="2927033" y="1475731"/>
                </a:lnTo>
                <a:lnTo>
                  <a:pt x="2921636" y="1477001"/>
                </a:lnTo>
                <a:lnTo>
                  <a:pt x="2916873" y="1478906"/>
                </a:lnTo>
                <a:lnTo>
                  <a:pt x="2912428" y="1480812"/>
                </a:lnTo>
                <a:lnTo>
                  <a:pt x="2908618" y="1482717"/>
                </a:lnTo>
                <a:lnTo>
                  <a:pt x="2905126" y="1484623"/>
                </a:lnTo>
                <a:lnTo>
                  <a:pt x="2901951" y="1486529"/>
                </a:lnTo>
                <a:lnTo>
                  <a:pt x="2897506" y="1490657"/>
                </a:lnTo>
                <a:lnTo>
                  <a:pt x="2893696" y="1493833"/>
                </a:lnTo>
                <a:lnTo>
                  <a:pt x="2891473" y="1497327"/>
                </a:lnTo>
                <a:lnTo>
                  <a:pt x="2889568" y="1499550"/>
                </a:lnTo>
                <a:lnTo>
                  <a:pt x="2888298" y="1501456"/>
                </a:lnTo>
                <a:lnTo>
                  <a:pt x="2886711" y="1503044"/>
                </a:lnTo>
                <a:lnTo>
                  <a:pt x="2885123" y="1504632"/>
                </a:lnTo>
                <a:lnTo>
                  <a:pt x="2883218" y="1505902"/>
                </a:lnTo>
                <a:lnTo>
                  <a:pt x="2881313" y="1506537"/>
                </a:lnTo>
                <a:lnTo>
                  <a:pt x="2879408" y="1507490"/>
                </a:lnTo>
                <a:lnTo>
                  <a:pt x="2877503" y="1507808"/>
                </a:lnTo>
                <a:lnTo>
                  <a:pt x="2875281" y="1507808"/>
                </a:lnTo>
                <a:lnTo>
                  <a:pt x="2872106" y="1507490"/>
                </a:lnTo>
                <a:lnTo>
                  <a:pt x="2869248" y="1506537"/>
                </a:lnTo>
                <a:lnTo>
                  <a:pt x="2865121" y="1504949"/>
                </a:lnTo>
                <a:lnTo>
                  <a:pt x="2860041" y="1503996"/>
                </a:lnTo>
                <a:lnTo>
                  <a:pt x="2967356" y="1242297"/>
                </a:lnTo>
                <a:lnTo>
                  <a:pt x="2967356" y="1211808"/>
                </a:lnTo>
                <a:lnTo>
                  <a:pt x="2959418" y="1208949"/>
                </a:lnTo>
                <a:lnTo>
                  <a:pt x="2951481" y="1205774"/>
                </a:lnTo>
                <a:lnTo>
                  <a:pt x="2943861" y="1201962"/>
                </a:lnTo>
                <a:lnTo>
                  <a:pt x="2936558" y="1197834"/>
                </a:lnTo>
                <a:lnTo>
                  <a:pt x="2929573" y="1194022"/>
                </a:lnTo>
                <a:lnTo>
                  <a:pt x="2923223" y="1189259"/>
                </a:lnTo>
                <a:lnTo>
                  <a:pt x="2917508" y="1184812"/>
                </a:lnTo>
                <a:lnTo>
                  <a:pt x="2911793" y="1180048"/>
                </a:lnTo>
                <a:lnTo>
                  <a:pt x="2906396" y="1175602"/>
                </a:lnTo>
                <a:lnTo>
                  <a:pt x="2901633" y="1170520"/>
                </a:lnTo>
                <a:lnTo>
                  <a:pt x="2897188" y="1165756"/>
                </a:lnTo>
                <a:lnTo>
                  <a:pt x="2892743" y="1160675"/>
                </a:lnTo>
                <a:lnTo>
                  <a:pt x="2888933" y="1155593"/>
                </a:lnTo>
                <a:lnTo>
                  <a:pt x="2885123" y="1150829"/>
                </a:lnTo>
                <a:lnTo>
                  <a:pt x="2879091" y="1140666"/>
                </a:lnTo>
                <a:lnTo>
                  <a:pt x="2874011" y="1130821"/>
                </a:lnTo>
                <a:lnTo>
                  <a:pt x="2869883" y="1121611"/>
                </a:lnTo>
                <a:lnTo>
                  <a:pt x="2867026" y="1113353"/>
                </a:lnTo>
                <a:lnTo>
                  <a:pt x="2864486" y="1105095"/>
                </a:lnTo>
                <a:lnTo>
                  <a:pt x="2862581" y="1098744"/>
                </a:lnTo>
                <a:lnTo>
                  <a:pt x="2861628" y="1093027"/>
                </a:lnTo>
                <a:lnTo>
                  <a:pt x="2860676" y="1088898"/>
                </a:lnTo>
                <a:lnTo>
                  <a:pt x="2860358" y="1085404"/>
                </a:lnTo>
                <a:lnTo>
                  <a:pt x="2859723" y="1083499"/>
                </a:lnTo>
                <a:lnTo>
                  <a:pt x="2856866" y="1078417"/>
                </a:lnTo>
                <a:lnTo>
                  <a:pt x="2854643" y="1074924"/>
                </a:lnTo>
                <a:lnTo>
                  <a:pt x="2851151" y="1070477"/>
                </a:lnTo>
                <a:lnTo>
                  <a:pt x="2846706" y="1065078"/>
                </a:lnTo>
                <a:lnTo>
                  <a:pt x="2841308" y="1058409"/>
                </a:lnTo>
                <a:lnTo>
                  <a:pt x="2834323" y="1051739"/>
                </a:lnTo>
                <a:lnTo>
                  <a:pt x="2826068" y="1043482"/>
                </a:lnTo>
                <a:lnTo>
                  <a:pt x="2815908" y="1035224"/>
                </a:lnTo>
                <a:lnTo>
                  <a:pt x="2804161" y="1025696"/>
                </a:lnTo>
                <a:lnTo>
                  <a:pt x="2790826" y="1015216"/>
                </a:lnTo>
                <a:lnTo>
                  <a:pt x="2774951" y="1003782"/>
                </a:lnTo>
                <a:lnTo>
                  <a:pt x="2757171" y="992031"/>
                </a:lnTo>
                <a:lnTo>
                  <a:pt x="2737168" y="979010"/>
                </a:lnTo>
                <a:lnTo>
                  <a:pt x="2714943" y="965671"/>
                </a:lnTo>
                <a:lnTo>
                  <a:pt x="2689861" y="951062"/>
                </a:lnTo>
                <a:lnTo>
                  <a:pt x="2662238" y="935817"/>
                </a:lnTo>
                <a:lnTo>
                  <a:pt x="2631758" y="919619"/>
                </a:lnTo>
                <a:lnTo>
                  <a:pt x="2598420" y="902469"/>
                </a:lnTo>
                <a:lnTo>
                  <a:pt x="2561908" y="884684"/>
                </a:lnTo>
                <a:lnTo>
                  <a:pt x="2522220" y="865945"/>
                </a:lnTo>
                <a:lnTo>
                  <a:pt x="2479040" y="846572"/>
                </a:lnTo>
                <a:lnTo>
                  <a:pt x="2432368" y="826564"/>
                </a:lnTo>
                <a:lnTo>
                  <a:pt x="2382203" y="805602"/>
                </a:lnTo>
                <a:lnTo>
                  <a:pt x="2328228" y="783371"/>
                </a:lnTo>
                <a:lnTo>
                  <a:pt x="2270125" y="760821"/>
                </a:lnTo>
                <a:lnTo>
                  <a:pt x="2208213" y="737637"/>
                </a:lnTo>
                <a:lnTo>
                  <a:pt x="2142490" y="712864"/>
                </a:lnTo>
                <a:lnTo>
                  <a:pt x="2071688" y="687774"/>
                </a:lnTo>
                <a:lnTo>
                  <a:pt x="1997075" y="661731"/>
                </a:lnTo>
                <a:lnTo>
                  <a:pt x="1997075" y="460376"/>
                </a:lnTo>
                <a:close/>
                <a:moveTo>
                  <a:pt x="1840397" y="442815"/>
                </a:moveTo>
                <a:lnTo>
                  <a:pt x="1834372" y="443766"/>
                </a:lnTo>
                <a:lnTo>
                  <a:pt x="1828664" y="445353"/>
                </a:lnTo>
                <a:lnTo>
                  <a:pt x="1823273" y="447256"/>
                </a:lnTo>
                <a:lnTo>
                  <a:pt x="1818517" y="449477"/>
                </a:lnTo>
                <a:lnTo>
                  <a:pt x="1813444" y="452650"/>
                </a:lnTo>
                <a:lnTo>
                  <a:pt x="1809004" y="456140"/>
                </a:lnTo>
                <a:lnTo>
                  <a:pt x="1804565" y="459947"/>
                </a:lnTo>
                <a:lnTo>
                  <a:pt x="1800760" y="464071"/>
                </a:lnTo>
                <a:lnTo>
                  <a:pt x="1797589" y="468195"/>
                </a:lnTo>
                <a:lnTo>
                  <a:pt x="1794735" y="473271"/>
                </a:lnTo>
                <a:lnTo>
                  <a:pt x="1792198" y="478665"/>
                </a:lnTo>
                <a:lnTo>
                  <a:pt x="1790296" y="484058"/>
                </a:lnTo>
                <a:lnTo>
                  <a:pt x="1788710" y="489452"/>
                </a:lnTo>
                <a:lnTo>
                  <a:pt x="1787759" y="495479"/>
                </a:lnTo>
                <a:lnTo>
                  <a:pt x="1787442" y="501190"/>
                </a:lnTo>
                <a:lnTo>
                  <a:pt x="1787759" y="507218"/>
                </a:lnTo>
                <a:lnTo>
                  <a:pt x="1788710" y="512928"/>
                </a:lnTo>
                <a:lnTo>
                  <a:pt x="1790296" y="518639"/>
                </a:lnTo>
                <a:lnTo>
                  <a:pt x="1792198" y="524032"/>
                </a:lnTo>
                <a:lnTo>
                  <a:pt x="1794735" y="529426"/>
                </a:lnTo>
                <a:lnTo>
                  <a:pt x="1797589" y="533867"/>
                </a:lnTo>
                <a:lnTo>
                  <a:pt x="1800760" y="538626"/>
                </a:lnTo>
                <a:lnTo>
                  <a:pt x="1804565" y="542750"/>
                </a:lnTo>
                <a:lnTo>
                  <a:pt x="1809004" y="546557"/>
                </a:lnTo>
                <a:lnTo>
                  <a:pt x="1813444" y="550047"/>
                </a:lnTo>
                <a:lnTo>
                  <a:pt x="1818517" y="553220"/>
                </a:lnTo>
                <a:lnTo>
                  <a:pt x="1823273" y="555441"/>
                </a:lnTo>
                <a:lnTo>
                  <a:pt x="1828664" y="557344"/>
                </a:lnTo>
                <a:lnTo>
                  <a:pt x="1834372" y="558931"/>
                </a:lnTo>
                <a:lnTo>
                  <a:pt x="1840397" y="559565"/>
                </a:lnTo>
                <a:lnTo>
                  <a:pt x="1846421" y="559882"/>
                </a:lnTo>
                <a:lnTo>
                  <a:pt x="1852446" y="559565"/>
                </a:lnTo>
                <a:lnTo>
                  <a:pt x="1858154" y="558931"/>
                </a:lnTo>
                <a:lnTo>
                  <a:pt x="1863861" y="557344"/>
                </a:lnTo>
                <a:lnTo>
                  <a:pt x="1869252" y="555441"/>
                </a:lnTo>
                <a:lnTo>
                  <a:pt x="1874326" y="553220"/>
                </a:lnTo>
                <a:lnTo>
                  <a:pt x="1879082" y="550047"/>
                </a:lnTo>
                <a:lnTo>
                  <a:pt x="1883838" y="546557"/>
                </a:lnTo>
                <a:lnTo>
                  <a:pt x="1887961" y="542750"/>
                </a:lnTo>
                <a:lnTo>
                  <a:pt x="1891766" y="538626"/>
                </a:lnTo>
                <a:lnTo>
                  <a:pt x="1894937" y="533867"/>
                </a:lnTo>
                <a:lnTo>
                  <a:pt x="1897790" y="529426"/>
                </a:lnTo>
                <a:lnTo>
                  <a:pt x="1900644" y="524032"/>
                </a:lnTo>
                <a:lnTo>
                  <a:pt x="1902547" y="518639"/>
                </a:lnTo>
                <a:lnTo>
                  <a:pt x="1904132" y="512928"/>
                </a:lnTo>
                <a:lnTo>
                  <a:pt x="1904767" y="507218"/>
                </a:lnTo>
                <a:lnTo>
                  <a:pt x="1905084" y="501190"/>
                </a:lnTo>
                <a:lnTo>
                  <a:pt x="1904767" y="495479"/>
                </a:lnTo>
                <a:lnTo>
                  <a:pt x="1904132" y="489452"/>
                </a:lnTo>
                <a:lnTo>
                  <a:pt x="1902547" y="484058"/>
                </a:lnTo>
                <a:lnTo>
                  <a:pt x="1900644" y="478665"/>
                </a:lnTo>
                <a:lnTo>
                  <a:pt x="1897790" y="473271"/>
                </a:lnTo>
                <a:lnTo>
                  <a:pt x="1894937" y="468195"/>
                </a:lnTo>
                <a:lnTo>
                  <a:pt x="1891766" y="464071"/>
                </a:lnTo>
                <a:lnTo>
                  <a:pt x="1887961" y="459947"/>
                </a:lnTo>
                <a:lnTo>
                  <a:pt x="1883838" y="456140"/>
                </a:lnTo>
                <a:lnTo>
                  <a:pt x="1879082" y="452650"/>
                </a:lnTo>
                <a:lnTo>
                  <a:pt x="1874326" y="449477"/>
                </a:lnTo>
                <a:lnTo>
                  <a:pt x="1869252" y="447256"/>
                </a:lnTo>
                <a:lnTo>
                  <a:pt x="1863861" y="445353"/>
                </a:lnTo>
                <a:lnTo>
                  <a:pt x="1858154" y="443766"/>
                </a:lnTo>
                <a:lnTo>
                  <a:pt x="1852446" y="442815"/>
                </a:lnTo>
                <a:lnTo>
                  <a:pt x="1846421" y="442815"/>
                </a:lnTo>
                <a:lnTo>
                  <a:pt x="1840397" y="442815"/>
                </a:lnTo>
                <a:close/>
                <a:moveTo>
                  <a:pt x="1722438" y="315912"/>
                </a:moveTo>
                <a:lnTo>
                  <a:pt x="1970088" y="315912"/>
                </a:lnTo>
                <a:lnTo>
                  <a:pt x="1970088" y="728662"/>
                </a:lnTo>
                <a:lnTo>
                  <a:pt x="1722438" y="728662"/>
                </a:lnTo>
                <a:lnTo>
                  <a:pt x="1722438" y="315912"/>
                </a:lnTo>
                <a:close/>
                <a:moveTo>
                  <a:pt x="444817" y="252412"/>
                </a:moveTo>
                <a:lnTo>
                  <a:pt x="447675" y="252730"/>
                </a:lnTo>
                <a:lnTo>
                  <a:pt x="450215" y="253366"/>
                </a:lnTo>
                <a:lnTo>
                  <a:pt x="452755" y="254318"/>
                </a:lnTo>
                <a:lnTo>
                  <a:pt x="455295" y="255589"/>
                </a:lnTo>
                <a:lnTo>
                  <a:pt x="457517" y="257178"/>
                </a:lnTo>
                <a:lnTo>
                  <a:pt x="461327" y="259719"/>
                </a:lnTo>
                <a:lnTo>
                  <a:pt x="465137" y="263214"/>
                </a:lnTo>
                <a:lnTo>
                  <a:pt x="464502" y="266390"/>
                </a:lnTo>
                <a:lnTo>
                  <a:pt x="463550" y="269567"/>
                </a:lnTo>
                <a:lnTo>
                  <a:pt x="463232" y="274650"/>
                </a:lnTo>
                <a:lnTo>
                  <a:pt x="462915" y="280369"/>
                </a:lnTo>
                <a:lnTo>
                  <a:pt x="462915" y="287040"/>
                </a:lnTo>
                <a:lnTo>
                  <a:pt x="463232" y="294029"/>
                </a:lnTo>
                <a:lnTo>
                  <a:pt x="464502" y="302289"/>
                </a:lnTo>
                <a:lnTo>
                  <a:pt x="466725" y="310231"/>
                </a:lnTo>
                <a:lnTo>
                  <a:pt x="468312" y="314361"/>
                </a:lnTo>
                <a:lnTo>
                  <a:pt x="469900" y="318808"/>
                </a:lnTo>
                <a:lnTo>
                  <a:pt x="471805" y="322938"/>
                </a:lnTo>
                <a:lnTo>
                  <a:pt x="474027" y="327068"/>
                </a:lnTo>
                <a:lnTo>
                  <a:pt x="476567" y="331198"/>
                </a:lnTo>
                <a:lnTo>
                  <a:pt x="479742" y="335645"/>
                </a:lnTo>
                <a:lnTo>
                  <a:pt x="483235" y="339457"/>
                </a:lnTo>
                <a:lnTo>
                  <a:pt x="486727" y="343587"/>
                </a:lnTo>
                <a:lnTo>
                  <a:pt x="490855" y="347400"/>
                </a:lnTo>
                <a:lnTo>
                  <a:pt x="495300" y="351212"/>
                </a:lnTo>
                <a:lnTo>
                  <a:pt x="500697" y="354707"/>
                </a:lnTo>
                <a:lnTo>
                  <a:pt x="506095" y="358201"/>
                </a:lnTo>
                <a:lnTo>
                  <a:pt x="512127" y="361695"/>
                </a:lnTo>
                <a:lnTo>
                  <a:pt x="518795" y="364237"/>
                </a:lnTo>
                <a:lnTo>
                  <a:pt x="519112" y="361060"/>
                </a:lnTo>
                <a:lnTo>
                  <a:pt x="519747" y="358201"/>
                </a:lnTo>
                <a:lnTo>
                  <a:pt x="520700" y="355342"/>
                </a:lnTo>
                <a:lnTo>
                  <a:pt x="521652" y="352482"/>
                </a:lnTo>
                <a:lnTo>
                  <a:pt x="522922" y="349623"/>
                </a:lnTo>
                <a:lnTo>
                  <a:pt x="524510" y="347400"/>
                </a:lnTo>
                <a:lnTo>
                  <a:pt x="526415" y="344858"/>
                </a:lnTo>
                <a:lnTo>
                  <a:pt x="528637" y="342634"/>
                </a:lnTo>
                <a:lnTo>
                  <a:pt x="530542" y="340728"/>
                </a:lnTo>
                <a:lnTo>
                  <a:pt x="533400" y="338822"/>
                </a:lnTo>
                <a:lnTo>
                  <a:pt x="535622" y="337552"/>
                </a:lnTo>
                <a:lnTo>
                  <a:pt x="538162" y="336281"/>
                </a:lnTo>
                <a:lnTo>
                  <a:pt x="541337" y="335010"/>
                </a:lnTo>
                <a:lnTo>
                  <a:pt x="544195" y="334374"/>
                </a:lnTo>
                <a:lnTo>
                  <a:pt x="547370" y="334057"/>
                </a:lnTo>
                <a:lnTo>
                  <a:pt x="550545" y="334057"/>
                </a:lnTo>
                <a:lnTo>
                  <a:pt x="554037" y="334057"/>
                </a:lnTo>
                <a:lnTo>
                  <a:pt x="556895" y="334374"/>
                </a:lnTo>
                <a:lnTo>
                  <a:pt x="560070" y="335010"/>
                </a:lnTo>
                <a:lnTo>
                  <a:pt x="562927" y="336281"/>
                </a:lnTo>
                <a:lnTo>
                  <a:pt x="565785" y="337869"/>
                </a:lnTo>
                <a:lnTo>
                  <a:pt x="568325" y="339457"/>
                </a:lnTo>
                <a:lnTo>
                  <a:pt x="570865" y="341364"/>
                </a:lnTo>
                <a:lnTo>
                  <a:pt x="573087" y="343270"/>
                </a:lnTo>
                <a:lnTo>
                  <a:pt x="574992" y="345493"/>
                </a:lnTo>
                <a:lnTo>
                  <a:pt x="576897" y="347717"/>
                </a:lnTo>
                <a:lnTo>
                  <a:pt x="578485" y="350577"/>
                </a:lnTo>
                <a:lnTo>
                  <a:pt x="580072" y="353436"/>
                </a:lnTo>
                <a:lnTo>
                  <a:pt x="581025" y="356295"/>
                </a:lnTo>
                <a:lnTo>
                  <a:pt x="581977" y="359154"/>
                </a:lnTo>
                <a:lnTo>
                  <a:pt x="582295" y="362648"/>
                </a:lnTo>
                <a:lnTo>
                  <a:pt x="582295" y="365825"/>
                </a:lnTo>
                <a:lnTo>
                  <a:pt x="582295" y="372179"/>
                </a:lnTo>
                <a:lnTo>
                  <a:pt x="587692" y="371226"/>
                </a:lnTo>
                <a:lnTo>
                  <a:pt x="592455" y="369637"/>
                </a:lnTo>
                <a:lnTo>
                  <a:pt x="601980" y="366460"/>
                </a:lnTo>
                <a:lnTo>
                  <a:pt x="610870" y="362648"/>
                </a:lnTo>
                <a:lnTo>
                  <a:pt x="619442" y="358201"/>
                </a:lnTo>
                <a:lnTo>
                  <a:pt x="627380" y="353118"/>
                </a:lnTo>
                <a:lnTo>
                  <a:pt x="634682" y="347717"/>
                </a:lnTo>
                <a:lnTo>
                  <a:pt x="641032" y="342634"/>
                </a:lnTo>
                <a:lnTo>
                  <a:pt x="647382" y="336916"/>
                </a:lnTo>
                <a:lnTo>
                  <a:pt x="652462" y="332151"/>
                </a:lnTo>
                <a:lnTo>
                  <a:pt x="657542" y="327068"/>
                </a:lnTo>
                <a:lnTo>
                  <a:pt x="664845" y="318173"/>
                </a:lnTo>
                <a:lnTo>
                  <a:pt x="669290" y="312455"/>
                </a:lnTo>
                <a:lnTo>
                  <a:pt x="670877" y="310231"/>
                </a:lnTo>
                <a:lnTo>
                  <a:pt x="710247" y="304512"/>
                </a:lnTo>
                <a:lnTo>
                  <a:pt x="749617" y="299430"/>
                </a:lnTo>
                <a:lnTo>
                  <a:pt x="788670" y="295300"/>
                </a:lnTo>
                <a:lnTo>
                  <a:pt x="827722" y="291805"/>
                </a:lnTo>
                <a:lnTo>
                  <a:pt x="866140" y="289263"/>
                </a:lnTo>
                <a:lnTo>
                  <a:pt x="904240" y="287040"/>
                </a:lnTo>
                <a:lnTo>
                  <a:pt x="942340" y="285451"/>
                </a:lnTo>
                <a:lnTo>
                  <a:pt x="979170" y="284181"/>
                </a:lnTo>
                <a:lnTo>
                  <a:pt x="1016317" y="283863"/>
                </a:lnTo>
                <a:lnTo>
                  <a:pt x="1053147" y="284181"/>
                </a:lnTo>
                <a:lnTo>
                  <a:pt x="1089025" y="284498"/>
                </a:lnTo>
                <a:lnTo>
                  <a:pt x="1124902" y="285769"/>
                </a:lnTo>
                <a:lnTo>
                  <a:pt x="1160145" y="287358"/>
                </a:lnTo>
                <a:lnTo>
                  <a:pt x="1194752" y="289581"/>
                </a:lnTo>
                <a:lnTo>
                  <a:pt x="1228725" y="291805"/>
                </a:lnTo>
                <a:lnTo>
                  <a:pt x="1262380" y="294664"/>
                </a:lnTo>
                <a:lnTo>
                  <a:pt x="1295400" y="297523"/>
                </a:lnTo>
                <a:lnTo>
                  <a:pt x="1327467" y="301018"/>
                </a:lnTo>
                <a:lnTo>
                  <a:pt x="1358900" y="304830"/>
                </a:lnTo>
                <a:lnTo>
                  <a:pt x="1389697" y="308642"/>
                </a:lnTo>
                <a:lnTo>
                  <a:pt x="1419860" y="313090"/>
                </a:lnTo>
                <a:lnTo>
                  <a:pt x="1449070" y="317537"/>
                </a:lnTo>
                <a:lnTo>
                  <a:pt x="1477645" y="321985"/>
                </a:lnTo>
                <a:lnTo>
                  <a:pt x="1505585" y="326750"/>
                </a:lnTo>
                <a:lnTo>
                  <a:pt x="1532572" y="331833"/>
                </a:lnTo>
                <a:lnTo>
                  <a:pt x="1558607" y="336598"/>
                </a:lnTo>
                <a:lnTo>
                  <a:pt x="1608137" y="346764"/>
                </a:lnTo>
                <a:lnTo>
                  <a:pt x="1653857" y="356612"/>
                </a:lnTo>
                <a:lnTo>
                  <a:pt x="1695450" y="366460"/>
                </a:lnTo>
                <a:lnTo>
                  <a:pt x="1695450" y="563106"/>
                </a:lnTo>
                <a:lnTo>
                  <a:pt x="1614805" y="538645"/>
                </a:lnTo>
                <a:lnTo>
                  <a:pt x="1538605" y="516090"/>
                </a:lnTo>
                <a:lnTo>
                  <a:pt x="1466215" y="495440"/>
                </a:lnTo>
                <a:lnTo>
                  <a:pt x="1398270" y="476697"/>
                </a:lnTo>
                <a:lnTo>
                  <a:pt x="1334135" y="459860"/>
                </a:lnTo>
                <a:lnTo>
                  <a:pt x="1274127" y="444928"/>
                </a:lnTo>
                <a:lnTo>
                  <a:pt x="1217930" y="431586"/>
                </a:lnTo>
                <a:lnTo>
                  <a:pt x="1165225" y="419831"/>
                </a:lnTo>
                <a:lnTo>
                  <a:pt x="1116012" y="409348"/>
                </a:lnTo>
                <a:lnTo>
                  <a:pt x="1070292" y="400135"/>
                </a:lnTo>
                <a:lnTo>
                  <a:pt x="1027747" y="392511"/>
                </a:lnTo>
                <a:lnTo>
                  <a:pt x="988377" y="386157"/>
                </a:lnTo>
                <a:lnTo>
                  <a:pt x="952182" y="380756"/>
                </a:lnTo>
                <a:lnTo>
                  <a:pt x="918845" y="376626"/>
                </a:lnTo>
                <a:lnTo>
                  <a:pt x="888682" y="373450"/>
                </a:lnTo>
                <a:lnTo>
                  <a:pt x="860742" y="371226"/>
                </a:lnTo>
                <a:lnTo>
                  <a:pt x="835342" y="369320"/>
                </a:lnTo>
                <a:lnTo>
                  <a:pt x="812800" y="368367"/>
                </a:lnTo>
                <a:lnTo>
                  <a:pt x="792480" y="368367"/>
                </a:lnTo>
                <a:lnTo>
                  <a:pt x="774700" y="368684"/>
                </a:lnTo>
                <a:lnTo>
                  <a:pt x="758507" y="369637"/>
                </a:lnTo>
                <a:lnTo>
                  <a:pt x="744855" y="370590"/>
                </a:lnTo>
                <a:lnTo>
                  <a:pt x="732472" y="372179"/>
                </a:lnTo>
                <a:lnTo>
                  <a:pt x="722312" y="373767"/>
                </a:lnTo>
                <a:lnTo>
                  <a:pt x="713422" y="375673"/>
                </a:lnTo>
                <a:lnTo>
                  <a:pt x="706437" y="377262"/>
                </a:lnTo>
                <a:lnTo>
                  <a:pt x="700722" y="379168"/>
                </a:lnTo>
                <a:lnTo>
                  <a:pt x="696277" y="380756"/>
                </a:lnTo>
                <a:lnTo>
                  <a:pt x="690880" y="383298"/>
                </a:lnTo>
                <a:lnTo>
                  <a:pt x="689292" y="384569"/>
                </a:lnTo>
                <a:lnTo>
                  <a:pt x="687705" y="386475"/>
                </a:lnTo>
                <a:lnTo>
                  <a:pt x="682307" y="391240"/>
                </a:lnTo>
                <a:lnTo>
                  <a:pt x="678180" y="394734"/>
                </a:lnTo>
                <a:lnTo>
                  <a:pt x="673735" y="398546"/>
                </a:lnTo>
                <a:lnTo>
                  <a:pt x="668020" y="402994"/>
                </a:lnTo>
                <a:lnTo>
                  <a:pt x="661352" y="407124"/>
                </a:lnTo>
                <a:lnTo>
                  <a:pt x="654050" y="411571"/>
                </a:lnTo>
                <a:lnTo>
                  <a:pt x="646112" y="416019"/>
                </a:lnTo>
                <a:lnTo>
                  <a:pt x="637222" y="419831"/>
                </a:lnTo>
                <a:lnTo>
                  <a:pt x="627697" y="423644"/>
                </a:lnTo>
                <a:lnTo>
                  <a:pt x="617537" y="426503"/>
                </a:lnTo>
                <a:lnTo>
                  <a:pt x="606742" y="429362"/>
                </a:lnTo>
                <a:lnTo>
                  <a:pt x="601027" y="429997"/>
                </a:lnTo>
                <a:lnTo>
                  <a:pt x="594677" y="430950"/>
                </a:lnTo>
                <a:lnTo>
                  <a:pt x="588645" y="431586"/>
                </a:lnTo>
                <a:lnTo>
                  <a:pt x="582295" y="431586"/>
                </a:lnTo>
                <a:lnTo>
                  <a:pt x="582295" y="448105"/>
                </a:lnTo>
                <a:lnTo>
                  <a:pt x="1077277" y="1654666"/>
                </a:lnTo>
                <a:lnTo>
                  <a:pt x="1078230" y="1657843"/>
                </a:lnTo>
                <a:lnTo>
                  <a:pt x="1078865" y="1660384"/>
                </a:lnTo>
                <a:lnTo>
                  <a:pt x="1079182" y="1663243"/>
                </a:lnTo>
                <a:lnTo>
                  <a:pt x="1079500" y="1665785"/>
                </a:lnTo>
                <a:lnTo>
                  <a:pt x="1079500" y="1668644"/>
                </a:lnTo>
                <a:lnTo>
                  <a:pt x="1079182" y="1671185"/>
                </a:lnTo>
                <a:lnTo>
                  <a:pt x="1077595" y="1676586"/>
                </a:lnTo>
                <a:lnTo>
                  <a:pt x="1078865" y="1676586"/>
                </a:lnTo>
                <a:lnTo>
                  <a:pt x="1082992" y="1676586"/>
                </a:lnTo>
                <a:lnTo>
                  <a:pt x="1086802" y="1676904"/>
                </a:lnTo>
                <a:lnTo>
                  <a:pt x="1089977" y="1677857"/>
                </a:lnTo>
                <a:lnTo>
                  <a:pt x="1092835" y="1678810"/>
                </a:lnTo>
                <a:lnTo>
                  <a:pt x="1095692" y="1680080"/>
                </a:lnTo>
                <a:lnTo>
                  <a:pt x="1097597" y="1681669"/>
                </a:lnTo>
                <a:lnTo>
                  <a:pt x="1098867" y="1683575"/>
                </a:lnTo>
                <a:lnTo>
                  <a:pt x="1100137" y="1685481"/>
                </a:lnTo>
                <a:lnTo>
                  <a:pt x="1100455" y="1687705"/>
                </a:lnTo>
                <a:lnTo>
                  <a:pt x="1101090" y="1689929"/>
                </a:lnTo>
                <a:lnTo>
                  <a:pt x="1100455" y="1692788"/>
                </a:lnTo>
                <a:lnTo>
                  <a:pt x="1099820" y="1695329"/>
                </a:lnTo>
                <a:lnTo>
                  <a:pt x="1098232" y="1698188"/>
                </a:lnTo>
                <a:lnTo>
                  <a:pt x="1096327" y="1701048"/>
                </a:lnTo>
                <a:lnTo>
                  <a:pt x="1094105" y="1703907"/>
                </a:lnTo>
                <a:lnTo>
                  <a:pt x="1091247" y="1707084"/>
                </a:lnTo>
                <a:lnTo>
                  <a:pt x="938847" y="1859571"/>
                </a:lnTo>
                <a:lnTo>
                  <a:pt x="938212" y="1859889"/>
                </a:lnTo>
                <a:lnTo>
                  <a:pt x="936307" y="1861478"/>
                </a:lnTo>
                <a:lnTo>
                  <a:pt x="933132" y="1863701"/>
                </a:lnTo>
                <a:lnTo>
                  <a:pt x="927417" y="1866561"/>
                </a:lnTo>
                <a:lnTo>
                  <a:pt x="918845" y="1869737"/>
                </a:lnTo>
                <a:lnTo>
                  <a:pt x="907732" y="1873550"/>
                </a:lnTo>
                <a:lnTo>
                  <a:pt x="893445" y="1877997"/>
                </a:lnTo>
                <a:lnTo>
                  <a:pt x="875665" y="1882127"/>
                </a:lnTo>
                <a:lnTo>
                  <a:pt x="853440" y="1886257"/>
                </a:lnTo>
                <a:lnTo>
                  <a:pt x="840740" y="1888481"/>
                </a:lnTo>
                <a:lnTo>
                  <a:pt x="827087" y="1890704"/>
                </a:lnTo>
                <a:lnTo>
                  <a:pt x="812165" y="1892611"/>
                </a:lnTo>
                <a:lnTo>
                  <a:pt x="795972" y="1894517"/>
                </a:lnTo>
                <a:lnTo>
                  <a:pt x="778510" y="1896423"/>
                </a:lnTo>
                <a:lnTo>
                  <a:pt x="759460" y="1897693"/>
                </a:lnTo>
                <a:lnTo>
                  <a:pt x="739140" y="1899282"/>
                </a:lnTo>
                <a:lnTo>
                  <a:pt x="717550" y="1900870"/>
                </a:lnTo>
                <a:lnTo>
                  <a:pt x="694372" y="1902141"/>
                </a:lnTo>
                <a:lnTo>
                  <a:pt x="669290" y="1903094"/>
                </a:lnTo>
                <a:lnTo>
                  <a:pt x="643572" y="1904047"/>
                </a:lnTo>
                <a:lnTo>
                  <a:pt x="614997" y="1904365"/>
                </a:lnTo>
                <a:lnTo>
                  <a:pt x="585787" y="1904683"/>
                </a:lnTo>
                <a:lnTo>
                  <a:pt x="554355" y="1905000"/>
                </a:lnTo>
                <a:lnTo>
                  <a:pt x="522922" y="1904683"/>
                </a:lnTo>
                <a:lnTo>
                  <a:pt x="493077" y="1904365"/>
                </a:lnTo>
                <a:lnTo>
                  <a:pt x="465137" y="1904047"/>
                </a:lnTo>
                <a:lnTo>
                  <a:pt x="438785" y="1903094"/>
                </a:lnTo>
                <a:lnTo>
                  <a:pt x="414020" y="1902141"/>
                </a:lnTo>
                <a:lnTo>
                  <a:pt x="390207" y="1900870"/>
                </a:lnTo>
                <a:lnTo>
                  <a:pt x="368300" y="1899282"/>
                </a:lnTo>
                <a:lnTo>
                  <a:pt x="347662" y="1897693"/>
                </a:lnTo>
                <a:lnTo>
                  <a:pt x="328612" y="1896423"/>
                </a:lnTo>
                <a:lnTo>
                  <a:pt x="310832" y="1894517"/>
                </a:lnTo>
                <a:lnTo>
                  <a:pt x="294005" y="1892611"/>
                </a:lnTo>
                <a:lnTo>
                  <a:pt x="278765" y="1890704"/>
                </a:lnTo>
                <a:lnTo>
                  <a:pt x="251777" y="1886257"/>
                </a:lnTo>
                <a:lnTo>
                  <a:pt x="229235" y="1882127"/>
                </a:lnTo>
                <a:lnTo>
                  <a:pt x="210502" y="1877997"/>
                </a:lnTo>
                <a:lnTo>
                  <a:pt x="195580" y="1873550"/>
                </a:lnTo>
                <a:lnTo>
                  <a:pt x="183515" y="1869737"/>
                </a:lnTo>
                <a:lnTo>
                  <a:pt x="174942" y="1866561"/>
                </a:lnTo>
                <a:lnTo>
                  <a:pt x="168592" y="1863701"/>
                </a:lnTo>
                <a:lnTo>
                  <a:pt x="164782" y="1861478"/>
                </a:lnTo>
                <a:lnTo>
                  <a:pt x="161925" y="1859571"/>
                </a:lnTo>
                <a:lnTo>
                  <a:pt x="9525" y="1707084"/>
                </a:lnTo>
                <a:lnTo>
                  <a:pt x="6985" y="1703907"/>
                </a:lnTo>
                <a:lnTo>
                  <a:pt x="4445" y="1701048"/>
                </a:lnTo>
                <a:lnTo>
                  <a:pt x="2540" y="1698188"/>
                </a:lnTo>
                <a:lnTo>
                  <a:pt x="1270" y="1695329"/>
                </a:lnTo>
                <a:lnTo>
                  <a:pt x="317" y="1692788"/>
                </a:lnTo>
                <a:lnTo>
                  <a:pt x="0" y="1689929"/>
                </a:lnTo>
                <a:lnTo>
                  <a:pt x="0" y="1687705"/>
                </a:lnTo>
                <a:lnTo>
                  <a:pt x="635" y="1685481"/>
                </a:lnTo>
                <a:lnTo>
                  <a:pt x="1905" y="1683575"/>
                </a:lnTo>
                <a:lnTo>
                  <a:pt x="3492" y="1681669"/>
                </a:lnTo>
                <a:lnTo>
                  <a:pt x="5397" y="1680080"/>
                </a:lnTo>
                <a:lnTo>
                  <a:pt x="7937" y="1678810"/>
                </a:lnTo>
                <a:lnTo>
                  <a:pt x="11112" y="1677857"/>
                </a:lnTo>
                <a:lnTo>
                  <a:pt x="14287" y="1676904"/>
                </a:lnTo>
                <a:lnTo>
                  <a:pt x="18097" y="1676586"/>
                </a:lnTo>
                <a:lnTo>
                  <a:pt x="22542" y="1676586"/>
                </a:lnTo>
                <a:lnTo>
                  <a:pt x="23177" y="1676586"/>
                </a:lnTo>
                <a:lnTo>
                  <a:pt x="21907" y="1671185"/>
                </a:lnTo>
                <a:lnTo>
                  <a:pt x="21272" y="1668644"/>
                </a:lnTo>
                <a:lnTo>
                  <a:pt x="21272" y="1665785"/>
                </a:lnTo>
                <a:lnTo>
                  <a:pt x="21272" y="1663243"/>
                </a:lnTo>
                <a:lnTo>
                  <a:pt x="21907" y="1660384"/>
                </a:lnTo>
                <a:lnTo>
                  <a:pt x="22542" y="1657525"/>
                </a:lnTo>
                <a:lnTo>
                  <a:pt x="23812" y="1654666"/>
                </a:lnTo>
                <a:lnTo>
                  <a:pt x="518795" y="447787"/>
                </a:lnTo>
                <a:lnTo>
                  <a:pt x="518795" y="421738"/>
                </a:lnTo>
                <a:lnTo>
                  <a:pt x="509270" y="418243"/>
                </a:lnTo>
                <a:lnTo>
                  <a:pt x="500380" y="414113"/>
                </a:lnTo>
                <a:lnTo>
                  <a:pt x="492442" y="409666"/>
                </a:lnTo>
                <a:lnTo>
                  <a:pt x="484505" y="405218"/>
                </a:lnTo>
                <a:lnTo>
                  <a:pt x="477837" y="400453"/>
                </a:lnTo>
                <a:lnTo>
                  <a:pt x="471170" y="395687"/>
                </a:lnTo>
                <a:lnTo>
                  <a:pt x="465455" y="390287"/>
                </a:lnTo>
                <a:lnTo>
                  <a:pt x="460057" y="384569"/>
                </a:lnTo>
                <a:lnTo>
                  <a:pt x="455295" y="378850"/>
                </a:lnTo>
                <a:lnTo>
                  <a:pt x="450850" y="373132"/>
                </a:lnTo>
                <a:lnTo>
                  <a:pt x="446722" y="367414"/>
                </a:lnTo>
                <a:lnTo>
                  <a:pt x="443230" y="361060"/>
                </a:lnTo>
                <a:lnTo>
                  <a:pt x="440372" y="355024"/>
                </a:lnTo>
                <a:lnTo>
                  <a:pt x="437515" y="348988"/>
                </a:lnTo>
                <a:lnTo>
                  <a:pt x="435292" y="342634"/>
                </a:lnTo>
                <a:lnTo>
                  <a:pt x="433070" y="336598"/>
                </a:lnTo>
                <a:lnTo>
                  <a:pt x="431482" y="330563"/>
                </a:lnTo>
                <a:lnTo>
                  <a:pt x="430212" y="324526"/>
                </a:lnTo>
                <a:lnTo>
                  <a:pt x="429260" y="318173"/>
                </a:lnTo>
                <a:lnTo>
                  <a:pt x="428307" y="312455"/>
                </a:lnTo>
                <a:lnTo>
                  <a:pt x="427672" y="301336"/>
                </a:lnTo>
                <a:lnTo>
                  <a:pt x="427672" y="291170"/>
                </a:lnTo>
                <a:lnTo>
                  <a:pt x="427990" y="281957"/>
                </a:lnTo>
                <a:lnTo>
                  <a:pt x="429577" y="274015"/>
                </a:lnTo>
                <a:lnTo>
                  <a:pt x="431165" y="267344"/>
                </a:lnTo>
                <a:lnTo>
                  <a:pt x="432752" y="262260"/>
                </a:lnTo>
                <a:lnTo>
                  <a:pt x="434975" y="258448"/>
                </a:lnTo>
                <a:lnTo>
                  <a:pt x="437197" y="255907"/>
                </a:lnTo>
                <a:lnTo>
                  <a:pt x="439420" y="254001"/>
                </a:lnTo>
                <a:lnTo>
                  <a:pt x="442277" y="252730"/>
                </a:lnTo>
                <a:lnTo>
                  <a:pt x="444817" y="252412"/>
                </a:lnTo>
                <a:close/>
                <a:moveTo>
                  <a:pt x="1790298" y="0"/>
                </a:moveTo>
                <a:lnTo>
                  <a:pt x="1837220" y="0"/>
                </a:lnTo>
                <a:lnTo>
                  <a:pt x="1845780" y="0"/>
                </a:lnTo>
                <a:lnTo>
                  <a:pt x="1892702" y="0"/>
                </a:lnTo>
                <a:lnTo>
                  <a:pt x="1950721" y="33577"/>
                </a:lnTo>
                <a:lnTo>
                  <a:pt x="1951038" y="33577"/>
                </a:lnTo>
                <a:lnTo>
                  <a:pt x="1951038" y="87744"/>
                </a:lnTo>
                <a:lnTo>
                  <a:pt x="1949136" y="88694"/>
                </a:lnTo>
                <a:lnTo>
                  <a:pt x="1947233" y="90595"/>
                </a:lnTo>
                <a:lnTo>
                  <a:pt x="1944380" y="93445"/>
                </a:lnTo>
                <a:lnTo>
                  <a:pt x="1941210" y="97563"/>
                </a:lnTo>
                <a:lnTo>
                  <a:pt x="1937722" y="102948"/>
                </a:lnTo>
                <a:lnTo>
                  <a:pt x="1933918" y="109917"/>
                </a:lnTo>
                <a:lnTo>
                  <a:pt x="1929796" y="118470"/>
                </a:lnTo>
                <a:lnTo>
                  <a:pt x="1925992" y="129240"/>
                </a:lnTo>
                <a:lnTo>
                  <a:pt x="1922187" y="142227"/>
                </a:lnTo>
                <a:lnTo>
                  <a:pt x="1918383" y="157115"/>
                </a:lnTo>
                <a:lnTo>
                  <a:pt x="1916797" y="165351"/>
                </a:lnTo>
                <a:lnTo>
                  <a:pt x="1915212" y="174537"/>
                </a:lnTo>
                <a:lnTo>
                  <a:pt x="1913627" y="184356"/>
                </a:lnTo>
                <a:lnTo>
                  <a:pt x="1912676" y="194810"/>
                </a:lnTo>
                <a:lnTo>
                  <a:pt x="1911408" y="205896"/>
                </a:lnTo>
                <a:lnTo>
                  <a:pt x="1910140" y="217933"/>
                </a:lnTo>
                <a:lnTo>
                  <a:pt x="1909505" y="230287"/>
                </a:lnTo>
                <a:lnTo>
                  <a:pt x="1909188" y="243591"/>
                </a:lnTo>
                <a:lnTo>
                  <a:pt x="1908871" y="257846"/>
                </a:lnTo>
                <a:lnTo>
                  <a:pt x="1908871" y="273050"/>
                </a:lnTo>
                <a:lnTo>
                  <a:pt x="1845780" y="273050"/>
                </a:lnTo>
                <a:lnTo>
                  <a:pt x="1837220" y="273050"/>
                </a:lnTo>
                <a:lnTo>
                  <a:pt x="1774129" y="273050"/>
                </a:lnTo>
                <a:lnTo>
                  <a:pt x="1774129" y="257846"/>
                </a:lnTo>
                <a:lnTo>
                  <a:pt x="1773812" y="243591"/>
                </a:lnTo>
                <a:lnTo>
                  <a:pt x="1773178" y="230287"/>
                </a:lnTo>
                <a:lnTo>
                  <a:pt x="1772227" y="217933"/>
                </a:lnTo>
                <a:lnTo>
                  <a:pt x="1771593" y="205896"/>
                </a:lnTo>
                <a:lnTo>
                  <a:pt x="1770325" y="194810"/>
                </a:lnTo>
                <a:lnTo>
                  <a:pt x="1769374" y="184356"/>
                </a:lnTo>
                <a:lnTo>
                  <a:pt x="1767788" y="174537"/>
                </a:lnTo>
                <a:lnTo>
                  <a:pt x="1766203" y="165351"/>
                </a:lnTo>
                <a:lnTo>
                  <a:pt x="1764301" y="157115"/>
                </a:lnTo>
                <a:lnTo>
                  <a:pt x="1760813" y="142227"/>
                </a:lnTo>
                <a:lnTo>
                  <a:pt x="1757009" y="129240"/>
                </a:lnTo>
                <a:lnTo>
                  <a:pt x="1753204" y="118470"/>
                </a:lnTo>
                <a:lnTo>
                  <a:pt x="1749083" y="109917"/>
                </a:lnTo>
                <a:lnTo>
                  <a:pt x="1745278" y="102948"/>
                </a:lnTo>
                <a:lnTo>
                  <a:pt x="1741791" y="97563"/>
                </a:lnTo>
                <a:lnTo>
                  <a:pt x="1738304" y="93445"/>
                </a:lnTo>
                <a:lnTo>
                  <a:pt x="1735767" y="90595"/>
                </a:lnTo>
                <a:lnTo>
                  <a:pt x="1733865" y="88694"/>
                </a:lnTo>
                <a:lnTo>
                  <a:pt x="1731963" y="87744"/>
                </a:lnTo>
                <a:lnTo>
                  <a:pt x="1731963" y="33577"/>
                </a:lnTo>
                <a:lnTo>
                  <a:pt x="1732280" y="33577"/>
                </a:lnTo>
                <a:lnTo>
                  <a:pt x="179029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9" name="KSO_Shape"/>
          <p:cNvSpPr/>
          <p:nvPr/>
        </p:nvSpPr>
        <p:spPr>
          <a:xfrm>
            <a:off x="1100842" y="1768144"/>
            <a:ext cx="334440" cy="402132"/>
          </a:xfrm>
          <a:custGeom>
            <a:avLst/>
            <a:gdLst>
              <a:gd name="connsiteX0" fmla="*/ 331068 w 1208088"/>
              <a:gd name="connsiteY0" fmla="*/ 665573 h 1452563"/>
              <a:gd name="connsiteX1" fmla="*/ 508820 w 1208088"/>
              <a:gd name="connsiteY1" fmla="*/ 932822 h 1452563"/>
              <a:gd name="connsiteX2" fmla="*/ 369158 w 1208088"/>
              <a:gd name="connsiteY2" fmla="*/ 932822 h 1452563"/>
              <a:gd name="connsiteX3" fmla="*/ 369158 w 1208088"/>
              <a:gd name="connsiteY3" fmla="*/ 983727 h 1452563"/>
              <a:gd name="connsiteX4" fmla="*/ 534213 w 1208088"/>
              <a:gd name="connsiteY4" fmla="*/ 983727 h 1452563"/>
              <a:gd name="connsiteX5" fmla="*/ 534213 w 1208088"/>
              <a:gd name="connsiteY5" fmla="*/ 1034632 h 1452563"/>
              <a:gd name="connsiteX6" fmla="*/ 369158 w 1208088"/>
              <a:gd name="connsiteY6" fmla="*/ 1034632 h 1452563"/>
              <a:gd name="connsiteX7" fmla="*/ 369158 w 1208088"/>
              <a:gd name="connsiteY7" fmla="*/ 1085536 h 1452563"/>
              <a:gd name="connsiteX8" fmla="*/ 534213 w 1208088"/>
              <a:gd name="connsiteY8" fmla="*/ 1085536 h 1452563"/>
              <a:gd name="connsiteX9" fmla="*/ 534213 w 1208088"/>
              <a:gd name="connsiteY9" fmla="*/ 1238250 h 1452563"/>
              <a:gd name="connsiteX10" fmla="*/ 673875 w 1208088"/>
              <a:gd name="connsiteY10" fmla="*/ 1238250 h 1452563"/>
              <a:gd name="connsiteX11" fmla="*/ 673875 w 1208088"/>
              <a:gd name="connsiteY11" fmla="*/ 1085536 h 1452563"/>
              <a:gd name="connsiteX12" fmla="*/ 864324 w 1208088"/>
              <a:gd name="connsiteY12" fmla="*/ 1085536 h 1452563"/>
              <a:gd name="connsiteX13" fmla="*/ 864324 w 1208088"/>
              <a:gd name="connsiteY13" fmla="*/ 1034632 h 1452563"/>
              <a:gd name="connsiteX14" fmla="*/ 673875 w 1208088"/>
              <a:gd name="connsiteY14" fmla="*/ 1034632 h 1452563"/>
              <a:gd name="connsiteX15" fmla="*/ 673875 w 1208088"/>
              <a:gd name="connsiteY15" fmla="*/ 983727 h 1452563"/>
              <a:gd name="connsiteX16" fmla="*/ 864324 w 1208088"/>
              <a:gd name="connsiteY16" fmla="*/ 983727 h 1452563"/>
              <a:gd name="connsiteX17" fmla="*/ 864324 w 1208088"/>
              <a:gd name="connsiteY17" fmla="*/ 932822 h 1452563"/>
              <a:gd name="connsiteX18" fmla="*/ 699268 w 1208088"/>
              <a:gd name="connsiteY18" fmla="*/ 932822 h 1452563"/>
              <a:gd name="connsiteX19" fmla="*/ 877020 w 1208088"/>
              <a:gd name="connsiteY19" fmla="*/ 665573 h 1452563"/>
              <a:gd name="connsiteX20" fmla="*/ 737358 w 1208088"/>
              <a:gd name="connsiteY20" fmla="*/ 665573 h 1452563"/>
              <a:gd name="connsiteX21" fmla="*/ 597696 w 1208088"/>
              <a:gd name="connsiteY21" fmla="*/ 881918 h 1452563"/>
              <a:gd name="connsiteX22" fmla="*/ 458034 w 1208088"/>
              <a:gd name="connsiteY22" fmla="*/ 665573 h 1452563"/>
              <a:gd name="connsiteX23" fmla="*/ 331068 w 1208088"/>
              <a:gd name="connsiteY23" fmla="*/ 665573 h 1452563"/>
              <a:gd name="connsiteX24" fmla="*/ 719206 w 1208088"/>
              <a:gd name="connsiteY24" fmla="*/ 0 h 1452563"/>
              <a:gd name="connsiteX25" fmla="*/ 727454 w 1208088"/>
              <a:gd name="connsiteY25" fmla="*/ 317 h 1452563"/>
              <a:gd name="connsiteX26" fmla="*/ 736654 w 1208088"/>
              <a:gd name="connsiteY26" fmla="*/ 952 h 1452563"/>
              <a:gd name="connsiteX27" fmla="*/ 746172 w 1208088"/>
              <a:gd name="connsiteY27" fmla="*/ 2538 h 1452563"/>
              <a:gd name="connsiteX28" fmla="*/ 756641 w 1208088"/>
              <a:gd name="connsiteY28" fmla="*/ 4125 h 1452563"/>
              <a:gd name="connsiteX29" fmla="*/ 767428 w 1208088"/>
              <a:gd name="connsiteY29" fmla="*/ 6028 h 1452563"/>
              <a:gd name="connsiteX30" fmla="*/ 778849 w 1208088"/>
              <a:gd name="connsiteY30" fmla="*/ 8567 h 1452563"/>
              <a:gd name="connsiteX31" fmla="*/ 791222 w 1208088"/>
              <a:gd name="connsiteY31" fmla="*/ 11422 h 1452563"/>
              <a:gd name="connsiteX32" fmla="*/ 804546 w 1208088"/>
              <a:gd name="connsiteY32" fmla="*/ 14913 h 1452563"/>
              <a:gd name="connsiteX33" fmla="*/ 818822 w 1208088"/>
              <a:gd name="connsiteY33" fmla="*/ 18720 h 1452563"/>
              <a:gd name="connsiteX34" fmla="*/ 833416 w 1208088"/>
              <a:gd name="connsiteY34" fmla="*/ 23480 h 1452563"/>
              <a:gd name="connsiteX35" fmla="*/ 829609 w 1208088"/>
              <a:gd name="connsiteY35" fmla="*/ 36171 h 1452563"/>
              <a:gd name="connsiteX36" fmla="*/ 825802 w 1208088"/>
              <a:gd name="connsiteY36" fmla="*/ 48228 h 1452563"/>
              <a:gd name="connsiteX37" fmla="*/ 818188 w 1208088"/>
              <a:gd name="connsiteY37" fmla="*/ 70439 h 1452563"/>
              <a:gd name="connsiteX38" fmla="*/ 810256 w 1208088"/>
              <a:gd name="connsiteY38" fmla="*/ 91063 h 1452563"/>
              <a:gd name="connsiteX39" fmla="*/ 802960 w 1208088"/>
              <a:gd name="connsiteY39" fmla="*/ 108831 h 1452563"/>
              <a:gd name="connsiteX40" fmla="*/ 795663 w 1208088"/>
              <a:gd name="connsiteY40" fmla="*/ 125013 h 1452563"/>
              <a:gd name="connsiteX41" fmla="*/ 788684 w 1208088"/>
              <a:gd name="connsiteY41" fmla="*/ 138974 h 1452563"/>
              <a:gd name="connsiteX42" fmla="*/ 782021 w 1208088"/>
              <a:gd name="connsiteY42" fmla="*/ 151983 h 1452563"/>
              <a:gd name="connsiteX43" fmla="*/ 775994 w 1208088"/>
              <a:gd name="connsiteY43" fmla="*/ 163405 h 1452563"/>
              <a:gd name="connsiteX44" fmla="*/ 764572 w 1208088"/>
              <a:gd name="connsiteY44" fmla="*/ 183077 h 1452563"/>
              <a:gd name="connsiteX45" fmla="*/ 760131 w 1208088"/>
              <a:gd name="connsiteY45" fmla="*/ 191644 h 1452563"/>
              <a:gd name="connsiteX46" fmla="*/ 756007 w 1208088"/>
              <a:gd name="connsiteY46" fmla="*/ 200211 h 1452563"/>
              <a:gd name="connsiteX47" fmla="*/ 752517 w 1208088"/>
              <a:gd name="connsiteY47" fmla="*/ 207826 h 1452563"/>
              <a:gd name="connsiteX48" fmla="*/ 749662 w 1208088"/>
              <a:gd name="connsiteY48" fmla="*/ 215759 h 1452563"/>
              <a:gd name="connsiteX49" fmla="*/ 748393 w 1208088"/>
              <a:gd name="connsiteY49" fmla="*/ 219566 h 1452563"/>
              <a:gd name="connsiteX50" fmla="*/ 747441 w 1208088"/>
              <a:gd name="connsiteY50" fmla="*/ 223374 h 1452563"/>
              <a:gd name="connsiteX51" fmla="*/ 746806 w 1208088"/>
              <a:gd name="connsiteY51" fmla="*/ 227181 h 1452563"/>
              <a:gd name="connsiteX52" fmla="*/ 746489 w 1208088"/>
              <a:gd name="connsiteY52" fmla="*/ 231623 h 1452563"/>
              <a:gd name="connsiteX53" fmla="*/ 748076 w 1208088"/>
              <a:gd name="connsiteY53" fmla="*/ 231623 h 1452563"/>
              <a:gd name="connsiteX54" fmla="*/ 750931 w 1208088"/>
              <a:gd name="connsiteY54" fmla="*/ 231623 h 1452563"/>
              <a:gd name="connsiteX55" fmla="*/ 753786 w 1208088"/>
              <a:gd name="connsiteY55" fmla="*/ 231940 h 1452563"/>
              <a:gd name="connsiteX56" fmla="*/ 756324 w 1208088"/>
              <a:gd name="connsiteY56" fmla="*/ 232258 h 1452563"/>
              <a:gd name="connsiteX57" fmla="*/ 758862 w 1208088"/>
              <a:gd name="connsiteY57" fmla="*/ 233210 h 1452563"/>
              <a:gd name="connsiteX58" fmla="*/ 761400 w 1208088"/>
              <a:gd name="connsiteY58" fmla="*/ 233844 h 1452563"/>
              <a:gd name="connsiteX59" fmla="*/ 763621 w 1208088"/>
              <a:gd name="connsiteY59" fmla="*/ 234796 h 1452563"/>
              <a:gd name="connsiteX60" fmla="*/ 765842 w 1208088"/>
              <a:gd name="connsiteY60" fmla="*/ 236065 h 1452563"/>
              <a:gd name="connsiteX61" fmla="*/ 768062 w 1208088"/>
              <a:gd name="connsiteY61" fmla="*/ 237334 h 1452563"/>
              <a:gd name="connsiteX62" fmla="*/ 769966 w 1208088"/>
              <a:gd name="connsiteY62" fmla="*/ 238921 h 1452563"/>
              <a:gd name="connsiteX63" fmla="*/ 771552 w 1208088"/>
              <a:gd name="connsiteY63" fmla="*/ 240190 h 1452563"/>
              <a:gd name="connsiteX64" fmla="*/ 772821 w 1208088"/>
              <a:gd name="connsiteY64" fmla="*/ 242094 h 1452563"/>
              <a:gd name="connsiteX65" fmla="*/ 774090 w 1208088"/>
              <a:gd name="connsiteY65" fmla="*/ 243680 h 1452563"/>
              <a:gd name="connsiteX66" fmla="*/ 775042 w 1208088"/>
              <a:gd name="connsiteY66" fmla="*/ 245901 h 1452563"/>
              <a:gd name="connsiteX67" fmla="*/ 775676 w 1208088"/>
              <a:gd name="connsiteY67" fmla="*/ 247805 h 1452563"/>
              <a:gd name="connsiteX68" fmla="*/ 775994 w 1208088"/>
              <a:gd name="connsiteY68" fmla="*/ 249709 h 1452563"/>
              <a:gd name="connsiteX69" fmla="*/ 776311 w 1208088"/>
              <a:gd name="connsiteY69" fmla="*/ 251930 h 1452563"/>
              <a:gd name="connsiteX70" fmla="*/ 776311 w 1208088"/>
              <a:gd name="connsiteY70" fmla="*/ 253834 h 1452563"/>
              <a:gd name="connsiteX71" fmla="*/ 775676 w 1208088"/>
              <a:gd name="connsiteY71" fmla="*/ 255420 h 1452563"/>
              <a:gd name="connsiteX72" fmla="*/ 775359 w 1208088"/>
              <a:gd name="connsiteY72" fmla="*/ 257324 h 1452563"/>
              <a:gd name="connsiteX73" fmla="*/ 774407 w 1208088"/>
              <a:gd name="connsiteY73" fmla="*/ 258910 h 1452563"/>
              <a:gd name="connsiteX74" fmla="*/ 773456 w 1208088"/>
              <a:gd name="connsiteY74" fmla="*/ 260497 h 1452563"/>
              <a:gd name="connsiteX75" fmla="*/ 772186 w 1208088"/>
              <a:gd name="connsiteY75" fmla="*/ 262083 h 1452563"/>
              <a:gd name="connsiteX76" fmla="*/ 769331 w 1208088"/>
              <a:gd name="connsiteY76" fmla="*/ 265256 h 1452563"/>
              <a:gd name="connsiteX77" fmla="*/ 765524 w 1208088"/>
              <a:gd name="connsiteY77" fmla="*/ 267794 h 1452563"/>
              <a:gd name="connsiteX78" fmla="*/ 761717 w 1208088"/>
              <a:gd name="connsiteY78" fmla="*/ 269698 h 1452563"/>
              <a:gd name="connsiteX79" fmla="*/ 756958 w 1208088"/>
              <a:gd name="connsiteY79" fmla="*/ 270967 h 1452563"/>
              <a:gd name="connsiteX80" fmla="*/ 752200 w 1208088"/>
              <a:gd name="connsiteY80" fmla="*/ 271919 h 1452563"/>
              <a:gd name="connsiteX81" fmla="*/ 756324 w 1208088"/>
              <a:gd name="connsiteY81" fmla="*/ 284611 h 1452563"/>
              <a:gd name="connsiteX82" fmla="*/ 757910 w 1208088"/>
              <a:gd name="connsiteY82" fmla="*/ 289053 h 1452563"/>
              <a:gd name="connsiteX83" fmla="*/ 760448 w 1208088"/>
              <a:gd name="connsiteY83" fmla="*/ 293812 h 1452563"/>
              <a:gd name="connsiteX84" fmla="*/ 763621 w 1208088"/>
              <a:gd name="connsiteY84" fmla="*/ 299206 h 1452563"/>
              <a:gd name="connsiteX85" fmla="*/ 768062 w 1208088"/>
              <a:gd name="connsiteY85" fmla="*/ 304283 h 1452563"/>
              <a:gd name="connsiteX86" fmla="*/ 772504 w 1208088"/>
              <a:gd name="connsiteY86" fmla="*/ 309677 h 1452563"/>
              <a:gd name="connsiteX87" fmla="*/ 777580 w 1208088"/>
              <a:gd name="connsiteY87" fmla="*/ 315706 h 1452563"/>
              <a:gd name="connsiteX88" fmla="*/ 783608 w 1208088"/>
              <a:gd name="connsiteY88" fmla="*/ 321417 h 1452563"/>
              <a:gd name="connsiteX89" fmla="*/ 789952 w 1208088"/>
              <a:gd name="connsiteY89" fmla="*/ 327445 h 1452563"/>
              <a:gd name="connsiteX90" fmla="*/ 796615 w 1208088"/>
              <a:gd name="connsiteY90" fmla="*/ 333791 h 1452563"/>
              <a:gd name="connsiteX91" fmla="*/ 803912 w 1208088"/>
              <a:gd name="connsiteY91" fmla="*/ 339820 h 1452563"/>
              <a:gd name="connsiteX92" fmla="*/ 819774 w 1208088"/>
              <a:gd name="connsiteY92" fmla="*/ 353146 h 1452563"/>
              <a:gd name="connsiteX93" fmla="*/ 836588 w 1208088"/>
              <a:gd name="connsiteY93" fmla="*/ 366155 h 1452563"/>
              <a:gd name="connsiteX94" fmla="*/ 854672 w 1208088"/>
              <a:gd name="connsiteY94" fmla="*/ 379798 h 1452563"/>
              <a:gd name="connsiteX95" fmla="*/ 891472 w 1208088"/>
              <a:gd name="connsiteY95" fmla="*/ 407720 h 1452563"/>
              <a:gd name="connsiteX96" fmla="*/ 928274 w 1208088"/>
              <a:gd name="connsiteY96" fmla="*/ 435008 h 1452563"/>
              <a:gd name="connsiteX97" fmla="*/ 945405 w 1208088"/>
              <a:gd name="connsiteY97" fmla="*/ 448334 h 1452563"/>
              <a:gd name="connsiteX98" fmla="*/ 961902 w 1208088"/>
              <a:gd name="connsiteY98" fmla="*/ 461343 h 1452563"/>
              <a:gd name="connsiteX99" fmla="*/ 976496 w 1208088"/>
              <a:gd name="connsiteY99" fmla="*/ 474034 h 1452563"/>
              <a:gd name="connsiteX100" fmla="*/ 983158 w 1208088"/>
              <a:gd name="connsiteY100" fmla="*/ 479746 h 1452563"/>
              <a:gd name="connsiteX101" fmla="*/ 989186 w 1208088"/>
              <a:gd name="connsiteY101" fmla="*/ 485457 h 1452563"/>
              <a:gd name="connsiteX102" fmla="*/ 996482 w 1208088"/>
              <a:gd name="connsiteY102" fmla="*/ 493072 h 1452563"/>
              <a:gd name="connsiteX103" fmla="*/ 1003779 w 1208088"/>
              <a:gd name="connsiteY103" fmla="*/ 501004 h 1452563"/>
              <a:gd name="connsiteX104" fmla="*/ 1011393 w 1208088"/>
              <a:gd name="connsiteY104" fmla="*/ 510206 h 1452563"/>
              <a:gd name="connsiteX105" fmla="*/ 1019007 w 1208088"/>
              <a:gd name="connsiteY105" fmla="*/ 519725 h 1452563"/>
              <a:gd name="connsiteX106" fmla="*/ 1026938 w 1208088"/>
              <a:gd name="connsiteY106" fmla="*/ 530830 h 1452563"/>
              <a:gd name="connsiteX107" fmla="*/ 1034552 w 1208088"/>
              <a:gd name="connsiteY107" fmla="*/ 542252 h 1452563"/>
              <a:gd name="connsiteX108" fmla="*/ 1042801 w 1208088"/>
              <a:gd name="connsiteY108" fmla="*/ 554309 h 1452563"/>
              <a:gd name="connsiteX109" fmla="*/ 1050732 w 1208088"/>
              <a:gd name="connsiteY109" fmla="*/ 567318 h 1452563"/>
              <a:gd name="connsiteX110" fmla="*/ 1058663 w 1208088"/>
              <a:gd name="connsiteY110" fmla="*/ 581279 h 1452563"/>
              <a:gd name="connsiteX111" fmla="*/ 1066912 w 1208088"/>
              <a:gd name="connsiteY111" fmla="*/ 595557 h 1452563"/>
              <a:gd name="connsiteX112" fmla="*/ 1074843 w 1208088"/>
              <a:gd name="connsiteY112" fmla="*/ 610153 h 1452563"/>
              <a:gd name="connsiteX113" fmla="*/ 1083092 w 1208088"/>
              <a:gd name="connsiteY113" fmla="*/ 626017 h 1452563"/>
              <a:gd name="connsiteX114" fmla="*/ 1091023 w 1208088"/>
              <a:gd name="connsiteY114" fmla="*/ 641882 h 1452563"/>
              <a:gd name="connsiteX115" fmla="*/ 1098954 w 1208088"/>
              <a:gd name="connsiteY115" fmla="*/ 658698 h 1452563"/>
              <a:gd name="connsiteX116" fmla="*/ 1106568 w 1208088"/>
              <a:gd name="connsiteY116" fmla="*/ 675832 h 1452563"/>
              <a:gd name="connsiteX117" fmla="*/ 1114499 w 1208088"/>
              <a:gd name="connsiteY117" fmla="*/ 693283 h 1452563"/>
              <a:gd name="connsiteX118" fmla="*/ 1122113 w 1208088"/>
              <a:gd name="connsiteY118" fmla="*/ 711369 h 1452563"/>
              <a:gd name="connsiteX119" fmla="*/ 1129727 w 1208088"/>
              <a:gd name="connsiteY119" fmla="*/ 729772 h 1452563"/>
              <a:gd name="connsiteX120" fmla="*/ 1136707 w 1208088"/>
              <a:gd name="connsiteY120" fmla="*/ 748492 h 1452563"/>
              <a:gd name="connsiteX121" fmla="*/ 1143686 w 1208088"/>
              <a:gd name="connsiteY121" fmla="*/ 768164 h 1452563"/>
              <a:gd name="connsiteX122" fmla="*/ 1150348 w 1208088"/>
              <a:gd name="connsiteY122" fmla="*/ 787519 h 1452563"/>
              <a:gd name="connsiteX123" fmla="*/ 1157011 w 1208088"/>
              <a:gd name="connsiteY123" fmla="*/ 807191 h 1452563"/>
              <a:gd name="connsiteX124" fmla="*/ 1163038 w 1208088"/>
              <a:gd name="connsiteY124" fmla="*/ 826863 h 1452563"/>
              <a:gd name="connsiteX125" fmla="*/ 1169066 w 1208088"/>
              <a:gd name="connsiteY125" fmla="*/ 847170 h 1452563"/>
              <a:gd name="connsiteX126" fmla="*/ 1174460 w 1208088"/>
              <a:gd name="connsiteY126" fmla="*/ 867477 h 1452563"/>
              <a:gd name="connsiteX127" fmla="*/ 1179853 w 1208088"/>
              <a:gd name="connsiteY127" fmla="*/ 887783 h 1452563"/>
              <a:gd name="connsiteX128" fmla="*/ 1184929 w 1208088"/>
              <a:gd name="connsiteY128" fmla="*/ 908407 h 1452563"/>
              <a:gd name="connsiteX129" fmla="*/ 1189370 w 1208088"/>
              <a:gd name="connsiteY129" fmla="*/ 929031 h 1452563"/>
              <a:gd name="connsiteX130" fmla="*/ 1193177 w 1208088"/>
              <a:gd name="connsiteY130" fmla="*/ 949655 h 1452563"/>
              <a:gd name="connsiteX131" fmla="*/ 1196667 w 1208088"/>
              <a:gd name="connsiteY131" fmla="*/ 970279 h 1452563"/>
              <a:gd name="connsiteX132" fmla="*/ 1200157 w 1208088"/>
              <a:gd name="connsiteY132" fmla="*/ 990903 h 1452563"/>
              <a:gd name="connsiteX133" fmla="*/ 1202695 w 1208088"/>
              <a:gd name="connsiteY133" fmla="*/ 1011845 h 1452563"/>
              <a:gd name="connsiteX134" fmla="*/ 1204916 w 1208088"/>
              <a:gd name="connsiteY134" fmla="*/ 1032151 h 1452563"/>
              <a:gd name="connsiteX135" fmla="*/ 1206502 w 1208088"/>
              <a:gd name="connsiteY135" fmla="*/ 1052458 h 1452563"/>
              <a:gd name="connsiteX136" fmla="*/ 1207454 w 1208088"/>
              <a:gd name="connsiteY136" fmla="*/ 1072447 h 1452563"/>
              <a:gd name="connsiteX137" fmla="*/ 1208088 w 1208088"/>
              <a:gd name="connsiteY137" fmla="*/ 1092437 h 1452563"/>
              <a:gd name="connsiteX138" fmla="*/ 1207771 w 1208088"/>
              <a:gd name="connsiteY138" fmla="*/ 1112426 h 1452563"/>
              <a:gd name="connsiteX139" fmla="*/ 1207136 w 1208088"/>
              <a:gd name="connsiteY139" fmla="*/ 1131781 h 1452563"/>
              <a:gd name="connsiteX140" fmla="*/ 1205867 w 1208088"/>
              <a:gd name="connsiteY140" fmla="*/ 1151453 h 1452563"/>
              <a:gd name="connsiteX141" fmla="*/ 1203646 w 1208088"/>
              <a:gd name="connsiteY141" fmla="*/ 1170173 h 1452563"/>
              <a:gd name="connsiteX142" fmla="*/ 1201108 w 1208088"/>
              <a:gd name="connsiteY142" fmla="*/ 1188893 h 1452563"/>
              <a:gd name="connsiteX143" fmla="*/ 1199522 w 1208088"/>
              <a:gd name="connsiteY143" fmla="*/ 1197778 h 1452563"/>
              <a:gd name="connsiteX144" fmla="*/ 1197302 w 1208088"/>
              <a:gd name="connsiteY144" fmla="*/ 1206979 h 1452563"/>
              <a:gd name="connsiteX145" fmla="*/ 1195398 w 1208088"/>
              <a:gd name="connsiteY145" fmla="*/ 1215863 h 1452563"/>
              <a:gd name="connsiteX146" fmla="*/ 1193177 w 1208088"/>
              <a:gd name="connsiteY146" fmla="*/ 1224747 h 1452563"/>
              <a:gd name="connsiteX147" fmla="*/ 1190956 w 1208088"/>
              <a:gd name="connsiteY147" fmla="*/ 1233314 h 1452563"/>
              <a:gd name="connsiteX148" fmla="*/ 1188418 w 1208088"/>
              <a:gd name="connsiteY148" fmla="*/ 1242199 h 1452563"/>
              <a:gd name="connsiteX149" fmla="*/ 1185563 w 1208088"/>
              <a:gd name="connsiteY149" fmla="*/ 1250448 h 1452563"/>
              <a:gd name="connsiteX150" fmla="*/ 1182708 w 1208088"/>
              <a:gd name="connsiteY150" fmla="*/ 1259015 h 1452563"/>
              <a:gd name="connsiteX151" fmla="*/ 1179218 w 1208088"/>
              <a:gd name="connsiteY151" fmla="*/ 1266947 h 1452563"/>
              <a:gd name="connsiteX152" fmla="*/ 1175728 w 1208088"/>
              <a:gd name="connsiteY152" fmla="*/ 1275197 h 1452563"/>
              <a:gd name="connsiteX153" fmla="*/ 1172239 w 1208088"/>
              <a:gd name="connsiteY153" fmla="*/ 1283129 h 1452563"/>
              <a:gd name="connsiteX154" fmla="*/ 1168749 w 1208088"/>
              <a:gd name="connsiteY154" fmla="*/ 1291062 h 1452563"/>
              <a:gd name="connsiteX155" fmla="*/ 1164625 w 1208088"/>
              <a:gd name="connsiteY155" fmla="*/ 1298677 h 1452563"/>
              <a:gd name="connsiteX156" fmla="*/ 1160183 w 1208088"/>
              <a:gd name="connsiteY156" fmla="*/ 1305974 h 1452563"/>
              <a:gd name="connsiteX157" fmla="*/ 1155742 w 1208088"/>
              <a:gd name="connsiteY157" fmla="*/ 1313589 h 1452563"/>
              <a:gd name="connsiteX158" fmla="*/ 1151300 w 1208088"/>
              <a:gd name="connsiteY158" fmla="*/ 1320570 h 1452563"/>
              <a:gd name="connsiteX159" fmla="*/ 1146542 w 1208088"/>
              <a:gd name="connsiteY159" fmla="*/ 1327867 h 1452563"/>
              <a:gd name="connsiteX160" fmla="*/ 1141148 w 1208088"/>
              <a:gd name="connsiteY160" fmla="*/ 1334531 h 1452563"/>
              <a:gd name="connsiteX161" fmla="*/ 1135755 w 1208088"/>
              <a:gd name="connsiteY161" fmla="*/ 1341194 h 1452563"/>
              <a:gd name="connsiteX162" fmla="*/ 1130362 w 1208088"/>
              <a:gd name="connsiteY162" fmla="*/ 1347857 h 1452563"/>
              <a:gd name="connsiteX163" fmla="*/ 1124334 w 1208088"/>
              <a:gd name="connsiteY163" fmla="*/ 1354203 h 1452563"/>
              <a:gd name="connsiteX164" fmla="*/ 1118306 w 1208088"/>
              <a:gd name="connsiteY164" fmla="*/ 1360548 h 1452563"/>
              <a:gd name="connsiteX165" fmla="*/ 1112278 w 1208088"/>
              <a:gd name="connsiteY165" fmla="*/ 1366577 h 1452563"/>
              <a:gd name="connsiteX166" fmla="*/ 1105299 w 1208088"/>
              <a:gd name="connsiteY166" fmla="*/ 1372288 h 1452563"/>
              <a:gd name="connsiteX167" fmla="*/ 1098637 w 1208088"/>
              <a:gd name="connsiteY167" fmla="*/ 1378000 h 1452563"/>
              <a:gd name="connsiteX168" fmla="*/ 1091657 w 1208088"/>
              <a:gd name="connsiteY168" fmla="*/ 1383394 h 1452563"/>
              <a:gd name="connsiteX169" fmla="*/ 1084360 w 1208088"/>
              <a:gd name="connsiteY169" fmla="*/ 1388470 h 1452563"/>
              <a:gd name="connsiteX170" fmla="*/ 1076746 w 1208088"/>
              <a:gd name="connsiteY170" fmla="*/ 1393230 h 1452563"/>
              <a:gd name="connsiteX171" fmla="*/ 1068815 w 1208088"/>
              <a:gd name="connsiteY171" fmla="*/ 1398306 h 1452563"/>
              <a:gd name="connsiteX172" fmla="*/ 1061201 w 1208088"/>
              <a:gd name="connsiteY172" fmla="*/ 1402748 h 1452563"/>
              <a:gd name="connsiteX173" fmla="*/ 1052636 w 1208088"/>
              <a:gd name="connsiteY173" fmla="*/ 1407190 h 1452563"/>
              <a:gd name="connsiteX174" fmla="*/ 1044070 w 1208088"/>
              <a:gd name="connsiteY174" fmla="*/ 1411633 h 1452563"/>
              <a:gd name="connsiteX175" fmla="*/ 1035187 w 1208088"/>
              <a:gd name="connsiteY175" fmla="*/ 1415440 h 1452563"/>
              <a:gd name="connsiteX176" fmla="*/ 1025986 w 1208088"/>
              <a:gd name="connsiteY176" fmla="*/ 1418930 h 1452563"/>
              <a:gd name="connsiteX177" fmla="*/ 1016469 w 1208088"/>
              <a:gd name="connsiteY177" fmla="*/ 1422420 h 1452563"/>
              <a:gd name="connsiteX178" fmla="*/ 1006634 w 1208088"/>
              <a:gd name="connsiteY178" fmla="*/ 1425593 h 1452563"/>
              <a:gd name="connsiteX179" fmla="*/ 996800 w 1208088"/>
              <a:gd name="connsiteY179" fmla="*/ 1428766 h 1452563"/>
              <a:gd name="connsiteX180" fmla="*/ 986330 w 1208088"/>
              <a:gd name="connsiteY180" fmla="*/ 1431305 h 1452563"/>
              <a:gd name="connsiteX181" fmla="*/ 976178 w 1208088"/>
              <a:gd name="connsiteY181" fmla="*/ 1433843 h 1452563"/>
              <a:gd name="connsiteX182" fmla="*/ 965074 w 1208088"/>
              <a:gd name="connsiteY182" fmla="*/ 1436064 h 1452563"/>
              <a:gd name="connsiteX183" fmla="*/ 953971 w 1208088"/>
              <a:gd name="connsiteY183" fmla="*/ 1437968 h 1452563"/>
              <a:gd name="connsiteX184" fmla="*/ 942550 w 1208088"/>
              <a:gd name="connsiteY184" fmla="*/ 1439554 h 1452563"/>
              <a:gd name="connsiteX185" fmla="*/ 930812 w 1208088"/>
              <a:gd name="connsiteY185" fmla="*/ 1440823 h 1452563"/>
              <a:gd name="connsiteX186" fmla="*/ 918756 w 1208088"/>
              <a:gd name="connsiteY186" fmla="*/ 1442093 h 1452563"/>
              <a:gd name="connsiteX187" fmla="*/ 906383 w 1208088"/>
              <a:gd name="connsiteY187" fmla="*/ 1443044 h 1452563"/>
              <a:gd name="connsiteX188" fmla="*/ 893693 w 1208088"/>
              <a:gd name="connsiteY188" fmla="*/ 1443362 h 1452563"/>
              <a:gd name="connsiteX189" fmla="*/ 740144 w 1208088"/>
              <a:gd name="connsiteY189" fmla="*/ 1448756 h 1452563"/>
              <a:gd name="connsiteX190" fmla="*/ 652583 w 1208088"/>
              <a:gd name="connsiteY190" fmla="*/ 1451611 h 1452563"/>
              <a:gd name="connsiteX191" fmla="*/ 613244 w 1208088"/>
              <a:gd name="connsiteY191" fmla="*/ 1452563 h 1452563"/>
              <a:gd name="connsiteX192" fmla="*/ 604044 w 1208088"/>
              <a:gd name="connsiteY192" fmla="*/ 1452563 h 1452563"/>
              <a:gd name="connsiteX193" fmla="*/ 595161 w 1208088"/>
              <a:gd name="connsiteY193" fmla="*/ 1452563 h 1452563"/>
              <a:gd name="connsiteX194" fmla="*/ 555505 w 1208088"/>
              <a:gd name="connsiteY194" fmla="*/ 1451611 h 1452563"/>
              <a:gd name="connsiteX195" fmla="*/ 467944 w 1208088"/>
              <a:gd name="connsiteY195" fmla="*/ 1448756 h 1452563"/>
              <a:gd name="connsiteX196" fmla="*/ 314395 w 1208088"/>
              <a:gd name="connsiteY196" fmla="*/ 1443362 h 1452563"/>
              <a:gd name="connsiteX197" fmla="*/ 302022 w 1208088"/>
              <a:gd name="connsiteY197" fmla="*/ 1443044 h 1452563"/>
              <a:gd name="connsiteX198" fmla="*/ 289332 w 1208088"/>
              <a:gd name="connsiteY198" fmla="*/ 1442093 h 1452563"/>
              <a:gd name="connsiteX199" fmla="*/ 277276 w 1208088"/>
              <a:gd name="connsiteY199" fmla="*/ 1440823 h 1452563"/>
              <a:gd name="connsiteX200" fmla="*/ 265856 w 1208088"/>
              <a:gd name="connsiteY200" fmla="*/ 1439554 h 1452563"/>
              <a:gd name="connsiteX201" fmla="*/ 254117 w 1208088"/>
              <a:gd name="connsiteY201" fmla="*/ 1437968 h 1452563"/>
              <a:gd name="connsiteX202" fmla="*/ 243014 w 1208088"/>
              <a:gd name="connsiteY202" fmla="*/ 1436064 h 1452563"/>
              <a:gd name="connsiteX203" fmla="*/ 232227 w 1208088"/>
              <a:gd name="connsiteY203" fmla="*/ 1433843 h 1452563"/>
              <a:gd name="connsiteX204" fmla="*/ 221758 w 1208088"/>
              <a:gd name="connsiteY204" fmla="*/ 1431305 h 1452563"/>
              <a:gd name="connsiteX205" fmla="*/ 211288 w 1208088"/>
              <a:gd name="connsiteY205" fmla="*/ 1428766 h 1452563"/>
              <a:gd name="connsiteX206" fmla="*/ 201454 w 1208088"/>
              <a:gd name="connsiteY206" fmla="*/ 1425593 h 1452563"/>
              <a:gd name="connsiteX207" fmla="*/ 191619 w 1208088"/>
              <a:gd name="connsiteY207" fmla="*/ 1422420 h 1452563"/>
              <a:gd name="connsiteX208" fmla="*/ 182419 w 1208088"/>
              <a:gd name="connsiteY208" fmla="*/ 1418930 h 1452563"/>
              <a:gd name="connsiteX209" fmla="*/ 172901 w 1208088"/>
              <a:gd name="connsiteY209" fmla="*/ 1415440 h 1452563"/>
              <a:gd name="connsiteX210" fmla="*/ 164336 w 1208088"/>
              <a:gd name="connsiteY210" fmla="*/ 1411633 h 1452563"/>
              <a:gd name="connsiteX211" fmla="*/ 155452 w 1208088"/>
              <a:gd name="connsiteY211" fmla="*/ 1407190 h 1452563"/>
              <a:gd name="connsiteX212" fmla="*/ 147521 w 1208088"/>
              <a:gd name="connsiteY212" fmla="*/ 1402748 h 1452563"/>
              <a:gd name="connsiteX213" fmla="*/ 139273 w 1208088"/>
              <a:gd name="connsiteY213" fmla="*/ 1398306 h 1452563"/>
              <a:gd name="connsiteX214" fmla="*/ 131342 w 1208088"/>
              <a:gd name="connsiteY214" fmla="*/ 1393230 h 1452563"/>
              <a:gd name="connsiteX215" fmla="*/ 123728 w 1208088"/>
              <a:gd name="connsiteY215" fmla="*/ 1388470 h 1452563"/>
              <a:gd name="connsiteX216" fmla="*/ 116431 w 1208088"/>
              <a:gd name="connsiteY216" fmla="*/ 1383394 h 1452563"/>
              <a:gd name="connsiteX217" fmla="*/ 109768 w 1208088"/>
              <a:gd name="connsiteY217" fmla="*/ 1378000 h 1452563"/>
              <a:gd name="connsiteX218" fmla="*/ 102789 w 1208088"/>
              <a:gd name="connsiteY218" fmla="*/ 1372288 h 1452563"/>
              <a:gd name="connsiteX219" fmla="*/ 96127 w 1208088"/>
              <a:gd name="connsiteY219" fmla="*/ 1366577 h 1452563"/>
              <a:gd name="connsiteX220" fmla="*/ 89782 w 1208088"/>
              <a:gd name="connsiteY220" fmla="*/ 1360548 h 1452563"/>
              <a:gd name="connsiteX221" fmla="*/ 83754 w 1208088"/>
              <a:gd name="connsiteY221" fmla="*/ 1354203 h 1452563"/>
              <a:gd name="connsiteX222" fmla="*/ 78044 w 1208088"/>
              <a:gd name="connsiteY222" fmla="*/ 1347857 h 1452563"/>
              <a:gd name="connsiteX223" fmla="*/ 72333 w 1208088"/>
              <a:gd name="connsiteY223" fmla="*/ 1341194 h 1452563"/>
              <a:gd name="connsiteX224" fmla="*/ 66940 w 1208088"/>
              <a:gd name="connsiteY224" fmla="*/ 1334531 h 1452563"/>
              <a:gd name="connsiteX225" fmla="*/ 61864 w 1208088"/>
              <a:gd name="connsiteY225" fmla="*/ 1327867 h 1452563"/>
              <a:gd name="connsiteX226" fmla="*/ 56788 w 1208088"/>
              <a:gd name="connsiteY226" fmla="*/ 1320570 h 1452563"/>
              <a:gd name="connsiteX227" fmla="*/ 52346 w 1208088"/>
              <a:gd name="connsiteY227" fmla="*/ 1313589 h 1452563"/>
              <a:gd name="connsiteX228" fmla="*/ 47905 w 1208088"/>
              <a:gd name="connsiteY228" fmla="*/ 1305974 h 1452563"/>
              <a:gd name="connsiteX229" fmla="*/ 43780 w 1208088"/>
              <a:gd name="connsiteY229" fmla="*/ 1298677 h 1452563"/>
              <a:gd name="connsiteX230" fmla="*/ 39339 w 1208088"/>
              <a:gd name="connsiteY230" fmla="*/ 1291062 h 1452563"/>
              <a:gd name="connsiteX231" fmla="*/ 35849 w 1208088"/>
              <a:gd name="connsiteY231" fmla="*/ 1283129 h 1452563"/>
              <a:gd name="connsiteX232" fmla="*/ 32360 w 1208088"/>
              <a:gd name="connsiteY232" fmla="*/ 1275197 h 1452563"/>
              <a:gd name="connsiteX233" fmla="*/ 28870 w 1208088"/>
              <a:gd name="connsiteY233" fmla="*/ 1266947 h 1452563"/>
              <a:gd name="connsiteX234" fmla="*/ 25697 w 1208088"/>
              <a:gd name="connsiteY234" fmla="*/ 1259015 h 1452563"/>
              <a:gd name="connsiteX235" fmla="*/ 22525 w 1208088"/>
              <a:gd name="connsiteY235" fmla="*/ 1250448 h 1452563"/>
              <a:gd name="connsiteX236" fmla="*/ 19670 w 1208088"/>
              <a:gd name="connsiteY236" fmla="*/ 1242199 h 1452563"/>
              <a:gd name="connsiteX237" fmla="*/ 17132 w 1208088"/>
              <a:gd name="connsiteY237" fmla="*/ 1233314 h 1452563"/>
              <a:gd name="connsiteX238" fmla="*/ 14911 w 1208088"/>
              <a:gd name="connsiteY238" fmla="*/ 1224747 h 1452563"/>
              <a:gd name="connsiteX239" fmla="*/ 12690 w 1208088"/>
              <a:gd name="connsiteY239" fmla="*/ 1215863 h 1452563"/>
              <a:gd name="connsiteX240" fmla="*/ 10786 w 1208088"/>
              <a:gd name="connsiteY240" fmla="*/ 1206979 h 1452563"/>
              <a:gd name="connsiteX241" fmla="*/ 8883 w 1208088"/>
              <a:gd name="connsiteY241" fmla="*/ 1197778 h 1452563"/>
              <a:gd name="connsiteX242" fmla="*/ 7297 w 1208088"/>
              <a:gd name="connsiteY242" fmla="*/ 1188893 h 1452563"/>
              <a:gd name="connsiteX243" fmla="*/ 4442 w 1208088"/>
              <a:gd name="connsiteY243" fmla="*/ 1170173 h 1452563"/>
              <a:gd name="connsiteX244" fmla="*/ 2221 w 1208088"/>
              <a:gd name="connsiteY244" fmla="*/ 1151453 h 1452563"/>
              <a:gd name="connsiteX245" fmla="*/ 952 w 1208088"/>
              <a:gd name="connsiteY245" fmla="*/ 1131781 h 1452563"/>
              <a:gd name="connsiteX246" fmla="*/ 317 w 1208088"/>
              <a:gd name="connsiteY246" fmla="*/ 1112426 h 1452563"/>
              <a:gd name="connsiteX247" fmla="*/ 0 w 1208088"/>
              <a:gd name="connsiteY247" fmla="*/ 1092437 h 1452563"/>
              <a:gd name="connsiteX248" fmla="*/ 634 w 1208088"/>
              <a:gd name="connsiteY248" fmla="*/ 1072447 h 1452563"/>
              <a:gd name="connsiteX249" fmla="*/ 1586 w 1208088"/>
              <a:gd name="connsiteY249" fmla="*/ 1052458 h 1452563"/>
              <a:gd name="connsiteX250" fmla="*/ 3172 w 1208088"/>
              <a:gd name="connsiteY250" fmla="*/ 1032151 h 1452563"/>
              <a:gd name="connsiteX251" fmla="*/ 5393 w 1208088"/>
              <a:gd name="connsiteY251" fmla="*/ 1011845 h 1452563"/>
              <a:gd name="connsiteX252" fmla="*/ 8248 w 1208088"/>
              <a:gd name="connsiteY252" fmla="*/ 990903 h 1452563"/>
              <a:gd name="connsiteX253" fmla="*/ 11421 w 1208088"/>
              <a:gd name="connsiteY253" fmla="*/ 970279 h 1452563"/>
              <a:gd name="connsiteX254" fmla="*/ 14911 w 1208088"/>
              <a:gd name="connsiteY254" fmla="*/ 949655 h 1452563"/>
              <a:gd name="connsiteX255" fmla="*/ 19035 w 1208088"/>
              <a:gd name="connsiteY255" fmla="*/ 929031 h 1452563"/>
              <a:gd name="connsiteX256" fmla="*/ 23476 w 1208088"/>
              <a:gd name="connsiteY256" fmla="*/ 908407 h 1452563"/>
              <a:gd name="connsiteX257" fmla="*/ 28235 w 1208088"/>
              <a:gd name="connsiteY257" fmla="*/ 887783 h 1452563"/>
              <a:gd name="connsiteX258" fmla="*/ 33628 w 1208088"/>
              <a:gd name="connsiteY258" fmla="*/ 867477 h 1452563"/>
              <a:gd name="connsiteX259" fmla="*/ 39022 w 1208088"/>
              <a:gd name="connsiteY259" fmla="*/ 847170 h 1452563"/>
              <a:gd name="connsiteX260" fmla="*/ 45050 w 1208088"/>
              <a:gd name="connsiteY260" fmla="*/ 826863 h 1452563"/>
              <a:gd name="connsiteX261" fmla="*/ 51077 w 1208088"/>
              <a:gd name="connsiteY261" fmla="*/ 807191 h 1452563"/>
              <a:gd name="connsiteX262" fmla="*/ 58057 w 1208088"/>
              <a:gd name="connsiteY262" fmla="*/ 787519 h 1452563"/>
              <a:gd name="connsiteX263" fmla="*/ 64402 w 1208088"/>
              <a:gd name="connsiteY263" fmla="*/ 768164 h 1452563"/>
              <a:gd name="connsiteX264" fmla="*/ 71381 w 1208088"/>
              <a:gd name="connsiteY264" fmla="*/ 748492 h 1452563"/>
              <a:gd name="connsiteX265" fmla="*/ 78678 w 1208088"/>
              <a:gd name="connsiteY265" fmla="*/ 729772 h 1452563"/>
              <a:gd name="connsiteX266" fmla="*/ 85975 w 1208088"/>
              <a:gd name="connsiteY266" fmla="*/ 711369 h 1452563"/>
              <a:gd name="connsiteX267" fmla="*/ 93906 w 1208088"/>
              <a:gd name="connsiteY267" fmla="*/ 693283 h 1452563"/>
              <a:gd name="connsiteX268" fmla="*/ 101520 w 1208088"/>
              <a:gd name="connsiteY268" fmla="*/ 675832 h 1452563"/>
              <a:gd name="connsiteX269" fmla="*/ 109134 w 1208088"/>
              <a:gd name="connsiteY269" fmla="*/ 658698 h 1452563"/>
              <a:gd name="connsiteX270" fmla="*/ 117065 w 1208088"/>
              <a:gd name="connsiteY270" fmla="*/ 641882 h 1452563"/>
              <a:gd name="connsiteX271" fmla="*/ 124996 w 1208088"/>
              <a:gd name="connsiteY271" fmla="*/ 626017 h 1452563"/>
              <a:gd name="connsiteX272" fmla="*/ 133245 w 1208088"/>
              <a:gd name="connsiteY272" fmla="*/ 610153 h 1452563"/>
              <a:gd name="connsiteX273" fmla="*/ 141176 w 1208088"/>
              <a:gd name="connsiteY273" fmla="*/ 595557 h 1452563"/>
              <a:gd name="connsiteX274" fmla="*/ 149425 w 1208088"/>
              <a:gd name="connsiteY274" fmla="*/ 581279 h 1452563"/>
              <a:gd name="connsiteX275" fmla="*/ 157356 w 1208088"/>
              <a:gd name="connsiteY275" fmla="*/ 567318 h 1452563"/>
              <a:gd name="connsiteX276" fmla="*/ 165604 w 1208088"/>
              <a:gd name="connsiteY276" fmla="*/ 554309 h 1452563"/>
              <a:gd name="connsiteX277" fmla="*/ 173536 w 1208088"/>
              <a:gd name="connsiteY277" fmla="*/ 542252 h 1452563"/>
              <a:gd name="connsiteX278" fmla="*/ 181467 w 1208088"/>
              <a:gd name="connsiteY278" fmla="*/ 530830 h 1452563"/>
              <a:gd name="connsiteX279" fmla="*/ 189081 w 1208088"/>
              <a:gd name="connsiteY279" fmla="*/ 519725 h 1452563"/>
              <a:gd name="connsiteX280" fmla="*/ 197012 w 1208088"/>
              <a:gd name="connsiteY280" fmla="*/ 510206 h 1452563"/>
              <a:gd name="connsiteX281" fmla="*/ 204309 w 1208088"/>
              <a:gd name="connsiteY281" fmla="*/ 501004 h 1452563"/>
              <a:gd name="connsiteX282" fmla="*/ 211606 w 1208088"/>
              <a:gd name="connsiteY282" fmla="*/ 493072 h 1452563"/>
              <a:gd name="connsiteX283" fmla="*/ 218902 w 1208088"/>
              <a:gd name="connsiteY283" fmla="*/ 485457 h 1452563"/>
              <a:gd name="connsiteX284" fmla="*/ 225248 w 1208088"/>
              <a:gd name="connsiteY284" fmla="*/ 479428 h 1452563"/>
              <a:gd name="connsiteX285" fmla="*/ 232862 w 1208088"/>
              <a:gd name="connsiteY285" fmla="*/ 473083 h 1452563"/>
              <a:gd name="connsiteX286" fmla="*/ 248407 w 1208088"/>
              <a:gd name="connsiteY286" fmla="*/ 460074 h 1452563"/>
              <a:gd name="connsiteX287" fmla="*/ 265538 w 1208088"/>
              <a:gd name="connsiteY287" fmla="*/ 446430 h 1452563"/>
              <a:gd name="connsiteX288" fmla="*/ 283622 w 1208088"/>
              <a:gd name="connsiteY288" fmla="*/ 432469 h 1452563"/>
              <a:gd name="connsiteX289" fmla="*/ 322009 w 1208088"/>
              <a:gd name="connsiteY289" fmla="*/ 404548 h 1452563"/>
              <a:gd name="connsiteX290" fmla="*/ 360396 w 1208088"/>
              <a:gd name="connsiteY290" fmla="*/ 375991 h 1452563"/>
              <a:gd name="connsiteX291" fmla="*/ 379114 w 1208088"/>
              <a:gd name="connsiteY291" fmla="*/ 362030 h 1452563"/>
              <a:gd name="connsiteX292" fmla="*/ 396562 w 1208088"/>
              <a:gd name="connsiteY292" fmla="*/ 348387 h 1452563"/>
              <a:gd name="connsiteX293" fmla="*/ 412742 w 1208088"/>
              <a:gd name="connsiteY293" fmla="*/ 335060 h 1452563"/>
              <a:gd name="connsiteX294" fmla="*/ 420039 w 1208088"/>
              <a:gd name="connsiteY294" fmla="*/ 328397 h 1452563"/>
              <a:gd name="connsiteX295" fmla="*/ 427018 w 1208088"/>
              <a:gd name="connsiteY295" fmla="*/ 322369 h 1452563"/>
              <a:gd name="connsiteX296" fmla="*/ 433364 w 1208088"/>
              <a:gd name="connsiteY296" fmla="*/ 316340 h 1452563"/>
              <a:gd name="connsiteX297" fmla="*/ 439391 w 1208088"/>
              <a:gd name="connsiteY297" fmla="*/ 309994 h 1452563"/>
              <a:gd name="connsiteX298" fmla="*/ 444784 w 1208088"/>
              <a:gd name="connsiteY298" fmla="*/ 304283 h 1452563"/>
              <a:gd name="connsiteX299" fmla="*/ 449226 w 1208088"/>
              <a:gd name="connsiteY299" fmla="*/ 298572 h 1452563"/>
              <a:gd name="connsiteX300" fmla="*/ 453033 w 1208088"/>
              <a:gd name="connsiteY300" fmla="*/ 293178 h 1452563"/>
              <a:gd name="connsiteX301" fmla="*/ 456523 w 1208088"/>
              <a:gd name="connsiteY301" fmla="*/ 287784 h 1452563"/>
              <a:gd name="connsiteX302" fmla="*/ 459061 w 1208088"/>
              <a:gd name="connsiteY302" fmla="*/ 283024 h 1452563"/>
              <a:gd name="connsiteX303" fmla="*/ 460647 w 1208088"/>
              <a:gd name="connsiteY303" fmla="*/ 277948 h 1452563"/>
              <a:gd name="connsiteX304" fmla="*/ 461282 w 1208088"/>
              <a:gd name="connsiteY304" fmla="*/ 274775 h 1452563"/>
              <a:gd name="connsiteX305" fmla="*/ 461916 w 1208088"/>
              <a:gd name="connsiteY305" fmla="*/ 271919 h 1452563"/>
              <a:gd name="connsiteX306" fmla="*/ 456840 w 1208088"/>
              <a:gd name="connsiteY306" fmla="*/ 270967 h 1452563"/>
              <a:gd name="connsiteX307" fmla="*/ 452081 w 1208088"/>
              <a:gd name="connsiteY307" fmla="*/ 269698 h 1452563"/>
              <a:gd name="connsiteX308" fmla="*/ 448274 w 1208088"/>
              <a:gd name="connsiteY308" fmla="*/ 267794 h 1452563"/>
              <a:gd name="connsiteX309" fmla="*/ 444784 w 1208088"/>
              <a:gd name="connsiteY309" fmla="*/ 265256 h 1452563"/>
              <a:gd name="connsiteX310" fmla="*/ 441929 w 1208088"/>
              <a:gd name="connsiteY310" fmla="*/ 262083 h 1452563"/>
              <a:gd name="connsiteX311" fmla="*/ 440660 w 1208088"/>
              <a:gd name="connsiteY311" fmla="*/ 260497 h 1452563"/>
              <a:gd name="connsiteX312" fmla="*/ 439708 w 1208088"/>
              <a:gd name="connsiteY312" fmla="*/ 258910 h 1452563"/>
              <a:gd name="connsiteX313" fmla="*/ 438757 w 1208088"/>
              <a:gd name="connsiteY313" fmla="*/ 257324 h 1452563"/>
              <a:gd name="connsiteX314" fmla="*/ 438440 w 1208088"/>
              <a:gd name="connsiteY314" fmla="*/ 255420 h 1452563"/>
              <a:gd name="connsiteX315" fmla="*/ 438122 w 1208088"/>
              <a:gd name="connsiteY315" fmla="*/ 253834 h 1452563"/>
              <a:gd name="connsiteX316" fmla="*/ 437488 w 1208088"/>
              <a:gd name="connsiteY316" fmla="*/ 251930 h 1452563"/>
              <a:gd name="connsiteX317" fmla="*/ 438122 w 1208088"/>
              <a:gd name="connsiteY317" fmla="*/ 250026 h 1452563"/>
              <a:gd name="connsiteX318" fmla="*/ 438440 w 1208088"/>
              <a:gd name="connsiteY318" fmla="*/ 248122 h 1452563"/>
              <a:gd name="connsiteX319" fmla="*/ 438757 w 1208088"/>
              <a:gd name="connsiteY319" fmla="*/ 246536 h 1452563"/>
              <a:gd name="connsiteX320" fmla="*/ 439708 w 1208088"/>
              <a:gd name="connsiteY320" fmla="*/ 244315 h 1452563"/>
              <a:gd name="connsiteX321" fmla="*/ 440660 w 1208088"/>
              <a:gd name="connsiteY321" fmla="*/ 242728 h 1452563"/>
              <a:gd name="connsiteX322" fmla="*/ 441929 w 1208088"/>
              <a:gd name="connsiteY322" fmla="*/ 241142 h 1452563"/>
              <a:gd name="connsiteX323" fmla="*/ 444784 w 1208088"/>
              <a:gd name="connsiteY323" fmla="*/ 238286 h 1452563"/>
              <a:gd name="connsiteX324" fmla="*/ 448274 w 1208088"/>
              <a:gd name="connsiteY324" fmla="*/ 236065 h 1452563"/>
              <a:gd name="connsiteX325" fmla="*/ 452081 w 1208088"/>
              <a:gd name="connsiteY325" fmla="*/ 234161 h 1452563"/>
              <a:gd name="connsiteX326" fmla="*/ 456840 w 1208088"/>
              <a:gd name="connsiteY326" fmla="*/ 232575 h 1452563"/>
              <a:gd name="connsiteX327" fmla="*/ 461916 w 1208088"/>
              <a:gd name="connsiteY327" fmla="*/ 231940 h 1452563"/>
              <a:gd name="connsiteX328" fmla="*/ 460647 w 1208088"/>
              <a:gd name="connsiteY328" fmla="*/ 227498 h 1452563"/>
              <a:gd name="connsiteX329" fmla="*/ 459378 w 1208088"/>
              <a:gd name="connsiteY329" fmla="*/ 223374 h 1452563"/>
              <a:gd name="connsiteX330" fmla="*/ 457792 w 1208088"/>
              <a:gd name="connsiteY330" fmla="*/ 219249 h 1452563"/>
              <a:gd name="connsiteX331" fmla="*/ 456206 w 1208088"/>
              <a:gd name="connsiteY331" fmla="*/ 215124 h 1452563"/>
              <a:gd name="connsiteX332" fmla="*/ 451764 w 1208088"/>
              <a:gd name="connsiteY332" fmla="*/ 206874 h 1452563"/>
              <a:gd name="connsiteX333" fmla="*/ 447005 w 1208088"/>
              <a:gd name="connsiteY333" fmla="*/ 198307 h 1452563"/>
              <a:gd name="connsiteX334" fmla="*/ 441295 w 1208088"/>
              <a:gd name="connsiteY334" fmla="*/ 189423 h 1452563"/>
              <a:gd name="connsiteX335" fmla="*/ 434632 w 1208088"/>
              <a:gd name="connsiteY335" fmla="*/ 180222 h 1452563"/>
              <a:gd name="connsiteX336" fmla="*/ 420039 w 1208088"/>
              <a:gd name="connsiteY336" fmla="*/ 159598 h 1452563"/>
              <a:gd name="connsiteX337" fmla="*/ 412108 w 1208088"/>
              <a:gd name="connsiteY337" fmla="*/ 147541 h 1452563"/>
              <a:gd name="connsiteX338" fmla="*/ 403542 w 1208088"/>
              <a:gd name="connsiteY338" fmla="*/ 134532 h 1452563"/>
              <a:gd name="connsiteX339" fmla="*/ 394024 w 1208088"/>
              <a:gd name="connsiteY339" fmla="*/ 120254 h 1452563"/>
              <a:gd name="connsiteX340" fmla="*/ 384190 w 1208088"/>
              <a:gd name="connsiteY340" fmla="*/ 104706 h 1452563"/>
              <a:gd name="connsiteX341" fmla="*/ 374355 w 1208088"/>
              <a:gd name="connsiteY341" fmla="*/ 87573 h 1452563"/>
              <a:gd name="connsiteX342" fmla="*/ 363886 w 1208088"/>
              <a:gd name="connsiteY342" fmla="*/ 68535 h 1452563"/>
              <a:gd name="connsiteX343" fmla="*/ 353099 w 1208088"/>
              <a:gd name="connsiteY343" fmla="*/ 47911 h 1452563"/>
              <a:gd name="connsiteX344" fmla="*/ 341996 w 1208088"/>
              <a:gd name="connsiteY344" fmla="*/ 25066 h 1452563"/>
              <a:gd name="connsiteX345" fmla="*/ 352782 w 1208088"/>
              <a:gd name="connsiteY345" fmla="*/ 20307 h 1452563"/>
              <a:gd name="connsiteX346" fmla="*/ 362617 w 1208088"/>
              <a:gd name="connsiteY346" fmla="*/ 15865 h 1452563"/>
              <a:gd name="connsiteX347" fmla="*/ 372134 w 1208088"/>
              <a:gd name="connsiteY347" fmla="*/ 13009 h 1452563"/>
              <a:gd name="connsiteX348" fmla="*/ 380700 w 1208088"/>
              <a:gd name="connsiteY348" fmla="*/ 11105 h 1452563"/>
              <a:gd name="connsiteX349" fmla="*/ 388948 w 1208088"/>
              <a:gd name="connsiteY349" fmla="*/ 9836 h 1452563"/>
              <a:gd name="connsiteX350" fmla="*/ 396562 w 1208088"/>
              <a:gd name="connsiteY350" fmla="*/ 9519 h 1452563"/>
              <a:gd name="connsiteX351" fmla="*/ 403859 w 1208088"/>
              <a:gd name="connsiteY351" fmla="*/ 9519 h 1452563"/>
              <a:gd name="connsiteX352" fmla="*/ 410522 w 1208088"/>
              <a:gd name="connsiteY352" fmla="*/ 10471 h 1452563"/>
              <a:gd name="connsiteX353" fmla="*/ 416549 w 1208088"/>
              <a:gd name="connsiteY353" fmla="*/ 12057 h 1452563"/>
              <a:gd name="connsiteX354" fmla="*/ 422894 w 1208088"/>
              <a:gd name="connsiteY354" fmla="*/ 14278 h 1452563"/>
              <a:gd name="connsiteX355" fmla="*/ 428288 w 1208088"/>
              <a:gd name="connsiteY355" fmla="*/ 16816 h 1452563"/>
              <a:gd name="connsiteX356" fmla="*/ 433681 w 1208088"/>
              <a:gd name="connsiteY356" fmla="*/ 19989 h 1452563"/>
              <a:gd name="connsiteX357" fmla="*/ 439074 w 1208088"/>
              <a:gd name="connsiteY357" fmla="*/ 23162 h 1452563"/>
              <a:gd name="connsiteX358" fmla="*/ 443833 w 1208088"/>
              <a:gd name="connsiteY358" fmla="*/ 26970 h 1452563"/>
              <a:gd name="connsiteX359" fmla="*/ 448592 w 1208088"/>
              <a:gd name="connsiteY359" fmla="*/ 30777 h 1452563"/>
              <a:gd name="connsiteX360" fmla="*/ 453033 w 1208088"/>
              <a:gd name="connsiteY360" fmla="*/ 34585 h 1452563"/>
              <a:gd name="connsiteX361" fmla="*/ 462550 w 1208088"/>
              <a:gd name="connsiteY361" fmla="*/ 43152 h 1452563"/>
              <a:gd name="connsiteX362" fmla="*/ 471434 w 1208088"/>
              <a:gd name="connsiteY362" fmla="*/ 51401 h 1452563"/>
              <a:gd name="connsiteX363" fmla="*/ 476510 w 1208088"/>
              <a:gd name="connsiteY363" fmla="*/ 55843 h 1452563"/>
              <a:gd name="connsiteX364" fmla="*/ 481268 w 1208088"/>
              <a:gd name="connsiteY364" fmla="*/ 59651 h 1452563"/>
              <a:gd name="connsiteX365" fmla="*/ 486027 w 1208088"/>
              <a:gd name="connsiteY365" fmla="*/ 63141 h 1452563"/>
              <a:gd name="connsiteX366" fmla="*/ 491738 w 1208088"/>
              <a:gd name="connsiteY366" fmla="*/ 66314 h 1452563"/>
              <a:gd name="connsiteX367" fmla="*/ 497131 w 1208088"/>
              <a:gd name="connsiteY367" fmla="*/ 69170 h 1452563"/>
              <a:gd name="connsiteX368" fmla="*/ 502841 w 1208088"/>
              <a:gd name="connsiteY368" fmla="*/ 72025 h 1452563"/>
              <a:gd name="connsiteX369" fmla="*/ 509186 w 1208088"/>
              <a:gd name="connsiteY369" fmla="*/ 73929 h 1452563"/>
              <a:gd name="connsiteX370" fmla="*/ 515531 w 1208088"/>
              <a:gd name="connsiteY370" fmla="*/ 75198 h 1452563"/>
              <a:gd name="connsiteX371" fmla="*/ 522194 w 1208088"/>
              <a:gd name="connsiteY371" fmla="*/ 76150 h 1452563"/>
              <a:gd name="connsiteX372" fmla="*/ 529808 w 1208088"/>
              <a:gd name="connsiteY372" fmla="*/ 76150 h 1452563"/>
              <a:gd name="connsiteX373" fmla="*/ 537739 w 1208088"/>
              <a:gd name="connsiteY373" fmla="*/ 75515 h 1452563"/>
              <a:gd name="connsiteX374" fmla="*/ 546304 w 1208088"/>
              <a:gd name="connsiteY374" fmla="*/ 74246 h 1452563"/>
              <a:gd name="connsiteX375" fmla="*/ 557408 w 1208088"/>
              <a:gd name="connsiteY375" fmla="*/ 68218 h 1452563"/>
              <a:gd name="connsiteX376" fmla="*/ 568195 w 1208088"/>
              <a:gd name="connsiteY376" fmla="*/ 62824 h 1452563"/>
              <a:gd name="connsiteX377" fmla="*/ 587864 w 1208088"/>
              <a:gd name="connsiteY377" fmla="*/ 51719 h 1452563"/>
              <a:gd name="connsiteX378" fmla="*/ 605313 w 1208088"/>
              <a:gd name="connsiteY378" fmla="*/ 41882 h 1452563"/>
              <a:gd name="connsiteX379" fmla="*/ 620858 w 1208088"/>
              <a:gd name="connsiteY379" fmla="*/ 32681 h 1452563"/>
              <a:gd name="connsiteX380" fmla="*/ 635452 w 1208088"/>
              <a:gd name="connsiteY380" fmla="*/ 24749 h 1452563"/>
              <a:gd name="connsiteX381" fmla="*/ 648776 w 1208088"/>
              <a:gd name="connsiteY381" fmla="*/ 17134 h 1452563"/>
              <a:gd name="connsiteX382" fmla="*/ 655438 w 1208088"/>
              <a:gd name="connsiteY382" fmla="*/ 13961 h 1452563"/>
              <a:gd name="connsiteX383" fmla="*/ 661784 w 1208088"/>
              <a:gd name="connsiteY383" fmla="*/ 11422 h 1452563"/>
              <a:gd name="connsiteX384" fmla="*/ 668446 w 1208088"/>
              <a:gd name="connsiteY384" fmla="*/ 8884 h 1452563"/>
              <a:gd name="connsiteX385" fmla="*/ 675108 w 1208088"/>
              <a:gd name="connsiteY385" fmla="*/ 6663 h 1452563"/>
              <a:gd name="connsiteX386" fmla="*/ 682088 w 1208088"/>
              <a:gd name="connsiteY386" fmla="*/ 4759 h 1452563"/>
              <a:gd name="connsiteX387" fmla="*/ 688750 w 1208088"/>
              <a:gd name="connsiteY387" fmla="*/ 3173 h 1452563"/>
              <a:gd name="connsiteX388" fmla="*/ 695729 w 1208088"/>
              <a:gd name="connsiteY388" fmla="*/ 1586 h 1452563"/>
              <a:gd name="connsiteX389" fmla="*/ 703343 w 1208088"/>
              <a:gd name="connsiteY389" fmla="*/ 635 h 1452563"/>
              <a:gd name="connsiteX390" fmla="*/ 710957 w 1208088"/>
              <a:gd name="connsiteY390" fmla="*/ 317 h 1452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</a:cxnLst>
            <a:rect l="l" t="t" r="r" b="b"/>
            <a:pathLst>
              <a:path w="1208088" h="1452563">
                <a:moveTo>
                  <a:pt x="331068" y="665573"/>
                </a:moveTo>
                <a:cubicBezTo>
                  <a:pt x="331068" y="665573"/>
                  <a:pt x="331068" y="665573"/>
                  <a:pt x="508820" y="932822"/>
                </a:cubicBezTo>
                <a:cubicBezTo>
                  <a:pt x="508820" y="932822"/>
                  <a:pt x="508820" y="932822"/>
                  <a:pt x="369158" y="932822"/>
                </a:cubicBezTo>
                <a:cubicBezTo>
                  <a:pt x="369158" y="932822"/>
                  <a:pt x="369158" y="932822"/>
                  <a:pt x="369158" y="983727"/>
                </a:cubicBezTo>
                <a:cubicBezTo>
                  <a:pt x="369158" y="983727"/>
                  <a:pt x="369158" y="983727"/>
                  <a:pt x="534213" y="983727"/>
                </a:cubicBezTo>
                <a:cubicBezTo>
                  <a:pt x="534213" y="983727"/>
                  <a:pt x="534213" y="983727"/>
                  <a:pt x="534213" y="1034632"/>
                </a:cubicBezTo>
                <a:cubicBezTo>
                  <a:pt x="534213" y="1034632"/>
                  <a:pt x="534213" y="1034632"/>
                  <a:pt x="369158" y="1034632"/>
                </a:cubicBezTo>
                <a:cubicBezTo>
                  <a:pt x="369158" y="1034632"/>
                  <a:pt x="369158" y="1034632"/>
                  <a:pt x="369158" y="1085536"/>
                </a:cubicBezTo>
                <a:cubicBezTo>
                  <a:pt x="369158" y="1085536"/>
                  <a:pt x="369158" y="1085536"/>
                  <a:pt x="534213" y="1085536"/>
                </a:cubicBezTo>
                <a:cubicBezTo>
                  <a:pt x="534213" y="1085536"/>
                  <a:pt x="534213" y="1085536"/>
                  <a:pt x="534213" y="1238250"/>
                </a:cubicBezTo>
                <a:cubicBezTo>
                  <a:pt x="534213" y="1238250"/>
                  <a:pt x="534213" y="1238250"/>
                  <a:pt x="673875" y="1238250"/>
                </a:cubicBezTo>
                <a:cubicBezTo>
                  <a:pt x="673875" y="1238250"/>
                  <a:pt x="673875" y="1238250"/>
                  <a:pt x="673875" y="1085536"/>
                </a:cubicBezTo>
                <a:cubicBezTo>
                  <a:pt x="673875" y="1085536"/>
                  <a:pt x="673875" y="1085536"/>
                  <a:pt x="864324" y="1085536"/>
                </a:cubicBezTo>
                <a:cubicBezTo>
                  <a:pt x="864324" y="1085536"/>
                  <a:pt x="864324" y="1085536"/>
                  <a:pt x="864324" y="1034632"/>
                </a:cubicBezTo>
                <a:cubicBezTo>
                  <a:pt x="864324" y="1034632"/>
                  <a:pt x="864324" y="1034632"/>
                  <a:pt x="673875" y="1034632"/>
                </a:cubicBezTo>
                <a:cubicBezTo>
                  <a:pt x="673875" y="1034632"/>
                  <a:pt x="673875" y="1034632"/>
                  <a:pt x="673875" y="983727"/>
                </a:cubicBezTo>
                <a:cubicBezTo>
                  <a:pt x="673875" y="983727"/>
                  <a:pt x="673875" y="983727"/>
                  <a:pt x="864324" y="983727"/>
                </a:cubicBezTo>
                <a:cubicBezTo>
                  <a:pt x="864324" y="983727"/>
                  <a:pt x="864324" y="983727"/>
                  <a:pt x="864324" y="932822"/>
                </a:cubicBezTo>
                <a:cubicBezTo>
                  <a:pt x="864324" y="932822"/>
                  <a:pt x="864324" y="932822"/>
                  <a:pt x="699268" y="932822"/>
                </a:cubicBezTo>
                <a:cubicBezTo>
                  <a:pt x="699268" y="932822"/>
                  <a:pt x="699268" y="932822"/>
                  <a:pt x="877020" y="665573"/>
                </a:cubicBezTo>
                <a:cubicBezTo>
                  <a:pt x="877020" y="665573"/>
                  <a:pt x="877020" y="665573"/>
                  <a:pt x="737358" y="665573"/>
                </a:cubicBezTo>
                <a:cubicBezTo>
                  <a:pt x="737358" y="665573"/>
                  <a:pt x="737358" y="665573"/>
                  <a:pt x="597696" y="881918"/>
                </a:cubicBezTo>
                <a:cubicBezTo>
                  <a:pt x="597696" y="881918"/>
                  <a:pt x="597696" y="881918"/>
                  <a:pt x="458034" y="665573"/>
                </a:cubicBezTo>
                <a:cubicBezTo>
                  <a:pt x="458034" y="665573"/>
                  <a:pt x="458034" y="665573"/>
                  <a:pt x="331068" y="665573"/>
                </a:cubicBezTo>
                <a:close/>
                <a:moveTo>
                  <a:pt x="719206" y="0"/>
                </a:moveTo>
                <a:lnTo>
                  <a:pt x="727454" y="317"/>
                </a:lnTo>
                <a:lnTo>
                  <a:pt x="736654" y="952"/>
                </a:lnTo>
                <a:lnTo>
                  <a:pt x="746172" y="2538"/>
                </a:lnTo>
                <a:lnTo>
                  <a:pt x="756641" y="4125"/>
                </a:lnTo>
                <a:lnTo>
                  <a:pt x="767428" y="6028"/>
                </a:lnTo>
                <a:lnTo>
                  <a:pt x="778849" y="8567"/>
                </a:lnTo>
                <a:lnTo>
                  <a:pt x="791222" y="11422"/>
                </a:lnTo>
                <a:lnTo>
                  <a:pt x="804546" y="14913"/>
                </a:lnTo>
                <a:lnTo>
                  <a:pt x="818822" y="18720"/>
                </a:lnTo>
                <a:lnTo>
                  <a:pt x="833416" y="23480"/>
                </a:lnTo>
                <a:lnTo>
                  <a:pt x="829609" y="36171"/>
                </a:lnTo>
                <a:lnTo>
                  <a:pt x="825802" y="48228"/>
                </a:lnTo>
                <a:lnTo>
                  <a:pt x="818188" y="70439"/>
                </a:lnTo>
                <a:lnTo>
                  <a:pt x="810256" y="91063"/>
                </a:lnTo>
                <a:lnTo>
                  <a:pt x="802960" y="108831"/>
                </a:lnTo>
                <a:lnTo>
                  <a:pt x="795663" y="125013"/>
                </a:lnTo>
                <a:lnTo>
                  <a:pt x="788684" y="138974"/>
                </a:lnTo>
                <a:lnTo>
                  <a:pt x="782021" y="151983"/>
                </a:lnTo>
                <a:lnTo>
                  <a:pt x="775994" y="163405"/>
                </a:lnTo>
                <a:lnTo>
                  <a:pt x="764572" y="183077"/>
                </a:lnTo>
                <a:lnTo>
                  <a:pt x="760131" y="191644"/>
                </a:lnTo>
                <a:lnTo>
                  <a:pt x="756007" y="200211"/>
                </a:lnTo>
                <a:lnTo>
                  <a:pt x="752517" y="207826"/>
                </a:lnTo>
                <a:lnTo>
                  <a:pt x="749662" y="215759"/>
                </a:lnTo>
                <a:lnTo>
                  <a:pt x="748393" y="219566"/>
                </a:lnTo>
                <a:lnTo>
                  <a:pt x="747441" y="223374"/>
                </a:lnTo>
                <a:lnTo>
                  <a:pt x="746806" y="227181"/>
                </a:lnTo>
                <a:lnTo>
                  <a:pt x="746489" y="231623"/>
                </a:lnTo>
                <a:lnTo>
                  <a:pt x="748076" y="231623"/>
                </a:lnTo>
                <a:lnTo>
                  <a:pt x="750931" y="231623"/>
                </a:lnTo>
                <a:lnTo>
                  <a:pt x="753786" y="231940"/>
                </a:lnTo>
                <a:lnTo>
                  <a:pt x="756324" y="232258"/>
                </a:lnTo>
                <a:lnTo>
                  <a:pt x="758862" y="233210"/>
                </a:lnTo>
                <a:lnTo>
                  <a:pt x="761400" y="233844"/>
                </a:lnTo>
                <a:lnTo>
                  <a:pt x="763621" y="234796"/>
                </a:lnTo>
                <a:lnTo>
                  <a:pt x="765842" y="236065"/>
                </a:lnTo>
                <a:lnTo>
                  <a:pt x="768062" y="237334"/>
                </a:lnTo>
                <a:lnTo>
                  <a:pt x="769966" y="238921"/>
                </a:lnTo>
                <a:lnTo>
                  <a:pt x="771552" y="240190"/>
                </a:lnTo>
                <a:lnTo>
                  <a:pt x="772821" y="242094"/>
                </a:lnTo>
                <a:lnTo>
                  <a:pt x="774090" y="243680"/>
                </a:lnTo>
                <a:lnTo>
                  <a:pt x="775042" y="245901"/>
                </a:lnTo>
                <a:lnTo>
                  <a:pt x="775676" y="247805"/>
                </a:lnTo>
                <a:lnTo>
                  <a:pt x="775994" y="249709"/>
                </a:lnTo>
                <a:lnTo>
                  <a:pt x="776311" y="251930"/>
                </a:lnTo>
                <a:lnTo>
                  <a:pt x="776311" y="253834"/>
                </a:lnTo>
                <a:lnTo>
                  <a:pt x="775676" y="255420"/>
                </a:lnTo>
                <a:lnTo>
                  <a:pt x="775359" y="257324"/>
                </a:lnTo>
                <a:lnTo>
                  <a:pt x="774407" y="258910"/>
                </a:lnTo>
                <a:lnTo>
                  <a:pt x="773456" y="260497"/>
                </a:lnTo>
                <a:lnTo>
                  <a:pt x="772186" y="262083"/>
                </a:lnTo>
                <a:lnTo>
                  <a:pt x="769331" y="265256"/>
                </a:lnTo>
                <a:lnTo>
                  <a:pt x="765524" y="267794"/>
                </a:lnTo>
                <a:lnTo>
                  <a:pt x="761717" y="269698"/>
                </a:lnTo>
                <a:lnTo>
                  <a:pt x="756958" y="270967"/>
                </a:lnTo>
                <a:lnTo>
                  <a:pt x="752200" y="271919"/>
                </a:lnTo>
                <a:lnTo>
                  <a:pt x="756324" y="284611"/>
                </a:lnTo>
                <a:lnTo>
                  <a:pt x="757910" y="289053"/>
                </a:lnTo>
                <a:lnTo>
                  <a:pt x="760448" y="293812"/>
                </a:lnTo>
                <a:lnTo>
                  <a:pt x="763621" y="299206"/>
                </a:lnTo>
                <a:lnTo>
                  <a:pt x="768062" y="304283"/>
                </a:lnTo>
                <a:lnTo>
                  <a:pt x="772504" y="309677"/>
                </a:lnTo>
                <a:lnTo>
                  <a:pt x="777580" y="315706"/>
                </a:lnTo>
                <a:lnTo>
                  <a:pt x="783608" y="321417"/>
                </a:lnTo>
                <a:lnTo>
                  <a:pt x="789952" y="327445"/>
                </a:lnTo>
                <a:lnTo>
                  <a:pt x="796615" y="333791"/>
                </a:lnTo>
                <a:lnTo>
                  <a:pt x="803912" y="339820"/>
                </a:lnTo>
                <a:lnTo>
                  <a:pt x="819774" y="353146"/>
                </a:lnTo>
                <a:lnTo>
                  <a:pt x="836588" y="366155"/>
                </a:lnTo>
                <a:lnTo>
                  <a:pt x="854672" y="379798"/>
                </a:lnTo>
                <a:lnTo>
                  <a:pt x="891472" y="407720"/>
                </a:lnTo>
                <a:lnTo>
                  <a:pt x="928274" y="435008"/>
                </a:lnTo>
                <a:lnTo>
                  <a:pt x="945405" y="448334"/>
                </a:lnTo>
                <a:lnTo>
                  <a:pt x="961902" y="461343"/>
                </a:lnTo>
                <a:lnTo>
                  <a:pt x="976496" y="474034"/>
                </a:lnTo>
                <a:lnTo>
                  <a:pt x="983158" y="479746"/>
                </a:lnTo>
                <a:lnTo>
                  <a:pt x="989186" y="485457"/>
                </a:lnTo>
                <a:lnTo>
                  <a:pt x="996482" y="493072"/>
                </a:lnTo>
                <a:lnTo>
                  <a:pt x="1003779" y="501004"/>
                </a:lnTo>
                <a:lnTo>
                  <a:pt x="1011393" y="510206"/>
                </a:lnTo>
                <a:lnTo>
                  <a:pt x="1019007" y="519725"/>
                </a:lnTo>
                <a:lnTo>
                  <a:pt x="1026938" y="530830"/>
                </a:lnTo>
                <a:lnTo>
                  <a:pt x="1034552" y="542252"/>
                </a:lnTo>
                <a:lnTo>
                  <a:pt x="1042801" y="554309"/>
                </a:lnTo>
                <a:lnTo>
                  <a:pt x="1050732" y="567318"/>
                </a:lnTo>
                <a:lnTo>
                  <a:pt x="1058663" y="581279"/>
                </a:lnTo>
                <a:lnTo>
                  <a:pt x="1066912" y="595557"/>
                </a:lnTo>
                <a:lnTo>
                  <a:pt x="1074843" y="610153"/>
                </a:lnTo>
                <a:lnTo>
                  <a:pt x="1083092" y="626017"/>
                </a:lnTo>
                <a:lnTo>
                  <a:pt x="1091023" y="641882"/>
                </a:lnTo>
                <a:lnTo>
                  <a:pt x="1098954" y="658698"/>
                </a:lnTo>
                <a:lnTo>
                  <a:pt x="1106568" y="675832"/>
                </a:lnTo>
                <a:lnTo>
                  <a:pt x="1114499" y="693283"/>
                </a:lnTo>
                <a:lnTo>
                  <a:pt x="1122113" y="711369"/>
                </a:lnTo>
                <a:lnTo>
                  <a:pt x="1129727" y="729772"/>
                </a:lnTo>
                <a:lnTo>
                  <a:pt x="1136707" y="748492"/>
                </a:lnTo>
                <a:lnTo>
                  <a:pt x="1143686" y="768164"/>
                </a:lnTo>
                <a:lnTo>
                  <a:pt x="1150348" y="787519"/>
                </a:lnTo>
                <a:lnTo>
                  <a:pt x="1157011" y="807191"/>
                </a:lnTo>
                <a:lnTo>
                  <a:pt x="1163038" y="826863"/>
                </a:lnTo>
                <a:lnTo>
                  <a:pt x="1169066" y="847170"/>
                </a:lnTo>
                <a:lnTo>
                  <a:pt x="1174460" y="867477"/>
                </a:lnTo>
                <a:lnTo>
                  <a:pt x="1179853" y="887783"/>
                </a:lnTo>
                <a:lnTo>
                  <a:pt x="1184929" y="908407"/>
                </a:lnTo>
                <a:lnTo>
                  <a:pt x="1189370" y="929031"/>
                </a:lnTo>
                <a:lnTo>
                  <a:pt x="1193177" y="949655"/>
                </a:lnTo>
                <a:lnTo>
                  <a:pt x="1196667" y="970279"/>
                </a:lnTo>
                <a:lnTo>
                  <a:pt x="1200157" y="990903"/>
                </a:lnTo>
                <a:lnTo>
                  <a:pt x="1202695" y="1011845"/>
                </a:lnTo>
                <a:lnTo>
                  <a:pt x="1204916" y="1032151"/>
                </a:lnTo>
                <a:lnTo>
                  <a:pt x="1206502" y="1052458"/>
                </a:lnTo>
                <a:lnTo>
                  <a:pt x="1207454" y="1072447"/>
                </a:lnTo>
                <a:lnTo>
                  <a:pt x="1208088" y="1092437"/>
                </a:lnTo>
                <a:lnTo>
                  <a:pt x="1207771" y="1112426"/>
                </a:lnTo>
                <a:lnTo>
                  <a:pt x="1207136" y="1131781"/>
                </a:lnTo>
                <a:lnTo>
                  <a:pt x="1205867" y="1151453"/>
                </a:lnTo>
                <a:lnTo>
                  <a:pt x="1203646" y="1170173"/>
                </a:lnTo>
                <a:lnTo>
                  <a:pt x="1201108" y="1188893"/>
                </a:lnTo>
                <a:lnTo>
                  <a:pt x="1199522" y="1197778"/>
                </a:lnTo>
                <a:lnTo>
                  <a:pt x="1197302" y="1206979"/>
                </a:lnTo>
                <a:lnTo>
                  <a:pt x="1195398" y="1215863"/>
                </a:lnTo>
                <a:lnTo>
                  <a:pt x="1193177" y="1224747"/>
                </a:lnTo>
                <a:lnTo>
                  <a:pt x="1190956" y="1233314"/>
                </a:lnTo>
                <a:lnTo>
                  <a:pt x="1188418" y="1242199"/>
                </a:lnTo>
                <a:lnTo>
                  <a:pt x="1185563" y="1250448"/>
                </a:lnTo>
                <a:lnTo>
                  <a:pt x="1182708" y="1259015"/>
                </a:lnTo>
                <a:lnTo>
                  <a:pt x="1179218" y="1266947"/>
                </a:lnTo>
                <a:lnTo>
                  <a:pt x="1175728" y="1275197"/>
                </a:lnTo>
                <a:lnTo>
                  <a:pt x="1172239" y="1283129"/>
                </a:lnTo>
                <a:lnTo>
                  <a:pt x="1168749" y="1291062"/>
                </a:lnTo>
                <a:lnTo>
                  <a:pt x="1164625" y="1298677"/>
                </a:lnTo>
                <a:lnTo>
                  <a:pt x="1160183" y="1305974"/>
                </a:lnTo>
                <a:lnTo>
                  <a:pt x="1155742" y="1313589"/>
                </a:lnTo>
                <a:lnTo>
                  <a:pt x="1151300" y="1320570"/>
                </a:lnTo>
                <a:lnTo>
                  <a:pt x="1146542" y="1327867"/>
                </a:lnTo>
                <a:lnTo>
                  <a:pt x="1141148" y="1334531"/>
                </a:lnTo>
                <a:lnTo>
                  <a:pt x="1135755" y="1341194"/>
                </a:lnTo>
                <a:lnTo>
                  <a:pt x="1130362" y="1347857"/>
                </a:lnTo>
                <a:lnTo>
                  <a:pt x="1124334" y="1354203"/>
                </a:lnTo>
                <a:lnTo>
                  <a:pt x="1118306" y="1360548"/>
                </a:lnTo>
                <a:lnTo>
                  <a:pt x="1112278" y="1366577"/>
                </a:lnTo>
                <a:lnTo>
                  <a:pt x="1105299" y="1372288"/>
                </a:lnTo>
                <a:lnTo>
                  <a:pt x="1098637" y="1378000"/>
                </a:lnTo>
                <a:lnTo>
                  <a:pt x="1091657" y="1383394"/>
                </a:lnTo>
                <a:lnTo>
                  <a:pt x="1084360" y="1388470"/>
                </a:lnTo>
                <a:lnTo>
                  <a:pt x="1076746" y="1393230"/>
                </a:lnTo>
                <a:lnTo>
                  <a:pt x="1068815" y="1398306"/>
                </a:lnTo>
                <a:lnTo>
                  <a:pt x="1061201" y="1402748"/>
                </a:lnTo>
                <a:lnTo>
                  <a:pt x="1052636" y="1407190"/>
                </a:lnTo>
                <a:lnTo>
                  <a:pt x="1044070" y="1411633"/>
                </a:lnTo>
                <a:lnTo>
                  <a:pt x="1035187" y="1415440"/>
                </a:lnTo>
                <a:lnTo>
                  <a:pt x="1025986" y="1418930"/>
                </a:lnTo>
                <a:lnTo>
                  <a:pt x="1016469" y="1422420"/>
                </a:lnTo>
                <a:lnTo>
                  <a:pt x="1006634" y="1425593"/>
                </a:lnTo>
                <a:lnTo>
                  <a:pt x="996800" y="1428766"/>
                </a:lnTo>
                <a:lnTo>
                  <a:pt x="986330" y="1431305"/>
                </a:lnTo>
                <a:lnTo>
                  <a:pt x="976178" y="1433843"/>
                </a:lnTo>
                <a:lnTo>
                  <a:pt x="965074" y="1436064"/>
                </a:lnTo>
                <a:lnTo>
                  <a:pt x="953971" y="1437968"/>
                </a:lnTo>
                <a:lnTo>
                  <a:pt x="942550" y="1439554"/>
                </a:lnTo>
                <a:lnTo>
                  <a:pt x="930812" y="1440823"/>
                </a:lnTo>
                <a:lnTo>
                  <a:pt x="918756" y="1442093"/>
                </a:lnTo>
                <a:lnTo>
                  <a:pt x="906383" y="1443044"/>
                </a:lnTo>
                <a:lnTo>
                  <a:pt x="893693" y="1443362"/>
                </a:lnTo>
                <a:lnTo>
                  <a:pt x="740144" y="1448756"/>
                </a:lnTo>
                <a:lnTo>
                  <a:pt x="652583" y="1451611"/>
                </a:lnTo>
                <a:lnTo>
                  <a:pt x="613244" y="1452563"/>
                </a:lnTo>
                <a:lnTo>
                  <a:pt x="604044" y="1452563"/>
                </a:lnTo>
                <a:lnTo>
                  <a:pt x="595161" y="1452563"/>
                </a:lnTo>
                <a:lnTo>
                  <a:pt x="555505" y="1451611"/>
                </a:lnTo>
                <a:lnTo>
                  <a:pt x="467944" y="1448756"/>
                </a:lnTo>
                <a:lnTo>
                  <a:pt x="314395" y="1443362"/>
                </a:lnTo>
                <a:lnTo>
                  <a:pt x="302022" y="1443044"/>
                </a:lnTo>
                <a:lnTo>
                  <a:pt x="289332" y="1442093"/>
                </a:lnTo>
                <a:lnTo>
                  <a:pt x="277276" y="1440823"/>
                </a:lnTo>
                <a:lnTo>
                  <a:pt x="265856" y="1439554"/>
                </a:lnTo>
                <a:lnTo>
                  <a:pt x="254117" y="1437968"/>
                </a:lnTo>
                <a:lnTo>
                  <a:pt x="243014" y="1436064"/>
                </a:lnTo>
                <a:lnTo>
                  <a:pt x="232227" y="1433843"/>
                </a:lnTo>
                <a:lnTo>
                  <a:pt x="221758" y="1431305"/>
                </a:lnTo>
                <a:lnTo>
                  <a:pt x="211288" y="1428766"/>
                </a:lnTo>
                <a:lnTo>
                  <a:pt x="201454" y="1425593"/>
                </a:lnTo>
                <a:lnTo>
                  <a:pt x="191619" y="1422420"/>
                </a:lnTo>
                <a:lnTo>
                  <a:pt x="182419" y="1418930"/>
                </a:lnTo>
                <a:lnTo>
                  <a:pt x="172901" y="1415440"/>
                </a:lnTo>
                <a:lnTo>
                  <a:pt x="164336" y="1411633"/>
                </a:lnTo>
                <a:lnTo>
                  <a:pt x="155452" y="1407190"/>
                </a:lnTo>
                <a:lnTo>
                  <a:pt x="147521" y="1402748"/>
                </a:lnTo>
                <a:lnTo>
                  <a:pt x="139273" y="1398306"/>
                </a:lnTo>
                <a:lnTo>
                  <a:pt x="131342" y="1393230"/>
                </a:lnTo>
                <a:lnTo>
                  <a:pt x="123728" y="1388470"/>
                </a:lnTo>
                <a:lnTo>
                  <a:pt x="116431" y="1383394"/>
                </a:lnTo>
                <a:lnTo>
                  <a:pt x="109768" y="1378000"/>
                </a:lnTo>
                <a:lnTo>
                  <a:pt x="102789" y="1372288"/>
                </a:lnTo>
                <a:lnTo>
                  <a:pt x="96127" y="1366577"/>
                </a:lnTo>
                <a:lnTo>
                  <a:pt x="89782" y="1360548"/>
                </a:lnTo>
                <a:lnTo>
                  <a:pt x="83754" y="1354203"/>
                </a:lnTo>
                <a:lnTo>
                  <a:pt x="78044" y="1347857"/>
                </a:lnTo>
                <a:lnTo>
                  <a:pt x="72333" y="1341194"/>
                </a:lnTo>
                <a:lnTo>
                  <a:pt x="66940" y="1334531"/>
                </a:lnTo>
                <a:lnTo>
                  <a:pt x="61864" y="1327867"/>
                </a:lnTo>
                <a:lnTo>
                  <a:pt x="56788" y="1320570"/>
                </a:lnTo>
                <a:lnTo>
                  <a:pt x="52346" y="1313589"/>
                </a:lnTo>
                <a:lnTo>
                  <a:pt x="47905" y="1305974"/>
                </a:lnTo>
                <a:lnTo>
                  <a:pt x="43780" y="1298677"/>
                </a:lnTo>
                <a:lnTo>
                  <a:pt x="39339" y="1291062"/>
                </a:lnTo>
                <a:lnTo>
                  <a:pt x="35849" y="1283129"/>
                </a:lnTo>
                <a:lnTo>
                  <a:pt x="32360" y="1275197"/>
                </a:lnTo>
                <a:lnTo>
                  <a:pt x="28870" y="1266947"/>
                </a:lnTo>
                <a:lnTo>
                  <a:pt x="25697" y="1259015"/>
                </a:lnTo>
                <a:lnTo>
                  <a:pt x="22525" y="1250448"/>
                </a:lnTo>
                <a:lnTo>
                  <a:pt x="19670" y="1242199"/>
                </a:lnTo>
                <a:lnTo>
                  <a:pt x="17132" y="1233314"/>
                </a:lnTo>
                <a:lnTo>
                  <a:pt x="14911" y="1224747"/>
                </a:lnTo>
                <a:lnTo>
                  <a:pt x="12690" y="1215863"/>
                </a:lnTo>
                <a:lnTo>
                  <a:pt x="10786" y="1206979"/>
                </a:lnTo>
                <a:lnTo>
                  <a:pt x="8883" y="1197778"/>
                </a:lnTo>
                <a:lnTo>
                  <a:pt x="7297" y="1188893"/>
                </a:lnTo>
                <a:lnTo>
                  <a:pt x="4442" y="1170173"/>
                </a:lnTo>
                <a:lnTo>
                  <a:pt x="2221" y="1151453"/>
                </a:lnTo>
                <a:lnTo>
                  <a:pt x="952" y="1131781"/>
                </a:lnTo>
                <a:lnTo>
                  <a:pt x="317" y="1112426"/>
                </a:lnTo>
                <a:lnTo>
                  <a:pt x="0" y="1092437"/>
                </a:lnTo>
                <a:lnTo>
                  <a:pt x="634" y="1072447"/>
                </a:lnTo>
                <a:lnTo>
                  <a:pt x="1586" y="1052458"/>
                </a:lnTo>
                <a:lnTo>
                  <a:pt x="3172" y="1032151"/>
                </a:lnTo>
                <a:lnTo>
                  <a:pt x="5393" y="1011845"/>
                </a:lnTo>
                <a:lnTo>
                  <a:pt x="8248" y="990903"/>
                </a:lnTo>
                <a:lnTo>
                  <a:pt x="11421" y="970279"/>
                </a:lnTo>
                <a:lnTo>
                  <a:pt x="14911" y="949655"/>
                </a:lnTo>
                <a:lnTo>
                  <a:pt x="19035" y="929031"/>
                </a:lnTo>
                <a:lnTo>
                  <a:pt x="23476" y="908407"/>
                </a:lnTo>
                <a:lnTo>
                  <a:pt x="28235" y="887783"/>
                </a:lnTo>
                <a:lnTo>
                  <a:pt x="33628" y="867477"/>
                </a:lnTo>
                <a:lnTo>
                  <a:pt x="39022" y="847170"/>
                </a:lnTo>
                <a:lnTo>
                  <a:pt x="45050" y="826863"/>
                </a:lnTo>
                <a:lnTo>
                  <a:pt x="51077" y="807191"/>
                </a:lnTo>
                <a:lnTo>
                  <a:pt x="58057" y="787519"/>
                </a:lnTo>
                <a:lnTo>
                  <a:pt x="64402" y="768164"/>
                </a:lnTo>
                <a:lnTo>
                  <a:pt x="71381" y="748492"/>
                </a:lnTo>
                <a:lnTo>
                  <a:pt x="78678" y="729772"/>
                </a:lnTo>
                <a:lnTo>
                  <a:pt x="85975" y="711369"/>
                </a:lnTo>
                <a:lnTo>
                  <a:pt x="93906" y="693283"/>
                </a:lnTo>
                <a:lnTo>
                  <a:pt x="101520" y="675832"/>
                </a:lnTo>
                <a:lnTo>
                  <a:pt x="109134" y="658698"/>
                </a:lnTo>
                <a:lnTo>
                  <a:pt x="117065" y="641882"/>
                </a:lnTo>
                <a:lnTo>
                  <a:pt x="124996" y="626017"/>
                </a:lnTo>
                <a:lnTo>
                  <a:pt x="133245" y="610153"/>
                </a:lnTo>
                <a:lnTo>
                  <a:pt x="141176" y="595557"/>
                </a:lnTo>
                <a:lnTo>
                  <a:pt x="149425" y="581279"/>
                </a:lnTo>
                <a:lnTo>
                  <a:pt x="157356" y="567318"/>
                </a:lnTo>
                <a:lnTo>
                  <a:pt x="165604" y="554309"/>
                </a:lnTo>
                <a:lnTo>
                  <a:pt x="173536" y="542252"/>
                </a:lnTo>
                <a:lnTo>
                  <a:pt x="181467" y="530830"/>
                </a:lnTo>
                <a:lnTo>
                  <a:pt x="189081" y="519725"/>
                </a:lnTo>
                <a:lnTo>
                  <a:pt x="197012" y="510206"/>
                </a:lnTo>
                <a:lnTo>
                  <a:pt x="204309" y="501004"/>
                </a:lnTo>
                <a:lnTo>
                  <a:pt x="211606" y="493072"/>
                </a:lnTo>
                <a:lnTo>
                  <a:pt x="218902" y="485457"/>
                </a:lnTo>
                <a:lnTo>
                  <a:pt x="225248" y="479428"/>
                </a:lnTo>
                <a:lnTo>
                  <a:pt x="232862" y="473083"/>
                </a:lnTo>
                <a:lnTo>
                  <a:pt x="248407" y="460074"/>
                </a:lnTo>
                <a:lnTo>
                  <a:pt x="265538" y="446430"/>
                </a:lnTo>
                <a:lnTo>
                  <a:pt x="283622" y="432469"/>
                </a:lnTo>
                <a:lnTo>
                  <a:pt x="322009" y="404548"/>
                </a:lnTo>
                <a:lnTo>
                  <a:pt x="360396" y="375991"/>
                </a:lnTo>
                <a:lnTo>
                  <a:pt x="379114" y="362030"/>
                </a:lnTo>
                <a:lnTo>
                  <a:pt x="396562" y="348387"/>
                </a:lnTo>
                <a:lnTo>
                  <a:pt x="412742" y="335060"/>
                </a:lnTo>
                <a:lnTo>
                  <a:pt x="420039" y="328397"/>
                </a:lnTo>
                <a:lnTo>
                  <a:pt x="427018" y="322369"/>
                </a:lnTo>
                <a:lnTo>
                  <a:pt x="433364" y="316340"/>
                </a:lnTo>
                <a:lnTo>
                  <a:pt x="439391" y="309994"/>
                </a:lnTo>
                <a:lnTo>
                  <a:pt x="444784" y="304283"/>
                </a:lnTo>
                <a:lnTo>
                  <a:pt x="449226" y="298572"/>
                </a:lnTo>
                <a:lnTo>
                  <a:pt x="453033" y="293178"/>
                </a:lnTo>
                <a:lnTo>
                  <a:pt x="456523" y="287784"/>
                </a:lnTo>
                <a:lnTo>
                  <a:pt x="459061" y="283024"/>
                </a:lnTo>
                <a:lnTo>
                  <a:pt x="460647" y="277948"/>
                </a:lnTo>
                <a:lnTo>
                  <a:pt x="461282" y="274775"/>
                </a:lnTo>
                <a:lnTo>
                  <a:pt x="461916" y="271919"/>
                </a:lnTo>
                <a:lnTo>
                  <a:pt x="456840" y="270967"/>
                </a:lnTo>
                <a:lnTo>
                  <a:pt x="452081" y="269698"/>
                </a:lnTo>
                <a:lnTo>
                  <a:pt x="448274" y="267794"/>
                </a:lnTo>
                <a:lnTo>
                  <a:pt x="444784" y="265256"/>
                </a:lnTo>
                <a:lnTo>
                  <a:pt x="441929" y="262083"/>
                </a:lnTo>
                <a:lnTo>
                  <a:pt x="440660" y="260497"/>
                </a:lnTo>
                <a:lnTo>
                  <a:pt x="439708" y="258910"/>
                </a:lnTo>
                <a:lnTo>
                  <a:pt x="438757" y="257324"/>
                </a:lnTo>
                <a:lnTo>
                  <a:pt x="438440" y="255420"/>
                </a:lnTo>
                <a:lnTo>
                  <a:pt x="438122" y="253834"/>
                </a:lnTo>
                <a:lnTo>
                  <a:pt x="437488" y="251930"/>
                </a:lnTo>
                <a:lnTo>
                  <a:pt x="438122" y="250026"/>
                </a:lnTo>
                <a:lnTo>
                  <a:pt x="438440" y="248122"/>
                </a:lnTo>
                <a:lnTo>
                  <a:pt x="438757" y="246536"/>
                </a:lnTo>
                <a:lnTo>
                  <a:pt x="439708" y="244315"/>
                </a:lnTo>
                <a:lnTo>
                  <a:pt x="440660" y="242728"/>
                </a:lnTo>
                <a:lnTo>
                  <a:pt x="441929" y="241142"/>
                </a:lnTo>
                <a:lnTo>
                  <a:pt x="444784" y="238286"/>
                </a:lnTo>
                <a:lnTo>
                  <a:pt x="448274" y="236065"/>
                </a:lnTo>
                <a:lnTo>
                  <a:pt x="452081" y="234161"/>
                </a:lnTo>
                <a:lnTo>
                  <a:pt x="456840" y="232575"/>
                </a:lnTo>
                <a:lnTo>
                  <a:pt x="461916" y="231940"/>
                </a:lnTo>
                <a:lnTo>
                  <a:pt x="460647" y="227498"/>
                </a:lnTo>
                <a:lnTo>
                  <a:pt x="459378" y="223374"/>
                </a:lnTo>
                <a:lnTo>
                  <a:pt x="457792" y="219249"/>
                </a:lnTo>
                <a:lnTo>
                  <a:pt x="456206" y="215124"/>
                </a:lnTo>
                <a:lnTo>
                  <a:pt x="451764" y="206874"/>
                </a:lnTo>
                <a:lnTo>
                  <a:pt x="447005" y="198307"/>
                </a:lnTo>
                <a:lnTo>
                  <a:pt x="441295" y="189423"/>
                </a:lnTo>
                <a:lnTo>
                  <a:pt x="434632" y="180222"/>
                </a:lnTo>
                <a:lnTo>
                  <a:pt x="420039" y="159598"/>
                </a:lnTo>
                <a:lnTo>
                  <a:pt x="412108" y="147541"/>
                </a:lnTo>
                <a:lnTo>
                  <a:pt x="403542" y="134532"/>
                </a:lnTo>
                <a:lnTo>
                  <a:pt x="394024" y="120254"/>
                </a:lnTo>
                <a:lnTo>
                  <a:pt x="384190" y="104706"/>
                </a:lnTo>
                <a:lnTo>
                  <a:pt x="374355" y="87573"/>
                </a:lnTo>
                <a:lnTo>
                  <a:pt x="363886" y="68535"/>
                </a:lnTo>
                <a:lnTo>
                  <a:pt x="353099" y="47911"/>
                </a:lnTo>
                <a:lnTo>
                  <a:pt x="341996" y="25066"/>
                </a:lnTo>
                <a:lnTo>
                  <a:pt x="352782" y="20307"/>
                </a:lnTo>
                <a:lnTo>
                  <a:pt x="362617" y="15865"/>
                </a:lnTo>
                <a:lnTo>
                  <a:pt x="372134" y="13009"/>
                </a:lnTo>
                <a:lnTo>
                  <a:pt x="380700" y="11105"/>
                </a:lnTo>
                <a:lnTo>
                  <a:pt x="388948" y="9836"/>
                </a:lnTo>
                <a:lnTo>
                  <a:pt x="396562" y="9519"/>
                </a:lnTo>
                <a:lnTo>
                  <a:pt x="403859" y="9519"/>
                </a:lnTo>
                <a:lnTo>
                  <a:pt x="410522" y="10471"/>
                </a:lnTo>
                <a:lnTo>
                  <a:pt x="416549" y="12057"/>
                </a:lnTo>
                <a:lnTo>
                  <a:pt x="422894" y="14278"/>
                </a:lnTo>
                <a:lnTo>
                  <a:pt x="428288" y="16816"/>
                </a:lnTo>
                <a:lnTo>
                  <a:pt x="433681" y="19989"/>
                </a:lnTo>
                <a:lnTo>
                  <a:pt x="439074" y="23162"/>
                </a:lnTo>
                <a:lnTo>
                  <a:pt x="443833" y="26970"/>
                </a:lnTo>
                <a:lnTo>
                  <a:pt x="448592" y="30777"/>
                </a:lnTo>
                <a:lnTo>
                  <a:pt x="453033" y="34585"/>
                </a:lnTo>
                <a:lnTo>
                  <a:pt x="462550" y="43152"/>
                </a:lnTo>
                <a:lnTo>
                  <a:pt x="471434" y="51401"/>
                </a:lnTo>
                <a:lnTo>
                  <a:pt x="476510" y="55843"/>
                </a:lnTo>
                <a:lnTo>
                  <a:pt x="481268" y="59651"/>
                </a:lnTo>
                <a:lnTo>
                  <a:pt x="486027" y="63141"/>
                </a:lnTo>
                <a:lnTo>
                  <a:pt x="491738" y="66314"/>
                </a:lnTo>
                <a:lnTo>
                  <a:pt x="497131" y="69170"/>
                </a:lnTo>
                <a:lnTo>
                  <a:pt x="502841" y="72025"/>
                </a:lnTo>
                <a:lnTo>
                  <a:pt x="509186" y="73929"/>
                </a:lnTo>
                <a:lnTo>
                  <a:pt x="515531" y="75198"/>
                </a:lnTo>
                <a:lnTo>
                  <a:pt x="522194" y="76150"/>
                </a:lnTo>
                <a:lnTo>
                  <a:pt x="529808" y="76150"/>
                </a:lnTo>
                <a:lnTo>
                  <a:pt x="537739" y="75515"/>
                </a:lnTo>
                <a:lnTo>
                  <a:pt x="546304" y="74246"/>
                </a:lnTo>
                <a:lnTo>
                  <a:pt x="557408" y="68218"/>
                </a:lnTo>
                <a:lnTo>
                  <a:pt x="568195" y="62824"/>
                </a:lnTo>
                <a:lnTo>
                  <a:pt x="587864" y="51719"/>
                </a:lnTo>
                <a:lnTo>
                  <a:pt x="605313" y="41882"/>
                </a:lnTo>
                <a:lnTo>
                  <a:pt x="620858" y="32681"/>
                </a:lnTo>
                <a:lnTo>
                  <a:pt x="635452" y="24749"/>
                </a:lnTo>
                <a:lnTo>
                  <a:pt x="648776" y="17134"/>
                </a:lnTo>
                <a:lnTo>
                  <a:pt x="655438" y="13961"/>
                </a:lnTo>
                <a:lnTo>
                  <a:pt x="661784" y="11422"/>
                </a:lnTo>
                <a:lnTo>
                  <a:pt x="668446" y="8884"/>
                </a:lnTo>
                <a:lnTo>
                  <a:pt x="675108" y="6663"/>
                </a:lnTo>
                <a:lnTo>
                  <a:pt x="682088" y="4759"/>
                </a:lnTo>
                <a:lnTo>
                  <a:pt x="688750" y="3173"/>
                </a:lnTo>
                <a:lnTo>
                  <a:pt x="695729" y="1586"/>
                </a:lnTo>
                <a:lnTo>
                  <a:pt x="703343" y="635"/>
                </a:lnTo>
                <a:lnTo>
                  <a:pt x="710957" y="317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0" name="KSO_Shape"/>
          <p:cNvSpPr/>
          <p:nvPr/>
        </p:nvSpPr>
        <p:spPr bwMode="auto">
          <a:xfrm>
            <a:off x="1079348" y="4931929"/>
            <a:ext cx="402133" cy="193694"/>
          </a:xfrm>
          <a:custGeom>
            <a:avLst/>
            <a:gdLst>
              <a:gd name="T0" fmla="*/ 1023627 w 1466850"/>
              <a:gd name="T1" fmla="*/ 506900 h 706438"/>
              <a:gd name="T2" fmla="*/ 1014006 w 1466850"/>
              <a:gd name="T3" fmla="*/ 540923 h 706438"/>
              <a:gd name="T4" fmla="*/ 910579 w 1466850"/>
              <a:gd name="T5" fmla="*/ 410332 h 706438"/>
              <a:gd name="T6" fmla="*/ 888587 w 1466850"/>
              <a:gd name="T7" fmla="*/ 386619 h 706438"/>
              <a:gd name="T8" fmla="*/ 910579 w 1466850"/>
              <a:gd name="T9" fmla="*/ 359126 h 706438"/>
              <a:gd name="T10" fmla="*/ 530542 w 1466850"/>
              <a:gd name="T11" fmla="*/ 495903 h 706438"/>
              <a:gd name="T12" fmla="*/ 1448681 w 1466850"/>
              <a:gd name="T13" fmla="*/ 276305 h 706438"/>
              <a:gd name="T14" fmla="*/ 1393014 w 1466850"/>
              <a:gd name="T15" fmla="*/ 323042 h 706438"/>
              <a:gd name="T16" fmla="*/ 1393014 w 1466850"/>
              <a:gd name="T17" fmla="*/ 416518 h 706438"/>
              <a:gd name="T18" fmla="*/ 1394388 w 1466850"/>
              <a:gd name="T19" fmla="*/ 528551 h 706438"/>
              <a:gd name="T20" fmla="*/ 1449368 w 1466850"/>
              <a:gd name="T21" fmla="*/ 550889 h 706438"/>
              <a:gd name="T22" fmla="*/ 1517747 w 1466850"/>
              <a:gd name="T23" fmla="*/ 470816 h 706438"/>
              <a:gd name="T24" fmla="*/ 1451773 w 1466850"/>
              <a:gd name="T25" fmla="*/ 360157 h 706438"/>
              <a:gd name="T26" fmla="*/ 1504001 w 1466850"/>
              <a:gd name="T27" fmla="*/ 337132 h 706438"/>
              <a:gd name="T28" fmla="*/ 1538364 w 1466850"/>
              <a:gd name="T29" fmla="*/ 386275 h 706438"/>
              <a:gd name="T30" fmla="*/ 1581316 w 1466850"/>
              <a:gd name="T31" fmla="*/ 312044 h 706438"/>
              <a:gd name="T32" fmla="*/ 1516371 w 1466850"/>
              <a:gd name="T33" fmla="*/ 272181 h 706438"/>
              <a:gd name="T34" fmla="*/ 864878 w 1466850"/>
              <a:gd name="T35" fmla="*/ 313076 h 706438"/>
              <a:gd name="T36" fmla="*/ 823988 w 1466850"/>
              <a:gd name="T37" fmla="*/ 369437 h 706438"/>
              <a:gd name="T38" fmla="*/ 837045 w 1466850"/>
              <a:gd name="T39" fmla="*/ 437481 h 706438"/>
              <a:gd name="T40" fmla="*/ 913327 w 1466850"/>
              <a:gd name="T41" fmla="*/ 476659 h 706438"/>
              <a:gd name="T42" fmla="*/ 885839 w 1466850"/>
              <a:gd name="T43" fmla="*/ 516523 h 706438"/>
              <a:gd name="T44" fmla="*/ 836014 w 1466850"/>
              <a:gd name="T45" fmla="*/ 559480 h 706438"/>
              <a:gd name="T46" fmla="*/ 914703 w 1466850"/>
              <a:gd name="T47" fmla="*/ 613436 h 706438"/>
              <a:gd name="T48" fmla="*/ 1055240 w 1466850"/>
              <a:gd name="T49" fmla="*/ 584568 h 706438"/>
              <a:gd name="T50" fmla="*/ 1088914 w 1466850"/>
              <a:gd name="T51" fmla="*/ 528551 h 706438"/>
              <a:gd name="T52" fmla="*/ 1075170 w 1466850"/>
              <a:gd name="T53" fmla="*/ 463943 h 706438"/>
              <a:gd name="T54" fmla="*/ 992358 w 1466850"/>
              <a:gd name="T55" fmla="*/ 424078 h 706438"/>
              <a:gd name="T56" fmla="*/ 1014006 w 1466850"/>
              <a:gd name="T57" fmla="*/ 377340 h 706438"/>
              <a:gd name="T58" fmla="*/ 1075857 w 1466850"/>
              <a:gd name="T59" fmla="*/ 356721 h 706438"/>
              <a:gd name="T60" fmla="*/ 1015725 w 1466850"/>
              <a:gd name="T61" fmla="*/ 300704 h 706438"/>
              <a:gd name="T62" fmla="*/ 1560699 w 1466850"/>
              <a:gd name="T63" fmla="*/ 219257 h 706438"/>
              <a:gd name="T64" fmla="*/ 1686118 w 1466850"/>
              <a:gd name="T65" fmla="*/ 308265 h 706438"/>
              <a:gd name="T66" fmla="*/ 1735942 w 1466850"/>
              <a:gd name="T67" fmla="*/ 457413 h 706438"/>
              <a:gd name="T68" fmla="*/ 1686118 w 1466850"/>
              <a:gd name="T69" fmla="*/ 606906 h 706438"/>
              <a:gd name="T70" fmla="*/ 1560699 w 1466850"/>
              <a:gd name="T71" fmla="*/ 695570 h 706438"/>
              <a:gd name="T72" fmla="*/ 1400574 w 1466850"/>
              <a:gd name="T73" fmla="*/ 691790 h 706438"/>
              <a:gd name="T74" fmla="*/ 1279965 w 1466850"/>
              <a:gd name="T75" fmla="*/ 596940 h 706438"/>
              <a:gd name="T76" fmla="*/ 1237357 w 1466850"/>
              <a:gd name="T77" fmla="*/ 444697 h 706438"/>
              <a:gd name="T78" fmla="*/ 1294397 w 1466850"/>
              <a:gd name="T79" fmla="*/ 298986 h 706438"/>
              <a:gd name="T80" fmla="*/ 1424283 w 1466850"/>
              <a:gd name="T81" fmla="*/ 216163 h 706438"/>
              <a:gd name="T82" fmla="*/ 1038404 w 1466850"/>
              <a:gd name="T83" fmla="*/ 223381 h 706438"/>
              <a:gd name="T84" fmla="*/ 1159356 w 1466850"/>
              <a:gd name="T85" fmla="*/ 318231 h 706438"/>
              <a:gd name="T86" fmla="*/ 1201621 w 1466850"/>
              <a:gd name="T87" fmla="*/ 470472 h 706438"/>
              <a:gd name="T88" fmla="*/ 1144923 w 1466850"/>
              <a:gd name="T89" fmla="*/ 616184 h 706438"/>
              <a:gd name="T90" fmla="*/ 1014694 w 1466850"/>
              <a:gd name="T91" fmla="*/ 699007 h 706438"/>
              <a:gd name="T92" fmla="*/ 855600 w 1466850"/>
              <a:gd name="T93" fmla="*/ 687322 h 706438"/>
              <a:gd name="T94" fmla="*/ 739458 w 1466850"/>
              <a:gd name="T95" fmla="*/ 586974 h 706438"/>
              <a:gd name="T96" fmla="*/ 704753 w 1466850"/>
              <a:gd name="T97" fmla="*/ 432326 h 706438"/>
              <a:gd name="T98" fmla="*/ 767978 w 1466850"/>
              <a:gd name="T99" fmla="*/ 289706 h 706438"/>
              <a:gd name="T100" fmla="*/ 902332 w 1466850"/>
              <a:gd name="T101" fmla="*/ 213414 h 706438"/>
              <a:gd name="T102" fmla="*/ 515422 w 1466850"/>
              <a:gd name="T103" fmla="*/ 227847 h 706438"/>
              <a:gd name="T104" fmla="*/ 631564 w 1466850"/>
              <a:gd name="T105" fmla="*/ 328540 h 706438"/>
              <a:gd name="T106" fmla="*/ 666613 w 1466850"/>
              <a:gd name="T107" fmla="*/ 483188 h 706438"/>
              <a:gd name="T108" fmla="*/ 603044 w 1466850"/>
              <a:gd name="T109" fmla="*/ 625120 h 706438"/>
              <a:gd name="T110" fmla="*/ 468691 w 1466850"/>
              <a:gd name="T111" fmla="*/ 701756 h 706438"/>
              <a:gd name="T112" fmla="*/ 310629 w 1466850"/>
              <a:gd name="T113" fmla="*/ 682168 h 706438"/>
              <a:gd name="T114" fmla="*/ 199297 w 1466850"/>
              <a:gd name="T115" fmla="*/ 576663 h 706438"/>
              <a:gd name="T116" fmla="*/ 172151 w 1466850"/>
              <a:gd name="T117" fmla="*/ 419611 h 706438"/>
              <a:gd name="T118" fmla="*/ 242248 w 1466850"/>
              <a:gd name="T119" fmla="*/ 281459 h 706438"/>
              <a:gd name="T120" fmla="*/ 380726 w 1466850"/>
              <a:gd name="T121" fmla="*/ 211352 h 706438"/>
              <a:gd name="T122" fmla="*/ 0 w 1466850"/>
              <a:gd name="T123" fmla="*/ 0 h 70643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66850" h="706438">
                <a:moveTo>
                  <a:pt x="757502" y="376238"/>
                </a:moveTo>
                <a:lnTo>
                  <a:pt x="761206" y="376238"/>
                </a:lnTo>
                <a:lnTo>
                  <a:pt x="764910" y="376767"/>
                </a:lnTo>
                <a:lnTo>
                  <a:pt x="768350" y="377296"/>
                </a:lnTo>
                <a:lnTo>
                  <a:pt x="771260" y="378090"/>
                </a:lnTo>
                <a:lnTo>
                  <a:pt x="774435" y="379413"/>
                </a:lnTo>
                <a:lnTo>
                  <a:pt x="777081" y="380471"/>
                </a:lnTo>
                <a:lnTo>
                  <a:pt x="779727" y="381530"/>
                </a:lnTo>
                <a:lnTo>
                  <a:pt x="781579" y="383382"/>
                </a:lnTo>
                <a:lnTo>
                  <a:pt x="783696" y="384705"/>
                </a:lnTo>
                <a:lnTo>
                  <a:pt x="785283" y="386557"/>
                </a:lnTo>
                <a:lnTo>
                  <a:pt x="786606" y="388409"/>
                </a:lnTo>
                <a:lnTo>
                  <a:pt x="788193" y="390261"/>
                </a:lnTo>
                <a:lnTo>
                  <a:pt x="788987" y="392113"/>
                </a:lnTo>
                <a:lnTo>
                  <a:pt x="789781" y="394230"/>
                </a:lnTo>
                <a:lnTo>
                  <a:pt x="790575" y="396346"/>
                </a:lnTo>
                <a:lnTo>
                  <a:pt x="790575" y="398463"/>
                </a:lnTo>
                <a:lnTo>
                  <a:pt x="790575" y="400580"/>
                </a:lnTo>
                <a:lnTo>
                  <a:pt x="790046" y="402696"/>
                </a:lnTo>
                <a:lnTo>
                  <a:pt x="789516" y="404813"/>
                </a:lnTo>
                <a:lnTo>
                  <a:pt x="788987" y="406930"/>
                </a:lnTo>
                <a:lnTo>
                  <a:pt x="787929" y="409046"/>
                </a:lnTo>
                <a:lnTo>
                  <a:pt x="786341" y="411163"/>
                </a:lnTo>
                <a:lnTo>
                  <a:pt x="785018" y="413015"/>
                </a:lnTo>
                <a:lnTo>
                  <a:pt x="782902" y="414867"/>
                </a:lnTo>
                <a:lnTo>
                  <a:pt x="780785" y="416455"/>
                </a:lnTo>
                <a:lnTo>
                  <a:pt x="778404" y="418307"/>
                </a:lnTo>
                <a:lnTo>
                  <a:pt x="775493" y="419630"/>
                </a:lnTo>
                <a:lnTo>
                  <a:pt x="772848" y="420953"/>
                </a:lnTo>
                <a:lnTo>
                  <a:pt x="769408" y="422540"/>
                </a:lnTo>
                <a:lnTo>
                  <a:pt x="765704" y="423334"/>
                </a:lnTo>
                <a:lnTo>
                  <a:pt x="762000" y="424392"/>
                </a:lnTo>
                <a:lnTo>
                  <a:pt x="757502" y="424921"/>
                </a:lnTo>
                <a:lnTo>
                  <a:pt x="757502" y="376238"/>
                </a:lnTo>
                <a:close/>
                <a:moveTo>
                  <a:pt x="709612" y="273844"/>
                </a:moveTo>
                <a:lnTo>
                  <a:pt x="709612" y="316971"/>
                </a:lnTo>
                <a:lnTo>
                  <a:pt x="706702" y="316971"/>
                </a:lnTo>
                <a:lnTo>
                  <a:pt x="703791" y="316442"/>
                </a:lnTo>
                <a:lnTo>
                  <a:pt x="701146" y="315913"/>
                </a:lnTo>
                <a:lnTo>
                  <a:pt x="698764" y="315384"/>
                </a:lnTo>
                <a:lnTo>
                  <a:pt x="696383" y="314590"/>
                </a:lnTo>
                <a:lnTo>
                  <a:pt x="694266" y="313267"/>
                </a:lnTo>
                <a:lnTo>
                  <a:pt x="692414" y="312209"/>
                </a:lnTo>
                <a:lnTo>
                  <a:pt x="690827" y="311151"/>
                </a:lnTo>
                <a:lnTo>
                  <a:pt x="689239" y="309563"/>
                </a:lnTo>
                <a:lnTo>
                  <a:pt x="687916" y="307976"/>
                </a:lnTo>
                <a:lnTo>
                  <a:pt x="686858" y="306388"/>
                </a:lnTo>
                <a:lnTo>
                  <a:pt x="685800" y="304801"/>
                </a:lnTo>
                <a:lnTo>
                  <a:pt x="685006" y="303213"/>
                </a:lnTo>
                <a:lnTo>
                  <a:pt x="684741" y="301361"/>
                </a:lnTo>
                <a:lnTo>
                  <a:pt x="684477" y="299509"/>
                </a:lnTo>
                <a:lnTo>
                  <a:pt x="684212" y="297657"/>
                </a:lnTo>
                <a:lnTo>
                  <a:pt x="684212" y="295540"/>
                </a:lnTo>
                <a:lnTo>
                  <a:pt x="684477" y="293953"/>
                </a:lnTo>
                <a:lnTo>
                  <a:pt x="685006" y="291836"/>
                </a:lnTo>
                <a:lnTo>
                  <a:pt x="685800" y="290248"/>
                </a:lnTo>
                <a:lnTo>
                  <a:pt x="686858" y="288132"/>
                </a:lnTo>
                <a:lnTo>
                  <a:pt x="687652" y="286544"/>
                </a:lnTo>
                <a:lnTo>
                  <a:pt x="688975" y="284692"/>
                </a:lnTo>
                <a:lnTo>
                  <a:pt x="690562" y="283105"/>
                </a:lnTo>
                <a:lnTo>
                  <a:pt x="692150" y="281782"/>
                </a:lnTo>
                <a:lnTo>
                  <a:pt x="694266" y="280194"/>
                </a:lnTo>
                <a:lnTo>
                  <a:pt x="696118" y="278871"/>
                </a:lnTo>
                <a:lnTo>
                  <a:pt x="698500" y="277548"/>
                </a:lnTo>
                <a:lnTo>
                  <a:pt x="701146" y="276490"/>
                </a:lnTo>
                <a:lnTo>
                  <a:pt x="703527" y="275432"/>
                </a:lnTo>
                <a:lnTo>
                  <a:pt x="706437" y="274638"/>
                </a:lnTo>
                <a:lnTo>
                  <a:pt x="709612" y="273844"/>
                </a:lnTo>
                <a:close/>
                <a:moveTo>
                  <a:pt x="214577" y="234686"/>
                </a:moveTo>
                <a:lnTo>
                  <a:pt x="298450" y="382588"/>
                </a:lnTo>
                <a:lnTo>
                  <a:pt x="233892" y="382588"/>
                </a:lnTo>
                <a:lnTo>
                  <a:pt x="233892" y="428626"/>
                </a:lnTo>
                <a:lnTo>
                  <a:pt x="297656" y="428626"/>
                </a:lnTo>
                <a:lnTo>
                  <a:pt x="297656" y="494507"/>
                </a:lnTo>
                <a:lnTo>
                  <a:pt x="348721" y="494507"/>
                </a:lnTo>
                <a:lnTo>
                  <a:pt x="348721" y="428626"/>
                </a:lnTo>
                <a:lnTo>
                  <a:pt x="408517" y="428626"/>
                </a:lnTo>
                <a:lnTo>
                  <a:pt x="408517" y="381794"/>
                </a:lnTo>
                <a:lnTo>
                  <a:pt x="346075" y="381794"/>
                </a:lnTo>
                <a:lnTo>
                  <a:pt x="429419" y="234686"/>
                </a:lnTo>
                <a:lnTo>
                  <a:pt x="378090" y="234686"/>
                </a:lnTo>
                <a:lnTo>
                  <a:pt x="321998" y="325967"/>
                </a:lnTo>
                <a:lnTo>
                  <a:pt x="270140" y="234686"/>
                </a:lnTo>
                <a:lnTo>
                  <a:pt x="214577" y="234686"/>
                </a:lnTo>
                <a:close/>
                <a:moveTo>
                  <a:pt x="1150144" y="207698"/>
                </a:moveTo>
                <a:lnTo>
                  <a:pt x="1143529" y="207963"/>
                </a:lnTo>
                <a:lnTo>
                  <a:pt x="1137444" y="208228"/>
                </a:lnTo>
                <a:lnTo>
                  <a:pt x="1131359" y="209021"/>
                </a:lnTo>
                <a:lnTo>
                  <a:pt x="1126067" y="210080"/>
                </a:lnTo>
                <a:lnTo>
                  <a:pt x="1120511" y="211403"/>
                </a:lnTo>
                <a:lnTo>
                  <a:pt x="1115484" y="212726"/>
                </a:lnTo>
                <a:lnTo>
                  <a:pt x="1110721" y="214578"/>
                </a:lnTo>
                <a:lnTo>
                  <a:pt x="1106488" y="216165"/>
                </a:lnTo>
                <a:lnTo>
                  <a:pt x="1102254" y="218546"/>
                </a:lnTo>
                <a:lnTo>
                  <a:pt x="1098286" y="220663"/>
                </a:lnTo>
                <a:lnTo>
                  <a:pt x="1094846" y="223044"/>
                </a:lnTo>
                <a:lnTo>
                  <a:pt x="1091406" y="225690"/>
                </a:lnTo>
                <a:lnTo>
                  <a:pt x="1088231" y="228336"/>
                </a:lnTo>
                <a:lnTo>
                  <a:pt x="1085321" y="231246"/>
                </a:lnTo>
                <a:lnTo>
                  <a:pt x="1082940" y="233892"/>
                </a:lnTo>
                <a:lnTo>
                  <a:pt x="1080294" y="236803"/>
                </a:lnTo>
                <a:lnTo>
                  <a:pt x="1077913" y="239713"/>
                </a:lnTo>
                <a:lnTo>
                  <a:pt x="1076061" y="242888"/>
                </a:lnTo>
                <a:lnTo>
                  <a:pt x="1072621" y="248709"/>
                </a:lnTo>
                <a:lnTo>
                  <a:pt x="1069711" y="254794"/>
                </a:lnTo>
                <a:lnTo>
                  <a:pt x="1067594" y="260615"/>
                </a:lnTo>
                <a:lnTo>
                  <a:pt x="1066271" y="265907"/>
                </a:lnTo>
                <a:lnTo>
                  <a:pt x="1065213" y="270934"/>
                </a:lnTo>
                <a:lnTo>
                  <a:pt x="1064419" y="275167"/>
                </a:lnTo>
                <a:lnTo>
                  <a:pt x="1064419" y="278607"/>
                </a:lnTo>
                <a:lnTo>
                  <a:pt x="1064419" y="289719"/>
                </a:lnTo>
                <a:lnTo>
                  <a:pt x="1064948" y="294217"/>
                </a:lnTo>
                <a:lnTo>
                  <a:pt x="1065477" y="298715"/>
                </a:lnTo>
                <a:lnTo>
                  <a:pt x="1066271" y="303478"/>
                </a:lnTo>
                <a:lnTo>
                  <a:pt x="1067594" y="308505"/>
                </a:lnTo>
                <a:lnTo>
                  <a:pt x="1069711" y="314326"/>
                </a:lnTo>
                <a:lnTo>
                  <a:pt x="1072621" y="320676"/>
                </a:lnTo>
                <a:lnTo>
                  <a:pt x="1042459" y="320676"/>
                </a:lnTo>
                <a:lnTo>
                  <a:pt x="1042459" y="363009"/>
                </a:lnTo>
                <a:lnTo>
                  <a:pt x="1080029" y="363009"/>
                </a:lnTo>
                <a:lnTo>
                  <a:pt x="1080823" y="366448"/>
                </a:lnTo>
                <a:lnTo>
                  <a:pt x="1081352" y="370417"/>
                </a:lnTo>
                <a:lnTo>
                  <a:pt x="1081617" y="374651"/>
                </a:lnTo>
                <a:lnTo>
                  <a:pt x="1081617" y="379148"/>
                </a:lnTo>
                <a:lnTo>
                  <a:pt x="1081088" y="383646"/>
                </a:lnTo>
                <a:lnTo>
                  <a:pt x="1080294" y="388144"/>
                </a:lnTo>
                <a:lnTo>
                  <a:pt x="1079236" y="393171"/>
                </a:lnTo>
                <a:lnTo>
                  <a:pt x="1077648" y="397669"/>
                </a:lnTo>
                <a:lnTo>
                  <a:pt x="1076061" y="402432"/>
                </a:lnTo>
                <a:lnTo>
                  <a:pt x="1073679" y="406930"/>
                </a:lnTo>
                <a:lnTo>
                  <a:pt x="1071298" y="411428"/>
                </a:lnTo>
                <a:lnTo>
                  <a:pt x="1068917" y="415661"/>
                </a:lnTo>
                <a:lnTo>
                  <a:pt x="1066006" y="419365"/>
                </a:lnTo>
                <a:lnTo>
                  <a:pt x="1062567" y="423069"/>
                </a:lnTo>
                <a:lnTo>
                  <a:pt x="1059127" y="426244"/>
                </a:lnTo>
                <a:lnTo>
                  <a:pt x="1055688" y="429155"/>
                </a:lnTo>
                <a:lnTo>
                  <a:pt x="1055688" y="470430"/>
                </a:lnTo>
                <a:lnTo>
                  <a:pt x="1233223" y="470430"/>
                </a:lnTo>
                <a:lnTo>
                  <a:pt x="1233223" y="429155"/>
                </a:lnTo>
                <a:lnTo>
                  <a:pt x="1148292" y="429155"/>
                </a:lnTo>
                <a:lnTo>
                  <a:pt x="1114425" y="429155"/>
                </a:lnTo>
                <a:lnTo>
                  <a:pt x="1115219" y="426509"/>
                </a:lnTo>
                <a:lnTo>
                  <a:pt x="1116013" y="424128"/>
                </a:lnTo>
                <a:lnTo>
                  <a:pt x="1117071" y="421217"/>
                </a:lnTo>
                <a:lnTo>
                  <a:pt x="1118394" y="418571"/>
                </a:lnTo>
                <a:lnTo>
                  <a:pt x="1122098" y="412486"/>
                </a:lnTo>
                <a:lnTo>
                  <a:pt x="1126067" y="405342"/>
                </a:lnTo>
                <a:lnTo>
                  <a:pt x="1127654" y="401373"/>
                </a:lnTo>
                <a:lnTo>
                  <a:pt x="1129771" y="396876"/>
                </a:lnTo>
                <a:lnTo>
                  <a:pt x="1131094" y="392113"/>
                </a:lnTo>
                <a:lnTo>
                  <a:pt x="1132152" y="387086"/>
                </a:lnTo>
                <a:lnTo>
                  <a:pt x="1133211" y="381530"/>
                </a:lnTo>
                <a:lnTo>
                  <a:pt x="1133740" y="375709"/>
                </a:lnTo>
                <a:lnTo>
                  <a:pt x="1133740" y="369359"/>
                </a:lnTo>
                <a:lnTo>
                  <a:pt x="1133211" y="362480"/>
                </a:lnTo>
                <a:lnTo>
                  <a:pt x="1168665" y="362480"/>
                </a:lnTo>
                <a:lnTo>
                  <a:pt x="1168665" y="321205"/>
                </a:lnTo>
                <a:lnTo>
                  <a:pt x="1125009" y="321205"/>
                </a:lnTo>
                <a:lnTo>
                  <a:pt x="1123950" y="319353"/>
                </a:lnTo>
                <a:lnTo>
                  <a:pt x="1122892" y="317501"/>
                </a:lnTo>
                <a:lnTo>
                  <a:pt x="1120775" y="312738"/>
                </a:lnTo>
                <a:lnTo>
                  <a:pt x="1119452" y="307976"/>
                </a:lnTo>
                <a:lnTo>
                  <a:pt x="1118394" y="303213"/>
                </a:lnTo>
                <a:lnTo>
                  <a:pt x="1117600" y="298451"/>
                </a:lnTo>
                <a:lnTo>
                  <a:pt x="1117336" y="293953"/>
                </a:lnTo>
                <a:lnTo>
                  <a:pt x="1117071" y="287073"/>
                </a:lnTo>
                <a:lnTo>
                  <a:pt x="1117071" y="283634"/>
                </a:lnTo>
                <a:lnTo>
                  <a:pt x="1117600" y="279665"/>
                </a:lnTo>
                <a:lnTo>
                  <a:pt x="1117865" y="277284"/>
                </a:lnTo>
                <a:lnTo>
                  <a:pt x="1118923" y="274903"/>
                </a:lnTo>
                <a:lnTo>
                  <a:pt x="1119981" y="272521"/>
                </a:lnTo>
                <a:lnTo>
                  <a:pt x="1121040" y="270140"/>
                </a:lnTo>
                <a:lnTo>
                  <a:pt x="1123156" y="268023"/>
                </a:lnTo>
                <a:lnTo>
                  <a:pt x="1125273" y="265642"/>
                </a:lnTo>
                <a:lnTo>
                  <a:pt x="1127919" y="264055"/>
                </a:lnTo>
                <a:lnTo>
                  <a:pt x="1131094" y="262203"/>
                </a:lnTo>
                <a:lnTo>
                  <a:pt x="1135063" y="260880"/>
                </a:lnTo>
                <a:lnTo>
                  <a:pt x="1139561" y="259557"/>
                </a:lnTo>
                <a:lnTo>
                  <a:pt x="1144852" y="259028"/>
                </a:lnTo>
                <a:lnTo>
                  <a:pt x="1150409" y="258763"/>
                </a:lnTo>
                <a:lnTo>
                  <a:pt x="1154377" y="259028"/>
                </a:lnTo>
                <a:lnTo>
                  <a:pt x="1158081" y="259557"/>
                </a:lnTo>
                <a:lnTo>
                  <a:pt x="1161521" y="260880"/>
                </a:lnTo>
                <a:lnTo>
                  <a:pt x="1164696" y="262203"/>
                </a:lnTo>
                <a:lnTo>
                  <a:pt x="1167606" y="264055"/>
                </a:lnTo>
                <a:lnTo>
                  <a:pt x="1170252" y="266171"/>
                </a:lnTo>
                <a:lnTo>
                  <a:pt x="1172898" y="268553"/>
                </a:lnTo>
                <a:lnTo>
                  <a:pt x="1174750" y="271463"/>
                </a:lnTo>
                <a:lnTo>
                  <a:pt x="1176867" y="274638"/>
                </a:lnTo>
                <a:lnTo>
                  <a:pt x="1178454" y="277548"/>
                </a:lnTo>
                <a:lnTo>
                  <a:pt x="1180306" y="281517"/>
                </a:lnTo>
                <a:lnTo>
                  <a:pt x="1181365" y="285221"/>
                </a:lnTo>
                <a:lnTo>
                  <a:pt x="1182423" y="289190"/>
                </a:lnTo>
                <a:lnTo>
                  <a:pt x="1183746" y="293159"/>
                </a:lnTo>
                <a:lnTo>
                  <a:pt x="1184540" y="297392"/>
                </a:lnTo>
                <a:lnTo>
                  <a:pt x="1185069" y="301626"/>
                </a:lnTo>
                <a:lnTo>
                  <a:pt x="1235604" y="301626"/>
                </a:lnTo>
                <a:lnTo>
                  <a:pt x="1235340" y="294217"/>
                </a:lnTo>
                <a:lnTo>
                  <a:pt x="1234811" y="286544"/>
                </a:lnTo>
                <a:lnTo>
                  <a:pt x="1233223" y="278607"/>
                </a:lnTo>
                <a:lnTo>
                  <a:pt x="1231636" y="270669"/>
                </a:lnTo>
                <a:lnTo>
                  <a:pt x="1228990" y="262732"/>
                </a:lnTo>
                <a:lnTo>
                  <a:pt x="1227667" y="258763"/>
                </a:lnTo>
                <a:lnTo>
                  <a:pt x="1225815" y="255059"/>
                </a:lnTo>
                <a:lnTo>
                  <a:pt x="1224227" y="251090"/>
                </a:lnTo>
                <a:lnTo>
                  <a:pt x="1222111" y="247386"/>
                </a:lnTo>
                <a:lnTo>
                  <a:pt x="1220259" y="243682"/>
                </a:lnTo>
                <a:lnTo>
                  <a:pt x="1217613" y="240242"/>
                </a:lnTo>
                <a:lnTo>
                  <a:pt x="1214967" y="236803"/>
                </a:lnTo>
                <a:lnTo>
                  <a:pt x="1212586" y="233628"/>
                </a:lnTo>
                <a:lnTo>
                  <a:pt x="1209411" y="230453"/>
                </a:lnTo>
                <a:lnTo>
                  <a:pt x="1206236" y="227542"/>
                </a:lnTo>
                <a:lnTo>
                  <a:pt x="1202796" y="224632"/>
                </a:lnTo>
                <a:lnTo>
                  <a:pt x="1199356" y="221986"/>
                </a:lnTo>
                <a:lnTo>
                  <a:pt x="1195652" y="219340"/>
                </a:lnTo>
                <a:lnTo>
                  <a:pt x="1191419" y="217223"/>
                </a:lnTo>
                <a:lnTo>
                  <a:pt x="1186921" y="215107"/>
                </a:lnTo>
                <a:lnTo>
                  <a:pt x="1182423" y="213255"/>
                </a:lnTo>
                <a:lnTo>
                  <a:pt x="1177925" y="211667"/>
                </a:lnTo>
                <a:lnTo>
                  <a:pt x="1172898" y="210344"/>
                </a:lnTo>
                <a:lnTo>
                  <a:pt x="1167606" y="209551"/>
                </a:lnTo>
                <a:lnTo>
                  <a:pt x="1162050" y="208492"/>
                </a:lnTo>
                <a:lnTo>
                  <a:pt x="1156229" y="207963"/>
                </a:lnTo>
                <a:lnTo>
                  <a:pt x="1150144" y="207698"/>
                </a:lnTo>
                <a:close/>
                <a:moveTo>
                  <a:pt x="709348" y="191030"/>
                </a:moveTo>
                <a:lnTo>
                  <a:pt x="709348" y="225426"/>
                </a:lnTo>
                <a:lnTo>
                  <a:pt x="706173" y="225426"/>
                </a:lnTo>
                <a:lnTo>
                  <a:pt x="702204" y="226219"/>
                </a:lnTo>
                <a:lnTo>
                  <a:pt x="697441" y="227542"/>
                </a:lnTo>
                <a:lnTo>
                  <a:pt x="691621" y="228865"/>
                </a:lnTo>
                <a:lnTo>
                  <a:pt x="685535" y="231246"/>
                </a:lnTo>
                <a:lnTo>
                  <a:pt x="679185" y="233892"/>
                </a:lnTo>
                <a:lnTo>
                  <a:pt x="672571" y="237067"/>
                </a:lnTo>
                <a:lnTo>
                  <a:pt x="665956" y="241036"/>
                </a:lnTo>
                <a:lnTo>
                  <a:pt x="662781" y="243417"/>
                </a:lnTo>
                <a:lnTo>
                  <a:pt x="659606" y="246063"/>
                </a:lnTo>
                <a:lnTo>
                  <a:pt x="656431" y="248444"/>
                </a:lnTo>
                <a:lnTo>
                  <a:pt x="653256" y="251090"/>
                </a:lnTo>
                <a:lnTo>
                  <a:pt x="650610" y="254265"/>
                </a:lnTo>
                <a:lnTo>
                  <a:pt x="647964" y="257176"/>
                </a:lnTo>
                <a:lnTo>
                  <a:pt x="645318" y="260615"/>
                </a:lnTo>
                <a:lnTo>
                  <a:pt x="643202" y="264055"/>
                </a:lnTo>
                <a:lnTo>
                  <a:pt x="640821" y="267759"/>
                </a:lnTo>
                <a:lnTo>
                  <a:pt x="638704" y="271728"/>
                </a:lnTo>
                <a:lnTo>
                  <a:pt x="637116" y="275696"/>
                </a:lnTo>
                <a:lnTo>
                  <a:pt x="635793" y="279930"/>
                </a:lnTo>
                <a:lnTo>
                  <a:pt x="634471" y="284428"/>
                </a:lnTo>
                <a:lnTo>
                  <a:pt x="633677" y="289455"/>
                </a:lnTo>
                <a:lnTo>
                  <a:pt x="633148" y="294217"/>
                </a:lnTo>
                <a:lnTo>
                  <a:pt x="633148" y="299509"/>
                </a:lnTo>
                <a:lnTo>
                  <a:pt x="633148" y="304271"/>
                </a:lnTo>
                <a:lnTo>
                  <a:pt x="633412" y="308505"/>
                </a:lnTo>
                <a:lnTo>
                  <a:pt x="634206" y="312738"/>
                </a:lnTo>
                <a:lnTo>
                  <a:pt x="635000" y="316707"/>
                </a:lnTo>
                <a:lnTo>
                  <a:pt x="636058" y="320411"/>
                </a:lnTo>
                <a:lnTo>
                  <a:pt x="637381" y="324115"/>
                </a:lnTo>
                <a:lnTo>
                  <a:pt x="638704" y="327555"/>
                </a:lnTo>
                <a:lnTo>
                  <a:pt x="640556" y="330730"/>
                </a:lnTo>
                <a:lnTo>
                  <a:pt x="642408" y="333905"/>
                </a:lnTo>
                <a:lnTo>
                  <a:pt x="644525" y="336815"/>
                </a:lnTo>
                <a:lnTo>
                  <a:pt x="646641" y="339461"/>
                </a:lnTo>
                <a:lnTo>
                  <a:pt x="648758" y="341842"/>
                </a:lnTo>
                <a:lnTo>
                  <a:pt x="651404" y="344488"/>
                </a:lnTo>
                <a:lnTo>
                  <a:pt x="654050" y="346869"/>
                </a:lnTo>
                <a:lnTo>
                  <a:pt x="656696" y="348721"/>
                </a:lnTo>
                <a:lnTo>
                  <a:pt x="659341" y="350838"/>
                </a:lnTo>
                <a:lnTo>
                  <a:pt x="665427" y="354542"/>
                </a:lnTo>
                <a:lnTo>
                  <a:pt x="671248" y="357717"/>
                </a:lnTo>
                <a:lnTo>
                  <a:pt x="677862" y="360098"/>
                </a:lnTo>
                <a:lnTo>
                  <a:pt x="684212" y="362480"/>
                </a:lnTo>
                <a:lnTo>
                  <a:pt x="690827" y="364332"/>
                </a:lnTo>
                <a:lnTo>
                  <a:pt x="697177" y="365919"/>
                </a:lnTo>
                <a:lnTo>
                  <a:pt x="703262" y="366978"/>
                </a:lnTo>
                <a:lnTo>
                  <a:pt x="709348" y="368036"/>
                </a:lnTo>
                <a:lnTo>
                  <a:pt x="709348" y="424657"/>
                </a:lnTo>
                <a:lnTo>
                  <a:pt x="705379" y="423334"/>
                </a:lnTo>
                <a:lnTo>
                  <a:pt x="701675" y="422011"/>
                </a:lnTo>
                <a:lnTo>
                  <a:pt x="698500" y="420159"/>
                </a:lnTo>
                <a:lnTo>
                  <a:pt x="695589" y="418307"/>
                </a:lnTo>
                <a:lnTo>
                  <a:pt x="692943" y="415926"/>
                </a:lnTo>
                <a:lnTo>
                  <a:pt x="690827" y="413544"/>
                </a:lnTo>
                <a:lnTo>
                  <a:pt x="688710" y="411163"/>
                </a:lnTo>
                <a:lnTo>
                  <a:pt x="687123" y="408517"/>
                </a:lnTo>
                <a:lnTo>
                  <a:pt x="685271" y="405871"/>
                </a:lnTo>
                <a:lnTo>
                  <a:pt x="684212" y="402961"/>
                </a:lnTo>
                <a:lnTo>
                  <a:pt x="682096" y="397669"/>
                </a:lnTo>
                <a:lnTo>
                  <a:pt x="680508" y="391848"/>
                </a:lnTo>
                <a:lnTo>
                  <a:pt x="679185" y="386292"/>
                </a:lnTo>
                <a:lnTo>
                  <a:pt x="629179" y="386292"/>
                </a:lnTo>
                <a:lnTo>
                  <a:pt x="629443" y="391584"/>
                </a:lnTo>
                <a:lnTo>
                  <a:pt x="630237" y="396346"/>
                </a:lnTo>
                <a:lnTo>
                  <a:pt x="631031" y="401373"/>
                </a:lnTo>
                <a:lnTo>
                  <a:pt x="632354" y="406136"/>
                </a:lnTo>
                <a:lnTo>
                  <a:pt x="633677" y="410634"/>
                </a:lnTo>
                <a:lnTo>
                  <a:pt x="635264" y="415132"/>
                </a:lnTo>
                <a:lnTo>
                  <a:pt x="637116" y="419365"/>
                </a:lnTo>
                <a:lnTo>
                  <a:pt x="638968" y="423334"/>
                </a:lnTo>
                <a:lnTo>
                  <a:pt x="641350" y="427038"/>
                </a:lnTo>
                <a:lnTo>
                  <a:pt x="643731" y="430742"/>
                </a:lnTo>
                <a:lnTo>
                  <a:pt x="645848" y="434182"/>
                </a:lnTo>
                <a:lnTo>
                  <a:pt x="648758" y="437621"/>
                </a:lnTo>
                <a:lnTo>
                  <a:pt x="651404" y="440796"/>
                </a:lnTo>
                <a:lnTo>
                  <a:pt x="654314" y="443971"/>
                </a:lnTo>
                <a:lnTo>
                  <a:pt x="656960" y="446617"/>
                </a:lnTo>
                <a:lnTo>
                  <a:pt x="660135" y="449528"/>
                </a:lnTo>
                <a:lnTo>
                  <a:pt x="666485" y="454555"/>
                </a:lnTo>
                <a:lnTo>
                  <a:pt x="672835" y="459053"/>
                </a:lnTo>
                <a:lnTo>
                  <a:pt x="679450" y="462757"/>
                </a:lnTo>
                <a:lnTo>
                  <a:pt x="685800" y="465932"/>
                </a:lnTo>
                <a:lnTo>
                  <a:pt x="692150" y="468313"/>
                </a:lnTo>
                <a:lnTo>
                  <a:pt x="698235" y="470694"/>
                </a:lnTo>
                <a:lnTo>
                  <a:pt x="704321" y="472282"/>
                </a:lnTo>
                <a:lnTo>
                  <a:pt x="709348" y="473340"/>
                </a:lnTo>
                <a:lnTo>
                  <a:pt x="709348" y="507736"/>
                </a:lnTo>
                <a:lnTo>
                  <a:pt x="756973" y="507736"/>
                </a:lnTo>
                <a:lnTo>
                  <a:pt x="756973" y="473605"/>
                </a:lnTo>
                <a:lnTo>
                  <a:pt x="760677" y="473605"/>
                </a:lnTo>
                <a:lnTo>
                  <a:pt x="764116" y="473076"/>
                </a:lnTo>
                <a:lnTo>
                  <a:pt x="771525" y="471488"/>
                </a:lnTo>
                <a:lnTo>
                  <a:pt x="778668" y="469636"/>
                </a:lnTo>
                <a:lnTo>
                  <a:pt x="785812" y="466726"/>
                </a:lnTo>
                <a:lnTo>
                  <a:pt x="792956" y="463551"/>
                </a:lnTo>
                <a:lnTo>
                  <a:pt x="799571" y="459582"/>
                </a:lnTo>
                <a:lnTo>
                  <a:pt x="806185" y="455348"/>
                </a:lnTo>
                <a:lnTo>
                  <a:pt x="812535" y="450057"/>
                </a:lnTo>
                <a:lnTo>
                  <a:pt x="815181" y="447676"/>
                </a:lnTo>
                <a:lnTo>
                  <a:pt x="818091" y="444765"/>
                </a:lnTo>
                <a:lnTo>
                  <a:pt x="820737" y="441855"/>
                </a:lnTo>
                <a:lnTo>
                  <a:pt x="823383" y="438680"/>
                </a:lnTo>
                <a:lnTo>
                  <a:pt x="825764" y="435505"/>
                </a:lnTo>
                <a:lnTo>
                  <a:pt x="827881" y="432330"/>
                </a:lnTo>
                <a:lnTo>
                  <a:pt x="830262" y="429155"/>
                </a:lnTo>
                <a:lnTo>
                  <a:pt x="831850" y="425715"/>
                </a:lnTo>
                <a:lnTo>
                  <a:pt x="833437" y="422276"/>
                </a:lnTo>
                <a:lnTo>
                  <a:pt x="835025" y="418571"/>
                </a:lnTo>
                <a:lnTo>
                  <a:pt x="836348" y="414867"/>
                </a:lnTo>
                <a:lnTo>
                  <a:pt x="837671" y="411163"/>
                </a:lnTo>
                <a:lnTo>
                  <a:pt x="838464" y="406930"/>
                </a:lnTo>
                <a:lnTo>
                  <a:pt x="838993" y="402961"/>
                </a:lnTo>
                <a:lnTo>
                  <a:pt x="839258" y="398992"/>
                </a:lnTo>
                <a:lnTo>
                  <a:pt x="839258" y="394759"/>
                </a:lnTo>
                <a:lnTo>
                  <a:pt x="839258" y="390261"/>
                </a:lnTo>
                <a:lnTo>
                  <a:pt x="838993" y="385498"/>
                </a:lnTo>
                <a:lnTo>
                  <a:pt x="838464" y="381265"/>
                </a:lnTo>
                <a:lnTo>
                  <a:pt x="837671" y="377296"/>
                </a:lnTo>
                <a:lnTo>
                  <a:pt x="836348" y="373592"/>
                </a:lnTo>
                <a:lnTo>
                  <a:pt x="835025" y="369888"/>
                </a:lnTo>
                <a:lnTo>
                  <a:pt x="833437" y="366448"/>
                </a:lnTo>
                <a:lnTo>
                  <a:pt x="831850" y="363009"/>
                </a:lnTo>
                <a:lnTo>
                  <a:pt x="829733" y="359834"/>
                </a:lnTo>
                <a:lnTo>
                  <a:pt x="827881" y="357188"/>
                </a:lnTo>
                <a:lnTo>
                  <a:pt x="825500" y="354278"/>
                </a:lnTo>
                <a:lnTo>
                  <a:pt x="823383" y="351632"/>
                </a:lnTo>
                <a:lnTo>
                  <a:pt x="820737" y="348986"/>
                </a:lnTo>
                <a:lnTo>
                  <a:pt x="818091" y="346869"/>
                </a:lnTo>
                <a:lnTo>
                  <a:pt x="815181" y="344488"/>
                </a:lnTo>
                <a:lnTo>
                  <a:pt x="812535" y="342371"/>
                </a:lnTo>
                <a:lnTo>
                  <a:pt x="806185" y="338667"/>
                </a:lnTo>
                <a:lnTo>
                  <a:pt x="799835" y="335757"/>
                </a:lnTo>
                <a:lnTo>
                  <a:pt x="792956" y="333111"/>
                </a:lnTo>
                <a:lnTo>
                  <a:pt x="785812" y="330730"/>
                </a:lnTo>
                <a:lnTo>
                  <a:pt x="778668" y="329142"/>
                </a:lnTo>
                <a:lnTo>
                  <a:pt x="771525" y="327555"/>
                </a:lnTo>
                <a:lnTo>
                  <a:pt x="764116" y="326496"/>
                </a:lnTo>
                <a:lnTo>
                  <a:pt x="756973" y="325703"/>
                </a:lnTo>
                <a:lnTo>
                  <a:pt x="756973" y="273315"/>
                </a:lnTo>
                <a:lnTo>
                  <a:pt x="759883" y="273844"/>
                </a:lnTo>
                <a:lnTo>
                  <a:pt x="762529" y="274638"/>
                </a:lnTo>
                <a:lnTo>
                  <a:pt x="764910" y="275432"/>
                </a:lnTo>
                <a:lnTo>
                  <a:pt x="767556" y="276490"/>
                </a:lnTo>
                <a:lnTo>
                  <a:pt x="769937" y="278078"/>
                </a:lnTo>
                <a:lnTo>
                  <a:pt x="772054" y="279665"/>
                </a:lnTo>
                <a:lnTo>
                  <a:pt x="774171" y="281782"/>
                </a:lnTo>
                <a:lnTo>
                  <a:pt x="776287" y="283634"/>
                </a:lnTo>
                <a:lnTo>
                  <a:pt x="777875" y="286015"/>
                </a:lnTo>
                <a:lnTo>
                  <a:pt x="779198" y="288132"/>
                </a:lnTo>
                <a:lnTo>
                  <a:pt x="780785" y="290513"/>
                </a:lnTo>
                <a:lnTo>
                  <a:pt x="782108" y="293159"/>
                </a:lnTo>
                <a:lnTo>
                  <a:pt x="782902" y="296069"/>
                </a:lnTo>
                <a:lnTo>
                  <a:pt x="783960" y="298451"/>
                </a:lnTo>
                <a:lnTo>
                  <a:pt x="784489" y="301361"/>
                </a:lnTo>
                <a:lnTo>
                  <a:pt x="784754" y="304271"/>
                </a:lnTo>
                <a:lnTo>
                  <a:pt x="834496" y="304271"/>
                </a:lnTo>
                <a:lnTo>
                  <a:pt x="834496" y="299773"/>
                </a:lnTo>
                <a:lnTo>
                  <a:pt x="833966" y="295011"/>
                </a:lnTo>
                <a:lnTo>
                  <a:pt x="833173" y="290513"/>
                </a:lnTo>
                <a:lnTo>
                  <a:pt x="832379" y="286544"/>
                </a:lnTo>
                <a:lnTo>
                  <a:pt x="831321" y="282311"/>
                </a:lnTo>
                <a:lnTo>
                  <a:pt x="829733" y="278342"/>
                </a:lnTo>
                <a:lnTo>
                  <a:pt x="828410" y="274638"/>
                </a:lnTo>
                <a:lnTo>
                  <a:pt x="826823" y="270934"/>
                </a:lnTo>
                <a:lnTo>
                  <a:pt x="824971" y="267494"/>
                </a:lnTo>
                <a:lnTo>
                  <a:pt x="822589" y="264055"/>
                </a:lnTo>
                <a:lnTo>
                  <a:pt x="820473" y="260615"/>
                </a:lnTo>
                <a:lnTo>
                  <a:pt x="818091" y="257440"/>
                </a:lnTo>
                <a:lnTo>
                  <a:pt x="815446" y="254530"/>
                </a:lnTo>
                <a:lnTo>
                  <a:pt x="813064" y="251619"/>
                </a:lnTo>
                <a:lnTo>
                  <a:pt x="810154" y="249238"/>
                </a:lnTo>
                <a:lnTo>
                  <a:pt x="807243" y="246592"/>
                </a:lnTo>
                <a:lnTo>
                  <a:pt x="801687" y="242094"/>
                </a:lnTo>
                <a:lnTo>
                  <a:pt x="795337" y="237596"/>
                </a:lnTo>
                <a:lnTo>
                  <a:pt x="788723" y="234157"/>
                </a:lnTo>
                <a:lnTo>
                  <a:pt x="782108" y="231511"/>
                </a:lnTo>
                <a:lnTo>
                  <a:pt x="775493" y="228865"/>
                </a:lnTo>
                <a:lnTo>
                  <a:pt x="769143" y="227013"/>
                </a:lnTo>
                <a:lnTo>
                  <a:pt x="762793" y="225955"/>
                </a:lnTo>
                <a:lnTo>
                  <a:pt x="756443" y="225426"/>
                </a:lnTo>
                <a:lnTo>
                  <a:pt x="756443" y="191030"/>
                </a:lnTo>
                <a:lnTo>
                  <a:pt x="709348" y="191030"/>
                </a:lnTo>
                <a:close/>
                <a:moveTo>
                  <a:pt x="1144852" y="160338"/>
                </a:moveTo>
                <a:lnTo>
                  <a:pt x="1154377" y="160603"/>
                </a:lnTo>
                <a:lnTo>
                  <a:pt x="1164167" y="161396"/>
                </a:lnTo>
                <a:lnTo>
                  <a:pt x="1173956" y="162719"/>
                </a:lnTo>
                <a:lnTo>
                  <a:pt x="1183217" y="164307"/>
                </a:lnTo>
                <a:lnTo>
                  <a:pt x="1192477" y="166423"/>
                </a:lnTo>
                <a:lnTo>
                  <a:pt x="1201738" y="168805"/>
                </a:lnTo>
                <a:lnTo>
                  <a:pt x="1210734" y="171980"/>
                </a:lnTo>
                <a:lnTo>
                  <a:pt x="1219200" y="175419"/>
                </a:lnTo>
                <a:lnTo>
                  <a:pt x="1227931" y="179123"/>
                </a:lnTo>
                <a:lnTo>
                  <a:pt x="1236134" y="183357"/>
                </a:lnTo>
                <a:lnTo>
                  <a:pt x="1244071" y="188119"/>
                </a:lnTo>
                <a:lnTo>
                  <a:pt x="1251744" y="193146"/>
                </a:lnTo>
                <a:lnTo>
                  <a:pt x="1259681" y="198703"/>
                </a:lnTo>
                <a:lnTo>
                  <a:pt x="1266825" y="204259"/>
                </a:lnTo>
                <a:lnTo>
                  <a:pt x="1273704" y="210344"/>
                </a:lnTo>
                <a:lnTo>
                  <a:pt x="1280319" y="216694"/>
                </a:lnTo>
                <a:lnTo>
                  <a:pt x="1286669" y="223044"/>
                </a:lnTo>
                <a:lnTo>
                  <a:pt x="1292754" y="230188"/>
                </a:lnTo>
                <a:lnTo>
                  <a:pt x="1298311" y="237332"/>
                </a:lnTo>
                <a:lnTo>
                  <a:pt x="1303867" y="245005"/>
                </a:lnTo>
                <a:lnTo>
                  <a:pt x="1308629" y="252942"/>
                </a:lnTo>
                <a:lnTo>
                  <a:pt x="1313656" y="260880"/>
                </a:lnTo>
                <a:lnTo>
                  <a:pt x="1317625" y="269082"/>
                </a:lnTo>
                <a:lnTo>
                  <a:pt x="1321594" y="277548"/>
                </a:lnTo>
                <a:lnTo>
                  <a:pt x="1325034" y="286280"/>
                </a:lnTo>
                <a:lnTo>
                  <a:pt x="1327944" y="295011"/>
                </a:lnTo>
                <a:lnTo>
                  <a:pt x="1330590" y="304271"/>
                </a:lnTo>
                <a:lnTo>
                  <a:pt x="1332706" y="313532"/>
                </a:lnTo>
                <a:lnTo>
                  <a:pt x="1334294" y="323057"/>
                </a:lnTo>
                <a:lnTo>
                  <a:pt x="1335617" y="332846"/>
                </a:lnTo>
                <a:lnTo>
                  <a:pt x="1336411" y="342371"/>
                </a:lnTo>
                <a:lnTo>
                  <a:pt x="1336675" y="352161"/>
                </a:lnTo>
                <a:lnTo>
                  <a:pt x="1336411" y="362215"/>
                </a:lnTo>
                <a:lnTo>
                  <a:pt x="1335617" y="372005"/>
                </a:lnTo>
                <a:lnTo>
                  <a:pt x="1334294" y="381530"/>
                </a:lnTo>
                <a:lnTo>
                  <a:pt x="1332706" y="391055"/>
                </a:lnTo>
                <a:lnTo>
                  <a:pt x="1330590" y="400315"/>
                </a:lnTo>
                <a:lnTo>
                  <a:pt x="1327944" y="409311"/>
                </a:lnTo>
                <a:lnTo>
                  <a:pt x="1325034" y="418571"/>
                </a:lnTo>
                <a:lnTo>
                  <a:pt x="1321594" y="427038"/>
                </a:lnTo>
                <a:lnTo>
                  <a:pt x="1317625" y="435505"/>
                </a:lnTo>
                <a:lnTo>
                  <a:pt x="1313656" y="443971"/>
                </a:lnTo>
                <a:lnTo>
                  <a:pt x="1308629" y="451909"/>
                </a:lnTo>
                <a:lnTo>
                  <a:pt x="1303867" y="459582"/>
                </a:lnTo>
                <a:lnTo>
                  <a:pt x="1298311" y="467255"/>
                </a:lnTo>
                <a:lnTo>
                  <a:pt x="1292754" y="474398"/>
                </a:lnTo>
                <a:lnTo>
                  <a:pt x="1286669" y="481278"/>
                </a:lnTo>
                <a:lnTo>
                  <a:pt x="1280319" y="488157"/>
                </a:lnTo>
                <a:lnTo>
                  <a:pt x="1273704" y="494507"/>
                </a:lnTo>
                <a:lnTo>
                  <a:pt x="1266825" y="500328"/>
                </a:lnTo>
                <a:lnTo>
                  <a:pt x="1259681" y="506148"/>
                </a:lnTo>
                <a:lnTo>
                  <a:pt x="1251744" y="511440"/>
                </a:lnTo>
                <a:lnTo>
                  <a:pt x="1244071" y="516467"/>
                </a:lnTo>
                <a:lnTo>
                  <a:pt x="1236134" y="521230"/>
                </a:lnTo>
                <a:lnTo>
                  <a:pt x="1227931" y="525199"/>
                </a:lnTo>
                <a:lnTo>
                  <a:pt x="1219200" y="529167"/>
                </a:lnTo>
                <a:lnTo>
                  <a:pt x="1210734" y="532607"/>
                </a:lnTo>
                <a:lnTo>
                  <a:pt x="1201738" y="535517"/>
                </a:lnTo>
                <a:lnTo>
                  <a:pt x="1192477" y="538163"/>
                </a:lnTo>
                <a:lnTo>
                  <a:pt x="1183217" y="540280"/>
                </a:lnTo>
                <a:lnTo>
                  <a:pt x="1173956" y="542132"/>
                </a:lnTo>
                <a:lnTo>
                  <a:pt x="1164167" y="543190"/>
                </a:lnTo>
                <a:lnTo>
                  <a:pt x="1154377" y="543984"/>
                </a:lnTo>
                <a:lnTo>
                  <a:pt x="1144852" y="544513"/>
                </a:lnTo>
                <a:lnTo>
                  <a:pt x="1134798" y="543984"/>
                </a:lnTo>
                <a:lnTo>
                  <a:pt x="1125009" y="543190"/>
                </a:lnTo>
                <a:lnTo>
                  <a:pt x="1115484" y="542132"/>
                </a:lnTo>
                <a:lnTo>
                  <a:pt x="1105959" y="540280"/>
                </a:lnTo>
                <a:lnTo>
                  <a:pt x="1096698" y="538163"/>
                </a:lnTo>
                <a:lnTo>
                  <a:pt x="1087702" y="535517"/>
                </a:lnTo>
                <a:lnTo>
                  <a:pt x="1078442" y="532607"/>
                </a:lnTo>
                <a:lnTo>
                  <a:pt x="1069975" y="529167"/>
                </a:lnTo>
                <a:lnTo>
                  <a:pt x="1061509" y="525199"/>
                </a:lnTo>
                <a:lnTo>
                  <a:pt x="1053042" y="521230"/>
                </a:lnTo>
                <a:lnTo>
                  <a:pt x="1045104" y="516467"/>
                </a:lnTo>
                <a:lnTo>
                  <a:pt x="1037431" y="511440"/>
                </a:lnTo>
                <a:lnTo>
                  <a:pt x="1029759" y="506148"/>
                </a:lnTo>
                <a:lnTo>
                  <a:pt x="1022615" y="500328"/>
                </a:lnTo>
                <a:lnTo>
                  <a:pt x="1015736" y="494507"/>
                </a:lnTo>
                <a:lnTo>
                  <a:pt x="1008856" y="488157"/>
                </a:lnTo>
                <a:lnTo>
                  <a:pt x="1002506" y="481278"/>
                </a:lnTo>
                <a:lnTo>
                  <a:pt x="996686" y="474398"/>
                </a:lnTo>
                <a:lnTo>
                  <a:pt x="990865" y="467255"/>
                </a:lnTo>
                <a:lnTo>
                  <a:pt x="985573" y="459582"/>
                </a:lnTo>
                <a:lnTo>
                  <a:pt x="980546" y="451909"/>
                </a:lnTo>
                <a:lnTo>
                  <a:pt x="975784" y="443971"/>
                </a:lnTo>
                <a:lnTo>
                  <a:pt x="971815" y="435505"/>
                </a:lnTo>
                <a:lnTo>
                  <a:pt x="967846" y="427038"/>
                </a:lnTo>
                <a:lnTo>
                  <a:pt x="964406" y="418571"/>
                </a:lnTo>
                <a:lnTo>
                  <a:pt x="961496" y="409311"/>
                </a:lnTo>
                <a:lnTo>
                  <a:pt x="958586" y="400315"/>
                </a:lnTo>
                <a:lnTo>
                  <a:pt x="956734" y="391055"/>
                </a:lnTo>
                <a:lnTo>
                  <a:pt x="954881" y="381530"/>
                </a:lnTo>
                <a:lnTo>
                  <a:pt x="953823" y="372005"/>
                </a:lnTo>
                <a:lnTo>
                  <a:pt x="952765" y="362215"/>
                </a:lnTo>
                <a:lnTo>
                  <a:pt x="952500" y="352161"/>
                </a:lnTo>
                <a:lnTo>
                  <a:pt x="952765" y="342371"/>
                </a:lnTo>
                <a:lnTo>
                  <a:pt x="953823" y="332846"/>
                </a:lnTo>
                <a:lnTo>
                  <a:pt x="954881" y="323057"/>
                </a:lnTo>
                <a:lnTo>
                  <a:pt x="956734" y="313532"/>
                </a:lnTo>
                <a:lnTo>
                  <a:pt x="958586" y="304271"/>
                </a:lnTo>
                <a:lnTo>
                  <a:pt x="961496" y="295011"/>
                </a:lnTo>
                <a:lnTo>
                  <a:pt x="964406" y="286280"/>
                </a:lnTo>
                <a:lnTo>
                  <a:pt x="967846" y="277548"/>
                </a:lnTo>
                <a:lnTo>
                  <a:pt x="971815" y="269082"/>
                </a:lnTo>
                <a:lnTo>
                  <a:pt x="975784" y="260880"/>
                </a:lnTo>
                <a:lnTo>
                  <a:pt x="980546" y="252942"/>
                </a:lnTo>
                <a:lnTo>
                  <a:pt x="985573" y="245005"/>
                </a:lnTo>
                <a:lnTo>
                  <a:pt x="990865" y="237332"/>
                </a:lnTo>
                <a:lnTo>
                  <a:pt x="996686" y="230188"/>
                </a:lnTo>
                <a:lnTo>
                  <a:pt x="1002506" y="223044"/>
                </a:lnTo>
                <a:lnTo>
                  <a:pt x="1008856" y="216694"/>
                </a:lnTo>
                <a:lnTo>
                  <a:pt x="1015736" y="210344"/>
                </a:lnTo>
                <a:lnTo>
                  <a:pt x="1022615" y="204259"/>
                </a:lnTo>
                <a:lnTo>
                  <a:pt x="1029759" y="198703"/>
                </a:lnTo>
                <a:lnTo>
                  <a:pt x="1037431" y="193146"/>
                </a:lnTo>
                <a:lnTo>
                  <a:pt x="1045104" y="188119"/>
                </a:lnTo>
                <a:lnTo>
                  <a:pt x="1053042" y="183357"/>
                </a:lnTo>
                <a:lnTo>
                  <a:pt x="1061509" y="179123"/>
                </a:lnTo>
                <a:lnTo>
                  <a:pt x="1069975" y="175419"/>
                </a:lnTo>
                <a:lnTo>
                  <a:pt x="1078442" y="171980"/>
                </a:lnTo>
                <a:lnTo>
                  <a:pt x="1087702" y="168805"/>
                </a:lnTo>
                <a:lnTo>
                  <a:pt x="1096698" y="166423"/>
                </a:lnTo>
                <a:lnTo>
                  <a:pt x="1105959" y="164307"/>
                </a:lnTo>
                <a:lnTo>
                  <a:pt x="1115484" y="162719"/>
                </a:lnTo>
                <a:lnTo>
                  <a:pt x="1125009" y="161396"/>
                </a:lnTo>
                <a:lnTo>
                  <a:pt x="1134798" y="160603"/>
                </a:lnTo>
                <a:lnTo>
                  <a:pt x="1144852" y="160338"/>
                </a:lnTo>
                <a:close/>
                <a:moveTo>
                  <a:pt x="733425" y="160338"/>
                </a:moveTo>
                <a:lnTo>
                  <a:pt x="743214" y="160603"/>
                </a:lnTo>
                <a:lnTo>
                  <a:pt x="753004" y="161396"/>
                </a:lnTo>
                <a:lnTo>
                  <a:pt x="762793" y="162719"/>
                </a:lnTo>
                <a:lnTo>
                  <a:pt x="772054" y="164307"/>
                </a:lnTo>
                <a:lnTo>
                  <a:pt x="781314" y="166423"/>
                </a:lnTo>
                <a:lnTo>
                  <a:pt x="790575" y="168805"/>
                </a:lnTo>
                <a:lnTo>
                  <a:pt x="799571" y="171980"/>
                </a:lnTo>
                <a:lnTo>
                  <a:pt x="808037" y="175419"/>
                </a:lnTo>
                <a:lnTo>
                  <a:pt x="816768" y="179123"/>
                </a:lnTo>
                <a:lnTo>
                  <a:pt x="824971" y="183357"/>
                </a:lnTo>
                <a:lnTo>
                  <a:pt x="832908" y="188119"/>
                </a:lnTo>
                <a:lnTo>
                  <a:pt x="840581" y="193146"/>
                </a:lnTo>
                <a:lnTo>
                  <a:pt x="848518" y="198703"/>
                </a:lnTo>
                <a:lnTo>
                  <a:pt x="855662" y="204259"/>
                </a:lnTo>
                <a:lnTo>
                  <a:pt x="862277" y="210344"/>
                </a:lnTo>
                <a:lnTo>
                  <a:pt x="869156" y="216694"/>
                </a:lnTo>
                <a:lnTo>
                  <a:pt x="875506" y="223044"/>
                </a:lnTo>
                <a:lnTo>
                  <a:pt x="881591" y="230188"/>
                </a:lnTo>
                <a:lnTo>
                  <a:pt x="887148" y="237332"/>
                </a:lnTo>
                <a:lnTo>
                  <a:pt x="892704" y="245005"/>
                </a:lnTo>
                <a:lnTo>
                  <a:pt x="897466" y="252942"/>
                </a:lnTo>
                <a:lnTo>
                  <a:pt x="902493" y="260880"/>
                </a:lnTo>
                <a:lnTo>
                  <a:pt x="906462" y="269082"/>
                </a:lnTo>
                <a:lnTo>
                  <a:pt x="910431" y="277548"/>
                </a:lnTo>
                <a:lnTo>
                  <a:pt x="913871" y="286280"/>
                </a:lnTo>
                <a:lnTo>
                  <a:pt x="917046" y="295011"/>
                </a:lnTo>
                <a:lnTo>
                  <a:pt x="919427" y="304271"/>
                </a:lnTo>
                <a:lnTo>
                  <a:pt x="921543" y="313532"/>
                </a:lnTo>
                <a:lnTo>
                  <a:pt x="923131" y="323057"/>
                </a:lnTo>
                <a:lnTo>
                  <a:pt x="924454" y="332846"/>
                </a:lnTo>
                <a:lnTo>
                  <a:pt x="925248" y="342371"/>
                </a:lnTo>
                <a:lnTo>
                  <a:pt x="925512" y="352161"/>
                </a:lnTo>
                <a:lnTo>
                  <a:pt x="925248" y="362215"/>
                </a:lnTo>
                <a:lnTo>
                  <a:pt x="924454" y="372005"/>
                </a:lnTo>
                <a:lnTo>
                  <a:pt x="923131" y="381530"/>
                </a:lnTo>
                <a:lnTo>
                  <a:pt x="921543" y="391055"/>
                </a:lnTo>
                <a:lnTo>
                  <a:pt x="919427" y="400315"/>
                </a:lnTo>
                <a:lnTo>
                  <a:pt x="917046" y="409311"/>
                </a:lnTo>
                <a:lnTo>
                  <a:pt x="913871" y="418571"/>
                </a:lnTo>
                <a:lnTo>
                  <a:pt x="910431" y="427038"/>
                </a:lnTo>
                <a:lnTo>
                  <a:pt x="906462" y="435505"/>
                </a:lnTo>
                <a:lnTo>
                  <a:pt x="902493" y="443971"/>
                </a:lnTo>
                <a:lnTo>
                  <a:pt x="897466" y="451909"/>
                </a:lnTo>
                <a:lnTo>
                  <a:pt x="892704" y="459582"/>
                </a:lnTo>
                <a:lnTo>
                  <a:pt x="887148" y="467255"/>
                </a:lnTo>
                <a:lnTo>
                  <a:pt x="881591" y="474398"/>
                </a:lnTo>
                <a:lnTo>
                  <a:pt x="875506" y="481278"/>
                </a:lnTo>
                <a:lnTo>
                  <a:pt x="869156" y="488157"/>
                </a:lnTo>
                <a:lnTo>
                  <a:pt x="862277" y="494507"/>
                </a:lnTo>
                <a:lnTo>
                  <a:pt x="855662" y="500328"/>
                </a:lnTo>
                <a:lnTo>
                  <a:pt x="848518" y="506148"/>
                </a:lnTo>
                <a:lnTo>
                  <a:pt x="840581" y="511440"/>
                </a:lnTo>
                <a:lnTo>
                  <a:pt x="832908" y="516467"/>
                </a:lnTo>
                <a:lnTo>
                  <a:pt x="824971" y="521230"/>
                </a:lnTo>
                <a:lnTo>
                  <a:pt x="816768" y="525199"/>
                </a:lnTo>
                <a:lnTo>
                  <a:pt x="808037" y="529167"/>
                </a:lnTo>
                <a:lnTo>
                  <a:pt x="799571" y="532607"/>
                </a:lnTo>
                <a:lnTo>
                  <a:pt x="790575" y="535517"/>
                </a:lnTo>
                <a:lnTo>
                  <a:pt x="781314" y="538163"/>
                </a:lnTo>
                <a:lnTo>
                  <a:pt x="772054" y="540280"/>
                </a:lnTo>
                <a:lnTo>
                  <a:pt x="762793" y="542132"/>
                </a:lnTo>
                <a:lnTo>
                  <a:pt x="753004" y="543190"/>
                </a:lnTo>
                <a:lnTo>
                  <a:pt x="743214" y="543984"/>
                </a:lnTo>
                <a:lnTo>
                  <a:pt x="733425" y="544513"/>
                </a:lnTo>
                <a:lnTo>
                  <a:pt x="723635" y="543984"/>
                </a:lnTo>
                <a:lnTo>
                  <a:pt x="713846" y="543190"/>
                </a:lnTo>
                <a:lnTo>
                  <a:pt x="704321" y="542132"/>
                </a:lnTo>
                <a:lnTo>
                  <a:pt x="694796" y="540280"/>
                </a:lnTo>
                <a:lnTo>
                  <a:pt x="685535" y="538163"/>
                </a:lnTo>
                <a:lnTo>
                  <a:pt x="676539" y="535517"/>
                </a:lnTo>
                <a:lnTo>
                  <a:pt x="667279" y="532607"/>
                </a:lnTo>
                <a:lnTo>
                  <a:pt x="658812" y="529167"/>
                </a:lnTo>
                <a:lnTo>
                  <a:pt x="650346" y="525199"/>
                </a:lnTo>
                <a:lnTo>
                  <a:pt x="641879" y="521230"/>
                </a:lnTo>
                <a:lnTo>
                  <a:pt x="633941" y="516467"/>
                </a:lnTo>
                <a:lnTo>
                  <a:pt x="626268" y="511440"/>
                </a:lnTo>
                <a:lnTo>
                  <a:pt x="618596" y="506148"/>
                </a:lnTo>
                <a:lnTo>
                  <a:pt x="611452" y="500328"/>
                </a:lnTo>
                <a:lnTo>
                  <a:pt x="604573" y="494507"/>
                </a:lnTo>
                <a:lnTo>
                  <a:pt x="597693" y="488157"/>
                </a:lnTo>
                <a:lnTo>
                  <a:pt x="591343" y="481278"/>
                </a:lnTo>
                <a:lnTo>
                  <a:pt x="585523" y="474398"/>
                </a:lnTo>
                <a:lnTo>
                  <a:pt x="579702" y="467255"/>
                </a:lnTo>
                <a:lnTo>
                  <a:pt x="574146" y="459582"/>
                </a:lnTo>
                <a:lnTo>
                  <a:pt x="569383" y="451909"/>
                </a:lnTo>
                <a:lnTo>
                  <a:pt x="564885" y="443971"/>
                </a:lnTo>
                <a:lnTo>
                  <a:pt x="560652" y="435505"/>
                </a:lnTo>
                <a:lnTo>
                  <a:pt x="556683" y="427038"/>
                </a:lnTo>
                <a:lnTo>
                  <a:pt x="553243" y="418571"/>
                </a:lnTo>
                <a:lnTo>
                  <a:pt x="550333" y="409311"/>
                </a:lnTo>
                <a:lnTo>
                  <a:pt x="547687" y="400315"/>
                </a:lnTo>
                <a:lnTo>
                  <a:pt x="545306" y="391055"/>
                </a:lnTo>
                <a:lnTo>
                  <a:pt x="543718" y="381530"/>
                </a:lnTo>
                <a:lnTo>
                  <a:pt x="542660" y="372005"/>
                </a:lnTo>
                <a:lnTo>
                  <a:pt x="541602" y="362215"/>
                </a:lnTo>
                <a:lnTo>
                  <a:pt x="541337" y="352161"/>
                </a:lnTo>
                <a:lnTo>
                  <a:pt x="541602" y="342371"/>
                </a:lnTo>
                <a:lnTo>
                  <a:pt x="542660" y="332846"/>
                </a:lnTo>
                <a:lnTo>
                  <a:pt x="543718" y="323057"/>
                </a:lnTo>
                <a:lnTo>
                  <a:pt x="545306" y="313532"/>
                </a:lnTo>
                <a:lnTo>
                  <a:pt x="547687" y="304271"/>
                </a:lnTo>
                <a:lnTo>
                  <a:pt x="550333" y="295011"/>
                </a:lnTo>
                <a:lnTo>
                  <a:pt x="553243" y="286280"/>
                </a:lnTo>
                <a:lnTo>
                  <a:pt x="556683" y="277548"/>
                </a:lnTo>
                <a:lnTo>
                  <a:pt x="560652" y="269082"/>
                </a:lnTo>
                <a:lnTo>
                  <a:pt x="564885" y="260880"/>
                </a:lnTo>
                <a:lnTo>
                  <a:pt x="569383" y="252942"/>
                </a:lnTo>
                <a:lnTo>
                  <a:pt x="574146" y="244740"/>
                </a:lnTo>
                <a:lnTo>
                  <a:pt x="579702" y="237332"/>
                </a:lnTo>
                <a:lnTo>
                  <a:pt x="585523" y="230188"/>
                </a:lnTo>
                <a:lnTo>
                  <a:pt x="591343" y="223044"/>
                </a:lnTo>
                <a:lnTo>
                  <a:pt x="597693" y="216694"/>
                </a:lnTo>
                <a:lnTo>
                  <a:pt x="604573" y="210344"/>
                </a:lnTo>
                <a:lnTo>
                  <a:pt x="611452" y="204259"/>
                </a:lnTo>
                <a:lnTo>
                  <a:pt x="618596" y="198703"/>
                </a:lnTo>
                <a:lnTo>
                  <a:pt x="626268" y="193146"/>
                </a:lnTo>
                <a:lnTo>
                  <a:pt x="633941" y="188119"/>
                </a:lnTo>
                <a:lnTo>
                  <a:pt x="641879" y="183357"/>
                </a:lnTo>
                <a:lnTo>
                  <a:pt x="650346" y="179123"/>
                </a:lnTo>
                <a:lnTo>
                  <a:pt x="658812" y="175419"/>
                </a:lnTo>
                <a:lnTo>
                  <a:pt x="667279" y="171980"/>
                </a:lnTo>
                <a:lnTo>
                  <a:pt x="676539" y="168805"/>
                </a:lnTo>
                <a:lnTo>
                  <a:pt x="685535" y="166423"/>
                </a:lnTo>
                <a:lnTo>
                  <a:pt x="694796" y="164307"/>
                </a:lnTo>
                <a:lnTo>
                  <a:pt x="704321" y="162719"/>
                </a:lnTo>
                <a:lnTo>
                  <a:pt x="713846" y="161396"/>
                </a:lnTo>
                <a:lnTo>
                  <a:pt x="723635" y="160603"/>
                </a:lnTo>
                <a:lnTo>
                  <a:pt x="733425" y="160338"/>
                </a:lnTo>
                <a:close/>
                <a:moveTo>
                  <a:pt x="322527" y="160338"/>
                </a:moveTo>
                <a:lnTo>
                  <a:pt x="332052" y="160603"/>
                </a:lnTo>
                <a:lnTo>
                  <a:pt x="341842" y="161396"/>
                </a:lnTo>
                <a:lnTo>
                  <a:pt x="351631" y="162719"/>
                </a:lnTo>
                <a:lnTo>
                  <a:pt x="360892" y="164307"/>
                </a:lnTo>
                <a:lnTo>
                  <a:pt x="370152" y="166423"/>
                </a:lnTo>
                <a:lnTo>
                  <a:pt x="379148" y="168805"/>
                </a:lnTo>
                <a:lnTo>
                  <a:pt x="388409" y="171980"/>
                </a:lnTo>
                <a:lnTo>
                  <a:pt x="396875" y="175419"/>
                </a:lnTo>
                <a:lnTo>
                  <a:pt x="405606" y="179123"/>
                </a:lnTo>
                <a:lnTo>
                  <a:pt x="413809" y="183357"/>
                </a:lnTo>
                <a:lnTo>
                  <a:pt x="421746" y="188119"/>
                </a:lnTo>
                <a:lnTo>
                  <a:pt x="429419" y="193146"/>
                </a:lnTo>
                <a:lnTo>
                  <a:pt x="437356" y="198703"/>
                </a:lnTo>
                <a:lnTo>
                  <a:pt x="444500" y="204259"/>
                </a:lnTo>
                <a:lnTo>
                  <a:pt x="451644" y="210344"/>
                </a:lnTo>
                <a:lnTo>
                  <a:pt x="457994" y="216694"/>
                </a:lnTo>
                <a:lnTo>
                  <a:pt x="464344" y="223044"/>
                </a:lnTo>
                <a:lnTo>
                  <a:pt x="470429" y="230188"/>
                </a:lnTo>
                <a:lnTo>
                  <a:pt x="475986" y="237332"/>
                </a:lnTo>
                <a:lnTo>
                  <a:pt x="481542" y="245005"/>
                </a:lnTo>
                <a:lnTo>
                  <a:pt x="486304" y="252942"/>
                </a:lnTo>
                <a:lnTo>
                  <a:pt x="491331" y="260880"/>
                </a:lnTo>
                <a:lnTo>
                  <a:pt x="495565" y="269082"/>
                </a:lnTo>
                <a:lnTo>
                  <a:pt x="499269" y="277548"/>
                </a:lnTo>
                <a:lnTo>
                  <a:pt x="502709" y="286280"/>
                </a:lnTo>
                <a:lnTo>
                  <a:pt x="505884" y="295011"/>
                </a:lnTo>
                <a:lnTo>
                  <a:pt x="508265" y="304271"/>
                </a:lnTo>
                <a:lnTo>
                  <a:pt x="510381" y="313532"/>
                </a:lnTo>
                <a:lnTo>
                  <a:pt x="511969" y="323057"/>
                </a:lnTo>
                <a:lnTo>
                  <a:pt x="513292" y="332846"/>
                </a:lnTo>
                <a:lnTo>
                  <a:pt x="514086" y="342371"/>
                </a:lnTo>
                <a:lnTo>
                  <a:pt x="514350" y="352161"/>
                </a:lnTo>
                <a:lnTo>
                  <a:pt x="514086" y="362215"/>
                </a:lnTo>
                <a:lnTo>
                  <a:pt x="513292" y="372005"/>
                </a:lnTo>
                <a:lnTo>
                  <a:pt x="511969" y="381530"/>
                </a:lnTo>
                <a:lnTo>
                  <a:pt x="510381" y="391055"/>
                </a:lnTo>
                <a:lnTo>
                  <a:pt x="508265" y="400315"/>
                </a:lnTo>
                <a:lnTo>
                  <a:pt x="505884" y="409311"/>
                </a:lnTo>
                <a:lnTo>
                  <a:pt x="502709" y="418571"/>
                </a:lnTo>
                <a:lnTo>
                  <a:pt x="499269" y="427038"/>
                </a:lnTo>
                <a:lnTo>
                  <a:pt x="495565" y="435505"/>
                </a:lnTo>
                <a:lnTo>
                  <a:pt x="491331" y="443971"/>
                </a:lnTo>
                <a:lnTo>
                  <a:pt x="486304" y="451909"/>
                </a:lnTo>
                <a:lnTo>
                  <a:pt x="481542" y="459582"/>
                </a:lnTo>
                <a:lnTo>
                  <a:pt x="475986" y="467255"/>
                </a:lnTo>
                <a:lnTo>
                  <a:pt x="470429" y="474398"/>
                </a:lnTo>
                <a:lnTo>
                  <a:pt x="464344" y="481278"/>
                </a:lnTo>
                <a:lnTo>
                  <a:pt x="457994" y="488157"/>
                </a:lnTo>
                <a:lnTo>
                  <a:pt x="451644" y="494507"/>
                </a:lnTo>
                <a:lnTo>
                  <a:pt x="444500" y="500328"/>
                </a:lnTo>
                <a:lnTo>
                  <a:pt x="437356" y="506148"/>
                </a:lnTo>
                <a:lnTo>
                  <a:pt x="429419" y="511440"/>
                </a:lnTo>
                <a:lnTo>
                  <a:pt x="421746" y="516467"/>
                </a:lnTo>
                <a:lnTo>
                  <a:pt x="413809" y="521230"/>
                </a:lnTo>
                <a:lnTo>
                  <a:pt x="405606" y="525199"/>
                </a:lnTo>
                <a:lnTo>
                  <a:pt x="396875" y="529167"/>
                </a:lnTo>
                <a:lnTo>
                  <a:pt x="388409" y="532607"/>
                </a:lnTo>
                <a:lnTo>
                  <a:pt x="379148" y="535517"/>
                </a:lnTo>
                <a:lnTo>
                  <a:pt x="370152" y="538163"/>
                </a:lnTo>
                <a:lnTo>
                  <a:pt x="360892" y="540280"/>
                </a:lnTo>
                <a:lnTo>
                  <a:pt x="351631" y="542132"/>
                </a:lnTo>
                <a:lnTo>
                  <a:pt x="341842" y="543190"/>
                </a:lnTo>
                <a:lnTo>
                  <a:pt x="332052" y="543984"/>
                </a:lnTo>
                <a:lnTo>
                  <a:pt x="322527" y="544513"/>
                </a:lnTo>
                <a:lnTo>
                  <a:pt x="312473" y="543984"/>
                </a:lnTo>
                <a:lnTo>
                  <a:pt x="302684" y="543190"/>
                </a:lnTo>
                <a:lnTo>
                  <a:pt x="293159" y="542132"/>
                </a:lnTo>
                <a:lnTo>
                  <a:pt x="283634" y="540280"/>
                </a:lnTo>
                <a:lnTo>
                  <a:pt x="274373" y="538163"/>
                </a:lnTo>
                <a:lnTo>
                  <a:pt x="265377" y="535517"/>
                </a:lnTo>
                <a:lnTo>
                  <a:pt x="256117" y="532607"/>
                </a:lnTo>
                <a:lnTo>
                  <a:pt x="247650" y="529167"/>
                </a:lnTo>
                <a:lnTo>
                  <a:pt x="239184" y="525199"/>
                </a:lnTo>
                <a:lnTo>
                  <a:pt x="230717" y="521230"/>
                </a:lnTo>
                <a:lnTo>
                  <a:pt x="222779" y="516467"/>
                </a:lnTo>
                <a:lnTo>
                  <a:pt x="215106" y="511440"/>
                </a:lnTo>
                <a:lnTo>
                  <a:pt x="207434" y="506148"/>
                </a:lnTo>
                <a:lnTo>
                  <a:pt x="200290" y="500328"/>
                </a:lnTo>
                <a:lnTo>
                  <a:pt x="193411" y="494507"/>
                </a:lnTo>
                <a:lnTo>
                  <a:pt x="186531" y="488157"/>
                </a:lnTo>
                <a:lnTo>
                  <a:pt x="180181" y="481278"/>
                </a:lnTo>
                <a:lnTo>
                  <a:pt x="174361" y="474398"/>
                </a:lnTo>
                <a:lnTo>
                  <a:pt x="168540" y="467255"/>
                </a:lnTo>
                <a:lnTo>
                  <a:pt x="162984" y="459582"/>
                </a:lnTo>
                <a:lnTo>
                  <a:pt x="158221" y="451909"/>
                </a:lnTo>
                <a:lnTo>
                  <a:pt x="153459" y="443971"/>
                </a:lnTo>
                <a:lnTo>
                  <a:pt x="149490" y="435505"/>
                </a:lnTo>
                <a:lnTo>
                  <a:pt x="145521" y="427038"/>
                </a:lnTo>
                <a:lnTo>
                  <a:pt x="142081" y="418571"/>
                </a:lnTo>
                <a:lnTo>
                  <a:pt x="138906" y="409311"/>
                </a:lnTo>
                <a:lnTo>
                  <a:pt x="136261" y="400315"/>
                </a:lnTo>
                <a:lnTo>
                  <a:pt x="134144" y="391055"/>
                </a:lnTo>
                <a:lnTo>
                  <a:pt x="132556" y="381530"/>
                </a:lnTo>
                <a:lnTo>
                  <a:pt x="131498" y="372005"/>
                </a:lnTo>
                <a:lnTo>
                  <a:pt x="130440" y="362215"/>
                </a:lnTo>
                <a:lnTo>
                  <a:pt x="130175" y="352161"/>
                </a:lnTo>
                <a:lnTo>
                  <a:pt x="130440" y="342371"/>
                </a:lnTo>
                <a:lnTo>
                  <a:pt x="131498" y="332846"/>
                </a:lnTo>
                <a:lnTo>
                  <a:pt x="132556" y="323057"/>
                </a:lnTo>
                <a:lnTo>
                  <a:pt x="134144" y="313532"/>
                </a:lnTo>
                <a:lnTo>
                  <a:pt x="136261" y="304271"/>
                </a:lnTo>
                <a:lnTo>
                  <a:pt x="138906" y="295011"/>
                </a:lnTo>
                <a:lnTo>
                  <a:pt x="142081" y="286280"/>
                </a:lnTo>
                <a:lnTo>
                  <a:pt x="145521" y="277548"/>
                </a:lnTo>
                <a:lnTo>
                  <a:pt x="149490" y="269082"/>
                </a:lnTo>
                <a:lnTo>
                  <a:pt x="153459" y="260880"/>
                </a:lnTo>
                <a:lnTo>
                  <a:pt x="158221" y="252942"/>
                </a:lnTo>
                <a:lnTo>
                  <a:pt x="162984" y="245005"/>
                </a:lnTo>
                <a:lnTo>
                  <a:pt x="168540" y="237332"/>
                </a:lnTo>
                <a:lnTo>
                  <a:pt x="174361" y="230188"/>
                </a:lnTo>
                <a:lnTo>
                  <a:pt x="180181" y="223044"/>
                </a:lnTo>
                <a:lnTo>
                  <a:pt x="186531" y="216694"/>
                </a:lnTo>
                <a:lnTo>
                  <a:pt x="193411" y="210344"/>
                </a:lnTo>
                <a:lnTo>
                  <a:pt x="200290" y="204259"/>
                </a:lnTo>
                <a:lnTo>
                  <a:pt x="207434" y="198703"/>
                </a:lnTo>
                <a:lnTo>
                  <a:pt x="215106" y="193146"/>
                </a:lnTo>
                <a:lnTo>
                  <a:pt x="222779" y="188119"/>
                </a:lnTo>
                <a:lnTo>
                  <a:pt x="230717" y="183357"/>
                </a:lnTo>
                <a:lnTo>
                  <a:pt x="239184" y="179123"/>
                </a:lnTo>
                <a:lnTo>
                  <a:pt x="247650" y="175419"/>
                </a:lnTo>
                <a:lnTo>
                  <a:pt x="256117" y="171980"/>
                </a:lnTo>
                <a:lnTo>
                  <a:pt x="265377" y="168805"/>
                </a:lnTo>
                <a:lnTo>
                  <a:pt x="274373" y="166423"/>
                </a:lnTo>
                <a:lnTo>
                  <a:pt x="283634" y="164307"/>
                </a:lnTo>
                <a:lnTo>
                  <a:pt x="293159" y="162719"/>
                </a:lnTo>
                <a:lnTo>
                  <a:pt x="302684" y="161396"/>
                </a:lnTo>
                <a:lnTo>
                  <a:pt x="312473" y="160603"/>
                </a:lnTo>
                <a:lnTo>
                  <a:pt x="322527" y="160338"/>
                </a:lnTo>
                <a:close/>
                <a:moveTo>
                  <a:pt x="101071" y="101335"/>
                </a:moveTo>
                <a:lnTo>
                  <a:pt x="101071" y="605367"/>
                </a:lnTo>
                <a:lnTo>
                  <a:pt x="1365779" y="605367"/>
                </a:lnTo>
                <a:lnTo>
                  <a:pt x="1365779" y="101335"/>
                </a:lnTo>
                <a:lnTo>
                  <a:pt x="101071" y="101335"/>
                </a:lnTo>
                <a:close/>
                <a:moveTo>
                  <a:pt x="0" y="0"/>
                </a:moveTo>
                <a:lnTo>
                  <a:pt x="1466850" y="0"/>
                </a:lnTo>
                <a:lnTo>
                  <a:pt x="1466850" y="706438"/>
                </a:lnTo>
                <a:lnTo>
                  <a:pt x="0" y="70643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">
        <p14:gallery dir="l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25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7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4" grpId="0"/>
      <p:bldP spid="85" grpId="0" animBg="1"/>
      <p:bldP spid="86" grpId="0"/>
      <p:bldP spid="87" grpId="0" animBg="1"/>
      <p:bldP spid="88" grpId="0"/>
      <p:bldP spid="162" grpId="0"/>
      <p:bldP spid="163" grpId="0" animBg="1"/>
      <p:bldP spid="228" grpId="0" animBg="1"/>
      <p:bldP spid="229" grpId="0" animBg="1"/>
      <p:bldP spid="2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684759" y="1878541"/>
            <a:ext cx="822482" cy="4037493"/>
            <a:chOff x="5684759" y="1878541"/>
            <a:chExt cx="822482" cy="4037493"/>
          </a:xfrm>
        </p:grpSpPr>
        <p:sp>
          <p:nvSpPr>
            <p:cNvPr id="8" name="Isosceles Triangle 7"/>
            <p:cNvSpPr/>
            <p:nvPr/>
          </p:nvSpPr>
          <p:spPr>
            <a:xfrm flipV="1">
              <a:off x="5769820" y="5079140"/>
              <a:ext cx="657770" cy="836894"/>
            </a:xfrm>
            <a:prstGeom prst="triangle">
              <a:avLst/>
            </a:prstGeom>
            <a:solidFill>
              <a:srgbClr val="D3AB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 flipV="1">
              <a:off x="5966090" y="5578576"/>
              <a:ext cx="265230" cy="337457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5684759" y="4689810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988298" y="4728725"/>
              <a:ext cx="95276" cy="952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6337120" y="4689810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5684759" y="4237239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14227" y="3827658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5684759" y="3274692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684759" y="187854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5684759" y="230380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5708564" y="2796776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6313062" y="1878541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6031315" y="1891979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6369524" y="2742428"/>
              <a:ext cx="105312" cy="105312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6318722" y="2310484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6337120" y="2968766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369524" y="3574392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6337119" y="3861889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6369524" y="4365289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014094" y="2972426"/>
              <a:ext cx="105312" cy="105312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051566" y="3274691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858211" y="3883974"/>
              <a:ext cx="247155" cy="247155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5927988" y="2147452"/>
              <a:ext cx="247155" cy="24715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136626" y="2597090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6098705" y="4407724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926003" y="3568827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4" name="Straight Connector 33"/>
            <p:cNvCxnSpPr>
              <a:stCxn id="10" idx="6"/>
              <a:endCxn id="11" idx="2"/>
            </p:cNvCxnSpPr>
            <p:nvPr/>
          </p:nvCxnSpPr>
          <p:spPr>
            <a:xfrm>
              <a:off x="5854880" y="4774871"/>
              <a:ext cx="133418" cy="149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11" idx="6"/>
              <a:endCxn id="12" idx="2"/>
            </p:cNvCxnSpPr>
            <p:nvPr/>
          </p:nvCxnSpPr>
          <p:spPr>
            <a:xfrm flipV="1">
              <a:off x="6083574" y="4774871"/>
              <a:ext cx="253546" cy="149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12" idx="0"/>
              <a:endCxn id="26" idx="4"/>
            </p:cNvCxnSpPr>
            <p:nvPr/>
          </p:nvCxnSpPr>
          <p:spPr>
            <a:xfrm flipH="1" flipV="1">
              <a:off x="6422180" y="4470601"/>
              <a:ext cx="1" cy="21920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26" idx="0"/>
              <a:endCxn id="25" idx="4"/>
            </p:cNvCxnSpPr>
            <p:nvPr/>
          </p:nvCxnSpPr>
          <p:spPr>
            <a:xfrm flipV="1">
              <a:off x="6422180" y="4032010"/>
              <a:ext cx="0" cy="33327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25" idx="0"/>
              <a:endCxn id="24" idx="4"/>
            </p:cNvCxnSpPr>
            <p:nvPr/>
          </p:nvCxnSpPr>
          <p:spPr>
            <a:xfrm flipV="1">
              <a:off x="6422180" y="3679704"/>
              <a:ext cx="0" cy="18218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24" idx="0"/>
              <a:endCxn id="23" idx="4"/>
            </p:cNvCxnSpPr>
            <p:nvPr/>
          </p:nvCxnSpPr>
          <p:spPr>
            <a:xfrm flipV="1">
              <a:off x="6422180" y="3138887"/>
              <a:ext cx="1" cy="43550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>
              <a:stCxn id="23" idx="0"/>
              <a:endCxn id="21" idx="4"/>
            </p:cNvCxnSpPr>
            <p:nvPr/>
          </p:nvCxnSpPr>
          <p:spPr>
            <a:xfrm flipH="1" flipV="1">
              <a:off x="6422180" y="2847740"/>
              <a:ext cx="1" cy="12102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21" idx="0"/>
              <a:endCxn id="22" idx="4"/>
            </p:cNvCxnSpPr>
            <p:nvPr/>
          </p:nvCxnSpPr>
          <p:spPr>
            <a:xfrm flipH="1" flipV="1">
              <a:off x="6403783" y="2480605"/>
              <a:ext cx="18397" cy="26182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stCxn id="22" idx="0"/>
              <a:endCxn id="19" idx="4"/>
            </p:cNvCxnSpPr>
            <p:nvPr/>
          </p:nvCxnSpPr>
          <p:spPr>
            <a:xfrm flipH="1" flipV="1">
              <a:off x="6398123" y="2048662"/>
              <a:ext cx="5660" cy="26182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19" idx="2"/>
              <a:endCxn id="20" idx="6"/>
            </p:cNvCxnSpPr>
            <p:nvPr/>
          </p:nvCxnSpPr>
          <p:spPr>
            <a:xfrm flipH="1" flipV="1">
              <a:off x="6136627" y="1944635"/>
              <a:ext cx="176435" cy="1896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20" idx="2"/>
              <a:endCxn id="16" idx="6"/>
            </p:cNvCxnSpPr>
            <p:nvPr/>
          </p:nvCxnSpPr>
          <p:spPr>
            <a:xfrm flipH="1">
              <a:off x="5854880" y="1944635"/>
              <a:ext cx="176435" cy="1896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16" idx="4"/>
              <a:endCxn id="17" idx="0"/>
            </p:cNvCxnSpPr>
            <p:nvPr/>
          </p:nvCxnSpPr>
          <p:spPr>
            <a:xfrm>
              <a:off x="5769820" y="2048662"/>
              <a:ext cx="0" cy="2551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17" idx="4"/>
              <a:endCxn id="18" idx="0"/>
            </p:cNvCxnSpPr>
            <p:nvPr/>
          </p:nvCxnSpPr>
          <p:spPr>
            <a:xfrm flipH="1">
              <a:off x="5761220" y="2473922"/>
              <a:ext cx="8600" cy="32285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stCxn id="18" idx="4"/>
              <a:endCxn id="15" idx="0"/>
            </p:cNvCxnSpPr>
            <p:nvPr/>
          </p:nvCxnSpPr>
          <p:spPr>
            <a:xfrm>
              <a:off x="5761220" y="2902088"/>
              <a:ext cx="8600" cy="37260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stCxn id="15" idx="4"/>
              <a:endCxn id="14" idx="0"/>
            </p:cNvCxnSpPr>
            <p:nvPr/>
          </p:nvCxnSpPr>
          <p:spPr>
            <a:xfrm flipH="1">
              <a:off x="5766883" y="3444813"/>
              <a:ext cx="2937" cy="38284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14" idx="4"/>
              <a:endCxn id="13" idx="0"/>
            </p:cNvCxnSpPr>
            <p:nvPr/>
          </p:nvCxnSpPr>
          <p:spPr>
            <a:xfrm>
              <a:off x="5766883" y="3932970"/>
              <a:ext cx="2937" cy="30426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13" idx="4"/>
              <a:endCxn id="10" idx="0"/>
            </p:cNvCxnSpPr>
            <p:nvPr/>
          </p:nvCxnSpPr>
          <p:spPr>
            <a:xfrm>
              <a:off x="5769820" y="4407360"/>
              <a:ext cx="0" cy="282450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10" idx="7"/>
              <a:endCxn id="32" idx="2"/>
            </p:cNvCxnSpPr>
            <p:nvPr/>
          </p:nvCxnSpPr>
          <p:spPr>
            <a:xfrm flipV="1">
              <a:off x="5829966" y="4492785"/>
              <a:ext cx="268739" cy="2219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32" idx="6"/>
              <a:endCxn id="12" idx="1"/>
            </p:cNvCxnSpPr>
            <p:nvPr/>
          </p:nvCxnSpPr>
          <p:spPr>
            <a:xfrm>
              <a:off x="6268826" y="4492785"/>
              <a:ext cx="93208" cy="2219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32" idx="4"/>
              <a:endCxn id="11" idx="7"/>
            </p:cNvCxnSpPr>
            <p:nvPr/>
          </p:nvCxnSpPr>
          <p:spPr>
            <a:xfrm flipH="1">
              <a:off x="6069621" y="4577845"/>
              <a:ext cx="114145" cy="16483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32" idx="1"/>
              <a:endCxn id="13" idx="6"/>
            </p:cNvCxnSpPr>
            <p:nvPr/>
          </p:nvCxnSpPr>
          <p:spPr>
            <a:xfrm flipH="1" flipV="1">
              <a:off x="5854880" y="4322300"/>
              <a:ext cx="268739" cy="11033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13" idx="7"/>
              <a:endCxn id="29" idx="3"/>
            </p:cNvCxnSpPr>
            <p:nvPr/>
          </p:nvCxnSpPr>
          <p:spPr>
            <a:xfrm flipV="1">
              <a:off x="5829966" y="4094934"/>
              <a:ext cx="64440" cy="16721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29" idx="6"/>
              <a:endCxn id="25" idx="2"/>
            </p:cNvCxnSpPr>
            <p:nvPr/>
          </p:nvCxnSpPr>
          <p:spPr>
            <a:xfrm flipV="1">
              <a:off x="6105366" y="3946950"/>
              <a:ext cx="231753" cy="6060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26" idx="1"/>
              <a:endCxn id="29" idx="5"/>
            </p:cNvCxnSpPr>
            <p:nvPr/>
          </p:nvCxnSpPr>
          <p:spPr>
            <a:xfrm flipH="1" flipV="1">
              <a:off x="6069171" y="4094934"/>
              <a:ext cx="315776" cy="28577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32" idx="0"/>
              <a:endCxn id="25" idx="3"/>
            </p:cNvCxnSpPr>
            <p:nvPr/>
          </p:nvCxnSpPr>
          <p:spPr>
            <a:xfrm flipV="1">
              <a:off x="6183766" y="4007096"/>
              <a:ext cx="178267" cy="40062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25" idx="1"/>
              <a:endCxn id="33" idx="5"/>
            </p:cNvCxnSpPr>
            <p:nvPr/>
          </p:nvCxnSpPr>
          <p:spPr>
            <a:xfrm flipH="1" flipV="1">
              <a:off x="6015892" y="3658716"/>
              <a:ext cx="346141" cy="22808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14" idx="7"/>
              <a:endCxn id="33" idx="3"/>
            </p:cNvCxnSpPr>
            <p:nvPr/>
          </p:nvCxnSpPr>
          <p:spPr>
            <a:xfrm flipV="1">
              <a:off x="5804116" y="3658716"/>
              <a:ext cx="137310" cy="18436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33" idx="7"/>
              <a:endCxn id="28" idx="3"/>
            </p:cNvCxnSpPr>
            <p:nvPr/>
          </p:nvCxnSpPr>
          <p:spPr>
            <a:xfrm flipV="1">
              <a:off x="6015892" y="3419898"/>
              <a:ext cx="60588" cy="16435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24" idx="1"/>
              <a:endCxn id="28" idx="5"/>
            </p:cNvCxnSpPr>
            <p:nvPr/>
          </p:nvCxnSpPr>
          <p:spPr>
            <a:xfrm flipH="1" flipV="1">
              <a:off x="6196773" y="3419898"/>
              <a:ext cx="188174" cy="16991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29" idx="0"/>
              <a:endCxn id="33" idx="4"/>
            </p:cNvCxnSpPr>
            <p:nvPr/>
          </p:nvCxnSpPr>
          <p:spPr>
            <a:xfrm flipH="1" flipV="1">
              <a:off x="5978659" y="3674139"/>
              <a:ext cx="3130" cy="20983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33" idx="0"/>
              <a:endCxn id="15" idx="5"/>
            </p:cNvCxnSpPr>
            <p:nvPr/>
          </p:nvCxnSpPr>
          <p:spPr>
            <a:xfrm flipH="1" flipV="1">
              <a:off x="5829966" y="3419899"/>
              <a:ext cx="148693" cy="14892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15" idx="7"/>
              <a:endCxn id="27" idx="3"/>
            </p:cNvCxnSpPr>
            <p:nvPr/>
          </p:nvCxnSpPr>
          <p:spPr>
            <a:xfrm flipV="1">
              <a:off x="5829966" y="3062315"/>
              <a:ext cx="199551" cy="237291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27" idx="1"/>
              <a:endCxn id="18" idx="6"/>
            </p:cNvCxnSpPr>
            <p:nvPr/>
          </p:nvCxnSpPr>
          <p:spPr>
            <a:xfrm flipH="1" flipV="1">
              <a:off x="5813876" y="2849432"/>
              <a:ext cx="215641" cy="13841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18" idx="7"/>
              <a:endCxn id="31" idx="2"/>
            </p:cNvCxnSpPr>
            <p:nvPr/>
          </p:nvCxnSpPr>
          <p:spPr>
            <a:xfrm flipV="1">
              <a:off x="5798453" y="2649746"/>
              <a:ext cx="338173" cy="16245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27" idx="0"/>
              <a:endCxn id="31" idx="4"/>
            </p:cNvCxnSpPr>
            <p:nvPr/>
          </p:nvCxnSpPr>
          <p:spPr>
            <a:xfrm flipV="1">
              <a:off x="6066750" y="2702402"/>
              <a:ext cx="122532" cy="27002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28" idx="0"/>
              <a:endCxn id="27" idx="5"/>
            </p:cNvCxnSpPr>
            <p:nvPr/>
          </p:nvCxnSpPr>
          <p:spPr>
            <a:xfrm flipH="1" flipV="1">
              <a:off x="6103983" y="3062315"/>
              <a:ext cx="32644" cy="21237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27" idx="7"/>
              <a:endCxn id="21" idx="2"/>
            </p:cNvCxnSpPr>
            <p:nvPr/>
          </p:nvCxnSpPr>
          <p:spPr>
            <a:xfrm flipV="1">
              <a:off x="6103983" y="2795084"/>
              <a:ext cx="265541" cy="19276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>
              <a:stCxn id="21" idx="1"/>
              <a:endCxn id="31" idx="6"/>
            </p:cNvCxnSpPr>
            <p:nvPr/>
          </p:nvCxnSpPr>
          <p:spPr>
            <a:xfrm flipH="1" flipV="1">
              <a:off x="6241938" y="2649746"/>
              <a:ext cx="143009" cy="10810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>
              <a:stCxn id="31" idx="7"/>
              <a:endCxn id="22" idx="3"/>
            </p:cNvCxnSpPr>
            <p:nvPr/>
          </p:nvCxnSpPr>
          <p:spPr>
            <a:xfrm flipV="1">
              <a:off x="6226515" y="2455691"/>
              <a:ext cx="117121" cy="15682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>
              <a:stCxn id="31" idx="1"/>
              <a:endCxn id="30" idx="4"/>
            </p:cNvCxnSpPr>
            <p:nvPr/>
          </p:nvCxnSpPr>
          <p:spPr>
            <a:xfrm flipH="1" flipV="1">
              <a:off x="6051566" y="2394607"/>
              <a:ext cx="100483" cy="21790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stCxn id="17" idx="7"/>
              <a:endCxn id="30" idx="2"/>
            </p:cNvCxnSpPr>
            <p:nvPr/>
          </p:nvCxnSpPr>
          <p:spPr>
            <a:xfrm flipV="1">
              <a:off x="5829966" y="2271030"/>
              <a:ext cx="98022" cy="5768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>
              <a:stCxn id="30" idx="1"/>
              <a:endCxn id="16" idx="5"/>
            </p:cNvCxnSpPr>
            <p:nvPr/>
          </p:nvCxnSpPr>
          <p:spPr>
            <a:xfrm flipH="1" flipV="1">
              <a:off x="5829966" y="2023748"/>
              <a:ext cx="134217" cy="15989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>
              <a:stCxn id="30" idx="0"/>
              <a:endCxn id="20" idx="4"/>
            </p:cNvCxnSpPr>
            <p:nvPr/>
          </p:nvCxnSpPr>
          <p:spPr>
            <a:xfrm flipV="1">
              <a:off x="6051566" y="1997291"/>
              <a:ext cx="32405" cy="150161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30" idx="7"/>
              <a:endCxn id="19" idx="3"/>
            </p:cNvCxnSpPr>
            <p:nvPr/>
          </p:nvCxnSpPr>
          <p:spPr>
            <a:xfrm flipV="1">
              <a:off x="6138948" y="2023748"/>
              <a:ext cx="199028" cy="15989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stCxn id="30" idx="6"/>
              <a:endCxn id="22" idx="1"/>
            </p:cNvCxnSpPr>
            <p:nvPr/>
          </p:nvCxnSpPr>
          <p:spPr>
            <a:xfrm>
              <a:off x="6175143" y="2271030"/>
              <a:ext cx="168493" cy="6436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5968564" y="5535435"/>
              <a:ext cx="260282" cy="8628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83" name="Straight Connector 82"/>
          <p:cNvCxnSpPr/>
          <p:nvPr/>
        </p:nvCxnSpPr>
        <p:spPr>
          <a:xfrm>
            <a:off x="6507240" y="1954118"/>
            <a:ext cx="1137684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7773508" y="1667636"/>
            <a:ext cx="268160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00" b="1" smtClean="0">
                <a:solidFill>
                  <a:srgbClr val="7F8C8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rgbClr val="7F8C8D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507240" y="2795084"/>
            <a:ext cx="1137684" cy="306086"/>
            <a:chOff x="6507240" y="2795084"/>
            <a:chExt cx="1137684" cy="306086"/>
          </a:xfrm>
        </p:grpSpPr>
        <p:cxnSp>
          <p:nvCxnSpPr>
            <p:cNvPr id="85" name="Straight Connector 84"/>
            <p:cNvCxnSpPr/>
            <p:nvPr/>
          </p:nvCxnSpPr>
          <p:spPr>
            <a:xfrm>
              <a:off x="6507240" y="2795084"/>
              <a:ext cx="1137684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7644924" y="2795084"/>
              <a:ext cx="0" cy="306086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TextBox 87"/>
          <p:cNvSpPr txBox="1"/>
          <p:nvPr/>
        </p:nvSpPr>
        <p:spPr>
          <a:xfrm>
            <a:off x="6707733" y="3217654"/>
            <a:ext cx="1874621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300" b="1" smtClean="0">
                <a:solidFill>
                  <a:srgbClr val="7F8C8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rgbClr val="7F8C8D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539898" y="4072742"/>
            <a:ext cx="2377440" cy="702129"/>
            <a:chOff x="6539898" y="4072742"/>
            <a:chExt cx="2377440" cy="702129"/>
          </a:xfrm>
        </p:grpSpPr>
        <p:cxnSp>
          <p:nvCxnSpPr>
            <p:cNvPr id="89" name="Straight Connector 88"/>
            <p:cNvCxnSpPr/>
            <p:nvPr/>
          </p:nvCxnSpPr>
          <p:spPr>
            <a:xfrm>
              <a:off x="6539898" y="4774871"/>
              <a:ext cx="2377440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8917338" y="4072742"/>
              <a:ext cx="0" cy="702129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9002397" y="3960240"/>
            <a:ext cx="22752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94" name="Straight Connector 93"/>
          <p:cNvCxnSpPr/>
          <p:nvPr/>
        </p:nvCxnSpPr>
        <p:spPr>
          <a:xfrm>
            <a:off x="3199125" y="4322300"/>
            <a:ext cx="237744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80539" y="3968356"/>
            <a:ext cx="22752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300" b="1" smtClean="0">
                <a:solidFill>
                  <a:srgbClr val="7F8C8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rgbClr val="7F8C8D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525303" y="2395544"/>
            <a:ext cx="1137684" cy="306086"/>
            <a:chOff x="4525303" y="2395544"/>
            <a:chExt cx="1137684" cy="306086"/>
          </a:xfrm>
        </p:grpSpPr>
        <p:cxnSp>
          <p:nvCxnSpPr>
            <p:cNvPr id="96" name="Straight Connector 95"/>
            <p:cNvCxnSpPr/>
            <p:nvPr/>
          </p:nvCxnSpPr>
          <p:spPr>
            <a:xfrm>
              <a:off x="4525303" y="2395544"/>
              <a:ext cx="1137684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4525303" y="2395544"/>
              <a:ext cx="0" cy="306086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TextBox 97"/>
          <p:cNvSpPr txBox="1"/>
          <p:nvPr/>
        </p:nvSpPr>
        <p:spPr>
          <a:xfrm>
            <a:off x="2133651" y="2614823"/>
            <a:ext cx="22752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3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150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25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25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0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6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1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5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7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4" grpId="0"/>
          <p:bldP spid="88" grpId="0"/>
          <p:bldP spid="92" grpId="0"/>
          <p:bldP spid="95" grpId="0"/>
          <p:bldP spid="9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25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25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0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6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1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5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7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4" grpId="0"/>
          <p:bldP spid="88" grpId="0"/>
          <p:bldP spid="92" grpId="0"/>
          <p:bldP spid="95" grpId="0"/>
          <p:bldP spid="98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07442" y="2254103"/>
            <a:ext cx="2977116" cy="2977116"/>
            <a:chOff x="4607442" y="2254103"/>
            <a:chExt cx="2977116" cy="2977116"/>
          </a:xfrm>
        </p:grpSpPr>
        <p:sp>
          <p:nvSpPr>
            <p:cNvPr id="91" name="Oval 90"/>
            <p:cNvSpPr/>
            <p:nvPr/>
          </p:nvSpPr>
          <p:spPr>
            <a:xfrm>
              <a:off x="4607442" y="2254103"/>
              <a:ext cx="2977116" cy="2977116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4789968" y="2436629"/>
              <a:ext cx="2612065" cy="2612065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Oval 92"/>
            <p:cNvSpPr/>
            <p:nvPr/>
          </p:nvSpPr>
          <p:spPr>
            <a:xfrm>
              <a:off x="4971288" y="2617949"/>
              <a:ext cx="2249424" cy="2249424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5154168" y="2800829"/>
              <a:ext cx="1883664" cy="1883664"/>
            </a:xfrm>
            <a:prstGeom prst="ellipse">
              <a:avLst/>
            </a:prstGeom>
            <a:noFill/>
            <a:ln w="127000" cap="rnd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Arc 94"/>
            <p:cNvSpPr/>
            <p:nvPr/>
          </p:nvSpPr>
          <p:spPr>
            <a:xfrm>
              <a:off x="4607442" y="2254103"/>
              <a:ext cx="2977116" cy="2977116"/>
            </a:xfrm>
            <a:prstGeom prst="arc">
              <a:avLst>
                <a:gd name="adj1" fmla="val 16200000"/>
                <a:gd name="adj2" fmla="val 20886546"/>
              </a:avLst>
            </a:prstGeom>
            <a:noFill/>
            <a:ln w="12700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Arc 95"/>
            <p:cNvSpPr/>
            <p:nvPr/>
          </p:nvSpPr>
          <p:spPr>
            <a:xfrm>
              <a:off x="4789968" y="2436628"/>
              <a:ext cx="2612065" cy="2612065"/>
            </a:xfrm>
            <a:prstGeom prst="arc">
              <a:avLst>
                <a:gd name="adj1" fmla="val 12350273"/>
                <a:gd name="adj2" fmla="val 15240146"/>
              </a:avLst>
            </a:prstGeom>
            <a:noFill/>
            <a:ln w="127000" cap="rnd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Arc 96"/>
            <p:cNvSpPr/>
            <p:nvPr/>
          </p:nvSpPr>
          <p:spPr>
            <a:xfrm>
              <a:off x="4971288" y="2617949"/>
              <a:ext cx="2249424" cy="2249424"/>
            </a:xfrm>
            <a:prstGeom prst="arc">
              <a:avLst>
                <a:gd name="adj1" fmla="val 3842578"/>
                <a:gd name="adj2" fmla="val 9752989"/>
              </a:avLst>
            </a:prstGeom>
            <a:noFill/>
            <a:ln w="12700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Arc 97"/>
            <p:cNvSpPr/>
            <p:nvPr/>
          </p:nvSpPr>
          <p:spPr>
            <a:xfrm>
              <a:off x="5154168" y="2800829"/>
              <a:ext cx="1883664" cy="1883664"/>
            </a:xfrm>
            <a:prstGeom prst="arc">
              <a:avLst>
                <a:gd name="adj1" fmla="val 21482739"/>
                <a:gd name="adj2" fmla="val 2573572"/>
              </a:avLst>
            </a:prstGeom>
            <a:noFill/>
            <a:ln w="127000" cap="rnd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9" name="TextBox 98"/>
          <p:cNvSpPr txBox="1"/>
          <p:nvPr/>
        </p:nvSpPr>
        <p:spPr>
          <a:xfrm>
            <a:off x="5397933" y="3455581"/>
            <a:ext cx="15230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24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endParaRPr lang="en-US" sz="24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1" name="Straight Connector 100"/>
          <p:cNvCxnSpPr/>
          <p:nvPr/>
        </p:nvCxnSpPr>
        <p:spPr>
          <a:xfrm>
            <a:off x="7687339" y="3455581"/>
            <a:ext cx="9144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6785344" y="4455042"/>
            <a:ext cx="13716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8704520" y="3255526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55%</a:t>
            </a:r>
            <a:endParaRPr lang="en-US" sz="20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409486" y="3178582"/>
            <a:ext cx="211457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8241454" y="4284383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15%</a:t>
            </a:r>
            <a:endParaRPr lang="en-US" sz="20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8948699" y="4210783"/>
            <a:ext cx="186811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8" name="Straight Connector 107"/>
          <p:cNvCxnSpPr/>
          <p:nvPr/>
        </p:nvCxnSpPr>
        <p:spPr>
          <a:xfrm>
            <a:off x="3960373" y="3255526"/>
            <a:ext cx="9144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3203710" y="3055471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  <a:endParaRPr lang="en-US" sz="20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1328257" y="2978527"/>
            <a:ext cx="186811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3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056888" y="4050183"/>
            <a:ext cx="914400" cy="326571"/>
            <a:chOff x="4056888" y="4050183"/>
            <a:chExt cx="914400" cy="326571"/>
          </a:xfrm>
        </p:grpSpPr>
        <p:cxnSp>
          <p:nvCxnSpPr>
            <p:cNvPr id="111" name="Straight Connector 110"/>
            <p:cNvCxnSpPr/>
            <p:nvPr/>
          </p:nvCxnSpPr>
          <p:spPr>
            <a:xfrm>
              <a:off x="4056888" y="4050183"/>
              <a:ext cx="914400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056888" y="4050183"/>
              <a:ext cx="0" cy="326571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TextBox 113"/>
          <p:cNvSpPr txBox="1"/>
          <p:nvPr/>
        </p:nvSpPr>
        <p:spPr>
          <a:xfrm>
            <a:off x="3691051" y="4564726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45%</a:t>
            </a:r>
            <a:endParaRPr lang="en-US" sz="20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1852694" y="4483333"/>
            <a:ext cx="186811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3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">
        <p14:switch dir="r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4" grpId="0"/>
      <p:bldP spid="105" grpId="0"/>
      <p:bldP spid="106" grpId="0"/>
      <p:bldP spid="107" grpId="0"/>
      <p:bldP spid="109" grpId="0"/>
      <p:bldP spid="110" grpId="0"/>
      <p:bldP spid="114" grpId="0"/>
      <p:bldP spid="1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/>
        </p:nvGraphicFramePr>
        <p:xfrm>
          <a:off x="5645888" y="2243469"/>
          <a:ext cx="5631712" cy="3604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920177" y="173879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42151" y="2056492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40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altLang="zh-CN" sz="140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768937" y="2169642"/>
            <a:ext cx="151240" cy="15124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768937" y="1840033"/>
            <a:ext cx="151240" cy="151240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0467" y="2449201"/>
            <a:ext cx="4263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4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169661" y="3981787"/>
            <a:ext cx="776177" cy="77617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43698" y="3986479"/>
            <a:ext cx="776177" cy="77617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721279" y="3981787"/>
            <a:ext cx="776177" cy="77617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06343" y="5039675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95%</a:t>
            </a:r>
          </a:p>
          <a:p>
            <a:pPr algn="ct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07744" y="5039675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</a:p>
          <a:p>
            <a:pPr algn="ct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57961" y="5039517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15%</a:t>
            </a:r>
          </a:p>
          <a:p>
            <a:pPr algn="ct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KSO_Shape"/>
          <p:cNvSpPr/>
          <p:nvPr/>
        </p:nvSpPr>
        <p:spPr bwMode="auto">
          <a:xfrm>
            <a:off x="1384805" y="4172641"/>
            <a:ext cx="380007" cy="301472"/>
          </a:xfrm>
          <a:custGeom>
            <a:avLst/>
            <a:gdLst>
              <a:gd name="T0" fmla="*/ 1720337 w 1430338"/>
              <a:gd name="T1" fmla="*/ 811361 h 1135063"/>
              <a:gd name="T2" fmla="*/ 1723959 w 1430338"/>
              <a:gd name="T3" fmla="*/ 851128 h 1135063"/>
              <a:gd name="T4" fmla="*/ 1784909 w 1430338"/>
              <a:gd name="T5" fmla="*/ 874805 h 1135063"/>
              <a:gd name="T6" fmla="*/ 1806936 w 1430338"/>
              <a:gd name="T7" fmla="*/ 820771 h 1135063"/>
              <a:gd name="T8" fmla="*/ 1775556 w 1430338"/>
              <a:gd name="T9" fmla="*/ 787075 h 1135063"/>
              <a:gd name="T10" fmla="*/ 749432 w 1430338"/>
              <a:gd name="T11" fmla="*/ 416345 h 1135063"/>
              <a:gd name="T12" fmla="*/ 589465 w 1430338"/>
              <a:gd name="T13" fmla="*/ 469474 h 1135063"/>
              <a:gd name="T14" fmla="*/ 587050 w 1430338"/>
              <a:gd name="T15" fmla="*/ 509022 h 1135063"/>
              <a:gd name="T16" fmla="*/ 637153 w 1430338"/>
              <a:gd name="T17" fmla="*/ 516266 h 1135063"/>
              <a:gd name="T18" fmla="*/ 850845 w 1430338"/>
              <a:gd name="T19" fmla="*/ 468871 h 1135063"/>
              <a:gd name="T20" fmla="*/ 1040693 w 1430338"/>
              <a:gd name="T21" fmla="*/ 486078 h 1135063"/>
              <a:gd name="T22" fmla="*/ 1158404 w 1430338"/>
              <a:gd name="T23" fmla="*/ 522304 h 1135063"/>
              <a:gd name="T24" fmla="*/ 1182551 w 1430338"/>
              <a:gd name="T25" fmla="*/ 492116 h 1135063"/>
              <a:gd name="T26" fmla="*/ 1145427 w 1430338"/>
              <a:gd name="T27" fmla="*/ 453475 h 1135063"/>
              <a:gd name="T28" fmla="*/ 921774 w 1430338"/>
              <a:gd name="T29" fmla="*/ 403363 h 1135063"/>
              <a:gd name="T30" fmla="*/ 344080 w 1430338"/>
              <a:gd name="T31" fmla="*/ 232197 h 1135063"/>
              <a:gd name="T32" fmla="*/ 417122 w 1430338"/>
              <a:gd name="T33" fmla="*/ 337252 h 1135063"/>
              <a:gd name="T34" fmla="*/ 594595 w 1430338"/>
              <a:gd name="T35" fmla="*/ 347214 h 1135063"/>
              <a:gd name="T36" fmla="*/ 924792 w 1430338"/>
              <a:gd name="T37" fmla="*/ 309781 h 1135063"/>
              <a:gd name="T38" fmla="*/ 1168365 w 1430338"/>
              <a:gd name="T39" fmla="*/ 345101 h 1135063"/>
              <a:gd name="T40" fmla="*/ 1376625 w 1430338"/>
              <a:gd name="T41" fmla="*/ 428721 h 1135063"/>
              <a:gd name="T42" fmla="*/ 1535989 w 1430338"/>
              <a:gd name="T43" fmla="*/ 550680 h 1135063"/>
              <a:gd name="T44" fmla="*/ 1633479 w 1430338"/>
              <a:gd name="T45" fmla="*/ 701922 h 1135063"/>
              <a:gd name="T46" fmla="*/ 1656045 w 1430338"/>
              <a:gd name="T47" fmla="*/ 865270 h 1135063"/>
              <a:gd name="T48" fmla="*/ 1722450 w 1430338"/>
              <a:gd name="T49" fmla="*/ 891502 h 1135063"/>
              <a:gd name="T50" fmla="*/ 1684733 w 1430338"/>
              <a:gd name="T51" fmla="*/ 828664 h 1135063"/>
              <a:gd name="T52" fmla="*/ 1718830 w 1430338"/>
              <a:gd name="T53" fmla="*/ 767951 h 1135063"/>
              <a:gd name="T54" fmla="*/ 1789737 w 1430338"/>
              <a:gd name="T55" fmla="*/ 757326 h 1135063"/>
              <a:gd name="T56" fmla="*/ 1839221 w 1430338"/>
              <a:gd name="T57" fmla="*/ 821986 h 1135063"/>
              <a:gd name="T58" fmla="*/ 1880861 w 1430338"/>
              <a:gd name="T59" fmla="*/ 841110 h 1135063"/>
              <a:gd name="T60" fmla="*/ 1903491 w 1430338"/>
              <a:gd name="T61" fmla="*/ 861753 h 1135063"/>
              <a:gd name="T62" fmla="*/ 1784909 w 1430338"/>
              <a:gd name="T63" fmla="*/ 912752 h 1135063"/>
              <a:gd name="T64" fmla="*/ 1708268 w 1430338"/>
              <a:gd name="T65" fmla="*/ 924590 h 1135063"/>
              <a:gd name="T66" fmla="*/ 1641930 w 1430338"/>
              <a:gd name="T67" fmla="*/ 938596 h 1135063"/>
              <a:gd name="T68" fmla="*/ 1555305 w 1430338"/>
              <a:gd name="T69" fmla="*/ 1093460 h 1135063"/>
              <a:gd name="T70" fmla="*/ 1404695 w 1430338"/>
              <a:gd name="T71" fmla="*/ 1220551 h 1135063"/>
              <a:gd name="T72" fmla="*/ 1114640 w 1430338"/>
              <a:gd name="T73" fmla="*/ 1333454 h 1135063"/>
              <a:gd name="T74" fmla="*/ 868050 w 1430338"/>
              <a:gd name="T75" fmla="*/ 1357000 h 1135063"/>
              <a:gd name="T76" fmla="*/ 657552 w 1430338"/>
              <a:gd name="T77" fmla="*/ 1333987 h 1135063"/>
              <a:gd name="T78" fmla="*/ 370339 w 1430338"/>
              <a:gd name="T79" fmla="*/ 1223570 h 1135063"/>
              <a:gd name="T80" fmla="*/ 234518 w 1430338"/>
              <a:gd name="T81" fmla="*/ 1115497 h 1135063"/>
              <a:gd name="T82" fmla="*/ 145782 w 1430338"/>
              <a:gd name="T83" fmla="*/ 984482 h 1135063"/>
              <a:gd name="T84" fmla="*/ 46179 w 1430338"/>
              <a:gd name="T85" fmla="*/ 962445 h 1135063"/>
              <a:gd name="T86" fmla="*/ 10564 w 1430338"/>
              <a:gd name="T87" fmla="*/ 915351 h 1135063"/>
              <a:gd name="T88" fmla="*/ 7847 w 1430338"/>
              <a:gd name="T89" fmla="*/ 760789 h 1135063"/>
              <a:gd name="T90" fmla="*/ 43765 w 1430338"/>
              <a:gd name="T91" fmla="*/ 703733 h 1135063"/>
              <a:gd name="T92" fmla="*/ 147592 w 1430338"/>
              <a:gd name="T93" fmla="*/ 676866 h 1135063"/>
              <a:gd name="T94" fmla="*/ 297600 w 1430338"/>
              <a:gd name="T95" fmla="*/ 493021 h 1135063"/>
              <a:gd name="T96" fmla="*/ 313597 w 1430338"/>
              <a:gd name="T97" fmla="*/ 337554 h 1135063"/>
              <a:gd name="T98" fmla="*/ 277377 w 1430338"/>
              <a:gd name="T99" fmla="*/ 201104 h 1135063"/>
              <a:gd name="T100" fmla="*/ 930141 w 1430338"/>
              <a:gd name="T101" fmla="*/ 16216 h 1135063"/>
              <a:gd name="T102" fmla="*/ 988564 w 1430338"/>
              <a:gd name="T103" fmla="*/ 77176 h 1135063"/>
              <a:gd name="T104" fmla="*/ 999159 w 1430338"/>
              <a:gd name="T105" fmla="*/ 163661 h 1135063"/>
              <a:gd name="T106" fmla="*/ 957082 w 1430338"/>
              <a:gd name="T107" fmla="*/ 237233 h 1135063"/>
              <a:gd name="T108" fmla="*/ 878983 w 1430338"/>
              <a:gd name="T109" fmla="*/ 272068 h 1135063"/>
              <a:gd name="T110" fmla="*/ 793618 w 1430338"/>
              <a:gd name="T111" fmla="*/ 253149 h 1135063"/>
              <a:gd name="T112" fmla="*/ 737920 w 1430338"/>
              <a:gd name="T113" fmla="*/ 189487 h 1135063"/>
              <a:gd name="T114" fmla="*/ 731261 w 1430338"/>
              <a:gd name="T115" fmla="*/ 102401 h 1135063"/>
              <a:gd name="T116" fmla="*/ 777272 w 1430338"/>
              <a:gd name="T117" fmla="*/ 31231 h 1135063"/>
              <a:gd name="T118" fmla="*/ 857793 w 1430338"/>
              <a:gd name="T119" fmla="*/ 0 h 11350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430338" h="1135063">
                <a:moveTo>
                  <a:pt x="1328616" y="590905"/>
                </a:moveTo>
                <a:lnTo>
                  <a:pt x="1328389" y="591133"/>
                </a:lnTo>
                <a:lnTo>
                  <a:pt x="1322272" y="591589"/>
                </a:lnTo>
                <a:lnTo>
                  <a:pt x="1316835" y="592501"/>
                </a:lnTo>
                <a:lnTo>
                  <a:pt x="1311851" y="593641"/>
                </a:lnTo>
                <a:lnTo>
                  <a:pt x="1307773" y="595009"/>
                </a:lnTo>
                <a:lnTo>
                  <a:pt x="1304374" y="596833"/>
                </a:lnTo>
                <a:lnTo>
                  <a:pt x="1301203" y="598657"/>
                </a:lnTo>
                <a:lnTo>
                  <a:pt x="1298711" y="600481"/>
                </a:lnTo>
                <a:lnTo>
                  <a:pt x="1296445" y="602533"/>
                </a:lnTo>
                <a:lnTo>
                  <a:pt x="1294633" y="604813"/>
                </a:lnTo>
                <a:lnTo>
                  <a:pt x="1293047" y="607093"/>
                </a:lnTo>
                <a:lnTo>
                  <a:pt x="1291687" y="609373"/>
                </a:lnTo>
                <a:lnTo>
                  <a:pt x="1290781" y="611653"/>
                </a:lnTo>
                <a:lnTo>
                  <a:pt x="1289648" y="614389"/>
                </a:lnTo>
                <a:lnTo>
                  <a:pt x="1289195" y="616897"/>
                </a:lnTo>
                <a:lnTo>
                  <a:pt x="1288969" y="619633"/>
                </a:lnTo>
                <a:lnTo>
                  <a:pt x="1288969" y="622369"/>
                </a:lnTo>
                <a:lnTo>
                  <a:pt x="1288969" y="625104"/>
                </a:lnTo>
                <a:lnTo>
                  <a:pt x="1289195" y="627612"/>
                </a:lnTo>
                <a:lnTo>
                  <a:pt x="1289648" y="630348"/>
                </a:lnTo>
                <a:lnTo>
                  <a:pt x="1290555" y="632856"/>
                </a:lnTo>
                <a:lnTo>
                  <a:pt x="1291008" y="634224"/>
                </a:lnTo>
                <a:lnTo>
                  <a:pt x="1291687" y="635592"/>
                </a:lnTo>
                <a:lnTo>
                  <a:pt x="1292820" y="637416"/>
                </a:lnTo>
                <a:lnTo>
                  <a:pt x="1294406" y="639240"/>
                </a:lnTo>
                <a:lnTo>
                  <a:pt x="1295992" y="641292"/>
                </a:lnTo>
                <a:lnTo>
                  <a:pt x="1298484" y="643572"/>
                </a:lnTo>
                <a:lnTo>
                  <a:pt x="1300976" y="645624"/>
                </a:lnTo>
                <a:lnTo>
                  <a:pt x="1303695" y="647448"/>
                </a:lnTo>
                <a:lnTo>
                  <a:pt x="1306867" y="649500"/>
                </a:lnTo>
                <a:lnTo>
                  <a:pt x="1310491" y="651324"/>
                </a:lnTo>
                <a:lnTo>
                  <a:pt x="1314343" y="652920"/>
                </a:lnTo>
                <a:lnTo>
                  <a:pt x="1318421" y="654516"/>
                </a:lnTo>
                <a:lnTo>
                  <a:pt x="1322952" y="655427"/>
                </a:lnTo>
                <a:lnTo>
                  <a:pt x="1327709" y="656567"/>
                </a:lnTo>
                <a:lnTo>
                  <a:pt x="1332920" y="657023"/>
                </a:lnTo>
                <a:lnTo>
                  <a:pt x="1338584" y="657023"/>
                </a:lnTo>
                <a:lnTo>
                  <a:pt x="1340170" y="657023"/>
                </a:lnTo>
                <a:lnTo>
                  <a:pt x="1342209" y="655199"/>
                </a:lnTo>
                <a:lnTo>
                  <a:pt x="1344248" y="653376"/>
                </a:lnTo>
                <a:lnTo>
                  <a:pt x="1346287" y="651324"/>
                </a:lnTo>
                <a:lnTo>
                  <a:pt x="1347646" y="649272"/>
                </a:lnTo>
                <a:lnTo>
                  <a:pt x="1349459" y="647220"/>
                </a:lnTo>
                <a:lnTo>
                  <a:pt x="1350818" y="645168"/>
                </a:lnTo>
                <a:lnTo>
                  <a:pt x="1353083" y="640836"/>
                </a:lnTo>
                <a:lnTo>
                  <a:pt x="1354896" y="636504"/>
                </a:lnTo>
                <a:lnTo>
                  <a:pt x="1356255" y="631716"/>
                </a:lnTo>
                <a:lnTo>
                  <a:pt x="1356935" y="627384"/>
                </a:lnTo>
                <a:lnTo>
                  <a:pt x="1357161" y="622825"/>
                </a:lnTo>
                <a:lnTo>
                  <a:pt x="1356935" y="619405"/>
                </a:lnTo>
                <a:lnTo>
                  <a:pt x="1356708" y="616441"/>
                </a:lnTo>
                <a:lnTo>
                  <a:pt x="1355802" y="613021"/>
                </a:lnTo>
                <a:lnTo>
                  <a:pt x="1355122" y="610285"/>
                </a:lnTo>
                <a:lnTo>
                  <a:pt x="1354216" y="607321"/>
                </a:lnTo>
                <a:lnTo>
                  <a:pt x="1352630" y="604813"/>
                </a:lnTo>
                <a:lnTo>
                  <a:pt x="1351044" y="602305"/>
                </a:lnTo>
                <a:lnTo>
                  <a:pt x="1349459" y="600025"/>
                </a:lnTo>
                <a:lnTo>
                  <a:pt x="1347646" y="598201"/>
                </a:lnTo>
                <a:lnTo>
                  <a:pt x="1345607" y="596377"/>
                </a:lnTo>
                <a:lnTo>
                  <a:pt x="1343342" y="594781"/>
                </a:lnTo>
                <a:lnTo>
                  <a:pt x="1341076" y="593413"/>
                </a:lnTo>
                <a:lnTo>
                  <a:pt x="1338811" y="592501"/>
                </a:lnTo>
                <a:lnTo>
                  <a:pt x="1335865" y="591589"/>
                </a:lnTo>
                <a:lnTo>
                  <a:pt x="1333147" y="591133"/>
                </a:lnTo>
                <a:lnTo>
                  <a:pt x="1330202" y="590905"/>
                </a:lnTo>
                <a:lnTo>
                  <a:pt x="1328616" y="590905"/>
                </a:lnTo>
                <a:close/>
                <a:moveTo>
                  <a:pt x="668077" y="302493"/>
                </a:moveTo>
                <a:lnTo>
                  <a:pt x="656520" y="302720"/>
                </a:lnTo>
                <a:lnTo>
                  <a:pt x="644962" y="302946"/>
                </a:lnTo>
                <a:lnTo>
                  <a:pt x="634084" y="303400"/>
                </a:lnTo>
                <a:lnTo>
                  <a:pt x="622980" y="304533"/>
                </a:lnTo>
                <a:lnTo>
                  <a:pt x="612329" y="305214"/>
                </a:lnTo>
                <a:lnTo>
                  <a:pt x="601904" y="306574"/>
                </a:lnTo>
                <a:lnTo>
                  <a:pt x="591479" y="307934"/>
                </a:lnTo>
                <a:lnTo>
                  <a:pt x="581508" y="309295"/>
                </a:lnTo>
                <a:lnTo>
                  <a:pt x="571990" y="310882"/>
                </a:lnTo>
                <a:lnTo>
                  <a:pt x="562699" y="312696"/>
                </a:lnTo>
                <a:lnTo>
                  <a:pt x="544796" y="316323"/>
                </a:lnTo>
                <a:lnTo>
                  <a:pt x="528252" y="320404"/>
                </a:lnTo>
                <a:lnTo>
                  <a:pt x="513069" y="324259"/>
                </a:lnTo>
                <a:lnTo>
                  <a:pt x="499245" y="328340"/>
                </a:lnTo>
                <a:lnTo>
                  <a:pt x="487234" y="332421"/>
                </a:lnTo>
                <a:lnTo>
                  <a:pt x="476583" y="336275"/>
                </a:lnTo>
                <a:lnTo>
                  <a:pt x="467518" y="339449"/>
                </a:lnTo>
                <a:lnTo>
                  <a:pt x="455054" y="344664"/>
                </a:lnTo>
                <a:lnTo>
                  <a:pt x="450521" y="346705"/>
                </a:lnTo>
                <a:lnTo>
                  <a:pt x="448029" y="348065"/>
                </a:lnTo>
                <a:lnTo>
                  <a:pt x="445989" y="349199"/>
                </a:lnTo>
                <a:lnTo>
                  <a:pt x="444403" y="350786"/>
                </a:lnTo>
                <a:lnTo>
                  <a:pt x="442590" y="352599"/>
                </a:lnTo>
                <a:lnTo>
                  <a:pt x="441230" y="354413"/>
                </a:lnTo>
                <a:lnTo>
                  <a:pt x="439870" y="356454"/>
                </a:lnTo>
                <a:lnTo>
                  <a:pt x="438737" y="358494"/>
                </a:lnTo>
                <a:lnTo>
                  <a:pt x="437831" y="360535"/>
                </a:lnTo>
                <a:lnTo>
                  <a:pt x="437151" y="362802"/>
                </a:lnTo>
                <a:lnTo>
                  <a:pt x="436698" y="365069"/>
                </a:lnTo>
                <a:lnTo>
                  <a:pt x="436471" y="367337"/>
                </a:lnTo>
                <a:lnTo>
                  <a:pt x="436471" y="369831"/>
                </a:lnTo>
                <a:lnTo>
                  <a:pt x="436698" y="372325"/>
                </a:lnTo>
                <a:lnTo>
                  <a:pt x="437151" y="374592"/>
                </a:lnTo>
                <a:lnTo>
                  <a:pt x="437831" y="376859"/>
                </a:lnTo>
                <a:lnTo>
                  <a:pt x="438964" y="379126"/>
                </a:lnTo>
                <a:lnTo>
                  <a:pt x="440777" y="382301"/>
                </a:lnTo>
                <a:lnTo>
                  <a:pt x="442816" y="385021"/>
                </a:lnTo>
                <a:lnTo>
                  <a:pt x="445309" y="387515"/>
                </a:lnTo>
                <a:lnTo>
                  <a:pt x="447802" y="389556"/>
                </a:lnTo>
                <a:lnTo>
                  <a:pt x="450975" y="390916"/>
                </a:lnTo>
                <a:lnTo>
                  <a:pt x="453921" y="392277"/>
                </a:lnTo>
                <a:lnTo>
                  <a:pt x="457320" y="392730"/>
                </a:lnTo>
                <a:lnTo>
                  <a:pt x="460719" y="392957"/>
                </a:lnTo>
                <a:lnTo>
                  <a:pt x="463439" y="392957"/>
                </a:lnTo>
                <a:lnTo>
                  <a:pt x="465932" y="392503"/>
                </a:lnTo>
                <a:lnTo>
                  <a:pt x="468878" y="391823"/>
                </a:lnTo>
                <a:lnTo>
                  <a:pt x="471144" y="390690"/>
                </a:lnTo>
                <a:lnTo>
                  <a:pt x="471824" y="390463"/>
                </a:lnTo>
                <a:lnTo>
                  <a:pt x="478396" y="387742"/>
                </a:lnTo>
                <a:lnTo>
                  <a:pt x="491087" y="382754"/>
                </a:lnTo>
                <a:lnTo>
                  <a:pt x="499472" y="379807"/>
                </a:lnTo>
                <a:lnTo>
                  <a:pt x="509443" y="376406"/>
                </a:lnTo>
                <a:lnTo>
                  <a:pt x="520774" y="372778"/>
                </a:lnTo>
                <a:lnTo>
                  <a:pt x="533238" y="369151"/>
                </a:lnTo>
                <a:lnTo>
                  <a:pt x="546835" y="365976"/>
                </a:lnTo>
                <a:lnTo>
                  <a:pt x="561339" y="362575"/>
                </a:lnTo>
                <a:lnTo>
                  <a:pt x="576976" y="359628"/>
                </a:lnTo>
                <a:lnTo>
                  <a:pt x="593519" y="356681"/>
                </a:lnTo>
                <a:lnTo>
                  <a:pt x="611195" y="354413"/>
                </a:lnTo>
                <a:lnTo>
                  <a:pt x="620260" y="353733"/>
                </a:lnTo>
                <a:lnTo>
                  <a:pt x="629325" y="352599"/>
                </a:lnTo>
                <a:lnTo>
                  <a:pt x="638843" y="352146"/>
                </a:lnTo>
                <a:lnTo>
                  <a:pt x="648588" y="351693"/>
                </a:lnTo>
                <a:lnTo>
                  <a:pt x="658333" y="351239"/>
                </a:lnTo>
                <a:lnTo>
                  <a:pt x="668077" y="351239"/>
                </a:lnTo>
                <a:lnTo>
                  <a:pt x="678728" y="351239"/>
                </a:lnTo>
                <a:lnTo>
                  <a:pt x="689833" y="351919"/>
                </a:lnTo>
                <a:lnTo>
                  <a:pt x="700711" y="352373"/>
                </a:lnTo>
                <a:lnTo>
                  <a:pt x="712042" y="353053"/>
                </a:lnTo>
                <a:lnTo>
                  <a:pt x="723146" y="354413"/>
                </a:lnTo>
                <a:lnTo>
                  <a:pt x="734704" y="356000"/>
                </a:lnTo>
                <a:lnTo>
                  <a:pt x="746261" y="357814"/>
                </a:lnTo>
                <a:lnTo>
                  <a:pt x="757819" y="359855"/>
                </a:lnTo>
                <a:lnTo>
                  <a:pt x="769603" y="362349"/>
                </a:lnTo>
                <a:lnTo>
                  <a:pt x="781387" y="365069"/>
                </a:lnTo>
                <a:lnTo>
                  <a:pt x="793398" y="368470"/>
                </a:lnTo>
                <a:lnTo>
                  <a:pt x="804956" y="372098"/>
                </a:lnTo>
                <a:lnTo>
                  <a:pt x="816967" y="376179"/>
                </a:lnTo>
                <a:lnTo>
                  <a:pt x="828978" y="380487"/>
                </a:lnTo>
                <a:lnTo>
                  <a:pt x="841215" y="385248"/>
                </a:lnTo>
                <a:lnTo>
                  <a:pt x="853453" y="390690"/>
                </a:lnTo>
                <a:lnTo>
                  <a:pt x="855719" y="391823"/>
                </a:lnTo>
                <a:lnTo>
                  <a:pt x="857985" y="392503"/>
                </a:lnTo>
                <a:lnTo>
                  <a:pt x="860251" y="392730"/>
                </a:lnTo>
                <a:lnTo>
                  <a:pt x="862518" y="392957"/>
                </a:lnTo>
                <a:lnTo>
                  <a:pt x="865237" y="392957"/>
                </a:lnTo>
                <a:lnTo>
                  <a:pt x="867503" y="392730"/>
                </a:lnTo>
                <a:lnTo>
                  <a:pt x="869769" y="392277"/>
                </a:lnTo>
                <a:lnTo>
                  <a:pt x="871809" y="391596"/>
                </a:lnTo>
                <a:lnTo>
                  <a:pt x="874075" y="390690"/>
                </a:lnTo>
                <a:lnTo>
                  <a:pt x="876115" y="389556"/>
                </a:lnTo>
                <a:lnTo>
                  <a:pt x="877928" y="388196"/>
                </a:lnTo>
                <a:lnTo>
                  <a:pt x="879967" y="386608"/>
                </a:lnTo>
                <a:lnTo>
                  <a:pt x="881554" y="385021"/>
                </a:lnTo>
                <a:lnTo>
                  <a:pt x="883140" y="382981"/>
                </a:lnTo>
                <a:lnTo>
                  <a:pt x="884273" y="380940"/>
                </a:lnTo>
                <a:lnTo>
                  <a:pt x="885633" y="378900"/>
                </a:lnTo>
                <a:lnTo>
                  <a:pt x="886539" y="376632"/>
                </a:lnTo>
                <a:lnTo>
                  <a:pt x="887219" y="374365"/>
                </a:lnTo>
                <a:lnTo>
                  <a:pt x="887672" y="371871"/>
                </a:lnTo>
                <a:lnTo>
                  <a:pt x="887899" y="369604"/>
                </a:lnTo>
                <a:lnTo>
                  <a:pt x="887672" y="367110"/>
                </a:lnTo>
                <a:lnTo>
                  <a:pt x="887446" y="364843"/>
                </a:lnTo>
                <a:lnTo>
                  <a:pt x="886766" y="362575"/>
                </a:lnTo>
                <a:lnTo>
                  <a:pt x="886313" y="360308"/>
                </a:lnTo>
                <a:lnTo>
                  <a:pt x="885406" y="358268"/>
                </a:lnTo>
                <a:lnTo>
                  <a:pt x="884273" y="356000"/>
                </a:lnTo>
                <a:lnTo>
                  <a:pt x="883140" y="354187"/>
                </a:lnTo>
                <a:lnTo>
                  <a:pt x="881554" y="352373"/>
                </a:lnTo>
                <a:lnTo>
                  <a:pt x="879741" y="350559"/>
                </a:lnTo>
                <a:lnTo>
                  <a:pt x="877928" y="348972"/>
                </a:lnTo>
                <a:lnTo>
                  <a:pt x="875888" y="347838"/>
                </a:lnTo>
                <a:lnTo>
                  <a:pt x="873622" y="346478"/>
                </a:lnTo>
                <a:lnTo>
                  <a:pt x="860025" y="340583"/>
                </a:lnTo>
                <a:lnTo>
                  <a:pt x="846654" y="335142"/>
                </a:lnTo>
                <a:lnTo>
                  <a:pt x="833510" y="330154"/>
                </a:lnTo>
                <a:lnTo>
                  <a:pt x="819913" y="325846"/>
                </a:lnTo>
                <a:lnTo>
                  <a:pt x="806542" y="321765"/>
                </a:lnTo>
                <a:lnTo>
                  <a:pt x="793625" y="318137"/>
                </a:lnTo>
                <a:lnTo>
                  <a:pt x="780254" y="314736"/>
                </a:lnTo>
                <a:lnTo>
                  <a:pt x="767110" y="312242"/>
                </a:lnTo>
                <a:lnTo>
                  <a:pt x="754420" y="309521"/>
                </a:lnTo>
                <a:lnTo>
                  <a:pt x="741729" y="307481"/>
                </a:lnTo>
                <a:lnTo>
                  <a:pt x="728811" y="306121"/>
                </a:lnTo>
                <a:lnTo>
                  <a:pt x="716574" y="304760"/>
                </a:lnTo>
                <a:lnTo>
                  <a:pt x="704110" y="303853"/>
                </a:lnTo>
                <a:lnTo>
                  <a:pt x="692099" y="302946"/>
                </a:lnTo>
                <a:lnTo>
                  <a:pt x="680088" y="302720"/>
                </a:lnTo>
                <a:lnTo>
                  <a:pt x="668077" y="302493"/>
                </a:lnTo>
                <a:close/>
                <a:moveTo>
                  <a:pt x="212343" y="150813"/>
                </a:moveTo>
                <a:lnTo>
                  <a:pt x="217102" y="150813"/>
                </a:lnTo>
                <a:lnTo>
                  <a:pt x="221408" y="151493"/>
                </a:lnTo>
                <a:lnTo>
                  <a:pt x="225941" y="152853"/>
                </a:lnTo>
                <a:lnTo>
                  <a:pt x="230473" y="154667"/>
                </a:lnTo>
                <a:lnTo>
                  <a:pt x="235232" y="156708"/>
                </a:lnTo>
                <a:lnTo>
                  <a:pt x="239764" y="159428"/>
                </a:lnTo>
                <a:lnTo>
                  <a:pt x="244297" y="162603"/>
                </a:lnTo>
                <a:lnTo>
                  <a:pt x="249056" y="166003"/>
                </a:lnTo>
                <a:lnTo>
                  <a:pt x="253815" y="169858"/>
                </a:lnTo>
                <a:lnTo>
                  <a:pt x="258347" y="174392"/>
                </a:lnTo>
                <a:lnTo>
                  <a:pt x="263106" y="178927"/>
                </a:lnTo>
                <a:lnTo>
                  <a:pt x="267639" y="183688"/>
                </a:lnTo>
                <a:lnTo>
                  <a:pt x="272171" y="189130"/>
                </a:lnTo>
                <a:lnTo>
                  <a:pt x="276930" y="194798"/>
                </a:lnTo>
                <a:lnTo>
                  <a:pt x="281236" y="200466"/>
                </a:lnTo>
                <a:lnTo>
                  <a:pt x="285768" y="206588"/>
                </a:lnTo>
                <a:lnTo>
                  <a:pt x="289848" y="212709"/>
                </a:lnTo>
                <a:lnTo>
                  <a:pt x="294153" y="219057"/>
                </a:lnTo>
                <a:lnTo>
                  <a:pt x="298232" y="225633"/>
                </a:lnTo>
                <a:lnTo>
                  <a:pt x="302085" y="232434"/>
                </a:lnTo>
                <a:lnTo>
                  <a:pt x="305938" y="239236"/>
                </a:lnTo>
                <a:lnTo>
                  <a:pt x="309790" y="246265"/>
                </a:lnTo>
                <a:lnTo>
                  <a:pt x="313189" y="253293"/>
                </a:lnTo>
                <a:lnTo>
                  <a:pt x="316815" y="260548"/>
                </a:lnTo>
                <a:lnTo>
                  <a:pt x="319761" y="267350"/>
                </a:lnTo>
                <a:lnTo>
                  <a:pt x="322934" y="274605"/>
                </a:lnTo>
                <a:lnTo>
                  <a:pt x="325654" y="281634"/>
                </a:lnTo>
                <a:lnTo>
                  <a:pt x="328146" y="288889"/>
                </a:lnTo>
                <a:lnTo>
                  <a:pt x="330413" y="296145"/>
                </a:lnTo>
                <a:lnTo>
                  <a:pt x="332452" y="302946"/>
                </a:lnTo>
                <a:lnTo>
                  <a:pt x="350355" y="294784"/>
                </a:lnTo>
                <a:lnTo>
                  <a:pt x="368938" y="287075"/>
                </a:lnTo>
                <a:lnTo>
                  <a:pt x="387521" y="279593"/>
                </a:lnTo>
                <a:lnTo>
                  <a:pt x="406784" y="273018"/>
                </a:lnTo>
                <a:lnTo>
                  <a:pt x="426500" y="266670"/>
                </a:lnTo>
                <a:lnTo>
                  <a:pt x="446442" y="260775"/>
                </a:lnTo>
                <a:lnTo>
                  <a:pt x="466838" y="255560"/>
                </a:lnTo>
                <a:lnTo>
                  <a:pt x="487461" y="250799"/>
                </a:lnTo>
                <a:lnTo>
                  <a:pt x="508763" y="246491"/>
                </a:lnTo>
                <a:lnTo>
                  <a:pt x="530292" y="242637"/>
                </a:lnTo>
                <a:lnTo>
                  <a:pt x="552047" y="239463"/>
                </a:lnTo>
                <a:lnTo>
                  <a:pt x="574030" y="236742"/>
                </a:lnTo>
                <a:lnTo>
                  <a:pt x="596238" y="234702"/>
                </a:lnTo>
                <a:lnTo>
                  <a:pt x="618674" y="233115"/>
                </a:lnTo>
                <a:lnTo>
                  <a:pt x="641336" y="232434"/>
                </a:lnTo>
                <a:lnTo>
                  <a:pt x="652894" y="232208"/>
                </a:lnTo>
                <a:lnTo>
                  <a:pt x="664678" y="232208"/>
                </a:lnTo>
                <a:lnTo>
                  <a:pt x="679408" y="232208"/>
                </a:lnTo>
                <a:lnTo>
                  <a:pt x="694365" y="232661"/>
                </a:lnTo>
                <a:lnTo>
                  <a:pt x="709096" y="233115"/>
                </a:lnTo>
                <a:lnTo>
                  <a:pt x="724052" y="234248"/>
                </a:lnTo>
                <a:lnTo>
                  <a:pt x="738556" y="235155"/>
                </a:lnTo>
                <a:lnTo>
                  <a:pt x="752833" y="236515"/>
                </a:lnTo>
                <a:lnTo>
                  <a:pt x="767110" y="238329"/>
                </a:lnTo>
                <a:lnTo>
                  <a:pt x="781614" y="240143"/>
                </a:lnTo>
                <a:lnTo>
                  <a:pt x="795665" y="242184"/>
                </a:lnTo>
                <a:lnTo>
                  <a:pt x="809715" y="244451"/>
                </a:lnTo>
                <a:lnTo>
                  <a:pt x="823539" y="246945"/>
                </a:lnTo>
                <a:lnTo>
                  <a:pt x="836909" y="249666"/>
                </a:lnTo>
                <a:lnTo>
                  <a:pt x="850507" y="252613"/>
                </a:lnTo>
                <a:lnTo>
                  <a:pt x="864104" y="255787"/>
                </a:lnTo>
                <a:lnTo>
                  <a:pt x="877248" y="259188"/>
                </a:lnTo>
                <a:lnTo>
                  <a:pt x="890392" y="263042"/>
                </a:lnTo>
                <a:lnTo>
                  <a:pt x="903309" y="266897"/>
                </a:lnTo>
                <a:lnTo>
                  <a:pt x="916000" y="270751"/>
                </a:lnTo>
                <a:lnTo>
                  <a:pt x="928464" y="275059"/>
                </a:lnTo>
                <a:lnTo>
                  <a:pt x="941155" y="279367"/>
                </a:lnTo>
                <a:lnTo>
                  <a:pt x="953392" y="284128"/>
                </a:lnTo>
                <a:lnTo>
                  <a:pt x="965403" y="288889"/>
                </a:lnTo>
                <a:lnTo>
                  <a:pt x="977188" y="294104"/>
                </a:lnTo>
                <a:lnTo>
                  <a:pt x="988972" y="299092"/>
                </a:lnTo>
                <a:lnTo>
                  <a:pt x="1000303" y="304533"/>
                </a:lnTo>
                <a:lnTo>
                  <a:pt x="1011634" y="310202"/>
                </a:lnTo>
                <a:lnTo>
                  <a:pt x="1022738" y="316096"/>
                </a:lnTo>
                <a:lnTo>
                  <a:pt x="1033616" y="321991"/>
                </a:lnTo>
                <a:lnTo>
                  <a:pt x="1044041" y="328113"/>
                </a:lnTo>
                <a:lnTo>
                  <a:pt x="1054692" y="334235"/>
                </a:lnTo>
                <a:lnTo>
                  <a:pt x="1064890" y="340583"/>
                </a:lnTo>
                <a:lnTo>
                  <a:pt x="1074861" y="347158"/>
                </a:lnTo>
                <a:lnTo>
                  <a:pt x="1084606" y="354187"/>
                </a:lnTo>
                <a:lnTo>
                  <a:pt x="1093897" y="360988"/>
                </a:lnTo>
                <a:lnTo>
                  <a:pt x="1103189" y="368017"/>
                </a:lnTo>
                <a:lnTo>
                  <a:pt x="1112027" y="375045"/>
                </a:lnTo>
                <a:lnTo>
                  <a:pt x="1120865" y="382527"/>
                </a:lnTo>
                <a:lnTo>
                  <a:pt x="1129477" y="390236"/>
                </a:lnTo>
                <a:lnTo>
                  <a:pt x="1137635" y="397718"/>
                </a:lnTo>
                <a:lnTo>
                  <a:pt x="1145567" y="405653"/>
                </a:lnTo>
                <a:lnTo>
                  <a:pt x="1153272" y="413589"/>
                </a:lnTo>
                <a:lnTo>
                  <a:pt x="1160750" y="421524"/>
                </a:lnTo>
                <a:lnTo>
                  <a:pt x="1167775" y="429687"/>
                </a:lnTo>
                <a:lnTo>
                  <a:pt x="1174574" y="438075"/>
                </a:lnTo>
                <a:lnTo>
                  <a:pt x="1181146" y="446464"/>
                </a:lnTo>
                <a:lnTo>
                  <a:pt x="1187265" y="454853"/>
                </a:lnTo>
                <a:lnTo>
                  <a:pt x="1193384" y="463696"/>
                </a:lnTo>
                <a:lnTo>
                  <a:pt x="1199049" y="472311"/>
                </a:lnTo>
                <a:lnTo>
                  <a:pt x="1204488" y="481380"/>
                </a:lnTo>
                <a:lnTo>
                  <a:pt x="1209474" y="490223"/>
                </a:lnTo>
                <a:lnTo>
                  <a:pt x="1214233" y="499518"/>
                </a:lnTo>
                <a:lnTo>
                  <a:pt x="1218539" y="508361"/>
                </a:lnTo>
                <a:lnTo>
                  <a:pt x="1222618" y="517883"/>
                </a:lnTo>
                <a:lnTo>
                  <a:pt x="1226471" y="527179"/>
                </a:lnTo>
                <a:lnTo>
                  <a:pt x="1229643" y="536475"/>
                </a:lnTo>
                <a:lnTo>
                  <a:pt x="1232816" y="546224"/>
                </a:lnTo>
                <a:lnTo>
                  <a:pt x="1235535" y="555973"/>
                </a:lnTo>
                <a:lnTo>
                  <a:pt x="1237802" y="565723"/>
                </a:lnTo>
                <a:lnTo>
                  <a:pt x="1240068" y="575472"/>
                </a:lnTo>
                <a:lnTo>
                  <a:pt x="1241427" y="585448"/>
                </a:lnTo>
                <a:lnTo>
                  <a:pt x="1243014" y="595424"/>
                </a:lnTo>
                <a:lnTo>
                  <a:pt x="1243694" y="605400"/>
                </a:lnTo>
                <a:lnTo>
                  <a:pt x="1244374" y="615376"/>
                </a:lnTo>
                <a:lnTo>
                  <a:pt x="1244600" y="625579"/>
                </a:lnTo>
                <a:lnTo>
                  <a:pt x="1244374" y="635781"/>
                </a:lnTo>
                <a:lnTo>
                  <a:pt x="1243694" y="645757"/>
                </a:lnTo>
                <a:lnTo>
                  <a:pt x="1243414" y="649862"/>
                </a:lnTo>
                <a:lnTo>
                  <a:pt x="1245017" y="651096"/>
                </a:lnTo>
                <a:lnTo>
                  <a:pt x="1249095" y="654288"/>
                </a:lnTo>
                <a:lnTo>
                  <a:pt x="1253400" y="657479"/>
                </a:lnTo>
                <a:lnTo>
                  <a:pt x="1258611" y="660443"/>
                </a:lnTo>
                <a:lnTo>
                  <a:pt x="1263821" y="663179"/>
                </a:lnTo>
                <a:lnTo>
                  <a:pt x="1269485" y="665687"/>
                </a:lnTo>
                <a:lnTo>
                  <a:pt x="1275602" y="668195"/>
                </a:lnTo>
                <a:lnTo>
                  <a:pt x="1281946" y="669563"/>
                </a:lnTo>
                <a:lnTo>
                  <a:pt x="1285571" y="670475"/>
                </a:lnTo>
                <a:lnTo>
                  <a:pt x="1288969" y="670703"/>
                </a:lnTo>
                <a:lnTo>
                  <a:pt x="1292594" y="671159"/>
                </a:lnTo>
                <a:lnTo>
                  <a:pt x="1295992" y="671159"/>
                </a:lnTo>
                <a:lnTo>
                  <a:pt x="1293273" y="669563"/>
                </a:lnTo>
                <a:lnTo>
                  <a:pt x="1290555" y="667739"/>
                </a:lnTo>
                <a:lnTo>
                  <a:pt x="1286024" y="664775"/>
                </a:lnTo>
                <a:lnTo>
                  <a:pt x="1282399" y="661583"/>
                </a:lnTo>
                <a:lnTo>
                  <a:pt x="1279000" y="658391"/>
                </a:lnTo>
                <a:lnTo>
                  <a:pt x="1275602" y="654744"/>
                </a:lnTo>
                <a:lnTo>
                  <a:pt x="1273110" y="651096"/>
                </a:lnTo>
                <a:lnTo>
                  <a:pt x="1270845" y="647448"/>
                </a:lnTo>
                <a:lnTo>
                  <a:pt x="1269032" y="643800"/>
                </a:lnTo>
                <a:lnTo>
                  <a:pt x="1267446" y="640152"/>
                </a:lnTo>
                <a:lnTo>
                  <a:pt x="1266540" y="635820"/>
                </a:lnTo>
                <a:lnTo>
                  <a:pt x="1265407" y="631488"/>
                </a:lnTo>
                <a:lnTo>
                  <a:pt x="1264954" y="626928"/>
                </a:lnTo>
                <a:lnTo>
                  <a:pt x="1264954" y="622369"/>
                </a:lnTo>
                <a:lnTo>
                  <a:pt x="1264954" y="617581"/>
                </a:lnTo>
                <a:lnTo>
                  <a:pt x="1265634" y="613021"/>
                </a:lnTo>
                <a:lnTo>
                  <a:pt x="1266767" y="608461"/>
                </a:lnTo>
                <a:lnTo>
                  <a:pt x="1267899" y="603445"/>
                </a:lnTo>
                <a:lnTo>
                  <a:pt x="1269938" y="598885"/>
                </a:lnTo>
                <a:lnTo>
                  <a:pt x="1272657" y="594325"/>
                </a:lnTo>
                <a:lnTo>
                  <a:pt x="1275602" y="589766"/>
                </a:lnTo>
                <a:lnTo>
                  <a:pt x="1279227" y="585662"/>
                </a:lnTo>
                <a:lnTo>
                  <a:pt x="1281266" y="583610"/>
                </a:lnTo>
                <a:lnTo>
                  <a:pt x="1283305" y="582014"/>
                </a:lnTo>
                <a:lnTo>
                  <a:pt x="1285571" y="580190"/>
                </a:lnTo>
                <a:lnTo>
                  <a:pt x="1288063" y="578366"/>
                </a:lnTo>
                <a:lnTo>
                  <a:pt x="1290555" y="576770"/>
                </a:lnTo>
                <a:lnTo>
                  <a:pt x="1293273" y="575402"/>
                </a:lnTo>
                <a:lnTo>
                  <a:pt x="1295992" y="574034"/>
                </a:lnTo>
                <a:lnTo>
                  <a:pt x="1298937" y="572666"/>
                </a:lnTo>
                <a:lnTo>
                  <a:pt x="1305281" y="570614"/>
                </a:lnTo>
                <a:lnTo>
                  <a:pt x="1311851" y="568790"/>
                </a:lnTo>
                <a:lnTo>
                  <a:pt x="1319327" y="567422"/>
                </a:lnTo>
                <a:lnTo>
                  <a:pt x="1327030" y="566966"/>
                </a:lnTo>
                <a:lnTo>
                  <a:pt x="1330202" y="566738"/>
                </a:lnTo>
                <a:lnTo>
                  <a:pt x="1332920" y="566738"/>
                </a:lnTo>
                <a:lnTo>
                  <a:pt x="1335639" y="566966"/>
                </a:lnTo>
                <a:lnTo>
                  <a:pt x="1338584" y="567422"/>
                </a:lnTo>
                <a:lnTo>
                  <a:pt x="1341303" y="568106"/>
                </a:lnTo>
                <a:lnTo>
                  <a:pt x="1343795" y="568790"/>
                </a:lnTo>
                <a:lnTo>
                  <a:pt x="1346513" y="569474"/>
                </a:lnTo>
                <a:lnTo>
                  <a:pt x="1351498" y="571526"/>
                </a:lnTo>
                <a:lnTo>
                  <a:pt x="1356255" y="574262"/>
                </a:lnTo>
                <a:lnTo>
                  <a:pt x="1360560" y="577226"/>
                </a:lnTo>
                <a:lnTo>
                  <a:pt x="1364411" y="580646"/>
                </a:lnTo>
                <a:lnTo>
                  <a:pt x="1367809" y="584522"/>
                </a:lnTo>
                <a:lnTo>
                  <a:pt x="1370981" y="588626"/>
                </a:lnTo>
                <a:lnTo>
                  <a:pt x="1373700" y="592957"/>
                </a:lnTo>
                <a:lnTo>
                  <a:pt x="1375739" y="597289"/>
                </a:lnTo>
                <a:lnTo>
                  <a:pt x="1377778" y="602305"/>
                </a:lnTo>
                <a:lnTo>
                  <a:pt x="1379137" y="607093"/>
                </a:lnTo>
                <a:lnTo>
                  <a:pt x="1380496" y="612337"/>
                </a:lnTo>
                <a:lnTo>
                  <a:pt x="1380949" y="617353"/>
                </a:lnTo>
                <a:lnTo>
                  <a:pt x="1381176" y="622825"/>
                </a:lnTo>
                <a:lnTo>
                  <a:pt x="1381176" y="626244"/>
                </a:lnTo>
                <a:lnTo>
                  <a:pt x="1380949" y="629664"/>
                </a:lnTo>
                <a:lnTo>
                  <a:pt x="1380496" y="633084"/>
                </a:lnTo>
                <a:lnTo>
                  <a:pt x="1379590" y="636504"/>
                </a:lnTo>
                <a:lnTo>
                  <a:pt x="1378911" y="640152"/>
                </a:lnTo>
                <a:lnTo>
                  <a:pt x="1377778" y="643344"/>
                </a:lnTo>
                <a:lnTo>
                  <a:pt x="1376645" y="646764"/>
                </a:lnTo>
                <a:lnTo>
                  <a:pt x="1375286" y="650184"/>
                </a:lnTo>
                <a:lnTo>
                  <a:pt x="1383668" y="646764"/>
                </a:lnTo>
                <a:lnTo>
                  <a:pt x="1392730" y="642660"/>
                </a:lnTo>
                <a:lnTo>
                  <a:pt x="1402246" y="637644"/>
                </a:lnTo>
                <a:lnTo>
                  <a:pt x="1412214" y="631716"/>
                </a:lnTo>
                <a:lnTo>
                  <a:pt x="1414253" y="630804"/>
                </a:lnTo>
                <a:lnTo>
                  <a:pt x="1416518" y="630348"/>
                </a:lnTo>
                <a:lnTo>
                  <a:pt x="1418784" y="630348"/>
                </a:lnTo>
                <a:lnTo>
                  <a:pt x="1421049" y="630576"/>
                </a:lnTo>
                <a:lnTo>
                  <a:pt x="1423315" y="631260"/>
                </a:lnTo>
                <a:lnTo>
                  <a:pt x="1425127" y="632400"/>
                </a:lnTo>
                <a:lnTo>
                  <a:pt x="1426940" y="633768"/>
                </a:lnTo>
                <a:lnTo>
                  <a:pt x="1428526" y="635820"/>
                </a:lnTo>
                <a:lnTo>
                  <a:pt x="1429432" y="638100"/>
                </a:lnTo>
                <a:lnTo>
                  <a:pt x="1430338" y="640380"/>
                </a:lnTo>
                <a:lnTo>
                  <a:pt x="1430338" y="642660"/>
                </a:lnTo>
                <a:lnTo>
                  <a:pt x="1430112" y="644940"/>
                </a:lnTo>
                <a:lnTo>
                  <a:pt x="1429205" y="647220"/>
                </a:lnTo>
                <a:lnTo>
                  <a:pt x="1428299" y="649272"/>
                </a:lnTo>
                <a:lnTo>
                  <a:pt x="1426713" y="651096"/>
                </a:lnTo>
                <a:lnTo>
                  <a:pt x="1424674" y="652692"/>
                </a:lnTo>
                <a:lnTo>
                  <a:pt x="1414026" y="658847"/>
                </a:lnTo>
                <a:lnTo>
                  <a:pt x="1403378" y="664319"/>
                </a:lnTo>
                <a:lnTo>
                  <a:pt x="1393410" y="668879"/>
                </a:lnTo>
                <a:lnTo>
                  <a:pt x="1383668" y="672755"/>
                </a:lnTo>
                <a:lnTo>
                  <a:pt x="1374379" y="675719"/>
                </a:lnTo>
                <a:lnTo>
                  <a:pt x="1365317" y="678227"/>
                </a:lnTo>
                <a:lnTo>
                  <a:pt x="1356482" y="679823"/>
                </a:lnTo>
                <a:lnTo>
                  <a:pt x="1348326" y="680963"/>
                </a:lnTo>
                <a:lnTo>
                  <a:pt x="1344248" y="683243"/>
                </a:lnTo>
                <a:lnTo>
                  <a:pt x="1340170" y="685523"/>
                </a:lnTo>
                <a:lnTo>
                  <a:pt x="1335412" y="687346"/>
                </a:lnTo>
                <a:lnTo>
                  <a:pt x="1330881" y="689170"/>
                </a:lnTo>
                <a:lnTo>
                  <a:pt x="1326577" y="690766"/>
                </a:lnTo>
                <a:lnTo>
                  <a:pt x="1321819" y="691906"/>
                </a:lnTo>
                <a:lnTo>
                  <a:pt x="1317515" y="693046"/>
                </a:lnTo>
                <a:lnTo>
                  <a:pt x="1313437" y="693730"/>
                </a:lnTo>
                <a:lnTo>
                  <a:pt x="1309132" y="694642"/>
                </a:lnTo>
                <a:lnTo>
                  <a:pt x="1305054" y="694870"/>
                </a:lnTo>
                <a:lnTo>
                  <a:pt x="1300750" y="695326"/>
                </a:lnTo>
                <a:lnTo>
                  <a:pt x="1296672" y="695326"/>
                </a:lnTo>
                <a:lnTo>
                  <a:pt x="1291687" y="695098"/>
                </a:lnTo>
                <a:lnTo>
                  <a:pt x="1287156" y="694870"/>
                </a:lnTo>
                <a:lnTo>
                  <a:pt x="1282625" y="694414"/>
                </a:lnTo>
                <a:lnTo>
                  <a:pt x="1277868" y="693502"/>
                </a:lnTo>
                <a:lnTo>
                  <a:pt x="1273563" y="692590"/>
                </a:lnTo>
                <a:lnTo>
                  <a:pt x="1269259" y="691222"/>
                </a:lnTo>
                <a:lnTo>
                  <a:pt x="1265181" y="689854"/>
                </a:lnTo>
                <a:lnTo>
                  <a:pt x="1261329" y="688486"/>
                </a:lnTo>
                <a:lnTo>
                  <a:pt x="1257478" y="686891"/>
                </a:lnTo>
                <a:lnTo>
                  <a:pt x="1253626" y="685295"/>
                </a:lnTo>
                <a:lnTo>
                  <a:pt x="1246830" y="681419"/>
                </a:lnTo>
                <a:lnTo>
                  <a:pt x="1240713" y="677543"/>
                </a:lnTo>
                <a:lnTo>
                  <a:pt x="1239779" y="676928"/>
                </a:lnTo>
                <a:lnTo>
                  <a:pt x="1237802" y="685435"/>
                </a:lnTo>
                <a:lnTo>
                  <a:pt x="1235535" y="695184"/>
                </a:lnTo>
                <a:lnTo>
                  <a:pt x="1232816" y="704933"/>
                </a:lnTo>
                <a:lnTo>
                  <a:pt x="1229643" y="714456"/>
                </a:lnTo>
                <a:lnTo>
                  <a:pt x="1226471" y="723751"/>
                </a:lnTo>
                <a:lnTo>
                  <a:pt x="1222618" y="733274"/>
                </a:lnTo>
                <a:lnTo>
                  <a:pt x="1218539" y="742570"/>
                </a:lnTo>
                <a:lnTo>
                  <a:pt x="1214233" y="751639"/>
                </a:lnTo>
                <a:lnTo>
                  <a:pt x="1209474" y="760935"/>
                </a:lnTo>
                <a:lnTo>
                  <a:pt x="1204488" y="770004"/>
                </a:lnTo>
                <a:lnTo>
                  <a:pt x="1199049" y="778846"/>
                </a:lnTo>
                <a:lnTo>
                  <a:pt x="1193384" y="787462"/>
                </a:lnTo>
                <a:lnTo>
                  <a:pt x="1187265" y="796304"/>
                </a:lnTo>
                <a:lnTo>
                  <a:pt x="1181146" y="804693"/>
                </a:lnTo>
                <a:lnTo>
                  <a:pt x="1174574" y="813082"/>
                </a:lnTo>
                <a:lnTo>
                  <a:pt x="1167775" y="821244"/>
                </a:lnTo>
                <a:lnTo>
                  <a:pt x="1160750" y="829406"/>
                </a:lnTo>
                <a:lnTo>
                  <a:pt x="1153272" y="837795"/>
                </a:lnTo>
                <a:lnTo>
                  <a:pt x="1145567" y="845730"/>
                </a:lnTo>
                <a:lnTo>
                  <a:pt x="1137635" y="853212"/>
                </a:lnTo>
                <a:lnTo>
                  <a:pt x="1129477" y="860921"/>
                </a:lnTo>
                <a:lnTo>
                  <a:pt x="1120865" y="868630"/>
                </a:lnTo>
                <a:lnTo>
                  <a:pt x="1112027" y="875885"/>
                </a:lnTo>
                <a:lnTo>
                  <a:pt x="1103189" y="882914"/>
                </a:lnTo>
                <a:lnTo>
                  <a:pt x="1093897" y="890169"/>
                </a:lnTo>
                <a:lnTo>
                  <a:pt x="1084606" y="896971"/>
                </a:lnTo>
                <a:lnTo>
                  <a:pt x="1074861" y="903999"/>
                </a:lnTo>
                <a:lnTo>
                  <a:pt x="1064890" y="910347"/>
                </a:lnTo>
                <a:lnTo>
                  <a:pt x="1054692" y="916696"/>
                </a:lnTo>
                <a:lnTo>
                  <a:pt x="1044041" y="923044"/>
                </a:lnTo>
                <a:lnTo>
                  <a:pt x="1033616" y="929392"/>
                </a:lnTo>
                <a:lnTo>
                  <a:pt x="1022738" y="935287"/>
                </a:lnTo>
                <a:lnTo>
                  <a:pt x="1020762" y="936256"/>
                </a:lnTo>
                <a:lnTo>
                  <a:pt x="1020762" y="965314"/>
                </a:lnTo>
                <a:lnTo>
                  <a:pt x="1020762" y="1135063"/>
                </a:lnTo>
                <a:lnTo>
                  <a:pt x="949324" y="1092513"/>
                </a:lnTo>
                <a:lnTo>
                  <a:pt x="877887" y="1135063"/>
                </a:lnTo>
                <a:lnTo>
                  <a:pt x="877887" y="991566"/>
                </a:lnTo>
                <a:lnTo>
                  <a:pt x="877248" y="991742"/>
                </a:lnTo>
                <a:lnTo>
                  <a:pt x="864104" y="995370"/>
                </a:lnTo>
                <a:lnTo>
                  <a:pt x="850507" y="998317"/>
                </a:lnTo>
                <a:lnTo>
                  <a:pt x="836909" y="1001492"/>
                </a:lnTo>
                <a:lnTo>
                  <a:pt x="823539" y="1004212"/>
                </a:lnTo>
                <a:lnTo>
                  <a:pt x="809715" y="1006706"/>
                </a:lnTo>
                <a:lnTo>
                  <a:pt x="795665" y="1009200"/>
                </a:lnTo>
                <a:lnTo>
                  <a:pt x="781614" y="1011241"/>
                </a:lnTo>
                <a:lnTo>
                  <a:pt x="767110" y="1013055"/>
                </a:lnTo>
                <a:lnTo>
                  <a:pt x="752833" y="1014415"/>
                </a:lnTo>
                <a:lnTo>
                  <a:pt x="738556" y="1016002"/>
                </a:lnTo>
                <a:lnTo>
                  <a:pt x="724052" y="1017136"/>
                </a:lnTo>
                <a:lnTo>
                  <a:pt x="709096" y="1018043"/>
                </a:lnTo>
                <a:lnTo>
                  <a:pt x="694365" y="1018496"/>
                </a:lnTo>
                <a:lnTo>
                  <a:pt x="679408" y="1019176"/>
                </a:lnTo>
                <a:lnTo>
                  <a:pt x="664678" y="1019176"/>
                </a:lnTo>
                <a:lnTo>
                  <a:pt x="651761" y="1019176"/>
                </a:lnTo>
                <a:lnTo>
                  <a:pt x="638617" y="1018949"/>
                </a:lnTo>
                <a:lnTo>
                  <a:pt x="625473" y="1018269"/>
                </a:lnTo>
                <a:lnTo>
                  <a:pt x="612782" y="1017589"/>
                </a:lnTo>
                <a:lnTo>
                  <a:pt x="600091" y="1016682"/>
                </a:lnTo>
                <a:lnTo>
                  <a:pt x="587174" y="1015775"/>
                </a:lnTo>
                <a:lnTo>
                  <a:pt x="574710" y="1014415"/>
                </a:lnTo>
                <a:lnTo>
                  <a:pt x="562245" y="1013055"/>
                </a:lnTo>
                <a:lnTo>
                  <a:pt x="549781" y="1011468"/>
                </a:lnTo>
                <a:lnTo>
                  <a:pt x="537544" y="1009654"/>
                </a:lnTo>
                <a:lnTo>
                  <a:pt x="525306" y="1007613"/>
                </a:lnTo>
                <a:lnTo>
                  <a:pt x="513069" y="1005573"/>
                </a:lnTo>
                <a:lnTo>
                  <a:pt x="501058" y="1003305"/>
                </a:lnTo>
                <a:lnTo>
                  <a:pt x="493712" y="1001892"/>
                </a:lnTo>
                <a:lnTo>
                  <a:pt x="493712" y="1135063"/>
                </a:lnTo>
                <a:lnTo>
                  <a:pt x="422161" y="1092513"/>
                </a:lnTo>
                <a:lnTo>
                  <a:pt x="350837" y="1135063"/>
                </a:lnTo>
                <a:lnTo>
                  <a:pt x="350837" y="965314"/>
                </a:lnTo>
                <a:lnTo>
                  <a:pt x="350837" y="956546"/>
                </a:lnTo>
                <a:lnTo>
                  <a:pt x="345596" y="954332"/>
                </a:lnTo>
                <a:lnTo>
                  <a:pt x="335398" y="949798"/>
                </a:lnTo>
                <a:lnTo>
                  <a:pt x="325654" y="944810"/>
                </a:lnTo>
                <a:lnTo>
                  <a:pt x="315682" y="940049"/>
                </a:lnTo>
                <a:lnTo>
                  <a:pt x="306164" y="934834"/>
                </a:lnTo>
                <a:lnTo>
                  <a:pt x="296873" y="929846"/>
                </a:lnTo>
                <a:lnTo>
                  <a:pt x="287355" y="924404"/>
                </a:lnTo>
                <a:lnTo>
                  <a:pt x="278063" y="918963"/>
                </a:lnTo>
                <a:lnTo>
                  <a:pt x="269225" y="913522"/>
                </a:lnTo>
                <a:lnTo>
                  <a:pt x="260387" y="907853"/>
                </a:lnTo>
                <a:lnTo>
                  <a:pt x="251775" y="901959"/>
                </a:lnTo>
                <a:lnTo>
                  <a:pt x="243390" y="896064"/>
                </a:lnTo>
                <a:lnTo>
                  <a:pt x="235232" y="890169"/>
                </a:lnTo>
                <a:lnTo>
                  <a:pt x="227300" y="884047"/>
                </a:lnTo>
                <a:lnTo>
                  <a:pt x="219369" y="877699"/>
                </a:lnTo>
                <a:lnTo>
                  <a:pt x="211663" y="871124"/>
                </a:lnTo>
                <a:lnTo>
                  <a:pt x="203958" y="864775"/>
                </a:lnTo>
                <a:lnTo>
                  <a:pt x="196706" y="858200"/>
                </a:lnTo>
                <a:lnTo>
                  <a:pt x="189681" y="851625"/>
                </a:lnTo>
                <a:lnTo>
                  <a:pt x="182656" y="844597"/>
                </a:lnTo>
                <a:lnTo>
                  <a:pt x="176084" y="837795"/>
                </a:lnTo>
                <a:lnTo>
                  <a:pt x="169739" y="830766"/>
                </a:lnTo>
                <a:lnTo>
                  <a:pt x="163393" y="823738"/>
                </a:lnTo>
                <a:lnTo>
                  <a:pt x="157501" y="816483"/>
                </a:lnTo>
                <a:lnTo>
                  <a:pt x="151609" y="809001"/>
                </a:lnTo>
                <a:lnTo>
                  <a:pt x="145943" y="801519"/>
                </a:lnTo>
                <a:lnTo>
                  <a:pt x="140505" y="794263"/>
                </a:lnTo>
                <a:lnTo>
                  <a:pt x="135519" y="786555"/>
                </a:lnTo>
                <a:lnTo>
                  <a:pt x="130307" y="778846"/>
                </a:lnTo>
                <a:lnTo>
                  <a:pt x="125774" y="771137"/>
                </a:lnTo>
                <a:lnTo>
                  <a:pt x="121468" y="763429"/>
                </a:lnTo>
                <a:lnTo>
                  <a:pt x="116936" y="755493"/>
                </a:lnTo>
                <a:lnTo>
                  <a:pt x="113084" y="747331"/>
                </a:lnTo>
                <a:lnTo>
                  <a:pt x="109458" y="739396"/>
                </a:lnTo>
                <a:lnTo>
                  <a:pt x="106058" y="731233"/>
                </a:lnTo>
                <a:lnTo>
                  <a:pt x="102659" y="723071"/>
                </a:lnTo>
                <a:lnTo>
                  <a:pt x="99713" y="714909"/>
                </a:lnTo>
                <a:lnTo>
                  <a:pt x="96993" y="706520"/>
                </a:lnTo>
                <a:lnTo>
                  <a:pt x="54162" y="706520"/>
                </a:lnTo>
                <a:lnTo>
                  <a:pt x="51896" y="709921"/>
                </a:lnTo>
                <a:lnTo>
                  <a:pt x="49856" y="713322"/>
                </a:lnTo>
                <a:lnTo>
                  <a:pt x="47590" y="716269"/>
                </a:lnTo>
                <a:lnTo>
                  <a:pt x="44871" y="718537"/>
                </a:lnTo>
                <a:lnTo>
                  <a:pt x="42605" y="720351"/>
                </a:lnTo>
                <a:lnTo>
                  <a:pt x="40112" y="721484"/>
                </a:lnTo>
                <a:lnTo>
                  <a:pt x="37619" y="722618"/>
                </a:lnTo>
                <a:lnTo>
                  <a:pt x="34673" y="722845"/>
                </a:lnTo>
                <a:lnTo>
                  <a:pt x="32860" y="722618"/>
                </a:lnTo>
                <a:lnTo>
                  <a:pt x="31047" y="722391"/>
                </a:lnTo>
                <a:lnTo>
                  <a:pt x="29687" y="721484"/>
                </a:lnTo>
                <a:lnTo>
                  <a:pt x="27874" y="720804"/>
                </a:lnTo>
                <a:lnTo>
                  <a:pt x="26061" y="719670"/>
                </a:lnTo>
                <a:lnTo>
                  <a:pt x="24475" y="718537"/>
                </a:lnTo>
                <a:lnTo>
                  <a:pt x="22889" y="716950"/>
                </a:lnTo>
                <a:lnTo>
                  <a:pt x="21076" y="715136"/>
                </a:lnTo>
                <a:lnTo>
                  <a:pt x="18356" y="711055"/>
                </a:lnTo>
                <a:lnTo>
                  <a:pt x="15183" y="706293"/>
                </a:lnTo>
                <a:lnTo>
                  <a:pt x="12691" y="700625"/>
                </a:lnTo>
                <a:lnTo>
                  <a:pt x="10198" y="694504"/>
                </a:lnTo>
                <a:lnTo>
                  <a:pt x="7932" y="687475"/>
                </a:lnTo>
                <a:lnTo>
                  <a:pt x="5892" y="679766"/>
                </a:lnTo>
                <a:lnTo>
                  <a:pt x="4306" y="671831"/>
                </a:lnTo>
                <a:lnTo>
                  <a:pt x="2719" y="663442"/>
                </a:lnTo>
                <a:lnTo>
                  <a:pt x="1360" y="654600"/>
                </a:lnTo>
                <a:lnTo>
                  <a:pt x="680" y="645077"/>
                </a:lnTo>
                <a:lnTo>
                  <a:pt x="226" y="635555"/>
                </a:lnTo>
                <a:lnTo>
                  <a:pt x="0" y="625579"/>
                </a:lnTo>
                <a:lnTo>
                  <a:pt x="226" y="615603"/>
                </a:lnTo>
                <a:lnTo>
                  <a:pt x="680" y="605854"/>
                </a:lnTo>
                <a:lnTo>
                  <a:pt x="1360" y="596785"/>
                </a:lnTo>
                <a:lnTo>
                  <a:pt x="2719" y="587715"/>
                </a:lnTo>
                <a:lnTo>
                  <a:pt x="4306" y="579327"/>
                </a:lnTo>
                <a:lnTo>
                  <a:pt x="5892" y="571391"/>
                </a:lnTo>
                <a:lnTo>
                  <a:pt x="7932" y="563682"/>
                </a:lnTo>
                <a:lnTo>
                  <a:pt x="10198" y="557107"/>
                </a:lnTo>
                <a:lnTo>
                  <a:pt x="12691" y="550532"/>
                </a:lnTo>
                <a:lnTo>
                  <a:pt x="15183" y="545090"/>
                </a:lnTo>
                <a:lnTo>
                  <a:pt x="18356" y="540102"/>
                </a:lnTo>
                <a:lnTo>
                  <a:pt x="21076" y="536021"/>
                </a:lnTo>
                <a:lnTo>
                  <a:pt x="22889" y="534208"/>
                </a:lnTo>
                <a:lnTo>
                  <a:pt x="24475" y="532620"/>
                </a:lnTo>
                <a:lnTo>
                  <a:pt x="26061" y="531487"/>
                </a:lnTo>
                <a:lnTo>
                  <a:pt x="27874" y="530353"/>
                </a:lnTo>
                <a:lnTo>
                  <a:pt x="29687" y="529673"/>
                </a:lnTo>
                <a:lnTo>
                  <a:pt x="31047" y="528993"/>
                </a:lnTo>
                <a:lnTo>
                  <a:pt x="32860" y="528539"/>
                </a:lnTo>
                <a:lnTo>
                  <a:pt x="34673" y="528313"/>
                </a:lnTo>
                <a:lnTo>
                  <a:pt x="37619" y="528539"/>
                </a:lnTo>
                <a:lnTo>
                  <a:pt x="40112" y="529673"/>
                </a:lnTo>
                <a:lnTo>
                  <a:pt x="42605" y="531033"/>
                </a:lnTo>
                <a:lnTo>
                  <a:pt x="44871" y="532620"/>
                </a:lnTo>
                <a:lnTo>
                  <a:pt x="47590" y="535114"/>
                </a:lnTo>
                <a:lnTo>
                  <a:pt x="49856" y="537835"/>
                </a:lnTo>
                <a:lnTo>
                  <a:pt x="51896" y="541009"/>
                </a:lnTo>
                <a:lnTo>
                  <a:pt x="54162" y="544864"/>
                </a:lnTo>
                <a:lnTo>
                  <a:pt x="96993" y="544864"/>
                </a:lnTo>
                <a:lnTo>
                  <a:pt x="101073" y="532394"/>
                </a:lnTo>
                <a:lnTo>
                  <a:pt x="105832" y="520377"/>
                </a:lnTo>
                <a:lnTo>
                  <a:pt x="110817" y="508361"/>
                </a:lnTo>
                <a:lnTo>
                  <a:pt x="116483" y="496571"/>
                </a:lnTo>
                <a:lnTo>
                  <a:pt x="122828" y="484781"/>
                </a:lnTo>
                <a:lnTo>
                  <a:pt x="129627" y="473671"/>
                </a:lnTo>
                <a:lnTo>
                  <a:pt x="136652" y="462335"/>
                </a:lnTo>
                <a:lnTo>
                  <a:pt x="144584" y="451452"/>
                </a:lnTo>
                <a:lnTo>
                  <a:pt x="152742" y="440343"/>
                </a:lnTo>
                <a:lnTo>
                  <a:pt x="161580" y="429687"/>
                </a:lnTo>
                <a:lnTo>
                  <a:pt x="170645" y="419484"/>
                </a:lnTo>
                <a:lnTo>
                  <a:pt x="180390" y="409054"/>
                </a:lnTo>
                <a:lnTo>
                  <a:pt x="190361" y="398852"/>
                </a:lnTo>
                <a:lnTo>
                  <a:pt x="201239" y="389102"/>
                </a:lnTo>
                <a:lnTo>
                  <a:pt x="211890" y="379807"/>
                </a:lnTo>
                <a:lnTo>
                  <a:pt x="223448" y="370284"/>
                </a:lnTo>
                <a:lnTo>
                  <a:pt x="225034" y="364389"/>
                </a:lnTo>
                <a:lnTo>
                  <a:pt x="227074" y="356907"/>
                </a:lnTo>
                <a:lnTo>
                  <a:pt x="229113" y="348065"/>
                </a:lnTo>
                <a:lnTo>
                  <a:pt x="231153" y="337862"/>
                </a:lnTo>
                <a:lnTo>
                  <a:pt x="232739" y="326072"/>
                </a:lnTo>
                <a:lnTo>
                  <a:pt x="234552" y="313376"/>
                </a:lnTo>
                <a:lnTo>
                  <a:pt x="235685" y="299545"/>
                </a:lnTo>
                <a:lnTo>
                  <a:pt x="236138" y="292517"/>
                </a:lnTo>
                <a:lnTo>
                  <a:pt x="236365" y="285035"/>
                </a:lnTo>
                <a:lnTo>
                  <a:pt x="236365" y="277326"/>
                </a:lnTo>
                <a:lnTo>
                  <a:pt x="236138" y="269618"/>
                </a:lnTo>
                <a:lnTo>
                  <a:pt x="235912" y="261682"/>
                </a:lnTo>
                <a:lnTo>
                  <a:pt x="235459" y="253520"/>
                </a:lnTo>
                <a:lnTo>
                  <a:pt x="234326" y="245358"/>
                </a:lnTo>
                <a:lnTo>
                  <a:pt x="233419" y="237196"/>
                </a:lnTo>
                <a:lnTo>
                  <a:pt x="232059" y="228807"/>
                </a:lnTo>
                <a:lnTo>
                  <a:pt x="230246" y="220418"/>
                </a:lnTo>
                <a:lnTo>
                  <a:pt x="228207" y="211802"/>
                </a:lnTo>
                <a:lnTo>
                  <a:pt x="225941" y="203187"/>
                </a:lnTo>
                <a:lnTo>
                  <a:pt x="223448" y="194798"/>
                </a:lnTo>
                <a:lnTo>
                  <a:pt x="220275" y="185955"/>
                </a:lnTo>
                <a:lnTo>
                  <a:pt x="216649" y="177566"/>
                </a:lnTo>
                <a:lnTo>
                  <a:pt x="212797" y="168951"/>
                </a:lnTo>
                <a:lnTo>
                  <a:pt x="208717" y="160562"/>
                </a:lnTo>
                <a:lnTo>
                  <a:pt x="203958" y="151946"/>
                </a:lnTo>
                <a:lnTo>
                  <a:pt x="208264" y="151039"/>
                </a:lnTo>
                <a:lnTo>
                  <a:pt x="212343" y="150813"/>
                </a:lnTo>
                <a:close/>
                <a:moveTo>
                  <a:pt x="644060" y="0"/>
                </a:moveTo>
                <a:lnTo>
                  <a:pt x="649060" y="0"/>
                </a:lnTo>
                <a:lnTo>
                  <a:pt x="654515" y="0"/>
                </a:lnTo>
                <a:lnTo>
                  <a:pt x="659970" y="451"/>
                </a:lnTo>
                <a:lnTo>
                  <a:pt x="664970" y="902"/>
                </a:lnTo>
                <a:lnTo>
                  <a:pt x="670198" y="2030"/>
                </a:lnTo>
                <a:lnTo>
                  <a:pt x="674971" y="2932"/>
                </a:lnTo>
                <a:lnTo>
                  <a:pt x="679971" y="4510"/>
                </a:lnTo>
                <a:lnTo>
                  <a:pt x="684744" y="6089"/>
                </a:lnTo>
                <a:lnTo>
                  <a:pt x="689517" y="7894"/>
                </a:lnTo>
                <a:lnTo>
                  <a:pt x="694063" y="9923"/>
                </a:lnTo>
                <a:lnTo>
                  <a:pt x="698381" y="12179"/>
                </a:lnTo>
                <a:lnTo>
                  <a:pt x="702699" y="14660"/>
                </a:lnTo>
                <a:lnTo>
                  <a:pt x="706791" y="17592"/>
                </a:lnTo>
                <a:lnTo>
                  <a:pt x="710882" y="20298"/>
                </a:lnTo>
                <a:lnTo>
                  <a:pt x="714746" y="23456"/>
                </a:lnTo>
                <a:lnTo>
                  <a:pt x="718609" y="26388"/>
                </a:lnTo>
                <a:lnTo>
                  <a:pt x="722246" y="29996"/>
                </a:lnTo>
                <a:lnTo>
                  <a:pt x="725655" y="33605"/>
                </a:lnTo>
                <a:lnTo>
                  <a:pt x="728837" y="37213"/>
                </a:lnTo>
                <a:lnTo>
                  <a:pt x="732019" y="41273"/>
                </a:lnTo>
                <a:lnTo>
                  <a:pt x="734747" y="45107"/>
                </a:lnTo>
                <a:lnTo>
                  <a:pt x="737474" y="49392"/>
                </a:lnTo>
                <a:lnTo>
                  <a:pt x="739974" y="53678"/>
                </a:lnTo>
                <a:lnTo>
                  <a:pt x="742247" y="57963"/>
                </a:lnTo>
                <a:lnTo>
                  <a:pt x="744293" y="62474"/>
                </a:lnTo>
                <a:lnTo>
                  <a:pt x="746111" y="67210"/>
                </a:lnTo>
                <a:lnTo>
                  <a:pt x="747929" y="71946"/>
                </a:lnTo>
                <a:lnTo>
                  <a:pt x="749066" y="76908"/>
                </a:lnTo>
                <a:lnTo>
                  <a:pt x="750202" y="81644"/>
                </a:lnTo>
                <a:lnTo>
                  <a:pt x="751338" y="86832"/>
                </a:lnTo>
                <a:lnTo>
                  <a:pt x="752020" y="91793"/>
                </a:lnTo>
                <a:lnTo>
                  <a:pt x="752248" y="97206"/>
                </a:lnTo>
                <a:lnTo>
                  <a:pt x="752475" y="102168"/>
                </a:lnTo>
                <a:lnTo>
                  <a:pt x="752248" y="107581"/>
                </a:lnTo>
                <a:lnTo>
                  <a:pt x="752020" y="112768"/>
                </a:lnTo>
                <a:lnTo>
                  <a:pt x="751338" y="117956"/>
                </a:lnTo>
                <a:lnTo>
                  <a:pt x="750202" y="122918"/>
                </a:lnTo>
                <a:lnTo>
                  <a:pt x="749066" y="127879"/>
                </a:lnTo>
                <a:lnTo>
                  <a:pt x="747929" y="132841"/>
                </a:lnTo>
                <a:lnTo>
                  <a:pt x="746111" y="137578"/>
                </a:lnTo>
                <a:lnTo>
                  <a:pt x="744293" y="142314"/>
                </a:lnTo>
                <a:lnTo>
                  <a:pt x="742247" y="146825"/>
                </a:lnTo>
                <a:lnTo>
                  <a:pt x="739974" y="151110"/>
                </a:lnTo>
                <a:lnTo>
                  <a:pt x="737474" y="155395"/>
                </a:lnTo>
                <a:lnTo>
                  <a:pt x="734747" y="159455"/>
                </a:lnTo>
                <a:lnTo>
                  <a:pt x="732019" y="163514"/>
                </a:lnTo>
                <a:lnTo>
                  <a:pt x="728837" y="167349"/>
                </a:lnTo>
                <a:lnTo>
                  <a:pt x="725655" y="171183"/>
                </a:lnTo>
                <a:lnTo>
                  <a:pt x="722246" y="174791"/>
                </a:lnTo>
                <a:lnTo>
                  <a:pt x="718609" y="178174"/>
                </a:lnTo>
                <a:lnTo>
                  <a:pt x="714746" y="181332"/>
                </a:lnTo>
                <a:lnTo>
                  <a:pt x="710882" y="184489"/>
                </a:lnTo>
                <a:lnTo>
                  <a:pt x="706791" y="187196"/>
                </a:lnTo>
                <a:lnTo>
                  <a:pt x="702699" y="190128"/>
                </a:lnTo>
                <a:lnTo>
                  <a:pt x="698381" y="192383"/>
                </a:lnTo>
                <a:lnTo>
                  <a:pt x="694063" y="194639"/>
                </a:lnTo>
                <a:lnTo>
                  <a:pt x="689517" y="196668"/>
                </a:lnTo>
                <a:lnTo>
                  <a:pt x="684744" y="198473"/>
                </a:lnTo>
                <a:lnTo>
                  <a:pt x="679971" y="200277"/>
                </a:lnTo>
                <a:lnTo>
                  <a:pt x="674971" y="201630"/>
                </a:lnTo>
                <a:lnTo>
                  <a:pt x="670198" y="202758"/>
                </a:lnTo>
                <a:lnTo>
                  <a:pt x="664970" y="203660"/>
                </a:lnTo>
                <a:lnTo>
                  <a:pt x="659970" y="204337"/>
                </a:lnTo>
                <a:lnTo>
                  <a:pt x="654515" y="204562"/>
                </a:lnTo>
                <a:lnTo>
                  <a:pt x="649060" y="204788"/>
                </a:lnTo>
                <a:lnTo>
                  <a:pt x="644060" y="204562"/>
                </a:lnTo>
                <a:lnTo>
                  <a:pt x="638605" y="204337"/>
                </a:lnTo>
                <a:lnTo>
                  <a:pt x="633605" y="203660"/>
                </a:lnTo>
                <a:lnTo>
                  <a:pt x="628377" y="202758"/>
                </a:lnTo>
                <a:lnTo>
                  <a:pt x="623604" y="201630"/>
                </a:lnTo>
                <a:lnTo>
                  <a:pt x="618604" y="200277"/>
                </a:lnTo>
                <a:lnTo>
                  <a:pt x="613831" y="198473"/>
                </a:lnTo>
                <a:lnTo>
                  <a:pt x="609058" y="196668"/>
                </a:lnTo>
                <a:lnTo>
                  <a:pt x="604512" y="194639"/>
                </a:lnTo>
                <a:lnTo>
                  <a:pt x="600194" y="192383"/>
                </a:lnTo>
                <a:lnTo>
                  <a:pt x="595875" y="190128"/>
                </a:lnTo>
                <a:lnTo>
                  <a:pt x="591557" y="187196"/>
                </a:lnTo>
                <a:lnTo>
                  <a:pt x="587693" y="184489"/>
                </a:lnTo>
                <a:lnTo>
                  <a:pt x="583602" y="181332"/>
                </a:lnTo>
                <a:lnTo>
                  <a:pt x="579965" y="178174"/>
                </a:lnTo>
                <a:lnTo>
                  <a:pt x="576329" y="174791"/>
                </a:lnTo>
                <a:lnTo>
                  <a:pt x="572692" y="171183"/>
                </a:lnTo>
                <a:lnTo>
                  <a:pt x="569738" y="167349"/>
                </a:lnTo>
                <a:lnTo>
                  <a:pt x="566556" y="163514"/>
                </a:lnTo>
                <a:lnTo>
                  <a:pt x="563828" y="159455"/>
                </a:lnTo>
                <a:lnTo>
                  <a:pt x="560873" y="155395"/>
                </a:lnTo>
                <a:lnTo>
                  <a:pt x="558373" y="151110"/>
                </a:lnTo>
                <a:lnTo>
                  <a:pt x="556328" y="146825"/>
                </a:lnTo>
                <a:lnTo>
                  <a:pt x="554055" y="142314"/>
                </a:lnTo>
                <a:lnTo>
                  <a:pt x="552237" y="137578"/>
                </a:lnTo>
                <a:lnTo>
                  <a:pt x="550646" y="132841"/>
                </a:lnTo>
                <a:lnTo>
                  <a:pt x="549055" y="127879"/>
                </a:lnTo>
                <a:lnTo>
                  <a:pt x="548145" y="122918"/>
                </a:lnTo>
                <a:lnTo>
                  <a:pt x="547009" y="117956"/>
                </a:lnTo>
                <a:lnTo>
                  <a:pt x="546554" y="112768"/>
                </a:lnTo>
                <a:lnTo>
                  <a:pt x="546100" y="107581"/>
                </a:lnTo>
                <a:lnTo>
                  <a:pt x="546100" y="102168"/>
                </a:lnTo>
                <a:lnTo>
                  <a:pt x="546100" y="97206"/>
                </a:lnTo>
                <a:lnTo>
                  <a:pt x="546554" y="91793"/>
                </a:lnTo>
                <a:lnTo>
                  <a:pt x="547009" y="86832"/>
                </a:lnTo>
                <a:lnTo>
                  <a:pt x="548145" y="81644"/>
                </a:lnTo>
                <a:lnTo>
                  <a:pt x="549055" y="76908"/>
                </a:lnTo>
                <a:lnTo>
                  <a:pt x="550646" y="71946"/>
                </a:lnTo>
                <a:lnTo>
                  <a:pt x="552237" y="67210"/>
                </a:lnTo>
                <a:lnTo>
                  <a:pt x="554055" y="62474"/>
                </a:lnTo>
                <a:lnTo>
                  <a:pt x="556328" y="57963"/>
                </a:lnTo>
                <a:lnTo>
                  <a:pt x="558373" y="53678"/>
                </a:lnTo>
                <a:lnTo>
                  <a:pt x="560873" y="49392"/>
                </a:lnTo>
                <a:lnTo>
                  <a:pt x="563828" y="45107"/>
                </a:lnTo>
                <a:lnTo>
                  <a:pt x="566556" y="41273"/>
                </a:lnTo>
                <a:lnTo>
                  <a:pt x="569738" y="37213"/>
                </a:lnTo>
                <a:lnTo>
                  <a:pt x="572692" y="33605"/>
                </a:lnTo>
                <a:lnTo>
                  <a:pt x="576329" y="29996"/>
                </a:lnTo>
                <a:lnTo>
                  <a:pt x="579965" y="26388"/>
                </a:lnTo>
                <a:lnTo>
                  <a:pt x="583602" y="23456"/>
                </a:lnTo>
                <a:lnTo>
                  <a:pt x="587693" y="20298"/>
                </a:lnTo>
                <a:lnTo>
                  <a:pt x="591557" y="17592"/>
                </a:lnTo>
                <a:lnTo>
                  <a:pt x="595875" y="14660"/>
                </a:lnTo>
                <a:lnTo>
                  <a:pt x="600194" y="12179"/>
                </a:lnTo>
                <a:lnTo>
                  <a:pt x="604512" y="9923"/>
                </a:lnTo>
                <a:lnTo>
                  <a:pt x="609058" y="7894"/>
                </a:lnTo>
                <a:lnTo>
                  <a:pt x="613831" y="6089"/>
                </a:lnTo>
                <a:lnTo>
                  <a:pt x="618604" y="4510"/>
                </a:lnTo>
                <a:lnTo>
                  <a:pt x="623604" y="2932"/>
                </a:lnTo>
                <a:lnTo>
                  <a:pt x="628377" y="2030"/>
                </a:lnTo>
                <a:lnTo>
                  <a:pt x="633605" y="902"/>
                </a:lnTo>
                <a:lnTo>
                  <a:pt x="638605" y="451"/>
                </a:lnTo>
                <a:lnTo>
                  <a:pt x="6440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KSO_Shape"/>
          <p:cNvSpPr/>
          <p:nvPr/>
        </p:nvSpPr>
        <p:spPr bwMode="auto">
          <a:xfrm>
            <a:off x="3919362" y="4227631"/>
            <a:ext cx="380007" cy="293872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KSO_Shape"/>
          <p:cNvSpPr/>
          <p:nvPr/>
        </p:nvSpPr>
        <p:spPr bwMode="auto">
          <a:xfrm>
            <a:off x="2644821" y="4133373"/>
            <a:ext cx="377474" cy="380007"/>
          </a:xfrm>
          <a:custGeom>
            <a:avLst/>
            <a:gdLst>
              <a:gd name="T0" fmla="*/ 1161579 w 2109787"/>
              <a:gd name="T1" fmla="*/ 1730131 h 2125662"/>
              <a:gd name="T2" fmla="*/ 1236189 w 2109787"/>
              <a:gd name="T3" fmla="*/ 1509409 h 2125662"/>
              <a:gd name="T4" fmla="*/ 1220811 w 2109787"/>
              <a:gd name="T5" fmla="*/ 1384665 h 2125662"/>
              <a:gd name="T6" fmla="*/ 1405342 w 2109787"/>
              <a:gd name="T7" fmla="*/ 1404601 h 2125662"/>
              <a:gd name="T8" fmla="*/ 1370886 w 2109787"/>
              <a:gd name="T9" fmla="*/ 1829242 h 2125662"/>
              <a:gd name="T10" fmla="*/ 1480807 w 2109787"/>
              <a:gd name="T11" fmla="*/ 1653234 h 2125662"/>
              <a:gd name="T12" fmla="*/ 1705206 w 2109787"/>
              <a:gd name="T13" fmla="*/ 1300363 h 2125662"/>
              <a:gd name="T14" fmla="*/ 1872936 w 2109787"/>
              <a:gd name="T15" fmla="*/ 1412006 h 2125662"/>
              <a:gd name="T16" fmla="*/ 1863539 w 2109787"/>
              <a:gd name="T17" fmla="*/ 1802186 h 2125662"/>
              <a:gd name="T18" fmla="*/ 1574496 w 2109787"/>
              <a:gd name="T19" fmla="*/ 1890475 h 2125662"/>
              <a:gd name="T20" fmla="*/ 1000968 w 2109787"/>
              <a:gd name="T21" fmla="*/ 1883925 h 2125662"/>
              <a:gd name="T22" fmla="*/ 739264 w 2109787"/>
              <a:gd name="T23" fmla="*/ 1789655 h 2125662"/>
              <a:gd name="T24" fmla="*/ 755496 w 2109787"/>
              <a:gd name="T25" fmla="*/ 1386943 h 2125662"/>
              <a:gd name="T26" fmla="*/ 968220 w 2109787"/>
              <a:gd name="T27" fmla="*/ 1296091 h 2125662"/>
              <a:gd name="T28" fmla="*/ 1037602 w 2109787"/>
              <a:gd name="T29" fmla="*/ 801385 h 2125662"/>
              <a:gd name="T30" fmla="*/ 1059503 w 2109787"/>
              <a:gd name="T31" fmla="*/ 1006892 h 2125662"/>
              <a:gd name="T32" fmla="*/ 1259170 w 2109787"/>
              <a:gd name="T33" fmla="*/ 1210691 h 2125662"/>
              <a:gd name="T34" fmla="*/ 1395127 w 2109787"/>
              <a:gd name="T35" fmla="*/ 1192474 h 2125662"/>
              <a:gd name="T36" fmla="*/ 1566637 w 2109787"/>
              <a:gd name="T37" fmla="*/ 975297 h 2125662"/>
              <a:gd name="T38" fmla="*/ 1465950 w 2109787"/>
              <a:gd name="T39" fmla="*/ 842087 h 2125662"/>
              <a:gd name="T40" fmla="*/ 1192046 w 2109787"/>
              <a:gd name="T41" fmla="*/ 747589 h 2125662"/>
              <a:gd name="T42" fmla="*/ 1334259 w 2109787"/>
              <a:gd name="T43" fmla="*/ 449574 h 2125662"/>
              <a:gd name="T44" fmla="*/ 1512027 w 2109787"/>
              <a:gd name="T45" fmla="*/ 526995 h 2125662"/>
              <a:gd name="T46" fmla="*/ 1630349 w 2109787"/>
              <a:gd name="T47" fmla="*/ 698631 h 2125662"/>
              <a:gd name="T48" fmla="*/ 1657939 w 2109787"/>
              <a:gd name="T49" fmla="*/ 929186 h 2125662"/>
              <a:gd name="T50" fmla="*/ 1568628 w 2109787"/>
              <a:gd name="T51" fmla="*/ 1139532 h 2125662"/>
              <a:gd name="T52" fmla="*/ 1413900 w 2109787"/>
              <a:gd name="T53" fmla="*/ 1270180 h 2125662"/>
              <a:gd name="T54" fmla="*/ 1258886 w 2109787"/>
              <a:gd name="T55" fmla="*/ 1292381 h 2125662"/>
              <a:gd name="T56" fmla="*/ 1097900 w 2109787"/>
              <a:gd name="T57" fmla="*/ 1197598 h 2125662"/>
              <a:gd name="T58" fmla="*/ 976733 w 2109787"/>
              <a:gd name="T59" fmla="*/ 1012869 h 2125662"/>
              <a:gd name="T60" fmla="*/ 961659 w 2109787"/>
              <a:gd name="T61" fmla="*/ 777760 h 2125662"/>
              <a:gd name="T62" fmla="*/ 1050685 w 2109787"/>
              <a:gd name="T63" fmla="*/ 580223 h 2125662"/>
              <a:gd name="T64" fmla="*/ 1209965 w 2109787"/>
              <a:gd name="T65" fmla="*/ 464660 h 2125662"/>
              <a:gd name="T66" fmla="*/ 802597 w 2109787"/>
              <a:gd name="T67" fmla="*/ 349265 h 2125662"/>
              <a:gd name="T68" fmla="*/ 703059 w 2109787"/>
              <a:gd name="T69" fmla="*/ 413778 h 2125662"/>
              <a:gd name="T70" fmla="*/ 579631 w 2109787"/>
              <a:gd name="T71" fmla="*/ 465219 h 2125662"/>
              <a:gd name="T72" fmla="*/ 582759 w 2109787"/>
              <a:gd name="T73" fmla="*/ 565826 h 2125662"/>
              <a:gd name="T74" fmla="*/ 771314 w 2109787"/>
              <a:gd name="T75" fmla="*/ 673822 h 2125662"/>
              <a:gd name="T76" fmla="*/ 887063 w 2109787"/>
              <a:gd name="T77" fmla="*/ 819901 h 2125662"/>
              <a:gd name="T78" fmla="*/ 831038 w 2109787"/>
              <a:gd name="T79" fmla="*/ 994969 h 2125662"/>
              <a:gd name="T80" fmla="*/ 571383 w 2109787"/>
              <a:gd name="T81" fmla="*/ 1050387 h 2125662"/>
              <a:gd name="T82" fmla="*/ 581337 w 2109787"/>
              <a:gd name="T83" fmla="*/ 969675 h 2125662"/>
              <a:gd name="T84" fmla="*/ 751122 w 2109787"/>
              <a:gd name="T85" fmla="*/ 946086 h 2125662"/>
              <a:gd name="T86" fmla="*/ 784396 w 2109787"/>
              <a:gd name="T87" fmla="*/ 831269 h 2125662"/>
              <a:gd name="T88" fmla="*/ 658408 w 2109787"/>
              <a:gd name="T89" fmla="*/ 726967 h 2125662"/>
              <a:gd name="T90" fmla="*/ 480377 w 2109787"/>
              <a:gd name="T91" fmla="*/ 593962 h 2125662"/>
              <a:gd name="T92" fmla="*/ 503981 w 2109787"/>
              <a:gd name="T93" fmla="*/ 416621 h 2125662"/>
              <a:gd name="T94" fmla="*/ 746906 w 2109787"/>
              <a:gd name="T95" fmla="*/ 1423 h 2125662"/>
              <a:gd name="T96" fmla="*/ 1166756 w 2109787"/>
              <a:gd name="T97" fmla="*/ 173605 h 2125662"/>
              <a:gd name="T98" fmla="*/ 1015895 w 2109787"/>
              <a:gd name="T99" fmla="*/ 216010 h 2125662"/>
              <a:gd name="T100" fmla="*/ 659520 w 2109787"/>
              <a:gd name="T101" fmla="*/ 126646 h 2125662"/>
              <a:gd name="T102" fmla="*/ 368899 w 2109787"/>
              <a:gd name="T103" fmla="*/ 231948 h 2125662"/>
              <a:gd name="T104" fmla="*/ 176195 w 2109787"/>
              <a:gd name="T105" fmla="*/ 466173 h 2125662"/>
              <a:gd name="T106" fmla="*/ 128375 w 2109787"/>
              <a:gd name="T107" fmla="*/ 769271 h 2125662"/>
              <a:gd name="T108" fmla="*/ 222307 w 2109787"/>
              <a:gd name="T109" fmla="*/ 1026548 h 2125662"/>
              <a:gd name="T110" fmla="*/ 420703 w 2109787"/>
              <a:gd name="T111" fmla="*/ 1209830 h 2125662"/>
              <a:gd name="T112" fmla="*/ 486742 w 2109787"/>
              <a:gd name="T113" fmla="*/ 1374042 h 2125662"/>
              <a:gd name="T114" fmla="*/ 203805 w 2109787"/>
              <a:gd name="T115" fmla="*/ 1200153 h 2125662"/>
              <a:gd name="T116" fmla="*/ 33303 w 2109787"/>
              <a:gd name="T117" fmla="*/ 918970 h 2125662"/>
              <a:gd name="T118" fmla="*/ 14232 w 2109787"/>
              <a:gd name="T119" fmla="*/ 562367 h 2125662"/>
              <a:gd name="T120" fmla="*/ 183026 w 2109787"/>
              <a:gd name="T121" fmla="*/ 230810 h 2125662"/>
              <a:gd name="T122" fmla="*/ 494712 w 2109787"/>
              <a:gd name="T123" fmla="*/ 31875 h 212566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">
        <p14:switch dir="r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2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5" grpId="0"/>
      <p:bldP spid="17" grpId="0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/>
      <p:bldP spid="25" grpId="0"/>
      <p:bldP spid="26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08614" y="1915654"/>
            <a:ext cx="822482" cy="4037493"/>
            <a:chOff x="5684759" y="1878541"/>
            <a:chExt cx="822482" cy="4037493"/>
          </a:xfrm>
        </p:grpSpPr>
        <p:sp>
          <p:nvSpPr>
            <p:cNvPr id="8" name="Isosceles Triangle 7"/>
            <p:cNvSpPr/>
            <p:nvPr/>
          </p:nvSpPr>
          <p:spPr>
            <a:xfrm flipV="1">
              <a:off x="5769820" y="5079140"/>
              <a:ext cx="657770" cy="836894"/>
            </a:xfrm>
            <a:prstGeom prst="triangle">
              <a:avLst/>
            </a:prstGeom>
            <a:solidFill>
              <a:srgbClr val="D3AB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 flipV="1">
              <a:off x="5966090" y="5578576"/>
              <a:ext cx="265230" cy="337457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5684759" y="4689810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988298" y="4728725"/>
              <a:ext cx="95276" cy="952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6337120" y="4689810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5684759" y="4237239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14227" y="3827658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5684759" y="3274692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684759" y="187854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5684759" y="230380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5708564" y="2796776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6313062" y="187854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6031315" y="1891979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6369524" y="2742428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6318722" y="2310484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6337120" y="2968766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369524" y="3574392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6337119" y="3861889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6369524" y="4365289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014094" y="2972426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051566" y="3274691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858211" y="3883974"/>
              <a:ext cx="247155" cy="247155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5927988" y="2147452"/>
              <a:ext cx="247155" cy="247155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136626" y="2597090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6098705" y="4407724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926003" y="3568827"/>
              <a:ext cx="105312" cy="105312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4" name="Straight Connector 33"/>
            <p:cNvCxnSpPr>
              <a:stCxn id="10" idx="6"/>
              <a:endCxn id="11" idx="2"/>
            </p:cNvCxnSpPr>
            <p:nvPr/>
          </p:nvCxnSpPr>
          <p:spPr>
            <a:xfrm>
              <a:off x="5854880" y="4774871"/>
              <a:ext cx="133418" cy="149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11" idx="6"/>
              <a:endCxn id="12" idx="2"/>
            </p:cNvCxnSpPr>
            <p:nvPr/>
          </p:nvCxnSpPr>
          <p:spPr>
            <a:xfrm flipV="1">
              <a:off x="6083574" y="4774871"/>
              <a:ext cx="253546" cy="149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12" idx="0"/>
              <a:endCxn id="26" idx="4"/>
            </p:cNvCxnSpPr>
            <p:nvPr/>
          </p:nvCxnSpPr>
          <p:spPr>
            <a:xfrm flipH="1" flipV="1">
              <a:off x="6422180" y="4470601"/>
              <a:ext cx="1" cy="21920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26" idx="0"/>
              <a:endCxn id="25" idx="4"/>
            </p:cNvCxnSpPr>
            <p:nvPr/>
          </p:nvCxnSpPr>
          <p:spPr>
            <a:xfrm flipV="1">
              <a:off x="6422180" y="4032010"/>
              <a:ext cx="0" cy="33327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25" idx="0"/>
              <a:endCxn id="24" idx="4"/>
            </p:cNvCxnSpPr>
            <p:nvPr/>
          </p:nvCxnSpPr>
          <p:spPr>
            <a:xfrm flipV="1">
              <a:off x="6422180" y="3679704"/>
              <a:ext cx="0" cy="18218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24" idx="0"/>
              <a:endCxn id="23" idx="4"/>
            </p:cNvCxnSpPr>
            <p:nvPr/>
          </p:nvCxnSpPr>
          <p:spPr>
            <a:xfrm flipV="1">
              <a:off x="6422180" y="3138887"/>
              <a:ext cx="1" cy="43550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>
              <a:stCxn id="23" idx="0"/>
              <a:endCxn id="21" idx="4"/>
            </p:cNvCxnSpPr>
            <p:nvPr/>
          </p:nvCxnSpPr>
          <p:spPr>
            <a:xfrm flipH="1" flipV="1">
              <a:off x="6422180" y="2847740"/>
              <a:ext cx="1" cy="12102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21" idx="0"/>
              <a:endCxn id="22" idx="4"/>
            </p:cNvCxnSpPr>
            <p:nvPr/>
          </p:nvCxnSpPr>
          <p:spPr>
            <a:xfrm flipH="1" flipV="1">
              <a:off x="6403783" y="2480605"/>
              <a:ext cx="18397" cy="26182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stCxn id="22" idx="0"/>
              <a:endCxn id="19" idx="4"/>
            </p:cNvCxnSpPr>
            <p:nvPr/>
          </p:nvCxnSpPr>
          <p:spPr>
            <a:xfrm flipH="1" flipV="1">
              <a:off x="6398123" y="2048662"/>
              <a:ext cx="5660" cy="26182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19" idx="2"/>
              <a:endCxn id="20" idx="6"/>
            </p:cNvCxnSpPr>
            <p:nvPr/>
          </p:nvCxnSpPr>
          <p:spPr>
            <a:xfrm flipH="1" flipV="1">
              <a:off x="6136627" y="1944635"/>
              <a:ext cx="176435" cy="1896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20" idx="2"/>
              <a:endCxn id="16" idx="6"/>
            </p:cNvCxnSpPr>
            <p:nvPr/>
          </p:nvCxnSpPr>
          <p:spPr>
            <a:xfrm flipH="1">
              <a:off x="5854880" y="1944635"/>
              <a:ext cx="176435" cy="1896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16" idx="4"/>
              <a:endCxn id="17" idx="0"/>
            </p:cNvCxnSpPr>
            <p:nvPr/>
          </p:nvCxnSpPr>
          <p:spPr>
            <a:xfrm>
              <a:off x="5769820" y="2048662"/>
              <a:ext cx="0" cy="2551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17" idx="4"/>
              <a:endCxn id="18" idx="0"/>
            </p:cNvCxnSpPr>
            <p:nvPr/>
          </p:nvCxnSpPr>
          <p:spPr>
            <a:xfrm flipH="1">
              <a:off x="5761220" y="2473922"/>
              <a:ext cx="8600" cy="32285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stCxn id="18" idx="4"/>
              <a:endCxn id="15" idx="0"/>
            </p:cNvCxnSpPr>
            <p:nvPr/>
          </p:nvCxnSpPr>
          <p:spPr>
            <a:xfrm>
              <a:off x="5761220" y="2902088"/>
              <a:ext cx="8600" cy="37260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stCxn id="15" idx="4"/>
              <a:endCxn id="14" idx="0"/>
            </p:cNvCxnSpPr>
            <p:nvPr/>
          </p:nvCxnSpPr>
          <p:spPr>
            <a:xfrm flipH="1">
              <a:off x="5766883" y="3444813"/>
              <a:ext cx="2937" cy="38284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14" idx="4"/>
              <a:endCxn id="13" idx="0"/>
            </p:cNvCxnSpPr>
            <p:nvPr/>
          </p:nvCxnSpPr>
          <p:spPr>
            <a:xfrm>
              <a:off x="5766883" y="3932970"/>
              <a:ext cx="2937" cy="30426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13" idx="4"/>
              <a:endCxn id="10" idx="0"/>
            </p:cNvCxnSpPr>
            <p:nvPr/>
          </p:nvCxnSpPr>
          <p:spPr>
            <a:xfrm>
              <a:off x="5769820" y="4407360"/>
              <a:ext cx="0" cy="282450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10" idx="7"/>
              <a:endCxn id="32" idx="2"/>
            </p:cNvCxnSpPr>
            <p:nvPr/>
          </p:nvCxnSpPr>
          <p:spPr>
            <a:xfrm flipV="1">
              <a:off x="5829966" y="4492785"/>
              <a:ext cx="268739" cy="2219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32" idx="6"/>
              <a:endCxn id="12" idx="1"/>
            </p:cNvCxnSpPr>
            <p:nvPr/>
          </p:nvCxnSpPr>
          <p:spPr>
            <a:xfrm>
              <a:off x="6268826" y="4492785"/>
              <a:ext cx="93208" cy="2219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32" idx="4"/>
              <a:endCxn id="11" idx="7"/>
            </p:cNvCxnSpPr>
            <p:nvPr/>
          </p:nvCxnSpPr>
          <p:spPr>
            <a:xfrm flipH="1">
              <a:off x="6069621" y="4577845"/>
              <a:ext cx="114145" cy="16483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32" idx="1"/>
              <a:endCxn id="13" idx="6"/>
            </p:cNvCxnSpPr>
            <p:nvPr/>
          </p:nvCxnSpPr>
          <p:spPr>
            <a:xfrm flipH="1" flipV="1">
              <a:off x="5854880" y="4322300"/>
              <a:ext cx="268739" cy="11033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13" idx="7"/>
              <a:endCxn id="29" idx="3"/>
            </p:cNvCxnSpPr>
            <p:nvPr/>
          </p:nvCxnSpPr>
          <p:spPr>
            <a:xfrm flipV="1">
              <a:off x="5829966" y="4094934"/>
              <a:ext cx="64440" cy="16721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29" idx="6"/>
              <a:endCxn id="25" idx="2"/>
            </p:cNvCxnSpPr>
            <p:nvPr/>
          </p:nvCxnSpPr>
          <p:spPr>
            <a:xfrm flipV="1">
              <a:off x="6105366" y="3946950"/>
              <a:ext cx="231753" cy="6060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26" idx="1"/>
              <a:endCxn id="29" idx="5"/>
            </p:cNvCxnSpPr>
            <p:nvPr/>
          </p:nvCxnSpPr>
          <p:spPr>
            <a:xfrm flipH="1" flipV="1">
              <a:off x="6069171" y="4094934"/>
              <a:ext cx="315776" cy="28577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32" idx="0"/>
              <a:endCxn id="25" idx="3"/>
            </p:cNvCxnSpPr>
            <p:nvPr/>
          </p:nvCxnSpPr>
          <p:spPr>
            <a:xfrm flipV="1">
              <a:off x="6183766" y="4007096"/>
              <a:ext cx="178267" cy="40062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25" idx="1"/>
              <a:endCxn id="33" idx="5"/>
            </p:cNvCxnSpPr>
            <p:nvPr/>
          </p:nvCxnSpPr>
          <p:spPr>
            <a:xfrm flipH="1" flipV="1">
              <a:off x="6015892" y="3658716"/>
              <a:ext cx="346141" cy="22808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14" idx="7"/>
              <a:endCxn id="33" idx="3"/>
            </p:cNvCxnSpPr>
            <p:nvPr/>
          </p:nvCxnSpPr>
          <p:spPr>
            <a:xfrm flipV="1">
              <a:off x="5804116" y="3658716"/>
              <a:ext cx="137310" cy="18436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33" idx="7"/>
              <a:endCxn id="28" idx="3"/>
            </p:cNvCxnSpPr>
            <p:nvPr/>
          </p:nvCxnSpPr>
          <p:spPr>
            <a:xfrm flipV="1">
              <a:off x="6015892" y="3419898"/>
              <a:ext cx="60588" cy="16435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24" idx="1"/>
              <a:endCxn id="28" idx="5"/>
            </p:cNvCxnSpPr>
            <p:nvPr/>
          </p:nvCxnSpPr>
          <p:spPr>
            <a:xfrm flipH="1" flipV="1">
              <a:off x="6196773" y="3419898"/>
              <a:ext cx="188174" cy="16991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29" idx="0"/>
              <a:endCxn id="33" idx="4"/>
            </p:cNvCxnSpPr>
            <p:nvPr/>
          </p:nvCxnSpPr>
          <p:spPr>
            <a:xfrm flipH="1" flipV="1">
              <a:off x="5978659" y="3674139"/>
              <a:ext cx="3130" cy="20983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33" idx="0"/>
              <a:endCxn id="15" idx="5"/>
            </p:cNvCxnSpPr>
            <p:nvPr/>
          </p:nvCxnSpPr>
          <p:spPr>
            <a:xfrm flipH="1" flipV="1">
              <a:off x="5829966" y="3419899"/>
              <a:ext cx="148693" cy="14892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15" idx="7"/>
              <a:endCxn id="27" idx="3"/>
            </p:cNvCxnSpPr>
            <p:nvPr/>
          </p:nvCxnSpPr>
          <p:spPr>
            <a:xfrm flipV="1">
              <a:off x="5829966" y="3062315"/>
              <a:ext cx="199551" cy="237291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27" idx="1"/>
              <a:endCxn id="18" idx="6"/>
            </p:cNvCxnSpPr>
            <p:nvPr/>
          </p:nvCxnSpPr>
          <p:spPr>
            <a:xfrm flipH="1" flipV="1">
              <a:off x="5813876" y="2849432"/>
              <a:ext cx="215641" cy="13841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18" idx="7"/>
              <a:endCxn id="31" idx="2"/>
            </p:cNvCxnSpPr>
            <p:nvPr/>
          </p:nvCxnSpPr>
          <p:spPr>
            <a:xfrm flipV="1">
              <a:off x="5798453" y="2649746"/>
              <a:ext cx="338173" cy="16245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27" idx="0"/>
              <a:endCxn id="31" idx="4"/>
            </p:cNvCxnSpPr>
            <p:nvPr/>
          </p:nvCxnSpPr>
          <p:spPr>
            <a:xfrm flipV="1">
              <a:off x="6066750" y="2702402"/>
              <a:ext cx="122532" cy="27002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28" idx="0"/>
              <a:endCxn id="27" idx="5"/>
            </p:cNvCxnSpPr>
            <p:nvPr/>
          </p:nvCxnSpPr>
          <p:spPr>
            <a:xfrm flipH="1" flipV="1">
              <a:off x="6103983" y="3062315"/>
              <a:ext cx="32644" cy="21237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27" idx="7"/>
              <a:endCxn id="21" idx="2"/>
            </p:cNvCxnSpPr>
            <p:nvPr/>
          </p:nvCxnSpPr>
          <p:spPr>
            <a:xfrm flipV="1">
              <a:off x="6103983" y="2795084"/>
              <a:ext cx="265541" cy="19276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>
              <a:stCxn id="21" idx="1"/>
              <a:endCxn id="31" idx="6"/>
            </p:cNvCxnSpPr>
            <p:nvPr/>
          </p:nvCxnSpPr>
          <p:spPr>
            <a:xfrm flipH="1" flipV="1">
              <a:off x="6241938" y="2649746"/>
              <a:ext cx="143009" cy="10810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>
              <a:stCxn id="31" idx="7"/>
              <a:endCxn id="22" idx="3"/>
            </p:cNvCxnSpPr>
            <p:nvPr/>
          </p:nvCxnSpPr>
          <p:spPr>
            <a:xfrm flipV="1">
              <a:off x="6226515" y="2455691"/>
              <a:ext cx="117121" cy="15682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>
              <a:stCxn id="31" idx="1"/>
              <a:endCxn id="30" idx="4"/>
            </p:cNvCxnSpPr>
            <p:nvPr/>
          </p:nvCxnSpPr>
          <p:spPr>
            <a:xfrm flipH="1" flipV="1">
              <a:off x="6051566" y="2394607"/>
              <a:ext cx="100483" cy="21790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stCxn id="17" idx="7"/>
              <a:endCxn id="30" idx="2"/>
            </p:cNvCxnSpPr>
            <p:nvPr/>
          </p:nvCxnSpPr>
          <p:spPr>
            <a:xfrm flipV="1">
              <a:off x="5829966" y="2271030"/>
              <a:ext cx="98022" cy="5768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>
              <a:stCxn id="30" idx="1"/>
              <a:endCxn id="16" idx="5"/>
            </p:cNvCxnSpPr>
            <p:nvPr/>
          </p:nvCxnSpPr>
          <p:spPr>
            <a:xfrm flipH="1" flipV="1">
              <a:off x="5829966" y="2023748"/>
              <a:ext cx="134217" cy="15989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>
              <a:stCxn id="30" idx="0"/>
              <a:endCxn id="20" idx="4"/>
            </p:cNvCxnSpPr>
            <p:nvPr/>
          </p:nvCxnSpPr>
          <p:spPr>
            <a:xfrm flipV="1">
              <a:off x="6051566" y="1997291"/>
              <a:ext cx="32405" cy="150161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30" idx="7"/>
              <a:endCxn id="19" idx="3"/>
            </p:cNvCxnSpPr>
            <p:nvPr/>
          </p:nvCxnSpPr>
          <p:spPr>
            <a:xfrm flipV="1">
              <a:off x="6138948" y="2023748"/>
              <a:ext cx="199028" cy="15989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stCxn id="30" idx="6"/>
              <a:endCxn id="22" idx="1"/>
            </p:cNvCxnSpPr>
            <p:nvPr/>
          </p:nvCxnSpPr>
          <p:spPr>
            <a:xfrm>
              <a:off x="6175143" y="2271030"/>
              <a:ext cx="168493" cy="6436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5968564" y="5535435"/>
              <a:ext cx="260282" cy="8628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83" name="Straight Connector 82"/>
          <p:cNvCxnSpPr/>
          <p:nvPr/>
        </p:nvCxnSpPr>
        <p:spPr>
          <a:xfrm>
            <a:off x="6507240" y="1954118"/>
            <a:ext cx="1137684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7773508" y="1667636"/>
            <a:ext cx="2681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6507240" y="2795084"/>
            <a:ext cx="1137684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7644924" y="2795084"/>
            <a:ext cx="0" cy="306086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6707733" y="3291665"/>
            <a:ext cx="18746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89" name="Straight Connector 88"/>
          <p:cNvCxnSpPr/>
          <p:nvPr/>
        </p:nvCxnSpPr>
        <p:spPr>
          <a:xfrm>
            <a:off x="6539898" y="4774871"/>
            <a:ext cx="237744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8917338" y="4072742"/>
            <a:ext cx="0" cy="702129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9002397" y="3960240"/>
            <a:ext cx="22752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862796" y="1915654"/>
            <a:ext cx="43042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80" name="Oval 79"/>
          <p:cNvSpPr/>
          <p:nvPr/>
        </p:nvSpPr>
        <p:spPr>
          <a:xfrm>
            <a:off x="1171596" y="4126437"/>
            <a:ext cx="776177" cy="77617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Oval 89"/>
          <p:cNvSpPr/>
          <p:nvPr/>
        </p:nvSpPr>
        <p:spPr>
          <a:xfrm>
            <a:off x="2445633" y="4131129"/>
            <a:ext cx="776177" cy="77617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4" name="Oval 93"/>
          <p:cNvSpPr/>
          <p:nvPr/>
        </p:nvSpPr>
        <p:spPr>
          <a:xfrm>
            <a:off x="3723214" y="4126437"/>
            <a:ext cx="776177" cy="77617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3660515" y="4061232"/>
            <a:ext cx="901320" cy="901320"/>
          </a:xfrm>
          <a:prstGeom prst="ellipse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Oval 94"/>
          <p:cNvSpPr/>
          <p:nvPr/>
        </p:nvSpPr>
        <p:spPr>
          <a:xfrm>
            <a:off x="2377955" y="4060731"/>
            <a:ext cx="901320" cy="901320"/>
          </a:xfrm>
          <a:prstGeom prst="ellipse">
            <a:avLst/>
          </a:prstGeom>
          <a:noFill/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Oval 95"/>
          <p:cNvSpPr/>
          <p:nvPr/>
        </p:nvSpPr>
        <p:spPr>
          <a:xfrm>
            <a:off x="1103487" y="4060731"/>
            <a:ext cx="901320" cy="901320"/>
          </a:xfrm>
          <a:prstGeom prst="ellipse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500">
        <p14:flythrough dir="out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  <p:bldP spid="88" grpId="0"/>
      <p:bldP spid="9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164571" y="3266337"/>
            <a:ext cx="2912458" cy="1553587"/>
            <a:chOff x="5164571" y="3266337"/>
            <a:chExt cx="2912458" cy="1553587"/>
          </a:xfrm>
        </p:grpSpPr>
        <p:sp>
          <p:nvSpPr>
            <p:cNvPr id="7" name="Rounded Rectangle 6"/>
            <p:cNvSpPr/>
            <p:nvPr/>
          </p:nvSpPr>
          <p:spPr>
            <a:xfrm>
              <a:off x="6184825" y="3266337"/>
              <a:ext cx="1553972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 rot="5400000">
              <a:off x="6717933" y="3799062"/>
              <a:ext cx="1553587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 rot="8183085">
              <a:off x="5164571" y="4101718"/>
              <a:ext cx="2912458" cy="48813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7298703" y="3319150"/>
              <a:ext cx="392048" cy="3920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 rot="18958774">
              <a:off x="6007946" y="432591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917256" y="2661904"/>
            <a:ext cx="2912458" cy="1553587"/>
            <a:chOff x="6917256" y="2661904"/>
            <a:chExt cx="2912458" cy="1553587"/>
          </a:xfrm>
        </p:grpSpPr>
        <p:sp>
          <p:nvSpPr>
            <p:cNvPr id="19" name="Rounded Rectangle 18"/>
            <p:cNvSpPr/>
            <p:nvPr/>
          </p:nvSpPr>
          <p:spPr>
            <a:xfrm>
              <a:off x="7937510" y="2661904"/>
              <a:ext cx="1553972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5400000">
              <a:off x="8470619" y="3194629"/>
              <a:ext cx="1553587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8183085">
              <a:off x="6917256" y="3497286"/>
              <a:ext cx="2912458" cy="48813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9051388" y="2714717"/>
              <a:ext cx="392048" cy="3920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 rot="18958774">
              <a:off x="7815164" y="3668135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669942" y="2057472"/>
            <a:ext cx="2912458" cy="1553587"/>
            <a:chOff x="8669942" y="2057472"/>
            <a:chExt cx="2912458" cy="1553587"/>
          </a:xfrm>
        </p:grpSpPr>
        <p:sp>
          <p:nvSpPr>
            <p:cNvPr id="27" name="Rounded Rectangle 26"/>
            <p:cNvSpPr/>
            <p:nvPr/>
          </p:nvSpPr>
          <p:spPr>
            <a:xfrm>
              <a:off x="9690195" y="2057472"/>
              <a:ext cx="1553972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5400000">
              <a:off x="10223304" y="2590197"/>
              <a:ext cx="1553587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Rounded Rectangle 28"/>
            <p:cNvSpPr/>
            <p:nvPr/>
          </p:nvSpPr>
          <p:spPr>
            <a:xfrm rot="8183085">
              <a:off x="8669942" y="2892853"/>
              <a:ext cx="2912458" cy="48813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10804074" y="2110285"/>
              <a:ext cx="392048" cy="3920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 rot="18958774">
              <a:off x="9603454" y="302719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7" name="Oval 36"/>
          <p:cNvSpPr/>
          <p:nvPr/>
        </p:nvSpPr>
        <p:spPr>
          <a:xfrm>
            <a:off x="1224082" y="2763748"/>
            <a:ext cx="707083" cy="70708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 sz="320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1224082" y="3614940"/>
            <a:ext cx="707083" cy="70708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en-US" sz="320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1224082" y="4466131"/>
            <a:ext cx="707083" cy="70708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en-US" sz="320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032318" y="2836223"/>
            <a:ext cx="3031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27397" y="3687816"/>
            <a:ext cx="3031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27397" y="4538606"/>
            <a:ext cx="3031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2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3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2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7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8" grpId="0" animBg="1"/>
          <p:bldP spid="39" grpId="0" animBg="1"/>
          <p:bldP spid="40" grpId="0"/>
          <p:bldP spid="41" grpId="0"/>
          <p:bldP spid="4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7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8" grpId="0" animBg="1"/>
          <p:bldP spid="39" grpId="0" animBg="1"/>
          <p:bldP spid="40" grpId="0"/>
          <p:bldP spid="41" grpId="0"/>
          <p:bldP spid="42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 219"/>
          <p:cNvSpPr/>
          <p:nvPr/>
        </p:nvSpPr>
        <p:spPr>
          <a:xfrm>
            <a:off x="3648075" y="2708910"/>
            <a:ext cx="7057390" cy="125857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1859915" y="1903095"/>
            <a:ext cx="2868930" cy="2868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" name=" 184"/>
          <p:cNvSpPr/>
          <p:nvPr/>
        </p:nvSpPr>
        <p:spPr>
          <a:xfrm>
            <a:off x="2064385" y="2107565"/>
            <a:ext cx="2459990" cy="24599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2248218" y="2291398"/>
            <a:ext cx="2092325" cy="209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 184"/>
          <p:cNvSpPr/>
          <p:nvPr/>
        </p:nvSpPr>
        <p:spPr>
          <a:xfrm>
            <a:off x="2354263" y="2397443"/>
            <a:ext cx="1880235" cy="1880235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0" name="TextBox 4"/>
          <p:cNvSpPr txBox="1"/>
          <p:nvPr/>
        </p:nvSpPr>
        <p:spPr>
          <a:xfrm>
            <a:off x="2776220" y="2880360"/>
            <a:ext cx="103632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en-US" sz="5400" b="1" ker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03</a:t>
            </a:r>
          </a:p>
        </p:txBody>
      </p:sp>
      <p:sp>
        <p:nvSpPr>
          <p:cNvPr id="10" name="TextBox 4"/>
          <p:cNvSpPr txBox="1"/>
          <p:nvPr/>
        </p:nvSpPr>
        <p:spPr>
          <a:xfrm>
            <a:off x="4850448" y="2930015"/>
            <a:ext cx="506476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sz="4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单击此处添加标题</a:t>
            </a:r>
          </a:p>
        </p:txBody>
      </p:sp>
      <p:sp>
        <p:nvSpPr>
          <p:cNvPr id="61" name="TextBox 16"/>
          <p:cNvSpPr txBox="1"/>
          <p:nvPr/>
        </p:nvSpPr>
        <p:spPr>
          <a:xfrm>
            <a:off x="514991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 184"/>
          <p:cNvSpPr/>
          <p:nvPr/>
        </p:nvSpPr>
        <p:spPr>
          <a:xfrm>
            <a:off x="497332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TextBox 16"/>
          <p:cNvSpPr txBox="1"/>
          <p:nvPr/>
        </p:nvSpPr>
        <p:spPr>
          <a:xfrm>
            <a:off x="514991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 184"/>
          <p:cNvSpPr/>
          <p:nvPr/>
        </p:nvSpPr>
        <p:spPr>
          <a:xfrm>
            <a:off x="497332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TextBox 16"/>
          <p:cNvSpPr txBox="1"/>
          <p:nvPr/>
        </p:nvSpPr>
        <p:spPr>
          <a:xfrm>
            <a:off x="748163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 184"/>
          <p:cNvSpPr/>
          <p:nvPr/>
        </p:nvSpPr>
        <p:spPr>
          <a:xfrm>
            <a:off x="730504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TextBox 16"/>
          <p:cNvSpPr txBox="1"/>
          <p:nvPr/>
        </p:nvSpPr>
        <p:spPr>
          <a:xfrm>
            <a:off x="748163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 184"/>
          <p:cNvSpPr/>
          <p:nvPr/>
        </p:nvSpPr>
        <p:spPr>
          <a:xfrm>
            <a:off x="730504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500">
        <p14:warp dir="in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12" grpId="0"/>
      <p:bldP spid="20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61556" y="2689225"/>
            <a:ext cx="1304925" cy="1481138"/>
            <a:chOff x="3561556" y="2689225"/>
            <a:chExt cx="1304925" cy="1481138"/>
          </a:xfrm>
        </p:grpSpPr>
        <p:sp>
          <p:nvSpPr>
            <p:cNvPr id="10" name="Freeform 69"/>
            <p:cNvSpPr/>
            <p:nvPr/>
          </p:nvSpPr>
          <p:spPr bwMode="auto">
            <a:xfrm rot="5400000">
              <a:off x="3843337" y="3147219"/>
              <a:ext cx="1481138" cy="565150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70"/>
            <p:cNvSpPr/>
            <p:nvPr/>
          </p:nvSpPr>
          <p:spPr bwMode="auto">
            <a:xfrm rot="5400000">
              <a:off x="3703637" y="2547144"/>
              <a:ext cx="738188" cy="1022350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1"/>
            <p:cNvSpPr/>
            <p:nvPr/>
          </p:nvSpPr>
          <p:spPr bwMode="auto">
            <a:xfrm rot="5400000">
              <a:off x="3701256" y="3287713"/>
              <a:ext cx="742950" cy="1022350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85"/>
            <p:cNvSpPr/>
            <p:nvPr/>
          </p:nvSpPr>
          <p:spPr bwMode="auto">
            <a:xfrm rot="5400000">
              <a:off x="3926681" y="3057525"/>
              <a:ext cx="12700" cy="742950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92"/>
            <p:cNvSpPr/>
            <p:nvPr/>
          </p:nvSpPr>
          <p:spPr bwMode="auto">
            <a:xfrm rot="5400000">
              <a:off x="3047206" y="3203575"/>
              <a:ext cx="1481138" cy="452438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93"/>
            <p:cNvSpPr/>
            <p:nvPr/>
          </p:nvSpPr>
          <p:spPr bwMode="auto">
            <a:xfrm rot="5400000">
              <a:off x="3698080" y="3284537"/>
              <a:ext cx="1481138" cy="290513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53743" y="2243137"/>
            <a:ext cx="1158876" cy="2371726"/>
            <a:chOff x="4553743" y="2243137"/>
            <a:chExt cx="1158876" cy="2371726"/>
          </a:xfrm>
        </p:grpSpPr>
        <p:sp>
          <p:nvSpPr>
            <p:cNvPr id="13" name="Freeform 72"/>
            <p:cNvSpPr/>
            <p:nvPr/>
          </p:nvSpPr>
          <p:spPr bwMode="auto">
            <a:xfrm rot="5400000">
              <a:off x="4348956" y="3251200"/>
              <a:ext cx="2371725" cy="355600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73"/>
            <p:cNvSpPr/>
            <p:nvPr/>
          </p:nvSpPr>
          <p:spPr bwMode="auto">
            <a:xfrm rot="5400000">
              <a:off x="4452144" y="2344738"/>
              <a:ext cx="1184275" cy="981075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4"/>
            <p:cNvSpPr/>
            <p:nvPr/>
          </p:nvSpPr>
          <p:spPr bwMode="auto">
            <a:xfrm rot="5400000">
              <a:off x="4450556" y="3530600"/>
              <a:ext cx="1187450" cy="981075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86"/>
            <p:cNvSpPr/>
            <p:nvPr/>
          </p:nvSpPr>
          <p:spPr bwMode="auto">
            <a:xfrm rot="5400000">
              <a:off x="4949031" y="3027362"/>
              <a:ext cx="12700" cy="803275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94"/>
            <p:cNvSpPr/>
            <p:nvPr/>
          </p:nvSpPr>
          <p:spPr bwMode="auto">
            <a:xfrm rot="5400000">
              <a:off x="3552824" y="3244056"/>
              <a:ext cx="2371725" cy="369888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95"/>
            <p:cNvSpPr/>
            <p:nvPr/>
          </p:nvSpPr>
          <p:spPr bwMode="auto">
            <a:xfrm rot="5400000">
              <a:off x="4252119" y="3332163"/>
              <a:ext cx="2371725" cy="193675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25517" y="2689225"/>
            <a:ext cx="1304927" cy="1481138"/>
            <a:chOff x="7325517" y="2689225"/>
            <a:chExt cx="1304927" cy="1481138"/>
          </a:xfrm>
        </p:grpSpPr>
        <p:sp>
          <p:nvSpPr>
            <p:cNvPr id="16" name="Freeform 75"/>
            <p:cNvSpPr/>
            <p:nvPr/>
          </p:nvSpPr>
          <p:spPr bwMode="auto">
            <a:xfrm rot="5400000">
              <a:off x="6866730" y="3148012"/>
              <a:ext cx="1481138" cy="563563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76"/>
            <p:cNvSpPr/>
            <p:nvPr/>
          </p:nvSpPr>
          <p:spPr bwMode="auto">
            <a:xfrm rot="5400000">
              <a:off x="7750175" y="2547144"/>
              <a:ext cx="738188" cy="1022350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7"/>
            <p:cNvSpPr/>
            <p:nvPr/>
          </p:nvSpPr>
          <p:spPr bwMode="auto">
            <a:xfrm rot="5400000">
              <a:off x="7747794" y="3287713"/>
              <a:ext cx="742950" cy="1022350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83"/>
            <p:cNvSpPr/>
            <p:nvPr/>
          </p:nvSpPr>
          <p:spPr bwMode="auto">
            <a:xfrm rot="5400000">
              <a:off x="8252619" y="3057525"/>
              <a:ext cx="12700" cy="742950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88"/>
            <p:cNvSpPr/>
            <p:nvPr/>
          </p:nvSpPr>
          <p:spPr bwMode="auto">
            <a:xfrm rot="5400000">
              <a:off x="7663656" y="3203575"/>
              <a:ext cx="1481138" cy="452438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89"/>
            <p:cNvSpPr/>
            <p:nvPr/>
          </p:nvSpPr>
          <p:spPr bwMode="auto">
            <a:xfrm rot="5400000">
              <a:off x="7012780" y="3284537"/>
              <a:ext cx="1481138" cy="290513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77794" y="2243137"/>
            <a:ext cx="1158875" cy="2371726"/>
            <a:chOff x="6477794" y="2243137"/>
            <a:chExt cx="1158875" cy="2371726"/>
          </a:xfrm>
        </p:grpSpPr>
        <p:sp>
          <p:nvSpPr>
            <p:cNvPr id="19" name="Freeform 78"/>
            <p:cNvSpPr/>
            <p:nvPr/>
          </p:nvSpPr>
          <p:spPr bwMode="auto">
            <a:xfrm rot="5400000">
              <a:off x="5469731" y="3251200"/>
              <a:ext cx="2371725" cy="355600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79"/>
            <p:cNvSpPr/>
            <p:nvPr/>
          </p:nvSpPr>
          <p:spPr bwMode="auto">
            <a:xfrm rot="5400000">
              <a:off x="6554787" y="2345531"/>
              <a:ext cx="1184275" cy="979488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80"/>
            <p:cNvSpPr/>
            <p:nvPr/>
          </p:nvSpPr>
          <p:spPr bwMode="auto">
            <a:xfrm rot="5400000">
              <a:off x="6553200" y="3531394"/>
              <a:ext cx="1187450" cy="979488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84"/>
            <p:cNvSpPr/>
            <p:nvPr/>
          </p:nvSpPr>
          <p:spPr bwMode="auto">
            <a:xfrm rot="5400000">
              <a:off x="7228681" y="3027362"/>
              <a:ext cx="12700" cy="803275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90"/>
            <p:cNvSpPr/>
            <p:nvPr/>
          </p:nvSpPr>
          <p:spPr bwMode="auto">
            <a:xfrm rot="5400000">
              <a:off x="6266656" y="3244850"/>
              <a:ext cx="2371725" cy="36830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580855" y="1797049"/>
            <a:ext cx="1270001" cy="3263902"/>
            <a:chOff x="5580855" y="1797049"/>
            <a:chExt cx="1270001" cy="3263902"/>
          </a:xfrm>
        </p:grpSpPr>
        <p:sp>
          <p:nvSpPr>
            <p:cNvPr id="22" name="Freeform 81"/>
            <p:cNvSpPr/>
            <p:nvPr/>
          </p:nvSpPr>
          <p:spPr bwMode="auto">
            <a:xfrm rot="5400000">
              <a:off x="5274468" y="2103437"/>
              <a:ext cx="1630363" cy="1017588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82"/>
            <p:cNvSpPr/>
            <p:nvPr/>
          </p:nvSpPr>
          <p:spPr bwMode="auto">
            <a:xfrm rot="5400000">
              <a:off x="5272881" y="3735388"/>
              <a:ext cx="1633538" cy="1017588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7"/>
            <p:cNvSpPr/>
            <p:nvPr/>
          </p:nvSpPr>
          <p:spPr bwMode="auto">
            <a:xfrm rot="5400000">
              <a:off x="6083300" y="2920206"/>
              <a:ext cx="12700" cy="1017588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91"/>
            <p:cNvSpPr/>
            <p:nvPr/>
          </p:nvSpPr>
          <p:spPr bwMode="auto">
            <a:xfrm rot="5400000">
              <a:off x="5568156" y="3332163"/>
              <a:ext cx="2371725" cy="193675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96"/>
            <p:cNvSpPr/>
            <p:nvPr/>
          </p:nvSpPr>
          <p:spPr bwMode="auto">
            <a:xfrm rot="5400000">
              <a:off x="4868862" y="3331368"/>
              <a:ext cx="3263900" cy="195263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97"/>
            <p:cNvSpPr/>
            <p:nvPr/>
          </p:nvSpPr>
          <p:spPr bwMode="auto">
            <a:xfrm rot="5400000">
              <a:off x="4043362" y="3334543"/>
              <a:ext cx="3263900" cy="18891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914400" y="167392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  <a:endParaRPr lang="en-US" sz="32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567143" y="1689314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4400" y="3136613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  <a:endParaRPr lang="en-US" sz="32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567143" y="3152001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14400" y="4583911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  <a:endParaRPr lang="en-US" sz="32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567143" y="4599299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624857" y="1678540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  <a:endParaRPr lang="en-US" sz="32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860639" y="1711868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0624857" y="3152001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05</a:t>
            </a:r>
            <a:endParaRPr lang="en-US" sz="32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860639" y="3185329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860639" y="4742121"/>
            <a:ext cx="3331361" cy="143007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963694" y="4887773"/>
            <a:ext cx="2338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sz="20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</a:p>
          <a:p>
            <a:r>
              <a:rPr lang="zh-CN" altLang="en-US" sz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</a:t>
            </a:r>
            <a:r>
              <a:rPr lang="zh-CN" altLang="en-US" sz="10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。</a:t>
            </a:r>
            <a:endParaRPr lang="en-US" sz="10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49" presetClass="entr" presetSubtype="0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1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7" dur="1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0" dur="1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3" dur="1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6" dur="17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9" dur="17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5" fill="hold">
                          <p:stCondLst>
                            <p:cond delay="indefinite"/>
                          </p:stCondLst>
                          <p:childTnLst>
                            <p:par>
                              <p:cTn id="9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2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5" grpId="0" animBg="1"/>
          <p:bldP spid="5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49" presetClass="entr" presetSubtype="0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1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7" dur="1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0" dur="1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3" dur="1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6" dur="17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9" dur="17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5" fill="hold">
                          <p:stCondLst>
                            <p:cond delay="indefinite"/>
                          </p:stCondLst>
                          <p:childTnLst>
                            <p:par>
                              <p:cTn id="9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2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5" grpId="0" animBg="1"/>
          <p:bldP spid="56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Freeform 157"/>
          <p:cNvSpPr/>
          <p:nvPr/>
        </p:nvSpPr>
        <p:spPr>
          <a:xfrm>
            <a:off x="5591602" y="2694215"/>
            <a:ext cx="272317" cy="272317"/>
          </a:xfrm>
          <a:custGeom>
            <a:avLst/>
            <a:gdLst>
              <a:gd name="connsiteX0" fmla="*/ 272317 w 272317"/>
              <a:gd name="connsiteY0" fmla="*/ 0 h 272317"/>
              <a:gd name="connsiteX1" fmla="*/ 250091 w 272317"/>
              <a:gd name="connsiteY1" fmla="*/ 220482 h 272317"/>
              <a:gd name="connsiteX2" fmla="*/ 247848 w 272317"/>
              <a:gd name="connsiteY2" fmla="*/ 229206 h 272317"/>
              <a:gd name="connsiteX3" fmla="*/ 183769 w 272317"/>
              <a:gd name="connsiteY3" fmla="*/ 232442 h 272317"/>
              <a:gd name="connsiteX4" fmla="*/ 14782 w 272317"/>
              <a:gd name="connsiteY4" fmla="*/ 266907 h 272317"/>
              <a:gd name="connsiteX5" fmla="*/ 0 w 272317"/>
              <a:gd name="connsiteY5" fmla="*/ 272317 h 272317"/>
              <a:gd name="connsiteX6" fmla="*/ 5410 w 272317"/>
              <a:gd name="connsiteY6" fmla="*/ 257535 h 272317"/>
              <a:gd name="connsiteX7" fmla="*/ 39875 w 272317"/>
              <a:gd name="connsiteY7" fmla="*/ 88548 h 272317"/>
              <a:gd name="connsiteX8" fmla="*/ 43111 w 272317"/>
              <a:gd name="connsiteY8" fmla="*/ 24469 h 272317"/>
              <a:gd name="connsiteX9" fmla="*/ 51835 w 272317"/>
              <a:gd name="connsiteY9" fmla="*/ 22226 h 272317"/>
              <a:gd name="connsiteX10" fmla="*/ 272317 w 272317"/>
              <a:gd name="connsiteY10" fmla="*/ 0 h 272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2317" h="272317">
                <a:moveTo>
                  <a:pt x="272317" y="0"/>
                </a:moveTo>
                <a:cubicBezTo>
                  <a:pt x="272317" y="75526"/>
                  <a:pt x="264664" y="149264"/>
                  <a:pt x="250091" y="220482"/>
                </a:cubicBezTo>
                <a:lnTo>
                  <a:pt x="247848" y="229206"/>
                </a:lnTo>
                <a:lnTo>
                  <a:pt x="183769" y="232442"/>
                </a:lnTo>
                <a:cubicBezTo>
                  <a:pt x="125542" y="238356"/>
                  <a:pt x="69019" y="250037"/>
                  <a:pt x="14782" y="266907"/>
                </a:cubicBezTo>
                <a:lnTo>
                  <a:pt x="0" y="272317"/>
                </a:lnTo>
                <a:lnTo>
                  <a:pt x="5410" y="257535"/>
                </a:lnTo>
                <a:cubicBezTo>
                  <a:pt x="22280" y="203298"/>
                  <a:pt x="33962" y="146775"/>
                  <a:pt x="39875" y="88548"/>
                </a:cubicBezTo>
                <a:lnTo>
                  <a:pt x="43111" y="24469"/>
                </a:lnTo>
                <a:lnTo>
                  <a:pt x="51835" y="22226"/>
                </a:lnTo>
                <a:cubicBezTo>
                  <a:pt x="123053" y="7653"/>
                  <a:pt x="196791" y="0"/>
                  <a:pt x="27231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2" name="Freeform 151"/>
          <p:cNvSpPr/>
          <p:nvPr/>
        </p:nvSpPr>
        <p:spPr>
          <a:xfrm>
            <a:off x="4769905" y="3515912"/>
            <a:ext cx="272317" cy="272317"/>
          </a:xfrm>
          <a:custGeom>
            <a:avLst/>
            <a:gdLst>
              <a:gd name="connsiteX0" fmla="*/ 272317 w 272317"/>
              <a:gd name="connsiteY0" fmla="*/ 0 h 272317"/>
              <a:gd name="connsiteX1" fmla="*/ 266907 w 272317"/>
              <a:gd name="connsiteY1" fmla="*/ 14782 h 272317"/>
              <a:gd name="connsiteX2" fmla="*/ 232442 w 272317"/>
              <a:gd name="connsiteY2" fmla="*/ 183769 h 272317"/>
              <a:gd name="connsiteX3" fmla="*/ 229207 w 272317"/>
              <a:gd name="connsiteY3" fmla="*/ 247848 h 272317"/>
              <a:gd name="connsiteX4" fmla="*/ 220482 w 272317"/>
              <a:gd name="connsiteY4" fmla="*/ 250091 h 272317"/>
              <a:gd name="connsiteX5" fmla="*/ 0 w 272317"/>
              <a:gd name="connsiteY5" fmla="*/ 272317 h 272317"/>
              <a:gd name="connsiteX6" fmla="*/ 22226 w 272317"/>
              <a:gd name="connsiteY6" fmla="*/ 51835 h 272317"/>
              <a:gd name="connsiteX7" fmla="*/ 24469 w 272317"/>
              <a:gd name="connsiteY7" fmla="*/ 43110 h 272317"/>
              <a:gd name="connsiteX8" fmla="*/ 88548 w 272317"/>
              <a:gd name="connsiteY8" fmla="*/ 39875 h 272317"/>
              <a:gd name="connsiteX9" fmla="*/ 257535 w 272317"/>
              <a:gd name="connsiteY9" fmla="*/ 5410 h 272317"/>
              <a:gd name="connsiteX10" fmla="*/ 272317 w 272317"/>
              <a:gd name="connsiteY10" fmla="*/ 0 h 272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2317" h="272317">
                <a:moveTo>
                  <a:pt x="272317" y="0"/>
                </a:moveTo>
                <a:lnTo>
                  <a:pt x="266907" y="14782"/>
                </a:lnTo>
                <a:cubicBezTo>
                  <a:pt x="250037" y="69019"/>
                  <a:pt x="238356" y="125541"/>
                  <a:pt x="232442" y="183769"/>
                </a:cubicBezTo>
                <a:lnTo>
                  <a:pt x="229207" y="247848"/>
                </a:lnTo>
                <a:lnTo>
                  <a:pt x="220482" y="250091"/>
                </a:lnTo>
                <a:cubicBezTo>
                  <a:pt x="149264" y="264664"/>
                  <a:pt x="75526" y="272317"/>
                  <a:pt x="0" y="272317"/>
                </a:cubicBezTo>
                <a:cubicBezTo>
                  <a:pt x="0" y="196791"/>
                  <a:pt x="7653" y="123053"/>
                  <a:pt x="22226" y="51835"/>
                </a:cubicBezTo>
                <a:lnTo>
                  <a:pt x="24469" y="43110"/>
                </a:lnTo>
                <a:lnTo>
                  <a:pt x="88548" y="39875"/>
                </a:lnTo>
                <a:cubicBezTo>
                  <a:pt x="146776" y="33961"/>
                  <a:pt x="203298" y="22280"/>
                  <a:pt x="257535" y="5410"/>
                </a:cubicBezTo>
                <a:lnTo>
                  <a:pt x="272317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1" name="Freeform 150"/>
          <p:cNvSpPr/>
          <p:nvPr/>
        </p:nvSpPr>
        <p:spPr>
          <a:xfrm>
            <a:off x="4789273" y="3984173"/>
            <a:ext cx="340775" cy="259279"/>
          </a:xfrm>
          <a:custGeom>
            <a:avLst/>
            <a:gdLst>
              <a:gd name="connsiteX0" fmla="*/ 112906 w 340775"/>
              <a:gd name="connsiteY0" fmla="*/ 0 h 259279"/>
              <a:gd name="connsiteX1" fmla="*/ 224763 w 340775"/>
              <a:gd name="connsiteY1" fmla="*/ 5648 h 259279"/>
              <a:gd name="connsiteX2" fmla="*/ 233497 w 340775"/>
              <a:gd name="connsiteY2" fmla="*/ 6981 h 259279"/>
              <a:gd name="connsiteX3" fmla="*/ 247539 w 340775"/>
              <a:gd name="connsiteY3" fmla="*/ 61591 h 259279"/>
              <a:gd name="connsiteX4" fmla="*/ 276661 w 340775"/>
              <a:gd name="connsiteY4" fmla="*/ 141159 h 259279"/>
              <a:gd name="connsiteX5" fmla="*/ 340775 w 340775"/>
              <a:gd name="connsiteY5" fmla="*/ 259279 h 259279"/>
              <a:gd name="connsiteX6" fmla="*/ 287444 w 340775"/>
              <a:gd name="connsiteY6" fmla="*/ 245566 h 259279"/>
              <a:gd name="connsiteX7" fmla="*/ 112906 w 340775"/>
              <a:gd name="connsiteY7" fmla="*/ 227971 h 259279"/>
              <a:gd name="connsiteX8" fmla="*/ 66799 w 340775"/>
              <a:gd name="connsiteY8" fmla="*/ 230299 h 259279"/>
              <a:gd name="connsiteX9" fmla="*/ 66605 w 340775"/>
              <a:gd name="connsiteY9" fmla="*/ 229896 h 259279"/>
              <a:gd name="connsiteX10" fmla="*/ 2858 w 340775"/>
              <a:gd name="connsiteY10" fmla="*/ 24538 h 259279"/>
              <a:gd name="connsiteX11" fmla="*/ 0 w 340775"/>
              <a:gd name="connsiteY11" fmla="*/ 5808 h 259279"/>
              <a:gd name="connsiteX12" fmla="*/ 1049 w 340775"/>
              <a:gd name="connsiteY12" fmla="*/ 5648 h 259279"/>
              <a:gd name="connsiteX13" fmla="*/ 112906 w 340775"/>
              <a:gd name="connsiteY13" fmla="*/ 0 h 25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40775" h="259279">
                <a:moveTo>
                  <a:pt x="112906" y="0"/>
                </a:moveTo>
                <a:cubicBezTo>
                  <a:pt x="150669" y="0"/>
                  <a:pt x="187985" y="1913"/>
                  <a:pt x="224763" y="5648"/>
                </a:cubicBezTo>
                <a:lnTo>
                  <a:pt x="233497" y="6981"/>
                </a:lnTo>
                <a:lnTo>
                  <a:pt x="247539" y="61591"/>
                </a:lnTo>
                <a:cubicBezTo>
                  <a:pt x="255973" y="88709"/>
                  <a:pt x="265705" y="115256"/>
                  <a:pt x="276661" y="141159"/>
                </a:cubicBezTo>
                <a:lnTo>
                  <a:pt x="340775" y="259279"/>
                </a:lnTo>
                <a:lnTo>
                  <a:pt x="287444" y="245566"/>
                </a:lnTo>
                <a:cubicBezTo>
                  <a:pt x="231067" y="234030"/>
                  <a:pt x="172694" y="227971"/>
                  <a:pt x="112906" y="227971"/>
                </a:cubicBezTo>
                <a:lnTo>
                  <a:pt x="66799" y="230299"/>
                </a:lnTo>
                <a:lnTo>
                  <a:pt x="66605" y="229896"/>
                </a:lnTo>
                <a:cubicBezTo>
                  <a:pt x="38925" y="164453"/>
                  <a:pt x="17432" y="95756"/>
                  <a:pt x="2858" y="24538"/>
                </a:cubicBezTo>
                <a:lnTo>
                  <a:pt x="0" y="5808"/>
                </a:lnTo>
                <a:lnTo>
                  <a:pt x="1049" y="5648"/>
                </a:lnTo>
                <a:cubicBezTo>
                  <a:pt x="37827" y="1913"/>
                  <a:pt x="75143" y="0"/>
                  <a:pt x="112906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6" name="Freeform 145"/>
          <p:cNvSpPr/>
          <p:nvPr/>
        </p:nvSpPr>
        <p:spPr>
          <a:xfrm>
            <a:off x="3675890" y="1600200"/>
            <a:ext cx="2188028" cy="2188028"/>
          </a:xfrm>
          <a:custGeom>
            <a:avLst/>
            <a:gdLst>
              <a:gd name="connsiteX0" fmla="*/ 1094014 w 2188028"/>
              <a:gd name="connsiteY0" fmla="*/ 0 h 2188028"/>
              <a:gd name="connsiteX1" fmla="*/ 2188028 w 2188028"/>
              <a:gd name="connsiteY1" fmla="*/ 1094014 h 2188028"/>
              <a:gd name="connsiteX2" fmla="*/ 1967546 w 2188028"/>
              <a:gd name="connsiteY2" fmla="*/ 1116240 h 2188028"/>
              <a:gd name="connsiteX3" fmla="*/ 1958822 w 2188028"/>
              <a:gd name="connsiteY3" fmla="*/ 1118483 h 2188028"/>
              <a:gd name="connsiteX4" fmla="*/ 1960057 w 2188028"/>
              <a:gd name="connsiteY4" fmla="*/ 1094014 h 2188028"/>
              <a:gd name="connsiteX5" fmla="*/ 1094014 w 2188028"/>
              <a:gd name="connsiteY5" fmla="*/ 227971 h 2188028"/>
              <a:gd name="connsiteX6" fmla="*/ 227971 w 2188028"/>
              <a:gd name="connsiteY6" fmla="*/ 1094014 h 2188028"/>
              <a:gd name="connsiteX7" fmla="*/ 1094014 w 2188028"/>
              <a:gd name="connsiteY7" fmla="*/ 1960057 h 2188028"/>
              <a:gd name="connsiteX8" fmla="*/ 1118483 w 2188028"/>
              <a:gd name="connsiteY8" fmla="*/ 1958821 h 2188028"/>
              <a:gd name="connsiteX9" fmla="*/ 1116240 w 2188028"/>
              <a:gd name="connsiteY9" fmla="*/ 1967546 h 2188028"/>
              <a:gd name="connsiteX10" fmla="*/ 1094014 w 2188028"/>
              <a:gd name="connsiteY10" fmla="*/ 2188028 h 2188028"/>
              <a:gd name="connsiteX11" fmla="*/ 0 w 2188028"/>
              <a:gd name="connsiteY11" fmla="*/ 1094014 h 2188028"/>
              <a:gd name="connsiteX12" fmla="*/ 1094014 w 2188028"/>
              <a:gd name="connsiteY12" fmla="*/ 0 h 2188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88028" h="2188028">
                <a:moveTo>
                  <a:pt x="1094014" y="0"/>
                </a:moveTo>
                <a:cubicBezTo>
                  <a:pt x="1698221" y="0"/>
                  <a:pt x="2188028" y="489807"/>
                  <a:pt x="2188028" y="1094014"/>
                </a:cubicBezTo>
                <a:cubicBezTo>
                  <a:pt x="2112502" y="1094014"/>
                  <a:pt x="2038764" y="1101667"/>
                  <a:pt x="1967546" y="1116240"/>
                </a:cubicBezTo>
                <a:lnTo>
                  <a:pt x="1958822" y="1118483"/>
                </a:lnTo>
                <a:lnTo>
                  <a:pt x="1960057" y="1094014"/>
                </a:lnTo>
                <a:cubicBezTo>
                  <a:pt x="1960057" y="615712"/>
                  <a:pt x="1572316" y="227971"/>
                  <a:pt x="1094014" y="227971"/>
                </a:cubicBezTo>
                <a:cubicBezTo>
                  <a:pt x="615712" y="227971"/>
                  <a:pt x="227971" y="615712"/>
                  <a:pt x="227971" y="1094014"/>
                </a:cubicBezTo>
                <a:cubicBezTo>
                  <a:pt x="227971" y="1572316"/>
                  <a:pt x="615712" y="1960057"/>
                  <a:pt x="1094014" y="1960057"/>
                </a:cubicBezTo>
                <a:lnTo>
                  <a:pt x="1118483" y="1958821"/>
                </a:lnTo>
                <a:lnTo>
                  <a:pt x="1116240" y="1967546"/>
                </a:lnTo>
                <a:cubicBezTo>
                  <a:pt x="1101667" y="2038764"/>
                  <a:pt x="1094014" y="2112502"/>
                  <a:pt x="1094014" y="2188028"/>
                </a:cubicBezTo>
                <a:cubicBezTo>
                  <a:pt x="489807" y="2188028"/>
                  <a:pt x="0" y="1698221"/>
                  <a:pt x="0" y="1094014"/>
                </a:cubicBezTo>
                <a:cubicBezTo>
                  <a:pt x="0" y="489807"/>
                  <a:pt x="489807" y="0"/>
                  <a:pt x="109401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5" name="Freeform 144"/>
          <p:cNvSpPr/>
          <p:nvPr/>
        </p:nvSpPr>
        <p:spPr>
          <a:xfrm>
            <a:off x="5839450" y="2694214"/>
            <a:ext cx="828209" cy="530568"/>
          </a:xfrm>
          <a:custGeom>
            <a:avLst/>
            <a:gdLst>
              <a:gd name="connsiteX0" fmla="*/ 24469 w 828209"/>
              <a:gd name="connsiteY0" fmla="*/ 0 h 530568"/>
              <a:gd name="connsiteX1" fmla="*/ 798054 w 828209"/>
              <a:gd name="connsiteY1" fmla="*/ 320429 h 530568"/>
              <a:gd name="connsiteX2" fmla="*/ 828209 w 828209"/>
              <a:gd name="connsiteY2" fmla="*/ 353608 h 530568"/>
              <a:gd name="connsiteX3" fmla="*/ 809061 w 828209"/>
              <a:gd name="connsiteY3" fmla="*/ 371010 h 530568"/>
              <a:gd name="connsiteX4" fmla="*/ 738452 w 828209"/>
              <a:gd name="connsiteY4" fmla="*/ 448701 h 530568"/>
              <a:gd name="connsiteX5" fmla="*/ 677232 w 828209"/>
              <a:gd name="connsiteY5" fmla="*/ 530568 h 530568"/>
              <a:gd name="connsiteX6" fmla="*/ 636854 w 828209"/>
              <a:gd name="connsiteY6" fmla="*/ 481629 h 530568"/>
              <a:gd name="connsiteX7" fmla="*/ 24469 w 828209"/>
              <a:gd name="connsiteY7" fmla="*/ 227971 h 530568"/>
              <a:gd name="connsiteX8" fmla="*/ 0 w 828209"/>
              <a:gd name="connsiteY8" fmla="*/ 229206 h 530568"/>
              <a:gd name="connsiteX9" fmla="*/ 2243 w 828209"/>
              <a:gd name="connsiteY9" fmla="*/ 220482 h 530568"/>
              <a:gd name="connsiteX10" fmla="*/ 24469 w 828209"/>
              <a:gd name="connsiteY10" fmla="*/ 0 h 530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28209" h="530568">
                <a:moveTo>
                  <a:pt x="24469" y="0"/>
                </a:moveTo>
                <a:cubicBezTo>
                  <a:pt x="326573" y="0"/>
                  <a:pt x="600076" y="122452"/>
                  <a:pt x="798054" y="320429"/>
                </a:cubicBezTo>
                <a:lnTo>
                  <a:pt x="828209" y="353608"/>
                </a:lnTo>
                <a:lnTo>
                  <a:pt x="809061" y="371010"/>
                </a:lnTo>
                <a:cubicBezTo>
                  <a:pt x="784314" y="395757"/>
                  <a:pt x="760747" y="421685"/>
                  <a:pt x="738452" y="448701"/>
                </a:cubicBezTo>
                <a:lnTo>
                  <a:pt x="677232" y="530568"/>
                </a:lnTo>
                <a:lnTo>
                  <a:pt x="636854" y="481629"/>
                </a:lnTo>
                <a:cubicBezTo>
                  <a:pt x="480131" y="324906"/>
                  <a:pt x="263620" y="227971"/>
                  <a:pt x="24469" y="227971"/>
                </a:cubicBezTo>
                <a:lnTo>
                  <a:pt x="0" y="229206"/>
                </a:lnTo>
                <a:lnTo>
                  <a:pt x="2243" y="220482"/>
                </a:lnTo>
                <a:cubicBezTo>
                  <a:pt x="16816" y="149264"/>
                  <a:pt x="24469" y="75526"/>
                  <a:pt x="24469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4" name="Freeform 143"/>
          <p:cNvSpPr/>
          <p:nvPr/>
        </p:nvSpPr>
        <p:spPr>
          <a:xfrm>
            <a:off x="4794374" y="2718683"/>
            <a:ext cx="840339" cy="840338"/>
          </a:xfrm>
          <a:custGeom>
            <a:avLst/>
            <a:gdLst>
              <a:gd name="connsiteX0" fmla="*/ 840339 w 840339"/>
              <a:gd name="connsiteY0" fmla="*/ 0 h 840338"/>
              <a:gd name="connsiteX1" fmla="*/ 837103 w 840339"/>
              <a:gd name="connsiteY1" fmla="*/ 64079 h 840338"/>
              <a:gd name="connsiteX2" fmla="*/ 802638 w 840339"/>
              <a:gd name="connsiteY2" fmla="*/ 233066 h 840338"/>
              <a:gd name="connsiteX3" fmla="*/ 797228 w 840339"/>
              <a:gd name="connsiteY3" fmla="*/ 247848 h 840338"/>
              <a:gd name="connsiteX4" fmla="*/ 732442 w 840339"/>
              <a:gd name="connsiteY4" fmla="*/ 271560 h 840338"/>
              <a:gd name="connsiteX5" fmla="*/ 271560 w 840339"/>
              <a:gd name="connsiteY5" fmla="*/ 732442 h 840338"/>
              <a:gd name="connsiteX6" fmla="*/ 247848 w 840339"/>
              <a:gd name="connsiteY6" fmla="*/ 797228 h 840338"/>
              <a:gd name="connsiteX7" fmla="*/ 233066 w 840339"/>
              <a:gd name="connsiteY7" fmla="*/ 802638 h 840338"/>
              <a:gd name="connsiteX8" fmla="*/ 64079 w 840339"/>
              <a:gd name="connsiteY8" fmla="*/ 837103 h 840338"/>
              <a:gd name="connsiteX9" fmla="*/ 0 w 840339"/>
              <a:gd name="connsiteY9" fmla="*/ 840338 h 840338"/>
              <a:gd name="connsiteX10" fmla="*/ 24716 w 840339"/>
              <a:gd name="connsiteY10" fmla="*/ 744219 h 840338"/>
              <a:gd name="connsiteX11" fmla="*/ 744219 w 840339"/>
              <a:gd name="connsiteY11" fmla="*/ 24716 h 840338"/>
              <a:gd name="connsiteX12" fmla="*/ 840339 w 840339"/>
              <a:gd name="connsiteY12" fmla="*/ 0 h 840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40339" h="840338">
                <a:moveTo>
                  <a:pt x="840339" y="0"/>
                </a:moveTo>
                <a:lnTo>
                  <a:pt x="837103" y="64079"/>
                </a:lnTo>
                <a:cubicBezTo>
                  <a:pt x="831190" y="122306"/>
                  <a:pt x="819508" y="178829"/>
                  <a:pt x="802638" y="233066"/>
                </a:cubicBezTo>
                <a:lnTo>
                  <a:pt x="797228" y="247848"/>
                </a:lnTo>
                <a:lnTo>
                  <a:pt x="732442" y="271560"/>
                </a:lnTo>
                <a:cubicBezTo>
                  <a:pt x="525218" y="359208"/>
                  <a:pt x="359209" y="525218"/>
                  <a:pt x="271560" y="732442"/>
                </a:cubicBezTo>
                <a:lnTo>
                  <a:pt x="247848" y="797228"/>
                </a:lnTo>
                <a:lnTo>
                  <a:pt x="233066" y="802638"/>
                </a:lnTo>
                <a:cubicBezTo>
                  <a:pt x="178829" y="819508"/>
                  <a:pt x="122307" y="831189"/>
                  <a:pt x="64079" y="837103"/>
                </a:cubicBezTo>
                <a:lnTo>
                  <a:pt x="0" y="840338"/>
                </a:lnTo>
                <a:lnTo>
                  <a:pt x="24716" y="744219"/>
                </a:lnTo>
                <a:cubicBezTo>
                  <a:pt x="131266" y="401650"/>
                  <a:pt x="401651" y="131265"/>
                  <a:pt x="744219" y="24716"/>
                </a:cubicBezTo>
                <a:lnTo>
                  <a:pt x="840339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" name="Freeform 142"/>
          <p:cNvSpPr/>
          <p:nvPr/>
        </p:nvSpPr>
        <p:spPr>
          <a:xfrm>
            <a:off x="6618357" y="2744795"/>
            <a:ext cx="1897753" cy="2188028"/>
          </a:xfrm>
          <a:custGeom>
            <a:avLst/>
            <a:gdLst>
              <a:gd name="connsiteX0" fmla="*/ 803739 w 1897753"/>
              <a:gd name="connsiteY0" fmla="*/ 0 h 2188028"/>
              <a:gd name="connsiteX1" fmla="*/ 1897753 w 1897753"/>
              <a:gd name="connsiteY1" fmla="*/ 1094014 h 2188028"/>
              <a:gd name="connsiteX2" fmla="*/ 803739 w 1897753"/>
              <a:gd name="connsiteY2" fmla="*/ 2188028 h 2188028"/>
              <a:gd name="connsiteX3" fmla="*/ 30154 w 1897753"/>
              <a:gd name="connsiteY3" fmla="*/ 1867599 h 2188028"/>
              <a:gd name="connsiteX4" fmla="*/ 0 w 1897753"/>
              <a:gd name="connsiteY4" fmla="*/ 1834420 h 2188028"/>
              <a:gd name="connsiteX5" fmla="*/ 19147 w 1897753"/>
              <a:gd name="connsiteY5" fmla="*/ 1817018 h 2188028"/>
              <a:gd name="connsiteX6" fmla="*/ 89756 w 1897753"/>
              <a:gd name="connsiteY6" fmla="*/ 1739327 h 2188028"/>
              <a:gd name="connsiteX7" fmla="*/ 150976 w 1897753"/>
              <a:gd name="connsiteY7" fmla="*/ 1657461 h 2188028"/>
              <a:gd name="connsiteX8" fmla="*/ 191354 w 1897753"/>
              <a:gd name="connsiteY8" fmla="*/ 1706399 h 2188028"/>
              <a:gd name="connsiteX9" fmla="*/ 803739 w 1897753"/>
              <a:gd name="connsiteY9" fmla="*/ 1960057 h 2188028"/>
              <a:gd name="connsiteX10" fmla="*/ 1669782 w 1897753"/>
              <a:gd name="connsiteY10" fmla="*/ 1094014 h 2188028"/>
              <a:gd name="connsiteX11" fmla="*/ 803739 w 1897753"/>
              <a:gd name="connsiteY11" fmla="*/ 227971 h 2188028"/>
              <a:gd name="connsiteX12" fmla="*/ 191354 w 1897753"/>
              <a:gd name="connsiteY12" fmla="*/ 481629 h 2188028"/>
              <a:gd name="connsiteX13" fmla="*/ 186561 w 1897753"/>
              <a:gd name="connsiteY13" fmla="*/ 487438 h 2188028"/>
              <a:gd name="connsiteX14" fmla="*/ 152736 w 1897753"/>
              <a:gd name="connsiteY14" fmla="*/ 431759 h 2188028"/>
              <a:gd name="connsiteX15" fmla="*/ 89756 w 1897753"/>
              <a:gd name="connsiteY15" fmla="*/ 347539 h 2188028"/>
              <a:gd name="connsiteX16" fmla="*/ 49302 w 1897753"/>
              <a:gd name="connsiteY16" fmla="*/ 303027 h 2188028"/>
              <a:gd name="connsiteX17" fmla="*/ 107845 w 1897753"/>
              <a:gd name="connsiteY17" fmla="*/ 249820 h 2188028"/>
              <a:gd name="connsiteX18" fmla="*/ 803739 w 1897753"/>
              <a:gd name="connsiteY18" fmla="*/ 0 h 2188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897753" h="2188028">
                <a:moveTo>
                  <a:pt x="803739" y="0"/>
                </a:moveTo>
                <a:cubicBezTo>
                  <a:pt x="1407946" y="0"/>
                  <a:pt x="1897753" y="489807"/>
                  <a:pt x="1897753" y="1094014"/>
                </a:cubicBezTo>
                <a:cubicBezTo>
                  <a:pt x="1897753" y="1698221"/>
                  <a:pt x="1407946" y="2188028"/>
                  <a:pt x="803739" y="2188028"/>
                </a:cubicBezTo>
                <a:cubicBezTo>
                  <a:pt x="501636" y="2188028"/>
                  <a:pt x="228132" y="2065576"/>
                  <a:pt x="30154" y="1867599"/>
                </a:cubicBezTo>
                <a:lnTo>
                  <a:pt x="0" y="1834420"/>
                </a:lnTo>
                <a:lnTo>
                  <a:pt x="19147" y="1817018"/>
                </a:lnTo>
                <a:cubicBezTo>
                  <a:pt x="43894" y="1792271"/>
                  <a:pt x="67461" y="1766343"/>
                  <a:pt x="89756" y="1739327"/>
                </a:cubicBezTo>
                <a:lnTo>
                  <a:pt x="150976" y="1657461"/>
                </a:lnTo>
                <a:lnTo>
                  <a:pt x="191354" y="1706399"/>
                </a:lnTo>
                <a:cubicBezTo>
                  <a:pt x="348077" y="1863122"/>
                  <a:pt x="564588" y="1960057"/>
                  <a:pt x="803739" y="1960057"/>
                </a:cubicBezTo>
                <a:cubicBezTo>
                  <a:pt x="1282041" y="1960057"/>
                  <a:pt x="1669782" y="1572316"/>
                  <a:pt x="1669782" y="1094014"/>
                </a:cubicBezTo>
                <a:cubicBezTo>
                  <a:pt x="1669782" y="615712"/>
                  <a:pt x="1282041" y="227971"/>
                  <a:pt x="803739" y="227971"/>
                </a:cubicBezTo>
                <a:cubicBezTo>
                  <a:pt x="564588" y="227971"/>
                  <a:pt x="348077" y="324906"/>
                  <a:pt x="191354" y="481629"/>
                </a:cubicBezTo>
                <a:lnTo>
                  <a:pt x="186561" y="487438"/>
                </a:lnTo>
                <a:lnTo>
                  <a:pt x="152736" y="431759"/>
                </a:lnTo>
                <a:cubicBezTo>
                  <a:pt x="133076" y="402658"/>
                  <a:pt x="112052" y="374554"/>
                  <a:pt x="89756" y="347539"/>
                </a:cubicBezTo>
                <a:lnTo>
                  <a:pt x="49302" y="303027"/>
                </a:lnTo>
                <a:lnTo>
                  <a:pt x="107845" y="249820"/>
                </a:lnTo>
                <a:cubicBezTo>
                  <a:pt x="296955" y="93752"/>
                  <a:pt x="539399" y="0"/>
                  <a:pt x="80373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2" name="Freeform 141"/>
          <p:cNvSpPr/>
          <p:nvPr/>
        </p:nvSpPr>
        <p:spPr>
          <a:xfrm>
            <a:off x="4999111" y="2923421"/>
            <a:ext cx="840338" cy="840339"/>
          </a:xfrm>
          <a:custGeom>
            <a:avLst/>
            <a:gdLst>
              <a:gd name="connsiteX0" fmla="*/ 840338 w 840338"/>
              <a:gd name="connsiteY0" fmla="*/ 0 h 840339"/>
              <a:gd name="connsiteX1" fmla="*/ 815622 w 840338"/>
              <a:gd name="connsiteY1" fmla="*/ 96120 h 840339"/>
              <a:gd name="connsiteX2" fmla="*/ 96119 w 840338"/>
              <a:gd name="connsiteY2" fmla="*/ 815623 h 840339"/>
              <a:gd name="connsiteX3" fmla="*/ 0 w 840338"/>
              <a:gd name="connsiteY3" fmla="*/ 840339 h 840339"/>
              <a:gd name="connsiteX4" fmla="*/ 3235 w 840338"/>
              <a:gd name="connsiteY4" fmla="*/ 776260 h 840339"/>
              <a:gd name="connsiteX5" fmla="*/ 37700 w 840338"/>
              <a:gd name="connsiteY5" fmla="*/ 607273 h 840339"/>
              <a:gd name="connsiteX6" fmla="*/ 43110 w 840338"/>
              <a:gd name="connsiteY6" fmla="*/ 592491 h 840339"/>
              <a:gd name="connsiteX7" fmla="*/ 107896 w 840338"/>
              <a:gd name="connsiteY7" fmla="*/ 568779 h 840339"/>
              <a:gd name="connsiteX8" fmla="*/ 568778 w 840338"/>
              <a:gd name="connsiteY8" fmla="*/ 107897 h 840339"/>
              <a:gd name="connsiteX9" fmla="*/ 592490 w 840338"/>
              <a:gd name="connsiteY9" fmla="*/ 43111 h 840339"/>
              <a:gd name="connsiteX10" fmla="*/ 607272 w 840338"/>
              <a:gd name="connsiteY10" fmla="*/ 37701 h 840339"/>
              <a:gd name="connsiteX11" fmla="*/ 776259 w 840338"/>
              <a:gd name="connsiteY11" fmla="*/ 3236 h 840339"/>
              <a:gd name="connsiteX12" fmla="*/ 840338 w 840338"/>
              <a:gd name="connsiteY12" fmla="*/ 0 h 840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40338" h="840339">
                <a:moveTo>
                  <a:pt x="840338" y="0"/>
                </a:moveTo>
                <a:lnTo>
                  <a:pt x="815622" y="96120"/>
                </a:lnTo>
                <a:cubicBezTo>
                  <a:pt x="709073" y="438688"/>
                  <a:pt x="438688" y="709073"/>
                  <a:pt x="96119" y="815623"/>
                </a:cubicBezTo>
                <a:lnTo>
                  <a:pt x="0" y="840339"/>
                </a:lnTo>
                <a:lnTo>
                  <a:pt x="3235" y="776260"/>
                </a:lnTo>
                <a:cubicBezTo>
                  <a:pt x="9149" y="718032"/>
                  <a:pt x="20830" y="661510"/>
                  <a:pt x="37700" y="607273"/>
                </a:cubicBezTo>
                <a:lnTo>
                  <a:pt x="43110" y="592491"/>
                </a:lnTo>
                <a:lnTo>
                  <a:pt x="107896" y="568779"/>
                </a:lnTo>
                <a:cubicBezTo>
                  <a:pt x="315120" y="481130"/>
                  <a:pt x="481130" y="315121"/>
                  <a:pt x="568778" y="107897"/>
                </a:cubicBezTo>
                <a:lnTo>
                  <a:pt x="592490" y="43111"/>
                </a:lnTo>
                <a:lnTo>
                  <a:pt x="607272" y="37701"/>
                </a:lnTo>
                <a:cubicBezTo>
                  <a:pt x="661509" y="20831"/>
                  <a:pt x="718032" y="9150"/>
                  <a:pt x="776259" y="3236"/>
                </a:cubicBezTo>
                <a:lnTo>
                  <a:pt x="840338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1" name="Freeform 140"/>
          <p:cNvSpPr/>
          <p:nvPr/>
        </p:nvSpPr>
        <p:spPr>
          <a:xfrm>
            <a:off x="6328082" y="3224782"/>
            <a:ext cx="328653" cy="1170022"/>
          </a:xfrm>
          <a:custGeom>
            <a:avLst/>
            <a:gdLst>
              <a:gd name="connsiteX0" fmla="*/ 188600 w 328653"/>
              <a:gd name="connsiteY0" fmla="*/ 0 h 1170022"/>
              <a:gd name="connsiteX1" fmla="*/ 253973 w 328653"/>
              <a:gd name="connsiteY1" fmla="*/ 79233 h 1170022"/>
              <a:gd name="connsiteX2" fmla="*/ 328653 w 328653"/>
              <a:gd name="connsiteY2" fmla="*/ 216819 h 1170022"/>
              <a:gd name="connsiteX3" fmla="*/ 296029 w 328653"/>
              <a:gd name="connsiteY3" fmla="*/ 276924 h 1170022"/>
              <a:gd name="connsiteX4" fmla="*/ 227971 w 328653"/>
              <a:gd name="connsiteY4" fmla="*/ 614027 h 1170022"/>
              <a:gd name="connsiteX5" fmla="*/ 296029 w 328653"/>
              <a:gd name="connsiteY5" fmla="*/ 951130 h 1170022"/>
              <a:gd name="connsiteX6" fmla="*/ 301198 w 328653"/>
              <a:gd name="connsiteY6" fmla="*/ 960654 h 1170022"/>
              <a:gd name="connsiteX7" fmla="*/ 253973 w 328653"/>
              <a:gd name="connsiteY7" fmla="*/ 1047659 h 1170022"/>
              <a:gd name="connsiteX8" fmla="*/ 153015 w 328653"/>
              <a:gd name="connsiteY8" fmla="*/ 1170022 h 1170022"/>
              <a:gd name="connsiteX9" fmla="*/ 132042 w 328653"/>
              <a:gd name="connsiteY9" fmla="*/ 1135499 h 1170022"/>
              <a:gd name="connsiteX10" fmla="*/ 0 w 328653"/>
              <a:gd name="connsiteY10" fmla="*/ 614027 h 1170022"/>
              <a:gd name="connsiteX11" fmla="*/ 186840 w 328653"/>
              <a:gd name="connsiteY11" fmla="*/ 2353 h 1170022"/>
              <a:gd name="connsiteX12" fmla="*/ 188600 w 328653"/>
              <a:gd name="connsiteY12" fmla="*/ 0 h 1170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653" h="1170022">
                <a:moveTo>
                  <a:pt x="188600" y="0"/>
                </a:moveTo>
                <a:lnTo>
                  <a:pt x="253973" y="79233"/>
                </a:lnTo>
                <a:lnTo>
                  <a:pt x="328653" y="216819"/>
                </a:lnTo>
                <a:lnTo>
                  <a:pt x="296029" y="276924"/>
                </a:lnTo>
                <a:cubicBezTo>
                  <a:pt x="252205" y="380536"/>
                  <a:pt x="227971" y="494451"/>
                  <a:pt x="227971" y="614027"/>
                </a:cubicBezTo>
                <a:cubicBezTo>
                  <a:pt x="227971" y="733602"/>
                  <a:pt x="252205" y="847518"/>
                  <a:pt x="296029" y="951130"/>
                </a:cubicBezTo>
                <a:lnTo>
                  <a:pt x="301198" y="960654"/>
                </a:lnTo>
                <a:lnTo>
                  <a:pt x="253973" y="1047659"/>
                </a:lnTo>
                <a:lnTo>
                  <a:pt x="153015" y="1170022"/>
                </a:lnTo>
                <a:lnTo>
                  <a:pt x="132042" y="1135499"/>
                </a:lnTo>
                <a:cubicBezTo>
                  <a:pt x="47833" y="980485"/>
                  <a:pt x="0" y="802842"/>
                  <a:pt x="0" y="614027"/>
                </a:cubicBezTo>
                <a:cubicBezTo>
                  <a:pt x="0" y="387449"/>
                  <a:pt x="68879" y="176959"/>
                  <a:pt x="186840" y="2353"/>
                </a:cubicBezTo>
                <a:lnTo>
                  <a:pt x="18860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0" name="Freeform 139"/>
          <p:cNvSpPr/>
          <p:nvPr/>
        </p:nvSpPr>
        <p:spPr>
          <a:xfrm>
            <a:off x="6629280" y="3232234"/>
            <a:ext cx="328653" cy="1170023"/>
          </a:xfrm>
          <a:custGeom>
            <a:avLst/>
            <a:gdLst>
              <a:gd name="connsiteX0" fmla="*/ 175638 w 328653"/>
              <a:gd name="connsiteY0" fmla="*/ 0 h 1170023"/>
              <a:gd name="connsiteX1" fmla="*/ 196611 w 328653"/>
              <a:gd name="connsiteY1" fmla="*/ 34523 h 1170023"/>
              <a:gd name="connsiteX2" fmla="*/ 328653 w 328653"/>
              <a:gd name="connsiteY2" fmla="*/ 555995 h 1170023"/>
              <a:gd name="connsiteX3" fmla="*/ 141813 w 328653"/>
              <a:gd name="connsiteY3" fmla="*/ 1167669 h 1170023"/>
              <a:gd name="connsiteX4" fmla="*/ 140053 w 328653"/>
              <a:gd name="connsiteY4" fmla="*/ 1170023 h 1170023"/>
              <a:gd name="connsiteX5" fmla="*/ 74680 w 328653"/>
              <a:gd name="connsiteY5" fmla="*/ 1090789 h 1170023"/>
              <a:gd name="connsiteX6" fmla="*/ 0 w 328653"/>
              <a:gd name="connsiteY6" fmla="*/ 953203 h 1170023"/>
              <a:gd name="connsiteX7" fmla="*/ 32624 w 328653"/>
              <a:gd name="connsiteY7" fmla="*/ 893098 h 1170023"/>
              <a:gd name="connsiteX8" fmla="*/ 100682 w 328653"/>
              <a:gd name="connsiteY8" fmla="*/ 555995 h 1170023"/>
              <a:gd name="connsiteX9" fmla="*/ 32624 w 328653"/>
              <a:gd name="connsiteY9" fmla="*/ 218892 h 1170023"/>
              <a:gd name="connsiteX10" fmla="*/ 27455 w 328653"/>
              <a:gd name="connsiteY10" fmla="*/ 209368 h 1170023"/>
              <a:gd name="connsiteX11" fmla="*/ 74680 w 328653"/>
              <a:gd name="connsiteY11" fmla="*/ 122363 h 1170023"/>
              <a:gd name="connsiteX12" fmla="*/ 175638 w 328653"/>
              <a:gd name="connsiteY12" fmla="*/ 0 h 1170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653" h="1170023">
                <a:moveTo>
                  <a:pt x="175638" y="0"/>
                </a:moveTo>
                <a:lnTo>
                  <a:pt x="196611" y="34523"/>
                </a:lnTo>
                <a:cubicBezTo>
                  <a:pt x="280821" y="189537"/>
                  <a:pt x="328653" y="367180"/>
                  <a:pt x="328653" y="555995"/>
                </a:cubicBezTo>
                <a:cubicBezTo>
                  <a:pt x="328653" y="782573"/>
                  <a:pt x="259774" y="993063"/>
                  <a:pt x="141813" y="1167669"/>
                </a:cubicBezTo>
                <a:lnTo>
                  <a:pt x="140053" y="1170023"/>
                </a:lnTo>
                <a:lnTo>
                  <a:pt x="74680" y="1090789"/>
                </a:lnTo>
                <a:lnTo>
                  <a:pt x="0" y="953203"/>
                </a:lnTo>
                <a:lnTo>
                  <a:pt x="32624" y="893098"/>
                </a:lnTo>
                <a:cubicBezTo>
                  <a:pt x="76448" y="789486"/>
                  <a:pt x="100682" y="675570"/>
                  <a:pt x="100682" y="555995"/>
                </a:cubicBezTo>
                <a:cubicBezTo>
                  <a:pt x="100682" y="436419"/>
                  <a:pt x="76448" y="322504"/>
                  <a:pt x="32624" y="218892"/>
                </a:cubicBezTo>
                <a:lnTo>
                  <a:pt x="27455" y="209368"/>
                </a:lnTo>
                <a:lnTo>
                  <a:pt x="74680" y="122363"/>
                </a:lnTo>
                <a:lnTo>
                  <a:pt x="175638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8" name="Freeform 137"/>
          <p:cNvSpPr/>
          <p:nvPr/>
        </p:nvSpPr>
        <p:spPr>
          <a:xfrm>
            <a:off x="3808164" y="3989980"/>
            <a:ext cx="2188028" cy="2182220"/>
          </a:xfrm>
          <a:custGeom>
            <a:avLst/>
            <a:gdLst>
              <a:gd name="connsiteX0" fmla="*/ 981108 w 2188028"/>
              <a:gd name="connsiteY0" fmla="*/ 0 h 2182220"/>
              <a:gd name="connsiteX1" fmla="*/ 983966 w 2188028"/>
              <a:gd name="connsiteY1" fmla="*/ 18730 h 2182220"/>
              <a:gd name="connsiteX2" fmla="*/ 1047713 w 2188028"/>
              <a:gd name="connsiteY2" fmla="*/ 224088 h 2182220"/>
              <a:gd name="connsiteX3" fmla="*/ 1047907 w 2188028"/>
              <a:gd name="connsiteY3" fmla="*/ 224491 h 2182220"/>
              <a:gd name="connsiteX4" fmla="*/ 1005466 w 2188028"/>
              <a:gd name="connsiteY4" fmla="*/ 226634 h 2182220"/>
              <a:gd name="connsiteX5" fmla="*/ 227971 w 2188028"/>
              <a:gd name="connsiteY5" fmla="*/ 1088206 h 2182220"/>
              <a:gd name="connsiteX6" fmla="*/ 1094014 w 2188028"/>
              <a:gd name="connsiteY6" fmla="*/ 1954249 h 2182220"/>
              <a:gd name="connsiteX7" fmla="*/ 1960057 w 2188028"/>
              <a:gd name="connsiteY7" fmla="*/ 1088206 h 2182220"/>
              <a:gd name="connsiteX8" fmla="*/ 1942462 w 2188028"/>
              <a:gd name="connsiteY8" fmla="*/ 913668 h 2182220"/>
              <a:gd name="connsiteX9" fmla="*/ 1935163 w 2188028"/>
              <a:gd name="connsiteY9" fmla="*/ 885281 h 2182220"/>
              <a:gd name="connsiteX10" fmla="*/ 1943897 w 2188028"/>
              <a:gd name="connsiteY10" fmla="*/ 886614 h 2182220"/>
              <a:gd name="connsiteX11" fmla="*/ 2055754 w 2188028"/>
              <a:gd name="connsiteY11" fmla="*/ 892262 h 2182220"/>
              <a:gd name="connsiteX12" fmla="*/ 2167611 w 2188028"/>
              <a:gd name="connsiteY12" fmla="*/ 886614 h 2182220"/>
              <a:gd name="connsiteX13" fmla="*/ 2168661 w 2188028"/>
              <a:gd name="connsiteY13" fmla="*/ 886454 h 2182220"/>
              <a:gd name="connsiteX14" fmla="*/ 2182380 w 2188028"/>
              <a:gd name="connsiteY14" fmla="*/ 976349 h 2182220"/>
              <a:gd name="connsiteX15" fmla="*/ 2188028 w 2188028"/>
              <a:gd name="connsiteY15" fmla="*/ 1088206 h 2182220"/>
              <a:gd name="connsiteX16" fmla="*/ 1094014 w 2188028"/>
              <a:gd name="connsiteY16" fmla="*/ 2182220 h 2182220"/>
              <a:gd name="connsiteX17" fmla="*/ 0 w 2188028"/>
              <a:gd name="connsiteY17" fmla="*/ 1088206 h 2182220"/>
              <a:gd name="connsiteX18" fmla="*/ 873532 w 2188028"/>
              <a:gd name="connsiteY18" fmla="*/ 16418 h 2182220"/>
              <a:gd name="connsiteX19" fmla="*/ 981108 w 2188028"/>
              <a:gd name="connsiteY19" fmla="*/ 0 h 2182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188028" h="2182220">
                <a:moveTo>
                  <a:pt x="981108" y="0"/>
                </a:moveTo>
                <a:lnTo>
                  <a:pt x="983966" y="18730"/>
                </a:lnTo>
                <a:cubicBezTo>
                  <a:pt x="998540" y="89948"/>
                  <a:pt x="1020033" y="158645"/>
                  <a:pt x="1047713" y="224088"/>
                </a:cubicBezTo>
                <a:lnTo>
                  <a:pt x="1047907" y="224491"/>
                </a:lnTo>
                <a:lnTo>
                  <a:pt x="1005466" y="226634"/>
                </a:lnTo>
                <a:cubicBezTo>
                  <a:pt x="568759" y="270985"/>
                  <a:pt x="227971" y="639798"/>
                  <a:pt x="227971" y="1088206"/>
                </a:cubicBezTo>
                <a:cubicBezTo>
                  <a:pt x="227971" y="1566508"/>
                  <a:pt x="615712" y="1954249"/>
                  <a:pt x="1094014" y="1954249"/>
                </a:cubicBezTo>
                <a:cubicBezTo>
                  <a:pt x="1572316" y="1954249"/>
                  <a:pt x="1960057" y="1566508"/>
                  <a:pt x="1960057" y="1088206"/>
                </a:cubicBezTo>
                <a:cubicBezTo>
                  <a:pt x="1960057" y="1028418"/>
                  <a:pt x="1953999" y="970046"/>
                  <a:pt x="1942462" y="913668"/>
                </a:cubicBezTo>
                <a:lnTo>
                  <a:pt x="1935163" y="885281"/>
                </a:lnTo>
                <a:lnTo>
                  <a:pt x="1943897" y="886614"/>
                </a:lnTo>
                <a:cubicBezTo>
                  <a:pt x="1980675" y="890349"/>
                  <a:pt x="2017991" y="892262"/>
                  <a:pt x="2055754" y="892262"/>
                </a:cubicBezTo>
                <a:cubicBezTo>
                  <a:pt x="2093517" y="892262"/>
                  <a:pt x="2130833" y="890349"/>
                  <a:pt x="2167611" y="886614"/>
                </a:cubicBezTo>
                <a:lnTo>
                  <a:pt x="2168661" y="886454"/>
                </a:lnTo>
                <a:lnTo>
                  <a:pt x="2182380" y="976349"/>
                </a:lnTo>
                <a:cubicBezTo>
                  <a:pt x="2186115" y="1013127"/>
                  <a:pt x="2188028" y="1050443"/>
                  <a:pt x="2188028" y="1088206"/>
                </a:cubicBezTo>
                <a:cubicBezTo>
                  <a:pt x="2188028" y="1692413"/>
                  <a:pt x="1698221" y="2182220"/>
                  <a:pt x="1094014" y="2182220"/>
                </a:cubicBezTo>
                <a:cubicBezTo>
                  <a:pt x="489807" y="2182220"/>
                  <a:pt x="0" y="1692413"/>
                  <a:pt x="0" y="1088206"/>
                </a:cubicBezTo>
                <a:cubicBezTo>
                  <a:pt x="0" y="559525"/>
                  <a:pt x="375009" y="118431"/>
                  <a:pt x="873532" y="16418"/>
                </a:cubicBezTo>
                <a:lnTo>
                  <a:pt x="981108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7" name="Freeform 136"/>
          <p:cNvSpPr/>
          <p:nvPr/>
        </p:nvSpPr>
        <p:spPr>
          <a:xfrm>
            <a:off x="5022769" y="3991153"/>
            <a:ext cx="887256" cy="663118"/>
          </a:xfrm>
          <a:custGeom>
            <a:avLst/>
            <a:gdLst>
              <a:gd name="connsiteX0" fmla="*/ 0 w 887256"/>
              <a:gd name="connsiteY0" fmla="*/ 0 h 663118"/>
              <a:gd name="connsiteX1" fmla="*/ 99891 w 887256"/>
              <a:gd name="connsiteY1" fmla="*/ 15245 h 663118"/>
              <a:gd name="connsiteX2" fmla="*/ 841381 w 887256"/>
              <a:gd name="connsiteY2" fmla="*/ 565561 h 663118"/>
              <a:gd name="connsiteX3" fmla="*/ 887256 w 887256"/>
              <a:gd name="connsiteY3" fmla="*/ 660790 h 663118"/>
              <a:gd name="connsiteX4" fmla="*/ 841149 w 887256"/>
              <a:gd name="connsiteY4" fmla="*/ 663118 h 663118"/>
              <a:gd name="connsiteX5" fmla="*/ 666611 w 887256"/>
              <a:gd name="connsiteY5" fmla="*/ 645523 h 663118"/>
              <a:gd name="connsiteX6" fmla="*/ 613281 w 887256"/>
              <a:gd name="connsiteY6" fmla="*/ 631810 h 663118"/>
              <a:gd name="connsiteX7" fmla="*/ 597545 w 887256"/>
              <a:gd name="connsiteY7" fmla="*/ 602820 h 663118"/>
              <a:gd name="connsiteX8" fmla="*/ 136944 w 887256"/>
              <a:gd name="connsiteY8" fmla="*/ 259926 h 663118"/>
              <a:gd name="connsiteX9" fmla="*/ 107278 w 887256"/>
              <a:gd name="connsiteY9" fmla="*/ 252298 h 663118"/>
              <a:gd name="connsiteX10" fmla="*/ 43164 w 887256"/>
              <a:gd name="connsiteY10" fmla="*/ 134178 h 663118"/>
              <a:gd name="connsiteX11" fmla="*/ 14042 w 887256"/>
              <a:gd name="connsiteY11" fmla="*/ 54610 h 663118"/>
              <a:gd name="connsiteX12" fmla="*/ 0 w 887256"/>
              <a:gd name="connsiteY12" fmla="*/ 0 h 663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87256" h="663118">
                <a:moveTo>
                  <a:pt x="0" y="0"/>
                </a:moveTo>
                <a:lnTo>
                  <a:pt x="99891" y="15245"/>
                </a:lnTo>
                <a:cubicBezTo>
                  <a:pt x="420370" y="80825"/>
                  <a:pt x="689806" y="286535"/>
                  <a:pt x="841381" y="565561"/>
                </a:cubicBezTo>
                <a:lnTo>
                  <a:pt x="887256" y="660790"/>
                </a:lnTo>
                <a:lnTo>
                  <a:pt x="841149" y="663118"/>
                </a:lnTo>
                <a:cubicBezTo>
                  <a:pt x="781361" y="663118"/>
                  <a:pt x="722989" y="657060"/>
                  <a:pt x="666611" y="645523"/>
                </a:cubicBezTo>
                <a:lnTo>
                  <a:pt x="613281" y="631810"/>
                </a:lnTo>
                <a:lnTo>
                  <a:pt x="597545" y="602820"/>
                </a:lnTo>
                <a:cubicBezTo>
                  <a:pt x="488602" y="441562"/>
                  <a:pt x="326772" y="318969"/>
                  <a:pt x="136944" y="259926"/>
                </a:cubicBezTo>
                <a:lnTo>
                  <a:pt x="107278" y="252298"/>
                </a:lnTo>
                <a:lnTo>
                  <a:pt x="43164" y="134178"/>
                </a:lnTo>
                <a:cubicBezTo>
                  <a:pt x="32208" y="108275"/>
                  <a:pt x="22476" y="81728"/>
                  <a:pt x="14042" y="5461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6" name="Freeform 135"/>
          <p:cNvSpPr/>
          <p:nvPr/>
        </p:nvSpPr>
        <p:spPr>
          <a:xfrm>
            <a:off x="4856071" y="4212143"/>
            <a:ext cx="887256" cy="663118"/>
          </a:xfrm>
          <a:custGeom>
            <a:avLst/>
            <a:gdLst>
              <a:gd name="connsiteX0" fmla="*/ 46107 w 887256"/>
              <a:gd name="connsiteY0" fmla="*/ 0 h 663118"/>
              <a:gd name="connsiteX1" fmla="*/ 220645 w 887256"/>
              <a:gd name="connsiteY1" fmla="*/ 17595 h 663118"/>
              <a:gd name="connsiteX2" fmla="*/ 273976 w 887256"/>
              <a:gd name="connsiteY2" fmla="*/ 31308 h 663118"/>
              <a:gd name="connsiteX3" fmla="*/ 289711 w 887256"/>
              <a:gd name="connsiteY3" fmla="*/ 60298 h 663118"/>
              <a:gd name="connsiteX4" fmla="*/ 750312 w 887256"/>
              <a:gd name="connsiteY4" fmla="*/ 403192 h 663118"/>
              <a:gd name="connsiteX5" fmla="*/ 779979 w 887256"/>
              <a:gd name="connsiteY5" fmla="*/ 410820 h 663118"/>
              <a:gd name="connsiteX6" fmla="*/ 844092 w 887256"/>
              <a:gd name="connsiteY6" fmla="*/ 528940 h 663118"/>
              <a:gd name="connsiteX7" fmla="*/ 873214 w 887256"/>
              <a:gd name="connsiteY7" fmla="*/ 608508 h 663118"/>
              <a:gd name="connsiteX8" fmla="*/ 887256 w 887256"/>
              <a:gd name="connsiteY8" fmla="*/ 663118 h 663118"/>
              <a:gd name="connsiteX9" fmla="*/ 787365 w 887256"/>
              <a:gd name="connsiteY9" fmla="*/ 647873 h 663118"/>
              <a:gd name="connsiteX10" fmla="*/ 45875 w 887256"/>
              <a:gd name="connsiteY10" fmla="*/ 97557 h 663118"/>
              <a:gd name="connsiteX11" fmla="*/ 0 w 887256"/>
              <a:gd name="connsiteY11" fmla="*/ 2328 h 663118"/>
              <a:gd name="connsiteX12" fmla="*/ 46107 w 887256"/>
              <a:gd name="connsiteY12" fmla="*/ 0 h 663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87256" h="663118">
                <a:moveTo>
                  <a:pt x="46107" y="0"/>
                </a:moveTo>
                <a:cubicBezTo>
                  <a:pt x="105895" y="0"/>
                  <a:pt x="164268" y="6059"/>
                  <a:pt x="220645" y="17595"/>
                </a:cubicBezTo>
                <a:lnTo>
                  <a:pt x="273976" y="31308"/>
                </a:lnTo>
                <a:lnTo>
                  <a:pt x="289711" y="60298"/>
                </a:lnTo>
                <a:cubicBezTo>
                  <a:pt x="398655" y="221556"/>
                  <a:pt x="560484" y="344150"/>
                  <a:pt x="750312" y="403192"/>
                </a:cubicBezTo>
                <a:lnTo>
                  <a:pt x="779979" y="410820"/>
                </a:lnTo>
                <a:lnTo>
                  <a:pt x="844092" y="528940"/>
                </a:lnTo>
                <a:cubicBezTo>
                  <a:pt x="855048" y="554843"/>
                  <a:pt x="864780" y="581390"/>
                  <a:pt x="873214" y="608508"/>
                </a:cubicBezTo>
                <a:lnTo>
                  <a:pt x="887256" y="663118"/>
                </a:lnTo>
                <a:lnTo>
                  <a:pt x="787365" y="647873"/>
                </a:lnTo>
                <a:cubicBezTo>
                  <a:pt x="466886" y="582293"/>
                  <a:pt x="197451" y="376583"/>
                  <a:pt x="45875" y="97557"/>
                </a:cubicBezTo>
                <a:lnTo>
                  <a:pt x="0" y="2328"/>
                </a:lnTo>
                <a:lnTo>
                  <a:pt x="46107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134"/>
          <p:cNvSpPr/>
          <p:nvPr/>
        </p:nvSpPr>
        <p:spPr>
          <a:xfrm>
            <a:off x="5910026" y="4394804"/>
            <a:ext cx="708331" cy="481630"/>
          </a:xfrm>
          <a:custGeom>
            <a:avLst/>
            <a:gdLst>
              <a:gd name="connsiteX0" fmla="*/ 571071 w 708331"/>
              <a:gd name="connsiteY0" fmla="*/ 0 h 481630"/>
              <a:gd name="connsiteX1" fmla="*/ 604896 w 708331"/>
              <a:gd name="connsiteY1" fmla="*/ 55679 h 481630"/>
              <a:gd name="connsiteX2" fmla="*/ 667876 w 708331"/>
              <a:gd name="connsiteY2" fmla="*/ 139899 h 481630"/>
              <a:gd name="connsiteX3" fmla="*/ 708331 w 708331"/>
              <a:gd name="connsiteY3" fmla="*/ 184411 h 481630"/>
              <a:gd name="connsiteX4" fmla="*/ 649787 w 708331"/>
              <a:gd name="connsiteY4" fmla="*/ 237618 h 481630"/>
              <a:gd name="connsiteX5" fmla="*/ 174375 w 708331"/>
              <a:gd name="connsiteY5" fmla="*/ 465212 h 481630"/>
              <a:gd name="connsiteX6" fmla="*/ 66800 w 708331"/>
              <a:gd name="connsiteY6" fmla="*/ 481630 h 481630"/>
              <a:gd name="connsiteX7" fmla="*/ 63941 w 708331"/>
              <a:gd name="connsiteY7" fmla="*/ 462900 h 481630"/>
              <a:gd name="connsiteX8" fmla="*/ 194 w 708331"/>
              <a:gd name="connsiteY8" fmla="*/ 257542 h 481630"/>
              <a:gd name="connsiteX9" fmla="*/ 0 w 708331"/>
              <a:gd name="connsiteY9" fmla="*/ 257139 h 481630"/>
              <a:gd name="connsiteX10" fmla="*/ 42441 w 708331"/>
              <a:gd name="connsiteY10" fmla="*/ 254996 h 481630"/>
              <a:gd name="connsiteX11" fmla="*/ 566278 w 708331"/>
              <a:gd name="connsiteY11" fmla="*/ 5809 h 481630"/>
              <a:gd name="connsiteX12" fmla="*/ 571071 w 708331"/>
              <a:gd name="connsiteY12" fmla="*/ 0 h 481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08331" h="481630">
                <a:moveTo>
                  <a:pt x="571071" y="0"/>
                </a:moveTo>
                <a:lnTo>
                  <a:pt x="604896" y="55679"/>
                </a:lnTo>
                <a:cubicBezTo>
                  <a:pt x="624557" y="84780"/>
                  <a:pt x="645581" y="112884"/>
                  <a:pt x="667876" y="139899"/>
                </a:cubicBezTo>
                <a:lnTo>
                  <a:pt x="708331" y="184411"/>
                </a:lnTo>
                <a:lnTo>
                  <a:pt x="649787" y="237618"/>
                </a:lnTo>
                <a:cubicBezTo>
                  <a:pt x="514709" y="349095"/>
                  <a:pt x="352419" y="428779"/>
                  <a:pt x="174375" y="465212"/>
                </a:cubicBezTo>
                <a:lnTo>
                  <a:pt x="66800" y="481630"/>
                </a:lnTo>
                <a:lnTo>
                  <a:pt x="63941" y="462900"/>
                </a:lnTo>
                <a:cubicBezTo>
                  <a:pt x="49368" y="391683"/>
                  <a:pt x="27874" y="322986"/>
                  <a:pt x="194" y="257542"/>
                </a:cubicBezTo>
                <a:lnTo>
                  <a:pt x="0" y="257139"/>
                </a:lnTo>
                <a:lnTo>
                  <a:pt x="42441" y="254996"/>
                </a:lnTo>
                <a:cubicBezTo>
                  <a:pt x="246238" y="234299"/>
                  <a:pt x="429145" y="142942"/>
                  <a:pt x="566278" y="5809"/>
                </a:cubicBezTo>
                <a:lnTo>
                  <a:pt x="571071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" name="Freeform 153"/>
          <p:cNvSpPr/>
          <p:nvPr/>
        </p:nvSpPr>
        <p:spPr>
          <a:xfrm>
            <a:off x="6516681" y="3047823"/>
            <a:ext cx="288236" cy="393779"/>
          </a:xfrm>
          <a:custGeom>
            <a:avLst/>
            <a:gdLst>
              <a:gd name="connsiteX0" fmla="*/ 150977 w 288236"/>
              <a:gd name="connsiteY0" fmla="*/ 0 h 393779"/>
              <a:gd name="connsiteX1" fmla="*/ 191431 w 288236"/>
              <a:gd name="connsiteY1" fmla="*/ 44512 h 393779"/>
              <a:gd name="connsiteX2" fmla="*/ 254411 w 288236"/>
              <a:gd name="connsiteY2" fmla="*/ 128732 h 393779"/>
              <a:gd name="connsiteX3" fmla="*/ 288236 w 288236"/>
              <a:gd name="connsiteY3" fmla="*/ 184411 h 393779"/>
              <a:gd name="connsiteX4" fmla="*/ 187278 w 288236"/>
              <a:gd name="connsiteY4" fmla="*/ 306774 h 393779"/>
              <a:gd name="connsiteX5" fmla="*/ 140053 w 288236"/>
              <a:gd name="connsiteY5" fmla="*/ 393779 h 393779"/>
              <a:gd name="connsiteX6" fmla="*/ 65373 w 288236"/>
              <a:gd name="connsiteY6" fmla="*/ 256193 h 393779"/>
              <a:gd name="connsiteX7" fmla="*/ 0 w 288236"/>
              <a:gd name="connsiteY7" fmla="*/ 176960 h 393779"/>
              <a:gd name="connsiteX8" fmla="*/ 61220 w 288236"/>
              <a:gd name="connsiteY8" fmla="*/ 95093 h 393779"/>
              <a:gd name="connsiteX9" fmla="*/ 131829 w 288236"/>
              <a:gd name="connsiteY9" fmla="*/ 17402 h 393779"/>
              <a:gd name="connsiteX10" fmla="*/ 150977 w 288236"/>
              <a:gd name="connsiteY10" fmla="*/ 0 h 393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8236" h="393779">
                <a:moveTo>
                  <a:pt x="150977" y="0"/>
                </a:moveTo>
                <a:lnTo>
                  <a:pt x="191431" y="44512"/>
                </a:lnTo>
                <a:cubicBezTo>
                  <a:pt x="213727" y="71527"/>
                  <a:pt x="234751" y="99631"/>
                  <a:pt x="254411" y="128732"/>
                </a:cubicBezTo>
                <a:lnTo>
                  <a:pt x="288236" y="184411"/>
                </a:lnTo>
                <a:lnTo>
                  <a:pt x="187278" y="306774"/>
                </a:lnTo>
                <a:lnTo>
                  <a:pt x="140053" y="393779"/>
                </a:lnTo>
                <a:lnTo>
                  <a:pt x="65373" y="256193"/>
                </a:lnTo>
                <a:lnTo>
                  <a:pt x="0" y="176960"/>
                </a:lnTo>
                <a:lnTo>
                  <a:pt x="61220" y="95093"/>
                </a:lnTo>
                <a:cubicBezTo>
                  <a:pt x="83515" y="68077"/>
                  <a:pt x="107082" y="42149"/>
                  <a:pt x="131829" y="17402"/>
                </a:cubicBezTo>
                <a:lnTo>
                  <a:pt x="15097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0" name="Freeform 149"/>
          <p:cNvSpPr/>
          <p:nvPr/>
        </p:nvSpPr>
        <p:spPr>
          <a:xfrm>
            <a:off x="6481096" y="4185437"/>
            <a:ext cx="288236" cy="393779"/>
          </a:xfrm>
          <a:custGeom>
            <a:avLst/>
            <a:gdLst>
              <a:gd name="connsiteX0" fmla="*/ 148183 w 288236"/>
              <a:gd name="connsiteY0" fmla="*/ 0 h 393779"/>
              <a:gd name="connsiteX1" fmla="*/ 222863 w 288236"/>
              <a:gd name="connsiteY1" fmla="*/ 137586 h 393779"/>
              <a:gd name="connsiteX2" fmla="*/ 288236 w 288236"/>
              <a:gd name="connsiteY2" fmla="*/ 216820 h 393779"/>
              <a:gd name="connsiteX3" fmla="*/ 227016 w 288236"/>
              <a:gd name="connsiteY3" fmla="*/ 298686 h 393779"/>
              <a:gd name="connsiteX4" fmla="*/ 156407 w 288236"/>
              <a:gd name="connsiteY4" fmla="*/ 376377 h 393779"/>
              <a:gd name="connsiteX5" fmla="*/ 137260 w 288236"/>
              <a:gd name="connsiteY5" fmla="*/ 393779 h 393779"/>
              <a:gd name="connsiteX6" fmla="*/ 96805 w 288236"/>
              <a:gd name="connsiteY6" fmla="*/ 349267 h 393779"/>
              <a:gd name="connsiteX7" fmla="*/ 33825 w 288236"/>
              <a:gd name="connsiteY7" fmla="*/ 265047 h 393779"/>
              <a:gd name="connsiteX8" fmla="*/ 0 w 288236"/>
              <a:gd name="connsiteY8" fmla="*/ 209368 h 393779"/>
              <a:gd name="connsiteX9" fmla="*/ 100958 w 288236"/>
              <a:gd name="connsiteY9" fmla="*/ 87005 h 393779"/>
              <a:gd name="connsiteX10" fmla="*/ 148183 w 288236"/>
              <a:gd name="connsiteY10" fmla="*/ 0 h 393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8236" h="393779">
                <a:moveTo>
                  <a:pt x="148183" y="0"/>
                </a:moveTo>
                <a:lnTo>
                  <a:pt x="222863" y="137586"/>
                </a:lnTo>
                <a:lnTo>
                  <a:pt x="288236" y="216820"/>
                </a:lnTo>
                <a:lnTo>
                  <a:pt x="227016" y="298686"/>
                </a:lnTo>
                <a:cubicBezTo>
                  <a:pt x="204721" y="325702"/>
                  <a:pt x="181154" y="351630"/>
                  <a:pt x="156407" y="376377"/>
                </a:cubicBezTo>
                <a:lnTo>
                  <a:pt x="137260" y="393779"/>
                </a:lnTo>
                <a:lnTo>
                  <a:pt x="96805" y="349267"/>
                </a:lnTo>
                <a:cubicBezTo>
                  <a:pt x="74510" y="322252"/>
                  <a:pt x="53486" y="294148"/>
                  <a:pt x="33825" y="265047"/>
                </a:cubicBezTo>
                <a:lnTo>
                  <a:pt x="0" y="209368"/>
                </a:lnTo>
                <a:lnTo>
                  <a:pt x="100958" y="87005"/>
                </a:lnTo>
                <a:lnTo>
                  <a:pt x="148183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7" name="Freeform 146"/>
          <p:cNvSpPr/>
          <p:nvPr/>
        </p:nvSpPr>
        <p:spPr>
          <a:xfrm>
            <a:off x="5636051" y="4622964"/>
            <a:ext cx="340775" cy="259279"/>
          </a:xfrm>
          <a:custGeom>
            <a:avLst/>
            <a:gdLst>
              <a:gd name="connsiteX0" fmla="*/ 0 w 340775"/>
              <a:gd name="connsiteY0" fmla="*/ 0 h 259279"/>
              <a:gd name="connsiteX1" fmla="*/ 53330 w 340775"/>
              <a:gd name="connsiteY1" fmla="*/ 13713 h 259279"/>
              <a:gd name="connsiteX2" fmla="*/ 227868 w 340775"/>
              <a:gd name="connsiteY2" fmla="*/ 31308 h 259279"/>
              <a:gd name="connsiteX3" fmla="*/ 273975 w 340775"/>
              <a:gd name="connsiteY3" fmla="*/ 28980 h 259279"/>
              <a:gd name="connsiteX4" fmla="*/ 274169 w 340775"/>
              <a:gd name="connsiteY4" fmla="*/ 29383 h 259279"/>
              <a:gd name="connsiteX5" fmla="*/ 337916 w 340775"/>
              <a:gd name="connsiteY5" fmla="*/ 234741 h 259279"/>
              <a:gd name="connsiteX6" fmla="*/ 340775 w 340775"/>
              <a:gd name="connsiteY6" fmla="*/ 253471 h 259279"/>
              <a:gd name="connsiteX7" fmla="*/ 339725 w 340775"/>
              <a:gd name="connsiteY7" fmla="*/ 253631 h 259279"/>
              <a:gd name="connsiteX8" fmla="*/ 227868 w 340775"/>
              <a:gd name="connsiteY8" fmla="*/ 259279 h 259279"/>
              <a:gd name="connsiteX9" fmla="*/ 116011 w 340775"/>
              <a:gd name="connsiteY9" fmla="*/ 253631 h 259279"/>
              <a:gd name="connsiteX10" fmla="*/ 107277 w 340775"/>
              <a:gd name="connsiteY10" fmla="*/ 252298 h 259279"/>
              <a:gd name="connsiteX11" fmla="*/ 93235 w 340775"/>
              <a:gd name="connsiteY11" fmla="*/ 197688 h 259279"/>
              <a:gd name="connsiteX12" fmla="*/ 64113 w 340775"/>
              <a:gd name="connsiteY12" fmla="*/ 118120 h 259279"/>
              <a:gd name="connsiteX13" fmla="*/ 0 w 340775"/>
              <a:gd name="connsiteY13" fmla="*/ 0 h 25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40775" h="259279">
                <a:moveTo>
                  <a:pt x="0" y="0"/>
                </a:moveTo>
                <a:lnTo>
                  <a:pt x="53330" y="13713"/>
                </a:lnTo>
                <a:cubicBezTo>
                  <a:pt x="109708" y="25250"/>
                  <a:pt x="168080" y="31308"/>
                  <a:pt x="227868" y="31308"/>
                </a:cubicBezTo>
                <a:lnTo>
                  <a:pt x="273975" y="28980"/>
                </a:lnTo>
                <a:lnTo>
                  <a:pt x="274169" y="29383"/>
                </a:lnTo>
                <a:cubicBezTo>
                  <a:pt x="301849" y="94827"/>
                  <a:pt x="323343" y="163524"/>
                  <a:pt x="337916" y="234741"/>
                </a:cubicBezTo>
                <a:lnTo>
                  <a:pt x="340775" y="253471"/>
                </a:lnTo>
                <a:lnTo>
                  <a:pt x="339725" y="253631"/>
                </a:lnTo>
                <a:cubicBezTo>
                  <a:pt x="302947" y="257366"/>
                  <a:pt x="265631" y="259279"/>
                  <a:pt x="227868" y="259279"/>
                </a:cubicBezTo>
                <a:cubicBezTo>
                  <a:pt x="190105" y="259279"/>
                  <a:pt x="152789" y="257366"/>
                  <a:pt x="116011" y="253631"/>
                </a:cubicBezTo>
                <a:lnTo>
                  <a:pt x="107277" y="252298"/>
                </a:lnTo>
                <a:lnTo>
                  <a:pt x="93235" y="197688"/>
                </a:lnTo>
                <a:cubicBezTo>
                  <a:pt x="84801" y="170570"/>
                  <a:pt x="75069" y="144023"/>
                  <a:pt x="64113" y="11812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9" name="Freeform 138"/>
          <p:cNvSpPr/>
          <p:nvPr/>
        </p:nvSpPr>
        <p:spPr>
          <a:xfrm>
            <a:off x="4769905" y="3763759"/>
            <a:ext cx="252865" cy="227394"/>
          </a:xfrm>
          <a:custGeom>
            <a:avLst/>
            <a:gdLst>
              <a:gd name="connsiteX0" fmla="*/ 229207 w 252865"/>
              <a:gd name="connsiteY0" fmla="*/ 0 h 227394"/>
              <a:gd name="connsiteX1" fmla="*/ 227971 w 252865"/>
              <a:gd name="connsiteY1" fmla="*/ 24469 h 227394"/>
              <a:gd name="connsiteX2" fmla="*/ 245566 w 252865"/>
              <a:gd name="connsiteY2" fmla="*/ 199007 h 227394"/>
              <a:gd name="connsiteX3" fmla="*/ 252865 w 252865"/>
              <a:gd name="connsiteY3" fmla="*/ 227394 h 227394"/>
              <a:gd name="connsiteX4" fmla="*/ 244131 w 252865"/>
              <a:gd name="connsiteY4" fmla="*/ 226061 h 227394"/>
              <a:gd name="connsiteX5" fmla="*/ 132274 w 252865"/>
              <a:gd name="connsiteY5" fmla="*/ 220413 h 227394"/>
              <a:gd name="connsiteX6" fmla="*/ 20417 w 252865"/>
              <a:gd name="connsiteY6" fmla="*/ 226061 h 227394"/>
              <a:gd name="connsiteX7" fmla="*/ 19368 w 252865"/>
              <a:gd name="connsiteY7" fmla="*/ 226221 h 227394"/>
              <a:gd name="connsiteX8" fmla="*/ 5648 w 252865"/>
              <a:gd name="connsiteY8" fmla="*/ 136326 h 227394"/>
              <a:gd name="connsiteX9" fmla="*/ 0 w 252865"/>
              <a:gd name="connsiteY9" fmla="*/ 24469 h 227394"/>
              <a:gd name="connsiteX10" fmla="*/ 220482 w 252865"/>
              <a:gd name="connsiteY10" fmla="*/ 2243 h 227394"/>
              <a:gd name="connsiteX11" fmla="*/ 229207 w 252865"/>
              <a:gd name="connsiteY11" fmla="*/ 0 h 227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865" h="227394">
                <a:moveTo>
                  <a:pt x="229207" y="0"/>
                </a:moveTo>
                <a:lnTo>
                  <a:pt x="227971" y="24469"/>
                </a:lnTo>
                <a:cubicBezTo>
                  <a:pt x="227971" y="84257"/>
                  <a:pt x="234030" y="142629"/>
                  <a:pt x="245566" y="199007"/>
                </a:cubicBezTo>
                <a:lnTo>
                  <a:pt x="252865" y="227394"/>
                </a:lnTo>
                <a:lnTo>
                  <a:pt x="244131" y="226061"/>
                </a:lnTo>
                <a:cubicBezTo>
                  <a:pt x="207353" y="222326"/>
                  <a:pt x="170037" y="220413"/>
                  <a:pt x="132274" y="220413"/>
                </a:cubicBezTo>
                <a:cubicBezTo>
                  <a:pt x="94511" y="220413"/>
                  <a:pt x="57195" y="222326"/>
                  <a:pt x="20417" y="226061"/>
                </a:cubicBezTo>
                <a:lnTo>
                  <a:pt x="19368" y="226221"/>
                </a:lnTo>
                <a:lnTo>
                  <a:pt x="5648" y="136326"/>
                </a:lnTo>
                <a:cubicBezTo>
                  <a:pt x="1913" y="99548"/>
                  <a:pt x="0" y="62232"/>
                  <a:pt x="0" y="24469"/>
                </a:cubicBezTo>
                <a:cubicBezTo>
                  <a:pt x="75526" y="24469"/>
                  <a:pt x="149264" y="16816"/>
                  <a:pt x="220482" y="2243"/>
                </a:cubicBezTo>
                <a:lnTo>
                  <a:pt x="229207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4369794" y="2288969"/>
            <a:ext cx="800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zh-CN" altLang="en-US" sz="120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</a:t>
            </a:r>
            <a:r>
              <a:rPr lang="zh-CN" altLang="en-US" sz="1200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标题</a:t>
            </a:r>
            <a:endParaRPr lang="zh-CN" altLang="en-US" sz="120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5370967" y="3436704"/>
            <a:ext cx="90281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7048344" y="3475075"/>
            <a:ext cx="800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</a:p>
          <a:p>
            <a:pPr lvl="0" algn="ctr"/>
            <a:r>
              <a:rPr lang="zh-CN" altLang="en-US" sz="1200">
                <a:solidFill>
                  <a:srgbClr val="0989B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164" name="TextBox 163"/>
          <p:cNvSpPr txBox="1"/>
          <p:nvPr/>
        </p:nvSpPr>
        <p:spPr>
          <a:xfrm>
            <a:off x="4496227" y="4757697"/>
            <a:ext cx="800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</a:p>
          <a:p>
            <a:pPr lvl="0" algn="ctr"/>
            <a:r>
              <a:rPr lang="zh-CN" altLang="en-US" sz="1200">
                <a:solidFill>
                  <a:srgbClr val="0989B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</p:txBody>
      </p:sp>
      <p:cxnSp>
        <p:nvCxnSpPr>
          <p:cNvPr id="166" name="Straight Connector 165"/>
          <p:cNvCxnSpPr/>
          <p:nvPr/>
        </p:nvCxnSpPr>
        <p:spPr>
          <a:xfrm>
            <a:off x="8624462" y="3838809"/>
            <a:ext cx="914400" cy="0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/>
          <p:cNvCxnSpPr/>
          <p:nvPr/>
        </p:nvCxnSpPr>
        <p:spPr>
          <a:xfrm>
            <a:off x="6957933" y="2151523"/>
            <a:ext cx="1223313" cy="0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 flipV="1">
            <a:off x="6328082" y="2151523"/>
            <a:ext cx="629851" cy="593272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/>
          <p:nvPr/>
        </p:nvCxnSpPr>
        <p:spPr>
          <a:xfrm>
            <a:off x="2806879" y="5122451"/>
            <a:ext cx="914400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/>
          <p:cNvCxnSpPr/>
          <p:nvPr/>
        </p:nvCxnSpPr>
        <p:spPr>
          <a:xfrm>
            <a:off x="2643593" y="2579260"/>
            <a:ext cx="914400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TextBox 171"/>
          <p:cNvSpPr txBox="1"/>
          <p:nvPr/>
        </p:nvSpPr>
        <p:spPr>
          <a:xfrm>
            <a:off x="8395633" y="1874524"/>
            <a:ext cx="2681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添加标题文字</a:t>
            </a: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9736434" y="3407922"/>
            <a:ext cx="154116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添加标题文字</a:t>
            </a: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850883" y="2186049"/>
            <a:ext cx="16931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添加标题文字</a:t>
            </a:r>
            <a:endParaRPr lang="en-US" altLang="zh-CN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909126" y="4691564"/>
            <a:ext cx="17743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zh-CN" altLang="en-US" sz="1200" b="1">
                <a:solidFill>
                  <a:srgbClr val="0989B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添加标题文字</a:t>
            </a:r>
            <a:endParaRPr lang="en-US" altLang="zh-CN" sz="1200" b="1">
              <a:solidFill>
                <a:srgbClr val="0989B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500">
        <p14:flythrough dir="out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/>
        </p:nvSpPr>
        <p:spPr>
          <a:xfrm>
            <a:off x="4843930" y="2586738"/>
            <a:ext cx="2504140" cy="2504140"/>
          </a:xfrm>
          <a:custGeom>
            <a:avLst/>
            <a:gdLst>
              <a:gd name="connsiteX0" fmla="*/ 0 w 2504140"/>
              <a:gd name="connsiteY0" fmla="*/ 1252070 h 2504140"/>
              <a:gd name="connsiteX1" fmla="*/ 1252070 w 2504140"/>
              <a:gd name="connsiteY1" fmla="*/ 0 h 2504140"/>
              <a:gd name="connsiteX2" fmla="*/ 2504140 w 2504140"/>
              <a:gd name="connsiteY2" fmla="*/ 1252070 h 2504140"/>
              <a:gd name="connsiteX3" fmla="*/ 1252070 w 2504140"/>
              <a:gd name="connsiteY3" fmla="*/ 2504140 h 2504140"/>
              <a:gd name="connsiteX4" fmla="*/ 0 w 2504140"/>
              <a:gd name="connsiteY4" fmla="*/ 1252070 h 2504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4140" h="2504140">
                <a:moveTo>
                  <a:pt x="0" y="1252070"/>
                </a:moveTo>
                <a:cubicBezTo>
                  <a:pt x="0" y="560571"/>
                  <a:pt x="560571" y="0"/>
                  <a:pt x="1252070" y="0"/>
                </a:cubicBezTo>
                <a:cubicBezTo>
                  <a:pt x="1943569" y="0"/>
                  <a:pt x="2504140" y="560571"/>
                  <a:pt x="2504140" y="1252070"/>
                </a:cubicBezTo>
                <a:cubicBezTo>
                  <a:pt x="2504140" y="1943569"/>
                  <a:pt x="1943569" y="2504140"/>
                  <a:pt x="1252070" y="2504140"/>
                </a:cubicBezTo>
                <a:cubicBezTo>
                  <a:pt x="560571" y="2504140"/>
                  <a:pt x="0" y="1943569"/>
                  <a:pt x="0" y="1252070"/>
                </a:cubicBezTo>
                <a:close/>
              </a:path>
            </a:pathLst>
          </a:custGeom>
          <a:solidFill>
            <a:schemeClr val="accent6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37843" tIns="437843" rIns="437843" bIns="437843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469965" y="1582002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en-US" sz="3600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100737" y="3212773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chemeClr val="accent6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en-US" sz="3600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5469965" y="4843545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en-US" sz="3600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3839194" y="3212773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chemeClr val="accent6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 sz="3600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91264" y="3476592"/>
            <a:ext cx="1968335" cy="461665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2400" b="1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50378" y="2576049"/>
            <a:ext cx="392048" cy="39204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 sz="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94920" y="2495074"/>
            <a:ext cx="23442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20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950378" y="4548407"/>
            <a:ext cx="392048" cy="39204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94920" y="4467432"/>
            <a:ext cx="2405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0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20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0881211" y="2576049"/>
            <a:ext cx="392048" cy="39204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91490" y="2495074"/>
            <a:ext cx="24021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10881211" y="4563795"/>
            <a:ext cx="392048" cy="39204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52806" y="4482820"/>
            <a:ext cx="2340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zh-CN" altLang="en-US" sz="2000" b="1">
                <a:solidFill>
                  <a:srgbClr val="BA0B3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">
        <p14:prism isInverted="1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19"/>
          <p:cNvSpPr/>
          <p:nvPr/>
        </p:nvSpPr>
        <p:spPr>
          <a:xfrm rot="16200000">
            <a:off x="4777988" y="4775683"/>
            <a:ext cx="1313643" cy="1313645"/>
          </a:xfrm>
          <a:custGeom>
            <a:avLst/>
            <a:gdLst>
              <a:gd name="connsiteX0" fmla="*/ 0 w 1374771"/>
              <a:gd name="connsiteY0" fmla="*/ 1374773 h 1374773"/>
              <a:gd name="connsiteX1" fmla="*/ 6892 w 1374771"/>
              <a:gd name="connsiteY1" fmla="*/ 1238291 h 1374773"/>
              <a:gd name="connsiteX2" fmla="*/ 1238291 w 1374771"/>
              <a:gd name="connsiteY2" fmla="*/ 6892 h 1374773"/>
              <a:gd name="connsiteX3" fmla="*/ 1374771 w 1374771"/>
              <a:gd name="connsiteY3" fmla="*/ 0 h 1374773"/>
              <a:gd name="connsiteX4" fmla="*/ 1374771 w 1374771"/>
              <a:gd name="connsiteY4" fmla="*/ 785622 h 1374773"/>
              <a:gd name="connsiteX5" fmla="*/ 1259595 w 1374771"/>
              <a:gd name="connsiteY5" fmla="*/ 797233 h 1374773"/>
              <a:gd name="connsiteX6" fmla="*/ 797233 w 1374771"/>
              <a:gd name="connsiteY6" fmla="*/ 1259595 h 1374773"/>
              <a:gd name="connsiteX7" fmla="*/ 785622 w 1374771"/>
              <a:gd name="connsiteY7" fmla="*/ 1374773 h 1374773"/>
              <a:gd name="connsiteX8" fmla="*/ 0 w 1374771"/>
              <a:gd name="connsiteY8" fmla="*/ 1374773 h 1374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1" h="1374773">
                <a:moveTo>
                  <a:pt x="0" y="1374773"/>
                </a:moveTo>
                <a:lnTo>
                  <a:pt x="6892" y="1238291"/>
                </a:lnTo>
                <a:cubicBezTo>
                  <a:pt x="72830" y="589009"/>
                  <a:pt x="589009" y="72830"/>
                  <a:pt x="1238291" y="6892"/>
                </a:cubicBezTo>
                <a:lnTo>
                  <a:pt x="1374771" y="0"/>
                </a:lnTo>
                <a:lnTo>
                  <a:pt x="1374771" y="785622"/>
                </a:lnTo>
                <a:lnTo>
                  <a:pt x="1259595" y="797233"/>
                </a:lnTo>
                <a:cubicBezTo>
                  <a:pt x="1027516" y="844723"/>
                  <a:pt x="844723" y="1027516"/>
                  <a:pt x="797233" y="1259595"/>
                </a:cubicBezTo>
                <a:lnTo>
                  <a:pt x="785622" y="1374773"/>
                </a:lnTo>
                <a:lnTo>
                  <a:pt x="0" y="1374773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/>
          <p:nvPr/>
        </p:nvSpPr>
        <p:spPr>
          <a:xfrm rot="16200000">
            <a:off x="6096002" y="4771316"/>
            <a:ext cx="1313643" cy="1322380"/>
          </a:xfrm>
          <a:custGeom>
            <a:avLst/>
            <a:gdLst>
              <a:gd name="connsiteX0" fmla="*/ 0 w 1374771"/>
              <a:gd name="connsiteY0" fmla="*/ 0 h 1374771"/>
              <a:gd name="connsiteX1" fmla="*/ 785622 w 1374771"/>
              <a:gd name="connsiteY1" fmla="*/ 0 h 1374771"/>
              <a:gd name="connsiteX2" fmla="*/ 797233 w 1374771"/>
              <a:gd name="connsiteY2" fmla="*/ 115176 h 1374771"/>
              <a:gd name="connsiteX3" fmla="*/ 1259595 w 1374771"/>
              <a:gd name="connsiteY3" fmla="*/ 577538 h 1374771"/>
              <a:gd name="connsiteX4" fmla="*/ 1374771 w 1374771"/>
              <a:gd name="connsiteY4" fmla="*/ 589149 h 1374771"/>
              <a:gd name="connsiteX5" fmla="*/ 1374771 w 1374771"/>
              <a:gd name="connsiteY5" fmla="*/ 1374771 h 1374771"/>
              <a:gd name="connsiteX6" fmla="*/ 1238291 w 1374771"/>
              <a:gd name="connsiteY6" fmla="*/ 1367879 h 1374771"/>
              <a:gd name="connsiteX7" fmla="*/ 6892 w 1374771"/>
              <a:gd name="connsiteY7" fmla="*/ 136480 h 1374771"/>
              <a:gd name="connsiteX8" fmla="*/ 0 w 1374771"/>
              <a:gd name="connsiteY8" fmla="*/ 0 h 137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1" h="1374771">
                <a:moveTo>
                  <a:pt x="0" y="0"/>
                </a:moveTo>
                <a:lnTo>
                  <a:pt x="785622" y="0"/>
                </a:lnTo>
                <a:lnTo>
                  <a:pt x="797233" y="115176"/>
                </a:lnTo>
                <a:cubicBezTo>
                  <a:pt x="844723" y="347255"/>
                  <a:pt x="1027516" y="530048"/>
                  <a:pt x="1259595" y="577538"/>
                </a:cubicBezTo>
                <a:lnTo>
                  <a:pt x="1374771" y="589149"/>
                </a:lnTo>
                <a:lnTo>
                  <a:pt x="1374771" y="1374771"/>
                </a:lnTo>
                <a:lnTo>
                  <a:pt x="1238291" y="1367879"/>
                </a:lnTo>
                <a:cubicBezTo>
                  <a:pt x="589009" y="1301941"/>
                  <a:pt x="72830" y="785762"/>
                  <a:pt x="6892" y="13648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"/>
          <p:cNvSpPr/>
          <p:nvPr/>
        </p:nvSpPr>
        <p:spPr>
          <a:xfrm rot="16200000">
            <a:off x="6100368" y="3463463"/>
            <a:ext cx="1313645" cy="1313643"/>
          </a:xfrm>
          <a:custGeom>
            <a:avLst/>
            <a:gdLst>
              <a:gd name="connsiteX0" fmla="*/ 0 w 1374773"/>
              <a:gd name="connsiteY0" fmla="*/ 1374771 h 1374771"/>
              <a:gd name="connsiteX1" fmla="*/ 0 w 1374773"/>
              <a:gd name="connsiteY1" fmla="*/ 589149 h 1374771"/>
              <a:gd name="connsiteX2" fmla="*/ 115178 w 1374773"/>
              <a:gd name="connsiteY2" fmla="*/ 577538 h 1374771"/>
              <a:gd name="connsiteX3" fmla="*/ 577540 w 1374773"/>
              <a:gd name="connsiteY3" fmla="*/ 115176 h 1374771"/>
              <a:gd name="connsiteX4" fmla="*/ 589151 w 1374773"/>
              <a:gd name="connsiteY4" fmla="*/ 0 h 1374771"/>
              <a:gd name="connsiteX5" fmla="*/ 1374773 w 1374773"/>
              <a:gd name="connsiteY5" fmla="*/ 0 h 1374771"/>
              <a:gd name="connsiteX6" fmla="*/ 1367881 w 1374773"/>
              <a:gd name="connsiteY6" fmla="*/ 136480 h 1374771"/>
              <a:gd name="connsiteX7" fmla="*/ 136482 w 1374773"/>
              <a:gd name="connsiteY7" fmla="*/ 1367879 h 1374771"/>
              <a:gd name="connsiteX8" fmla="*/ 0 w 1374773"/>
              <a:gd name="connsiteY8" fmla="*/ 1374771 h 137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3" h="1374771">
                <a:moveTo>
                  <a:pt x="0" y="1374771"/>
                </a:moveTo>
                <a:lnTo>
                  <a:pt x="0" y="589149"/>
                </a:lnTo>
                <a:lnTo>
                  <a:pt x="115178" y="577538"/>
                </a:lnTo>
                <a:cubicBezTo>
                  <a:pt x="347257" y="530048"/>
                  <a:pt x="530050" y="347255"/>
                  <a:pt x="577540" y="115176"/>
                </a:cubicBezTo>
                <a:lnTo>
                  <a:pt x="589151" y="0"/>
                </a:lnTo>
                <a:lnTo>
                  <a:pt x="1374773" y="0"/>
                </a:lnTo>
                <a:lnTo>
                  <a:pt x="1367881" y="136480"/>
                </a:lnTo>
                <a:cubicBezTo>
                  <a:pt x="1301943" y="785762"/>
                  <a:pt x="785764" y="1301941"/>
                  <a:pt x="136482" y="1367879"/>
                </a:cubicBezTo>
                <a:lnTo>
                  <a:pt x="0" y="137477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30"/>
          <p:cNvSpPr/>
          <p:nvPr/>
        </p:nvSpPr>
        <p:spPr>
          <a:xfrm rot="16200000">
            <a:off x="4777988" y="2900512"/>
            <a:ext cx="1313643" cy="1313645"/>
          </a:xfrm>
          <a:custGeom>
            <a:avLst/>
            <a:gdLst>
              <a:gd name="connsiteX0" fmla="*/ 0 w 1374771"/>
              <a:gd name="connsiteY0" fmla="*/ 1374773 h 1374773"/>
              <a:gd name="connsiteX1" fmla="*/ 6892 w 1374771"/>
              <a:gd name="connsiteY1" fmla="*/ 1238291 h 1374773"/>
              <a:gd name="connsiteX2" fmla="*/ 1238291 w 1374771"/>
              <a:gd name="connsiteY2" fmla="*/ 6892 h 1374773"/>
              <a:gd name="connsiteX3" fmla="*/ 1374771 w 1374771"/>
              <a:gd name="connsiteY3" fmla="*/ 0 h 1374773"/>
              <a:gd name="connsiteX4" fmla="*/ 1374771 w 1374771"/>
              <a:gd name="connsiteY4" fmla="*/ 785622 h 1374773"/>
              <a:gd name="connsiteX5" fmla="*/ 1259595 w 1374771"/>
              <a:gd name="connsiteY5" fmla="*/ 797233 h 1374773"/>
              <a:gd name="connsiteX6" fmla="*/ 797233 w 1374771"/>
              <a:gd name="connsiteY6" fmla="*/ 1259595 h 1374773"/>
              <a:gd name="connsiteX7" fmla="*/ 785622 w 1374771"/>
              <a:gd name="connsiteY7" fmla="*/ 1374773 h 1374773"/>
              <a:gd name="connsiteX8" fmla="*/ 0 w 1374771"/>
              <a:gd name="connsiteY8" fmla="*/ 1374773 h 1374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1" h="1374773">
                <a:moveTo>
                  <a:pt x="0" y="1374773"/>
                </a:moveTo>
                <a:lnTo>
                  <a:pt x="6892" y="1238291"/>
                </a:lnTo>
                <a:cubicBezTo>
                  <a:pt x="72830" y="589009"/>
                  <a:pt x="589009" y="72830"/>
                  <a:pt x="1238291" y="6892"/>
                </a:cubicBezTo>
                <a:lnTo>
                  <a:pt x="1374771" y="0"/>
                </a:lnTo>
                <a:lnTo>
                  <a:pt x="1374771" y="785622"/>
                </a:lnTo>
                <a:lnTo>
                  <a:pt x="1259595" y="797233"/>
                </a:lnTo>
                <a:cubicBezTo>
                  <a:pt x="1027516" y="844723"/>
                  <a:pt x="844723" y="1027516"/>
                  <a:pt x="797233" y="1259595"/>
                </a:cubicBezTo>
                <a:lnTo>
                  <a:pt x="785622" y="1374773"/>
                </a:lnTo>
                <a:lnTo>
                  <a:pt x="0" y="1374773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>
          <a:xfrm rot="16200000">
            <a:off x="4777987" y="3463462"/>
            <a:ext cx="1313645" cy="1313645"/>
          </a:xfrm>
          <a:custGeom>
            <a:avLst/>
            <a:gdLst>
              <a:gd name="connsiteX0" fmla="*/ 0 w 1374773"/>
              <a:gd name="connsiteY0" fmla="*/ 785622 h 1374773"/>
              <a:gd name="connsiteX1" fmla="*/ 0 w 1374773"/>
              <a:gd name="connsiteY1" fmla="*/ 0 h 1374773"/>
              <a:gd name="connsiteX2" fmla="*/ 136482 w 1374773"/>
              <a:gd name="connsiteY2" fmla="*/ 6892 h 1374773"/>
              <a:gd name="connsiteX3" fmla="*/ 1367881 w 1374773"/>
              <a:gd name="connsiteY3" fmla="*/ 1238291 h 1374773"/>
              <a:gd name="connsiteX4" fmla="*/ 1374773 w 1374773"/>
              <a:gd name="connsiteY4" fmla="*/ 1374773 h 1374773"/>
              <a:gd name="connsiteX5" fmla="*/ 589151 w 1374773"/>
              <a:gd name="connsiteY5" fmla="*/ 1374773 h 1374773"/>
              <a:gd name="connsiteX6" fmla="*/ 577540 w 1374773"/>
              <a:gd name="connsiteY6" fmla="*/ 1259595 h 1374773"/>
              <a:gd name="connsiteX7" fmla="*/ 115178 w 1374773"/>
              <a:gd name="connsiteY7" fmla="*/ 797233 h 1374773"/>
              <a:gd name="connsiteX8" fmla="*/ 0 w 1374773"/>
              <a:gd name="connsiteY8" fmla="*/ 785622 h 1374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3" h="1374773">
                <a:moveTo>
                  <a:pt x="0" y="785622"/>
                </a:moveTo>
                <a:lnTo>
                  <a:pt x="0" y="0"/>
                </a:lnTo>
                <a:lnTo>
                  <a:pt x="136482" y="6892"/>
                </a:lnTo>
                <a:cubicBezTo>
                  <a:pt x="785764" y="72830"/>
                  <a:pt x="1301943" y="589009"/>
                  <a:pt x="1367881" y="1238291"/>
                </a:cubicBezTo>
                <a:lnTo>
                  <a:pt x="1374773" y="1374773"/>
                </a:lnTo>
                <a:lnTo>
                  <a:pt x="589151" y="1374773"/>
                </a:lnTo>
                <a:lnTo>
                  <a:pt x="577540" y="1259595"/>
                </a:lnTo>
                <a:cubicBezTo>
                  <a:pt x="530050" y="1027516"/>
                  <a:pt x="347257" y="844723"/>
                  <a:pt x="115178" y="797233"/>
                </a:cubicBezTo>
                <a:lnTo>
                  <a:pt x="0" y="78562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31"/>
          <p:cNvSpPr/>
          <p:nvPr/>
        </p:nvSpPr>
        <p:spPr>
          <a:xfrm rot="16200000">
            <a:off x="6090209" y="2900513"/>
            <a:ext cx="1313643" cy="1313643"/>
          </a:xfrm>
          <a:custGeom>
            <a:avLst/>
            <a:gdLst>
              <a:gd name="connsiteX0" fmla="*/ 0 w 1374771"/>
              <a:gd name="connsiteY0" fmla="*/ 0 h 1374771"/>
              <a:gd name="connsiteX1" fmla="*/ 785622 w 1374771"/>
              <a:gd name="connsiteY1" fmla="*/ 0 h 1374771"/>
              <a:gd name="connsiteX2" fmla="*/ 797233 w 1374771"/>
              <a:gd name="connsiteY2" fmla="*/ 115176 h 1374771"/>
              <a:gd name="connsiteX3" fmla="*/ 1259595 w 1374771"/>
              <a:gd name="connsiteY3" fmla="*/ 577538 h 1374771"/>
              <a:gd name="connsiteX4" fmla="*/ 1374771 w 1374771"/>
              <a:gd name="connsiteY4" fmla="*/ 589149 h 1374771"/>
              <a:gd name="connsiteX5" fmla="*/ 1374771 w 1374771"/>
              <a:gd name="connsiteY5" fmla="*/ 1374771 h 1374771"/>
              <a:gd name="connsiteX6" fmla="*/ 1238291 w 1374771"/>
              <a:gd name="connsiteY6" fmla="*/ 1367879 h 1374771"/>
              <a:gd name="connsiteX7" fmla="*/ 6892 w 1374771"/>
              <a:gd name="connsiteY7" fmla="*/ 136480 h 1374771"/>
              <a:gd name="connsiteX8" fmla="*/ 0 w 1374771"/>
              <a:gd name="connsiteY8" fmla="*/ 0 h 137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1" h="1374771">
                <a:moveTo>
                  <a:pt x="0" y="0"/>
                </a:moveTo>
                <a:lnTo>
                  <a:pt x="785622" y="0"/>
                </a:lnTo>
                <a:lnTo>
                  <a:pt x="797233" y="115176"/>
                </a:lnTo>
                <a:cubicBezTo>
                  <a:pt x="844723" y="347255"/>
                  <a:pt x="1027516" y="530048"/>
                  <a:pt x="1259595" y="577538"/>
                </a:cubicBezTo>
                <a:lnTo>
                  <a:pt x="1374771" y="589149"/>
                </a:lnTo>
                <a:lnTo>
                  <a:pt x="1374771" y="1374771"/>
                </a:lnTo>
                <a:lnTo>
                  <a:pt x="1238291" y="1367879"/>
                </a:lnTo>
                <a:cubicBezTo>
                  <a:pt x="589009" y="1301941"/>
                  <a:pt x="72830" y="785762"/>
                  <a:pt x="6892" y="13648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32"/>
          <p:cNvSpPr/>
          <p:nvPr/>
        </p:nvSpPr>
        <p:spPr>
          <a:xfrm rot="16200000">
            <a:off x="6090208" y="1588292"/>
            <a:ext cx="1313645" cy="1313643"/>
          </a:xfrm>
          <a:custGeom>
            <a:avLst/>
            <a:gdLst>
              <a:gd name="connsiteX0" fmla="*/ 0 w 1374773"/>
              <a:gd name="connsiteY0" fmla="*/ 1374771 h 1374771"/>
              <a:gd name="connsiteX1" fmla="*/ 0 w 1374773"/>
              <a:gd name="connsiteY1" fmla="*/ 589149 h 1374771"/>
              <a:gd name="connsiteX2" fmla="*/ 115178 w 1374773"/>
              <a:gd name="connsiteY2" fmla="*/ 577538 h 1374771"/>
              <a:gd name="connsiteX3" fmla="*/ 577540 w 1374773"/>
              <a:gd name="connsiteY3" fmla="*/ 115176 h 1374771"/>
              <a:gd name="connsiteX4" fmla="*/ 589151 w 1374773"/>
              <a:gd name="connsiteY4" fmla="*/ 0 h 1374771"/>
              <a:gd name="connsiteX5" fmla="*/ 1374773 w 1374773"/>
              <a:gd name="connsiteY5" fmla="*/ 0 h 1374771"/>
              <a:gd name="connsiteX6" fmla="*/ 1367881 w 1374773"/>
              <a:gd name="connsiteY6" fmla="*/ 136480 h 1374771"/>
              <a:gd name="connsiteX7" fmla="*/ 136482 w 1374773"/>
              <a:gd name="connsiteY7" fmla="*/ 1367879 h 1374771"/>
              <a:gd name="connsiteX8" fmla="*/ 0 w 1374773"/>
              <a:gd name="connsiteY8" fmla="*/ 1374771 h 137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3" h="1374771">
                <a:moveTo>
                  <a:pt x="0" y="1374771"/>
                </a:moveTo>
                <a:lnTo>
                  <a:pt x="0" y="589149"/>
                </a:lnTo>
                <a:lnTo>
                  <a:pt x="115178" y="577538"/>
                </a:lnTo>
                <a:cubicBezTo>
                  <a:pt x="347257" y="530048"/>
                  <a:pt x="530050" y="347255"/>
                  <a:pt x="577540" y="115176"/>
                </a:cubicBezTo>
                <a:lnTo>
                  <a:pt x="589151" y="0"/>
                </a:lnTo>
                <a:lnTo>
                  <a:pt x="1374773" y="0"/>
                </a:lnTo>
                <a:lnTo>
                  <a:pt x="1367881" y="136480"/>
                </a:lnTo>
                <a:cubicBezTo>
                  <a:pt x="1301943" y="785762"/>
                  <a:pt x="785764" y="1301941"/>
                  <a:pt x="136482" y="1367879"/>
                </a:cubicBezTo>
                <a:lnTo>
                  <a:pt x="0" y="137477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33"/>
          <p:cNvSpPr/>
          <p:nvPr/>
        </p:nvSpPr>
        <p:spPr>
          <a:xfrm rot="16200000">
            <a:off x="4777987" y="1588291"/>
            <a:ext cx="1313645" cy="1313645"/>
          </a:xfrm>
          <a:custGeom>
            <a:avLst/>
            <a:gdLst>
              <a:gd name="connsiteX0" fmla="*/ 0 w 1374773"/>
              <a:gd name="connsiteY0" fmla="*/ 785622 h 1374773"/>
              <a:gd name="connsiteX1" fmla="*/ 0 w 1374773"/>
              <a:gd name="connsiteY1" fmla="*/ 0 h 1374773"/>
              <a:gd name="connsiteX2" fmla="*/ 136482 w 1374773"/>
              <a:gd name="connsiteY2" fmla="*/ 6892 h 1374773"/>
              <a:gd name="connsiteX3" fmla="*/ 1367881 w 1374773"/>
              <a:gd name="connsiteY3" fmla="*/ 1238291 h 1374773"/>
              <a:gd name="connsiteX4" fmla="*/ 1374773 w 1374773"/>
              <a:gd name="connsiteY4" fmla="*/ 1374773 h 1374773"/>
              <a:gd name="connsiteX5" fmla="*/ 589151 w 1374773"/>
              <a:gd name="connsiteY5" fmla="*/ 1374773 h 1374773"/>
              <a:gd name="connsiteX6" fmla="*/ 577540 w 1374773"/>
              <a:gd name="connsiteY6" fmla="*/ 1259595 h 1374773"/>
              <a:gd name="connsiteX7" fmla="*/ 115178 w 1374773"/>
              <a:gd name="connsiteY7" fmla="*/ 797233 h 1374773"/>
              <a:gd name="connsiteX8" fmla="*/ 0 w 1374773"/>
              <a:gd name="connsiteY8" fmla="*/ 785622 h 1374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3" h="1374773">
                <a:moveTo>
                  <a:pt x="0" y="785622"/>
                </a:moveTo>
                <a:lnTo>
                  <a:pt x="0" y="0"/>
                </a:lnTo>
                <a:lnTo>
                  <a:pt x="136482" y="6892"/>
                </a:lnTo>
                <a:cubicBezTo>
                  <a:pt x="785764" y="72830"/>
                  <a:pt x="1301943" y="589009"/>
                  <a:pt x="1367881" y="1238291"/>
                </a:cubicBezTo>
                <a:lnTo>
                  <a:pt x="1374773" y="1374773"/>
                </a:lnTo>
                <a:lnTo>
                  <a:pt x="589151" y="1374773"/>
                </a:lnTo>
                <a:lnTo>
                  <a:pt x="577540" y="1259595"/>
                </a:lnTo>
                <a:cubicBezTo>
                  <a:pt x="530050" y="1027516"/>
                  <a:pt x="347257" y="844723"/>
                  <a:pt x="115178" y="797233"/>
                </a:cubicBezTo>
                <a:lnTo>
                  <a:pt x="0" y="785622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986540" y="2500401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57190" y="2944622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757190" y="4362989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986540" y="4798450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995796" y="2489042"/>
            <a:ext cx="561607" cy="56160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452281" y="2408068"/>
            <a:ext cx="2439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95796" y="4787091"/>
            <a:ext cx="561607" cy="56160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452281" y="4706117"/>
            <a:ext cx="2439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7837706" y="2933263"/>
            <a:ext cx="561607" cy="56160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470721" y="2857663"/>
            <a:ext cx="2717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7837706" y="4362988"/>
            <a:ext cx="561607" cy="56160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70721" y="4282014"/>
            <a:ext cx="2717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">
        <p:checker/>
      </p:transition>
    </mc:Choice>
    <mc:Fallback xmlns="">
      <p:transition spd="slow" advClick="0" advTm="15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3" grpId="0" animBg="1"/>
      <p:bldP spid="31" grpId="0" animBg="1"/>
      <p:bldP spid="11" grpId="0" animBg="1"/>
      <p:bldP spid="32" grpId="0" animBg="1"/>
      <p:bldP spid="33" grpId="0" animBg="1"/>
      <p:bldP spid="34" grpId="0" animBg="1"/>
      <p:bldP spid="37" grpId="0"/>
      <p:bldP spid="38" grpId="0"/>
      <p:bldP spid="39" grpId="0"/>
      <p:bldP spid="40" grpId="0"/>
      <p:bldP spid="42" grpId="0" animBg="1"/>
      <p:bldP spid="43" grpId="0"/>
      <p:bldP spid="44" grpId="0" animBg="1"/>
      <p:bldP spid="45" grpId="0"/>
      <p:bldP spid="46" grpId="0" animBg="1"/>
      <p:bldP spid="47" grpId="0"/>
      <p:bldP spid="48" grpId="0" animBg="1"/>
      <p:bldP spid="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ight Arrow 8"/>
          <p:cNvSpPr/>
          <p:nvPr/>
        </p:nvSpPr>
        <p:spPr>
          <a:xfrm>
            <a:off x="7284035" y="2876107"/>
            <a:ext cx="2292830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-1" fmla="*/ 0 w 2232436"/>
              <a:gd name="connsiteY0-2" fmla="*/ 227029 h 1105786"/>
              <a:gd name="connsiteX1-3" fmla="*/ 1531279 w 2232436"/>
              <a:gd name="connsiteY1-4" fmla="*/ 227029 h 1105786"/>
              <a:gd name="connsiteX2-5" fmla="*/ 1531279 w 2232436"/>
              <a:gd name="connsiteY2-6" fmla="*/ 0 h 1105786"/>
              <a:gd name="connsiteX3-7" fmla="*/ 2232436 w 2232436"/>
              <a:gd name="connsiteY3-8" fmla="*/ 552893 h 1105786"/>
              <a:gd name="connsiteX4-9" fmla="*/ 1531279 w 2232436"/>
              <a:gd name="connsiteY4-10" fmla="*/ 1105786 h 1105786"/>
              <a:gd name="connsiteX5-11" fmla="*/ 1531279 w 2232436"/>
              <a:gd name="connsiteY5-12" fmla="*/ 878757 h 1105786"/>
              <a:gd name="connsiteX6-13" fmla="*/ 0 w 2232436"/>
              <a:gd name="connsiteY6-14" fmla="*/ 878757 h 1105786"/>
              <a:gd name="connsiteX7-15" fmla="*/ 0 w 2232436"/>
              <a:gd name="connsiteY7-16" fmla="*/ 227029 h 1105786"/>
              <a:gd name="connsiteX0-17" fmla="*/ 0 w 2232436"/>
              <a:gd name="connsiteY0-18" fmla="*/ 227029 h 1105786"/>
              <a:gd name="connsiteX1-19" fmla="*/ 1531279 w 2232436"/>
              <a:gd name="connsiteY1-20" fmla="*/ 227029 h 1105786"/>
              <a:gd name="connsiteX2-21" fmla="*/ 1531279 w 2232436"/>
              <a:gd name="connsiteY2-22" fmla="*/ 0 h 1105786"/>
              <a:gd name="connsiteX3-23" fmla="*/ 2232436 w 2232436"/>
              <a:gd name="connsiteY3-24" fmla="*/ 552893 h 1105786"/>
              <a:gd name="connsiteX4-25" fmla="*/ 1531279 w 2232436"/>
              <a:gd name="connsiteY4-26" fmla="*/ 1105786 h 1105786"/>
              <a:gd name="connsiteX5-27" fmla="*/ 1531279 w 2232436"/>
              <a:gd name="connsiteY5-28" fmla="*/ 878757 h 1105786"/>
              <a:gd name="connsiteX6-29" fmla="*/ 0 w 2232436"/>
              <a:gd name="connsiteY6-30" fmla="*/ 878757 h 1105786"/>
              <a:gd name="connsiteX7-31" fmla="*/ 0 w 2232436"/>
              <a:gd name="connsiteY7-32" fmla="*/ 227029 h 1105786"/>
              <a:gd name="connsiteX0-33" fmla="*/ 0 w 2232436"/>
              <a:gd name="connsiteY0-34" fmla="*/ 227029 h 1105786"/>
              <a:gd name="connsiteX1-35" fmla="*/ 1531279 w 2232436"/>
              <a:gd name="connsiteY1-36" fmla="*/ 227029 h 1105786"/>
              <a:gd name="connsiteX2-37" fmla="*/ 1531279 w 2232436"/>
              <a:gd name="connsiteY2-38" fmla="*/ 0 h 1105786"/>
              <a:gd name="connsiteX3-39" fmla="*/ 2232436 w 2232436"/>
              <a:gd name="connsiteY3-40" fmla="*/ 552893 h 1105786"/>
              <a:gd name="connsiteX4-41" fmla="*/ 1531279 w 2232436"/>
              <a:gd name="connsiteY4-42" fmla="*/ 1105786 h 1105786"/>
              <a:gd name="connsiteX5-43" fmla="*/ 1531279 w 2232436"/>
              <a:gd name="connsiteY5-44" fmla="*/ 878757 h 1105786"/>
              <a:gd name="connsiteX6-45" fmla="*/ 0 w 2232436"/>
              <a:gd name="connsiteY6-46" fmla="*/ 878757 h 1105786"/>
              <a:gd name="connsiteX7-47" fmla="*/ 0 w 2232436"/>
              <a:gd name="connsiteY7-48" fmla="*/ 227029 h 1105786"/>
              <a:gd name="connsiteX0-49" fmla="*/ 0 w 2232436"/>
              <a:gd name="connsiteY0-50" fmla="*/ 227029 h 1105786"/>
              <a:gd name="connsiteX1-51" fmla="*/ 1531279 w 2232436"/>
              <a:gd name="connsiteY1-52" fmla="*/ 227029 h 1105786"/>
              <a:gd name="connsiteX2-53" fmla="*/ 1531279 w 2232436"/>
              <a:gd name="connsiteY2-54" fmla="*/ 0 h 1105786"/>
              <a:gd name="connsiteX3-55" fmla="*/ 2232436 w 2232436"/>
              <a:gd name="connsiteY3-56" fmla="*/ 552893 h 1105786"/>
              <a:gd name="connsiteX4-57" fmla="*/ 1531279 w 2232436"/>
              <a:gd name="connsiteY4-58" fmla="*/ 1105786 h 1105786"/>
              <a:gd name="connsiteX5-59" fmla="*/ 1531279 w 2232436"/>
              <a:gd name="connsiteY5-60" fmla="*/ 878757 h 1105786"/>
              <a:gd name="connsiteX6-61" fmla="*/ 0 w 2232436"/>
              <a:gd name="connsiteY6-62" fmla="*/ 878757 h 1105786"/>
              <a:gd name="connsiteX7-63" fmla="*/ 0 w 2232436"/>
              <a:gd name="connsiteY7-64" fmla="*/ 227029 h 1105786"/>
              <a:gd name="connsiteX0-65" fmla="*/ 42530 w 2274966"/>
              <a:gd name="connsiteY0-66" fmla="*/ 227029 h 1105786"/>
              <a:gd name="connsiteX1-67" fmla="*/ 1573809 w 2274966"/>
              <a:gd name="connsiteY1-68" fmla="*/ 227029 h 1105786"/>
              <a:gd name="connsiteX2-69" fmla="*/ 1573809 w 2274966"/>
              <a:gd name="connsiteY2-70" fmla="*/ 0 h 1105786"/>
              <a:gd name="connsiteX3-71" fmla="*/ 2274966 w 2274966"/>
              <a:gd name="connsiteY3-72" fmla="*/ 552893 h 1105786"/>
              <a:gd name="connsiteX4-73" fmla="*/ 1573809 w 2274966"/>
              <a:gd name="connsiteY4-74" fmla="*/ 1105786 h 1105786"/>
              <a:gd name="connsiteX5-75" fmla="*/ 1573809 w 2274966"/>
              <a:gd name="connsiteY5-76" fmla="*/ 878757 h 1105786"/>
              <a:gd name="connsiteX6-77" fmla="*/ 42530 w 2274966"/>
              <a:gd name="connsiteY6-78" fmla="*/ 878757 h 1105786"/>
              <a:gd name="connsiteX7-79" fmla="*/ 42530 w 2274966"/>
              <a:gd name="connsiteY7-80" fmla="*/ 227029 h 1105786"/>
              <a:gd name="connsiteX0-81" fmla="*/ 60394 w 2292830"/>
              <a:gd name="connsiteY0-82" fmla="*/ 227029 h 1105786"/>
              <a:gd name="connsiteX1-83" fmla="*/ 1591673 w 2292830"/>
              <a:gd name="connsiteY1-84" fmla="*/ 227029 h 1105786"/>
              <a:gd name="connsiteX2-85" fmla="*/ 1591673 w 2292830"/>
              <a:gd name="connsiteY2-86" fmla="*/ 0 h 1105786"/>
              <a:gd name="connsiteX3-87" fmla="*/ 2292830 w 2292830"/>
              <a:gd name="connsiteY3-88" fmla="*/ 552893 h 1105786"/>
              <a:gd name="connsiteX4-89" fmla="*/ 1591673 w 2292830"/>
              <a:gd name="connsiteY4-90" fmla="*/ 1105786 h 1105786"/>
              <a:gd name="connsiteX5-91" fmla="*/ 1591673 w 2292830"/>
              <a:gd name="connsiteY5-92" fmla="*/ 878757 h 1105786"/>
              <a:gd name="connsiteX6-93" fmla="*/ 60394 w 2292830"/>
              <a:gd name="connsiteY6-94" fmla="*/ 878757 h 1105786"/>
              <a:gd name="connsiteX7-95" fmla="*/ 60394 w 2292830"/>
              <a:gd name="connsiteY7-96" fmla="*/ 227029 h 1105786"/>
              <a:gd name="connsiteX0-97" fmla="*/ 60394 w 2292830"/>
              <a:gd name="connsiteY0-98" fmla="*/ 227029 h 1105786"/>
              <a:gd name="connsiteX1-99" fmla="*/ 1591673 w 2292830"/>
              <a:gd name="connsiteY1-100" fmla="*/ 227029 h 1105786"/>
              <a:gd name="connsiteX2-101" fmla="*/ 1591673 w 2292830"/>
              <a:gd name="connsiteY2-102" fmla="*/ 0 h 1105786"/>
              <a:gd name="connsiteX3-103" fmla="*/ 2292830 w 2292830"/>
              <a:gd name="connsiteY3-104" fmla="*/ 552893 h 1105786"/>
              <a:gd name="connsiteX4-105" fmla="*/ 1591673 w 2292830"/>
              <a:gd name="connsiteY4-106" fmla="*/ 1105786 h 1105786"/>
              <a:gd name="connsiteX5-107" fmla="*/ 1591673 w 2292830"/>
              <a:gd name="connsiteY5-108" fmla="*/ 878757 h 1105786"/>
              <a:gd name="connsiteX6-109" fmla="*/ 60394 w 2292830"/>
              <a:gd name="connsiteY6-110" fmla="*/ 878757 h 1105786"/>
              <a:gd name="connsiteX7-111" fmla="*/ 60394 w 2292830"/>
              <a:gd name="connsiteY7-112" fmla="*/ 227029 h 1105786"/>
              <a:gd name="connsiteX0-113" fmla="*/ 60394 w 2292830"/>
              <a:gd name="connsiteY0-114" fmla="*/ 227029 h 1105786"/>
              <a:gd name="connsiteX1-115" fmla="*/ 1591673 w 2292830"/>
              <a:gd name="connsiteY1-116" fmla="*/ 227029 h 1105786"/>
              <a:gd name="connsiteX2-117" fmla="*/ 1591673 w 2292830"/>
              <a:gd name="connsiteY2-118" fmla="*/ 0 h 1105786"/>
              <a:gd name="connsiteX3-119" fmla="*/ 2292830 w 2292830"/>
              <a:gd name="connsiteY3-120" fmla="*/ 552893 h 1105786"/>
              <a:gd name="connsiteX4-121" fmla="*/ 1591673 w 2292830"/>
              <a:gd name="connsiteY4-122" fmla="*/ 1105786 h 1105786"/>
              <a:gd name="connsiteX5-123" fmla="*/ 1591673 w 2292830"/>
              <a:gd name="connsiteY5-124" fmla="*/ 878757 h 1105786"/>
              <a:gd name="connsiteX6-125" fmla="*/ 60394 w 2292830"/>
              <a:gd name="connsiteY6-126" fmla="*/ 878757 h 1105786"/>
              <a:gd name="connsiteX7-127" fmla="*/ 60394 w 2292830"/>
              <a:gd name="connsiteY7-128" fmla="*/ 227029 h 11057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ight Arrow 8"/>
          <p:cNvSpPr/>
          <p:nvPr/>
        </p:nvSpPr>
        <p:spPr>
          <a:xfrm>
            <a:off x="5727735" y="2876107"/>
            <a:ext cx="2292830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-1" fmla="*/ 0 w 2232436"/>
              <a:gd name="connsiteY0-2" fmla="*/ 227029 h 1105786"/>
              <a:gd name="connsiteX1-3" fmla="*/ 1531279 w 2232436"/>
              <a:gd name="connsiteY1-4" fmla="*/ 227029 h 1105786"/>
              <a:gd name="connsiteX2-5" fmla="*/ 1531279 w 2232436"/>
              <a:gd name="connsiteY2-6" fmla="*/ 0 h 1105786"/>
              <a:gd name="connsiteX3-7" fmla="*/ 2232436 w 2232436"/>
              <a:gd name="connsiteY3-8" fmla="*/ 552893 h 1105786"/>
              <a:gd name="connsiteX4-9" fmla="*/ 1531279 w 2232436"/>
              <a:gd name="connsiteY4-10" fmla="*/ 1105786 h 1105786"/>
              <a:gd name="connsiteX5-11" fmla="*/ 1531279 w 2232436"/>
              <a:gd name="connsiteY5-12" fmla="*/ 878757 h 1105786"/>
              <a:gd name="connsiteX6-13" fmla="*/ 0 w 2232436"/>
              <a:gd name="connsiteY6-14" fmla="*/ 878757 h 1105786"/>
              <a:gd name="connsiteX7-15" fmla="*/ 0 w 2232436"/>
              <a:gd name="connsiteY7-16" fmla="*/ 227029 h 1105786"/>
              <a:gd name="connsiteX0-17" fmla="*/ 0 w 2232436"/>
              <a:gd name="connsiteY0-18" fmla="*/ 227029 h 1105786"/>
              <a:gd name="connsiteX1-19" fmla="*/ 1531279 w 2232436"/>
              <a:gd name="connsiteY1-20" fmla="*/ 227029 h 1105786"/>
              <a:gd name="connsiteX2-21" fmla="*/ 1531279 w 2232436"/>
              <a:gd name="connsiteY2-22" fmla="*/ 0 h 1105786"/>
              <a:gd name="connsiteX3-23" fmla="*/ 2232436 w 2232436"/>
              <a:gd name="connsiteY3-24" fmla="*/ 552893 h 1105786"/>
              <a:gd name="connsiteX4-25" fmla="*/ 1531279 w 2232436"/>
              <a:gd name="connsiteY4-26" fmla="*/ 1105786 h 1105786"/>
              <a:gd name="connsiteX5-27" fmla="*/ 1531279 w 2232436"/>
              <a:gd name="connsiteY5-28" fmla="*/ 878757 h 1105786"/>
              <a:gd name="connsiteX6-29" fmla="*/ 0 w 2232436"/>
              <a:gd name="connsiteY6-30" fmla="*/ 878757 h 1105786"/>
              <a:gd name="connsiteX7-31" fmla="*/ 0 w 2232436"/>
              <a:gd name="connsiteY7-32" fmla="*/ 227029 h 1105786"/>
              <a:gd name="connsiteX0-33" fmla="*/ 0 w 2232436"/>
              <a:gd name="connsiteY0-34" fmla="*/ 227029 h 1105786"/>
              <a:gd name="connsiteX1-35" fmla="*/ 1531279 w 2232436"/>
              <a:gd name="connsiteY1-36" fmla="*/ 227029 h 1105786"/>
              <a:gd name="connsiteX2-37" fmla="*/ 1531279 w 2232436"/>
              <a:gd name="connsiteY2-38" fmla="*/ 0 h 1105786"/>
              <a:gd name="connsiteX3-39" fmla="*/ 2232436 w 2232436"/>
              <a:gd name="connsiteY3-40" fmla="*/ 552893 h 1105786"/>
              <a:gd name="connsiteX4-41" fmla="*/ 1531279 w 2232436"/>
              <a:gd name="connsiteY4-42" fmla="*/ 1105786 h 1105786"/>
              <a:gd name="connsiteX5-43" fmla="*/ 1531279 w 2232436"/>
              <a:gd name="connsiteY5-44" fmla="*/ 878757 h 1105786"/>
              <a:gd name="connsiteX6-45" fmla="*/ 0 w 2232436"/>
              <a:gd name="connsiteY6-46" fmla="*/ 878757 h 1105786"/>
              <a:gd name="connsiteX7-47" fmla="*/ 0 w 2232436"/>
              <a:gd name="connsiteY7-48" fmla="*/ 227029 h 1105786"/>
              <a:gd name="connsiteX0-49" fmla="*/ 0 w 2232436"/>
              <a:gd name="connsiteY0-50" fmla="*/ 227029 h 1105786"/>
              <a:gd name="connsiteX1-51" fmla="*/ 1531279 w 2232436"/>
              <a:gd name="connsiteY1-52" fmla="*/ 227029 h 1105786"/>
              <a:gd name="connsiteX2-53" fmla="*/ 1531279 w 2232436"/>
              <a:gd name="connsiteY2-54" fmla="*/ 0 h 1105786"/>
              <a:gd name="connsiteX3-55" fmla="*/ 2232436 w 2232436"/>
              <a:gd name="connsiteY3-56" fmla="*/ 552893 h 1105786"/>
              <a:gd name="connsiteX4-57" fmla="*/ 1531279 w 2232436"/>
              <a:gd name="connsiteY4-58" fmla="*/ 1105786 h 1105786"/>
              <a:gd name="connsiteX5-59" fmla="*/ 1531279 w 2232436"/>
              <a:gd name="connsiteY5-60" fmla="*/ 878757 h 1105786"/>
              <a:gd name="connsiteX6-61" fmla="*/ 0 w 2232436"/>
              <a:gd name="connsiteY6-62" fmla="*/ 878757 h 1105786"/>
              <a:gd name="connsiteX7-63" fmla="*/ 0 w 2232436"/>
              <a:gd name="connsiteY7-64" fmla="*/ 227029 h 1105786"/>
              <a:gd name="connsiteX0-65" fmla="*/ 42530 w 2274966"/>
              <a:gd name="connsiteY0-66" fmla="*/ 227029 h 1105786"/>
              <a:gd name="connsiteX1-67" fmla="*/ 1573809 w 2274966"/>
              <a:gd name="connsiteY1-68" fmla="*/ 227029 h 1105786"/>
              <a:gd name="connsiteX2-69" fmla="*/ 1573809 w 2274966"/>
              <a:gd name="connsiteY2-70" fmla="*/ 0 h 1105786"/>
              <a:gd name="connsiteX3-71" fmla="*/ 2274966 w 2274966"/>
              <a:gd name="connsiteY3-72" fmla="*/ 552893 h 1105786"/>
              <a:gd name="connsiteX4-73" fmla="*/ 1573809 w 2274966"/>
              <a:gd name="connsiteY4-74" fmla="*/ 1105786 h 1105786"/>
              <a:gd name="connsiteX5-75" fmla="*/ 1573809 w 2274966"/>
              <a:gd name="connsiteY5-76" fmla="*/ 878757 h 1105786"/>
              <a:gd name="connsiteX6-77" fmla="*/ 42530 w 2274966"/>
              <a:gd name="connsiteY6-78" fmla="*/ 878757 h 1105786"/>
              <a:gd name="connsiteX7-79" fmla="*/ 42530 w 2274966"/>
              <a:gd name="connsiteY7-80" fmla="*/ 227029 h 1105786"/>
              <a:gd name="connsiteX0-81" fmla="*/ 60394 w 2292830"/>
              <a:gd name="connsiteY0-82" fmla="*/ 227029 h 1105786"/>
              <a:gd name="connsiteX1-83" fmla="*/ 1591673 w 2292830"/>
              <a:gd name="connsiteY1-84" fmla="*/ 227029 h 1105786"/>
              <a:gd name="connsiteX2-85" fmla="*/ 1591673 w 2292830"/>
              <a:gd name="connsiteY2-86" fmla="*/ 0 h 1105786"/>
              <a:gd name="connsiteX3-87" fmla="*/ 2292830 w 2292830"/>
              <a:gd name="connsiteY3-88" fmla="*/ 552893 h 1105786"/>
              <a:gd name="connsiteX4-89" fmla="*/ 1591673 w 2292830"/>
              <a:gd name="connsiteY4-90" fmla="*/ 1105786 h 1105786"/>
              <a:gd name="connsiteX5-91" fmla="*/ 1591673 w 2292830"/>
              <a:gd name="connsiteY5-92" fmla="*/ 878757 h 1105786"/>
              <a:gd name="connsiteX6-93" fmla="*/ 60394 w 2292830"/>
              <a:gd name="connsiteY6-94" fmla="*/ 878757 h 1105786"/>
              <a:gd name="connsiteX7-95" fmla="*/ 60394 w 2292830"/>
              <a:gd name="connsiteY7-96" fmla="*/ 227029 h 1105786"/>
              <a:gd name="connsiteX0-97" fmla="*/ 60394 w 2292830"/>
              <a:gd name="connsiteY0-98" fmla="*/ 227029 h 1105786"/>
              <a:gd name="connsiteX1-99" fmla="*/ 1591673 w 2292830"/>
              <a:gd name="connsiteY1-100" fmla="*/ 227029 h 1105786"/>
              <a:gd name="connsiteX2-101" fmla="*/ 1591673 w 2292830"/>
              <a:gd name="connsiteY2-102" fmla="*/ 0 h 1105786"/>
              <a:gd name="connsiteX3-103" fmla="*/ 2292830 w 2292830"/>
              <a:gd name="connsiteY3-104" fmla="*/ 552893 h 1105786"/>
              <a:gd name="connsiteX4-105" fmla="*/ 1591673 w 2292830"/>
              <a:gd name="connsiteY4-106" fmla="*/ 1105786 h 1105786"/>
              <a:gd name="connsiteX5-107" fmla="*/ 1591673 w 2292830"/>
              <a:gd name="connsiteY5-108" fmla="*/ 878757 h 1105786"/>
              <a:gd name="connsiteX6-109" fmla="*/ 60394 w 2292830"/>
              <a:gd name="connsiteY6-110" fmla="*/ 878757 h 1105786"/>
              <a:gd name="connsiteX7-111" fmla="*/ 60394 w 2292830"/>
              <a:gd name="connsiteY7-112" fmla="*/ 227029 h 1105786"/>
              <a:gd name="connsiteX0-113" fmla="*/ 60394 w 2292830"/>
              <a:gd name="connsiteY0-114" fmla="*/ 227029 h 1105786"/>
              <a:gd name="connsiteX1-115" fmla="*/ 1591673 w 2292830"/>
              <a:gd name="connsiteY1-116" fmla="*/ 227029 h 1105786"/>
              <a:gd name="connsiteX2-117" fmla="*/ 1591673 w 2292830"/>
              <a:gd name="connsiteY2-118" fmla="*/ 0 h 1105786"/>
              <a:gd name="connsiteX3-119" fmla="*/ 2292830 w 2292830"/>
              <a:gd name="connsiteY3-120" fmla="*/ 552893 h 1105786"/>
              <a:gd name="connsiteX4-121" fmla="*/ 1591673 w 2292830"/>
              <a:gd name="connsiteY4-122" fmla="*/ 1105786 h 1105786"/>
              <a:gd name="connsiteX5-123" fmla="*/ 1591673 w 2292830"/>
              <a:gd name="connsiteY5-124" fmla="*/ 878757 h 1105786"/>
              <a:gd name="connsiteX6-125" fmla="*/ 60394 w 2292830"/>
              <a:gd name="connsiteY6-126" fmla="*/ 878757 h 1105786"/>
              <a:gd name="connsiteX7-127" fmla="*/ 60394 w 2292830"/>
              <a:gd name="connsiteY7-128" fmla="*/ 227029 h 11057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ight Arrow 8"/>
          <p:cNvSpPr/>
          <p:nvPr/>
        </p:nvSpPr>
        <p:spPr>
          <a:xfrm>
            <a:off x="4171435" y="2876107"/>
            <a:ext cx="2292830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-1" fmla="*/ 0 w 2232436"/>
              <a:gd name="connsiteY0-2" fmla="*/ 227029 h 1105786"/>
              <a:gd name="connsiteX1-3" fmla="*/ 1531279 w 2232436"/>
              <a:gd name="connsiteY1-4" fmla="*/ 227029 h 1105786"/>
              <a:gd name="connsiteX2-5" fmla="*/ 1531279 w 2232436"/>
              <a:gd name="connsiteY2-6" fmla="*/ 0 h 1105786"/>
              <a:gd name="connsiteX3-7" fmla="*/ 2232436 w 2232436"/>
              <a:gd name="connsiteY3-8" fmla="*/ 552893 h 1105786"/>
              <a:gd name="connsiteX4-9" fmla="*/ 1531279 w 2232436"/>
              <a:gd name="connsiteY4-10" fmla="*/ 1105786 h 1105786"/>
              <a:gd name="connsiteX5-11" fmla="*/ 1531279 w 2232436"/>
              <a:gd name="connsiteY5-12" fmla="*/ 878757 h 1105786"/>
              <a:gd name="connsiteX6-13" fmla="*/ 0 w 2232436"/>
              <a:gd name="connsiteY6-14" fmla="*/ 878757 h 1105786"/>
              <a:gd name="connsiteX7-15" fmla="*/ 0 w 2232436"/>
              <a:gd name="connsiteY7-16" fmla="*/ 227029 h 1105786"/>
              <a:gd name="connsiteX0-17" fmla="*/ 0 w 2232436"/>
              <a:gd name="connsiteY0-18" fmla="*/ 227029 h 1105786"/>
              <a:gd name="connsiteX1-19" fmla="*/ 1531279 w 2232436"/>
              <a:gd name="connsiteY1-20" fmla="*/ 227029 h 1105786"/>
              <a:gd name="connsiteX2-21" fmla="*/ 1531279 w 2232436"/>
              <a:gd name="connsiteY2-22" fmla="*/ 0 h 1105786"/>
              <a:gd name="connsiteX3-23" fmla="*/ 2232436 w 2232436"/>
              <a:gd name="connsiteY3-24" fmla="*/ 552893 h 1105786"/>
              <a:gd name="connsiteX4-25" fmla="*/ 1531279 w 2232436"/>
              <a:gd name="connsiteY4-26" fmla="*/ 1105786 h 1105786"/>
              <a:gd name="connsiteX5-27" fmla="*/ 1531279 w 2232436"/>
              <a:gd name="connsiteY5-28" fmla="*/ 878757 h 1105786"/>
              <a:gd name="connsiteX6-29" fmla="*/ 0 w 2232436"/>
              <a:gd name="connsiteY6-30" fmla="*/ 878757 h 1105786"/>
              <a:gd name="connsiteX7-31" fmla="*/ 0 w 2232436"/>
              <a:gd name="connsiteY7-32" fmla="*/ 227029 h 1105786"/>
              <a:gd name="connsiteX0-33" fmla="*/ 0 w 2232436"/>
              <a:gd name="connsiteY0-34" fmla="*/ 227029 h 1105786"/>
              <a:gd name="connsiteX1-35" fmla="*/ 1531279 w 2232436"/>
              <a:gd name="connsiteY1-36" fmla="*/ 227029 h 1105786"/>
              <a:gd name="connsiteX2-37" fmla="*/ 1531279 w 2232436"/>
              <a:gd name="connsiteY2-38" fmla="*/ 0 h 1105786"/>
              <a:gd name="connsiteX3-39" fmla="*/ 2232436 w 2232436"/>
              <a:gd name="connsiteY3-40" fmla="*/ 552893 h 1105786"/>
              <a:gd name="connsiteX4-41" fmla="*/ 1531279 w 2232436"/>
              <a:gd name="connsiteY4-42" fmla="*/ 1105786 h 1105786"/>
              <a:gd name="connsiteX5-43" fmla="*/ 1531279 w 2232436"/>
              <a:gd name="connsiteY5-44" fmla="*/ 878757 h 1105786"/>
              <a:gd name="connsiteX6-45" fmla="*/ 0 w 2232436"/>
              <a:gd name="connsiteY6-46" fmla="*/ 878757 h 1105786"/>
              <a:gd name="connsiteX7-47" fmla="*/ 0 w 2232436"/>
              <a:gd name="connsiteY7-48" fmla="*/ 227029 h 1105786"/>
              <a:gd name="connsiteX0-49" fmla="*/ 0 w 2232436"/>
              <a:gd name="connsiteY0-50" fmla="*/ 227029 h 1105786"/>
              <a:gd name="connsiteX1-51" fmla="*/ 1531279 w 2232436"/>
              <a:gd name="connsiteY1-52" fmla="*/ 227029 h 1105786"/>
              <a:gd name="connsiteX2-53" fmla="*/ 1531279 w 2232436"/>
              <a:gd name="connsiteY2-54" fmla="*/ 0 h 1105786"/>
              <a:gd name="connsiteX3-55" fmla="*/ 2232436 w 2232436"/>
              <a:gd name="connsiteY3-56" fmla="*/ 552893 h 1105786"/>
              <a:gd name="connsiteX4-57" fmla="*/ 1531279 w 2232436"/>
              <a:gd name="connsiteY4-58" fmla="*/ 1105786 h 1105786"/>
              <a:gd name="connsiteX5-59" fmla="*/ 1531279 w 2232436"/>
              <a:gd name="connsiteY5-60" fmla="*/ 878757 h 1105786"/>
              <a:gd name="connsiteX6-61" fmla="*/ 0 w 2232436"/>
              <a:gd name="connsiteY6-62" fmla="*/ 878757 h 1105786"/>
              <a:gd name="connsiteX7-63" fmla="*/ 0 w 2232436"/>
              <a:gd name="connsiteY7-64" fmla="*/ 227029 h 1105786"/>
              <a:gd name="connsiteX0-65" fmla="*/ 42530 w 2274966"/>
              <a:gd name="connsiteY0-66" fmla="*/ 227029 h 1105786"/>
              <a:gd name="connsiteX1-67" fmla="*/ 1573809 w 2274966"/>
              <a:gd name="connsiteY1-68" fmla="*/ 227029 h 1105786"/>
              <a:gd name="connsiteX2-69" fmla="*/ 1573809 w 2274966"/>
              <a:gd name="connsiteY2-70" fmla="*/ 0 h 1105786"/>
              <a:gd name="connsiteX3-71" fmla="*/ 2274966 w 2274966"/>
              <a:gd name="connsiteY3-72" fmla="*/ 552893 h 1105786"/>
              <a:gd name="connsiteX4-73" fmla="*/ 1573809 w 2274966"/>
              <a:gd name="connsiteY4-74" fmla="*/ 1105786 h 1105786"/>
              <a:gd name="connsiteX5-75" fmla="*/ 1573809 w 2274966"/>
              <a:gd name="connsiteY5-76" fmla="*/ 878757 h 1105786"/>
              <a:gd name="connsiteX6-77" fmla="*/ 42530 w 2274966"/>
              <a:gd name="connsiteY6-78" fmla="*/ 878757 h 1105786"/>
              <a:gd name="connsiteX7-79" fmla="*/ 42530 w 2274966"/>
              <a:gd name="connsiteY7-80" fmla="*/ 227029 h 1105786"/>
              <a:gd name="connsiteX0-81" fmla="*/ 60394 w 2292830"/>
              <a:gd name="connsiteY0-82" fmla="*/ 227029 h 1105786"/>
              <a:gd name="connsiteX1-83" fmla="*/ 1591673 w 2292830"/>
              <a:gd name="connsiteY1-84" fmla="*/ 227029 h 1105786"/>
              <a:gd name="connsiteX2-85" fmla="*/ 1591673 w 2292830"/>
              <a:gd name="connsiteY2-86" fmla="*/ 0 h 1105786"/>
              <a:gd name="connsiteX3-87" fmla="*/ 2292830 w 2292830"/>
              <a:gd name="connsiteY3-88" fmla="*/ 552893 h 1105786"/>
              <a:gd name="connsiteX4-89" fmla="*/ 1591673 w 2292830"/>
              <a:gd name="connsiteY4-90" fmla="*/ 1105786 h 1105786"/>
              <a:gd name="connsiteX5-91" fmla="*/ 1591673 w 2292830"/>
              <a:gd name="connsiteY5-92" fmla="*/ 878757 h 1105786"/>
              <a:gd name="connsiteX6-93" fmla="*/ 60394 w 2292830"/>
              <a:gd name="connsiteY6-94" fmla="*/ 878757 h 1105786"/>
              <a:gd name="connsiteX7-95" fmla="*/ 60394 w 2292830"/>
              <a:gd name="connsiteY7-96" fmla="*/ 227029 h 1105786"/>
              <a:gd name="connsiteX0-97" fmla="*/ 60394 w 2292830"/>
              <a:gd name="connsiteY0-98" fmla="*/ 227029 h 1105786"/>
              <a:gd name="connsiteX1-99" fmla="*/ 1591673 w 2292830"/>
              <a:gd name="connsiteY1-100" fmla="*/ 227029 h 1105786"/>
              <a:gd name="connsiteX2-101" fmla="*/ 1591673 w 2292830"/>
              <a:gd name="connsiteY2-102" fmla="*/ 0 h 1105786"/>
              <a:gd name="connsiteX3-103" fmla="*/ 2292830 w 2292830"/>
              <a:gd name="connsiteY3-104" fmla="*/ 552893 h 1105786"/>
              <a:gd name="connsiteX4-105" fmla="*/ 1591673 w 2292830"/>
              <a:gd name="connsiteY4-106" fmla="*/ 1105786 h 1105786"/>
              <a:gd name="connsiteX5-107" fmla="*/ 1591673 w 2292830"/>
              <a:gd name="connsiteY5-108" fmla="*/ 878757 h 1105786"/>
              <a:gd name="connsiteX6-109" fmla="*/ 60394 w 2292830"/>
              <a:gd name="connsiteY6-110" fmla="*/ 878757 h 1105786"/>
              <a:gd name="connsiteX7-111" fmla="*/ 60394 w 2292830"/>
              <a:gd name="connsiteY7-112" fmla="*/ 227029 h 1105786"/>
              <a:gd name="connsiteX0-113" fmla="*/ 60394 w 2292830"/>
              <a:gd name="connsiteY0-114" fmla="*/ 227029 h 1105786"/>
              <a:gd name="connsiteX1-115" fmla="*/ 1591673 w 2292830"/>
              <a:gd name="connsiteY1-116" fmla="*/ 227029 h 1105786"/>
              <a:gd name="connsiteX2-117" fmla="*/ 1591673 w 2292830"/>
              <a:gd name="connsiteY2-118" fmla="*/ 0 h 1105786"/>
              <a:gd name="connsiteX3-119" fmla="*/ 2292830 w 2292830"/>
              <a:gd name="connsiteY3-120" fmla="*/ 552893 h 1105786"/>
              <a:gd name="connsiteX4-121" fmla="*/ 1591673 w 2292830"/>
              <a:gd name="connsiteY4-122" fmla="*/ 1105786 h 1105786"/>
              <a:gd name="connsiteX5-123" fmla="*/ 1591673 w 2292830"/>
              <a:gd name="connsiteY5-124" fmla="*/ 878757 h 1105786"/>
              <a:gd name="connsiteX6-125" fmla="*/ 60394 w 2292830"/>
              <a:gd name="connsiteY6-126" fmla="*/ 878757 h 1105786"/>
              <a:gd name="connsiteX7-127" fmla="*/ 60394 w 2292830"/>
              <a:gd name="connsiteY7-128" fmla="*/ 227029 h 11057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2615135" y="2876107"/>
            <a:ext cx="2292830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-1" fmla="*/ 0 w 2232436"/>
              <a:gd name="connsiteY0-2" fmla="*/ 227029 h 1105786"/>
              <a:gd name="connsiteX1-3" fmla="*/ 1531279 w 2232436"/>
              <a:gd name="connsiteY1-4" fmla="*/ 227029 h 1105786"/>
              <a:gd name="connsiteX2-5" fmla="*/ 1531279 w 2232436"/>
              <a:gd name="connsiteY2-6" fmla="*/ 0 h 1105786"/>
              <a:gd name="connsiteX3-7" fmla="*/ 2232436 w 2232436"/>
              <a:gd name="connsiteY3-8" fmla="*/ 552893 h 1105786"/>
              <a:gd name="connsiteX4-9" fmla="*/ 1531279 w 2232436"/>
              <a:gd name="connsiteY4-10" fmla="*/ 1105786 h 1105786"/>
              <a:gd name="connsiteX5-11" fmla="*/ 1531279 w 2232436"/>
              <a:gd name="connsiteY5-12" fmla="*/ 878757 h 1105786"/>
              <a:gd name="connsiteX6-13" fmla="*/ 0 w 2232436"/>
              <a:gd name="connsiteY6-14" fmla="*/ 878757 h 1105786"/>
              <a:gd name="connsiteX7-15" fmla="*/ 0 w 2232436"/>
              <a:gd name="connsiteY7-16" fmla="*/ 227029 h 1105786"/>
              <a:gd name="connsiteX0-17" fmla="*/ 0 w 2232436"/>
              <a:gd name="connsiteY0-18" fmla="*/ 227029 h 1105786"/>
              <a:gd name="connsiteX1-19" fmla="*/ 1531279 w 2232436"/>
              <a:gd name="connsiteY1-20" fmla="*/ 227029 h 1105786"/>
              <a:gd name="connsiteX2-21" fmla="*/ 1531279 w 2232436"/>
              <a:gd name="connsiteY2-22" fmla="*/ 0 h 1105786"/>
              <a:gd name="connsiteX3-23" fmla="*/ 2232436 w 2232436"/>
              <a:gd name="connsiteY3-24" fmla="*/ 552893 h 1105786"/>
              <a:gd name="connsiteX4-25" fmla="*/ 1531279 w 2232436"/>
              <a:gd name="connsiteY4-26" fmla="*/ 1105786 h 1105786"/>
              <a:gd name="connsiteX5-27" fmla="*/ 1531279 w 2232436"/>
              <a:gd name="connsiteY5-28" fmla="*/ 878757 h 1105786"/>
              <a:gd name="connsiteX6-29" fmla="*/ 0 w 2232436"/>
              <a:gd name="connsiteY6-30" fmla="*/ 878757 h 1105786"/>
              <a:gd name="connsiteX7-31" fmla="*/ 0 w 2232436"/>
              <a:gd name="connsiteY7-32" fmla="*/ 227029 h 1105786"/>
              <a:gd name="connsiteX0-33" fmla="*/ 0 w 2232436"/>
              <a:gd name="connsiteY0-34" fmla="*/ 227029 h 1105786"/>
              <a:gd name="connsiteX1-35" fmla="*/ 1531279 w 2232436"/>
              <a:gd name="connsiteY1-36" fmla="*/ 227029 h 1105786"/>
              <a:gd name="connsiteX2-37" fmla="*/ 1531279 w 2232436"/>
              <a:gd name="connsiteY2-38" fmla="*/ 0 h 1105786"/>
              <a:gd name="connsiteX3-39" fmla="*/ 2232436 w 2232436"/>
              <a:gd name="connsiteY3-40" fmla="*/ 552893 h 1105786"/>
              <a:gd name="connsiteX4-41" fmla="*/ 1531279 w 2232436"/>
              <a:gd name="connsiteY4-42" fmla="*/ 1105786 h 1105786"/>
              <a:gd name="connsiteX5-43" fmla="*/ 1531279 w 2232436"/>
              <a:gd name="connsiteY5-44" fmla="*/ 878757 h 1105786"/>
              <a:gd name="connsiteX6-45" fmla="*/ 0 w 2232436"/>
              <a:gd name="connsiteY6-46" fmla="*/ 878757 h 1105786"/>
              <a:gd name="connsiteX7-47" fmla="*/ 0 w 2232436"/>
              <a:gd name="connsiteY7-48" fmla="*/ 227029 h 1105786"/>
              <a:gd name="connsiteX0-49" fmla="*/ 0 w 2232436"/>
              <a:gd name="connsiteY0-50" fmla="*/ 227029 h 1105786"/>
              <a:gd name="connsiteX1-51" fmla="*/ 1531279 w 2232436"/>
              <a:gd name="connsiteY1-52" fmla="*/ 227029 h 1105786"/>
              <a:gd name="connsiteX2-53" fmla="*/ 1531279 w 2232436"/>
              <a:gd name="connsiteY2-54" fmla="*/ 0 h 1105786"/>
              <a:gd name="connsiteX3-55" fmla="*/ 2232436 w 2232436"/>
              <a:gd name="connsiteY3-56" fmla="*/ 552893 h 1105786"/>
              <a:gd name="connsiteX4-57" fmla="*/ 1531279 w 2232436"/>
              <a:gd name="connsiteY4-58" fmla="*/ 1105786 h 1105786"/>
              <a:gd name="connsiteX5-59" fmla="*/ 1531279 w 2232436"/>
              <a:gd name="connsiteY5-60" fmla="*/ 878757 h 1105786"/>
              <a:gd name="connsiteX6-61" fmla="*/ 0 w 2232436"/>
              <a:gd name="connsiteY6-62" fmla="*/ 878757 h 1105786"/>
              <a:gd name="connsiteX7-63" fmla="*/ 0 w 2232436"/>
              <a:gd name="connsiteY7-64" fmla="*/ 227029 h 1105786"/>
              <a:gd name="connsiteX0-65" fmla="*/ 42530 w 2274966"/>
              <a:gd name="connsiteY0-66" fmla="*/ 227029 h 1105786"/>
              <a:gd name="connsiteX1-67" fmla="*/ 1573809 w 2274966"/>
              <a:gd name="connsiteY1-68" fmla="*/ 227029 h 1105786"/>
              <a:gd name="connsiteX2-69" fmla="*/ 1573809 w 2274966"/>
              <a:gd name="connsiteY2-70" fmla="*/ 0 h 1105786"/>
              <a:gd name="connsiteX3-71" fmla="*/ 2274966 w 2274966"/>
              <a:gd name="connsiteY3-72" fmla="*/ 552893 h 1105786"/>
              <a:gd name="connsiteX4-73" fmla="*/ 1573809 w 2274966"/>
              <a:gd name="connsiteY4-74" fmla="*/ 1105786 h 1105786"/>
              <a:gd name="connsiteX5-75" fmla="*/ 1573809 w 2274966"/>
              <a:gd name="connsiteY5-76" fmla="*/ 878757 h 1105786"/>
              <a:gd name="connsiteX6-77" fmla="*/ 42530 w 2274966"/>
              <a:gd name="connsiteY6-78" fmla="*/ 878757 h 1105786"/>
              <a:gd name="connsiteX7-79" fmla="*/ 42530 w 2274966"/>
              <a:gd name="connsiteY7-80" fmla="*/ 227029 h 1105786"/>
              <a:gd name="connsiteX0-81" fmla="*/ 60394 w 2292830"/>
              <a:gd name="connsiteY0-82" fmla="*/ 227029 h 1105786"/>
              <a:gd name="connsiteX1-83" fmla="*/ 1591673 w 2292830"/>
              <a:gd name="connsiteY1-84" fmla="*/ 227029 h 1105786"/>
              <a:gd name="connsiteX2-85" fmla="*/ 1591673 w 2292830"/>
              <a:gd name="connsiteY2-86" fmla="*/ 0 h 1105786"/>
              <a:gd name="connsiteX3-87" fmla="*/ 2292830 w 2292830"/>
              <a:gd name="connsiteY3-88" fmla="*/ 552893 h 1105786"/>
              <a:gd name="connsiteX4-89" fmla="*/ 1591673 w 2292830"/>
              <a:gd name="connsiteY4-90" fmla="*/ 1105786 h 1105786"/>
              <a:gd name="connsiteX5-91" fmla="*/ 1591673 w 2292830"/>
              <a:gd name="connsiteY5-92" fmla="*/ 878757 h 1105786"/>
              <a:gd name="connsiteX6-93" fmla="*/ 60394 w 2292830"/>
              <a:gd name="connsiteY6-94" fmla="*/ 878757 h 1105786"/>
              <a:gd name="connsiteX7-95" fmla="*/ 60394 w 2292830"/>
              <a:gd name="connsiteY7-96" fmla="*/ 227029 h 1105786"/>
              <a:gd name="connsiteX0-97" fmla="*/ 60394 w 2292830"/>
              <a:gd name="connsiteY0-98" fmla="*/ 227029 h 1105786"/>
              <a:gd name="connsiteX1-99" fmla="*/ 1591673 w 2292830"/>
              <a:gd name="connsiteY1-100" fmla="*/ 227029 h 1105786"/>
              <a:gd name="connsiteX2-101" fmla="*/ 1591673 w 2292830"/>
              <a:gd name="connsiteY2-102" fmla="*/ 0 h 1105786"/>
              <a:gd name="connsiteX3-103" fmla="*/ 2292830 w 2292830"/>
              <a:gd name="connsiteY3-104" fmla="*/ 552893 h 1105786"/>
              <a:gd name="connsiteX4-105" fmla="*/ 1591673 w 2292830"/>
              <a:gd name="connsiteY4-106" fmla="*/ 1105786 h 1105786"/>
              <a:gd name="connsiteX5-107" fmla="*/ 1591673 w 2292830"/>
              <a:gd name="connsiteY5-108" fmla="*/ 878757 h 1105786"/>
              <a:gd name="connsiteX6-109" fmla="*/ 60394 w 2292830"/>
              <a:gd name="connsiteY6-110" fmla="*/ 878757 h 1105786"/>
              <a:gd name="connsiteX7-111" fmla="*/ 60394 w 2292830"/>
              <a:gd name="connsiteY7-112" fmla="*/ 227029 h 1105786"/>
              <a:gd name="connsiteX0-113" fmla="*/ 60394 w 2292830"/>
              <a:gd name="connsiteY0-114" fmla="*/ 227029 h 1105786"/>
              <a:gd name="connsiteX1-115" fmla="*/ 1591673 w 2292830"/>
              <a:gd name="connsiteY1-116" fmla="*/ 227029 h 1105786"/>
              <a:gd name="connsiteX2-117" fmla="*/ 1591673 w 2292830"/>
              <a:gd name="connsiteY2-118" fmla="*/ 0 h 1105786"/>
              <a:gd name="connsiteX3-119" fmla="*/ 2292830 w 2292830"/>
              <a:gd name="connsiteY3-120" fmla="*/ 552893 h 1105786"/>
              <a:gd name="connsiteX4-121" fmla="*/ 1591673 w 2292830"/>
              <a:gd name="connsiteY4-122" fmla="*/ 1105786 h 1105786"/>
              <a:gd name="connsiteX5-123" fmla="*/ 1591673 w 2292830"/>
              <a:gd name="connsiteY5-124" fmla="*/ 878757 h 1105786"/>
              <a:gd name="connsiteX6-125" fmla="*/ 60394 w 2292830"/>
              <a:gd name="connsiteY6-126" fmla="*/ 878757 h 1105786"/>
              <a:gd name="connsiteX7-127" fmla="*/ 60394 w 2292830"/>
              <a:gd name="connsiteY7-128" fmla="*/ 227029 h 11057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42707" y="327511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75501" y="3275110"/>
            <a:ext cx="9028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31000" y="327510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82595" y="3275109"/>
            <a:ext cx="9028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059280" y="3976450"/>
            <a:ext cx="474273" cy="861490"/>
            <a:chOff x="3059280" y="3976450"/>
            <a:chExt cx="474273" cy="861490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3533553" y="3976450"/>
              <a:ext cx="0" cy="850604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059280" y="4837940"/>
              <a:ext cx="474273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8426146" y="3976450"/>
            <a:ext cx="486190" cy="861490"/>
            <a:chOff x="8426146" y="3976450"/>
            <a:chExt cx="486190" cy="861490"/>
          </a:xfrm>
        </p:grpSpPr>
        <p:cxnSp>
          <p:nvCxnSpPr>
            <p:cNvPr id="36" name="Straight Connector 35"/>
            <p:cNvCxnSpPr/>
            <p:nvPr/>
          </p:nvCxnSpPr>
          <p:spPr>
            <a:xfrm>
              <a:off x="8426146" y="3976450"/>
              <a:ext cx="0" cy="850604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8438063" y="4837940"/>
              <a:ext cx="474273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584450" y="1828674"/>
            <a:ext cx="474273" cy="850604"/>
            <a:chOff x="6584450" y="1828674"/>
            <a:chExt cx="474273" cy="850604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6584450" y="1828674"/>
              <a:ext cx="0" cy="850604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6584450" y="1828674"/>
              <a:ext cx="474273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707327" y="1839306"/>
            <a:ext cx="474273" cy="850604"/>
            <a:chOff x="4707327" y="1839306"/>
            <a:chExt cx="474273" cy="850604"/>
          </a:xfrm>
        </p:grpSpPr>
        <p:cxnSp>
          <p:nvCxnSpPr>
            <p:cNvPr id="38" name="Straight Connector 37"/>
            <p:cNvCxnSpPr/>
            <p:nvPr/>
          </p:nvCxnSpPr>
          <p:spPr>
            <a:xfrm>
              <a:off x="5181600" y="1839306"/>
              <a:ext cx="0" cy="850604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4707327" y="1839306"/>
              <a:ext cx="474273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/>
          <p:cNvSpPr txBox="1"/>
          <p:nvPr/>
        </p:nvSpPr>
        <p:spPr>
          <a:xfrm>
            <a:off x="1044366" y="4721761"/>
            <a:ext cx="1918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006208" y="4721761"/>
            <a:ext cx="1918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284035" y="1738034"/>
            <a:ext cx="1918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562043" y="1738034"/>
            <a:ext cx="1918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">
        <p14:switch dir="r"/>
      </p:transition>
    </mc:Choice>
    <mc:Fallback xmlns="">
      <p:transition spd="slow" advClick="0" advTm="15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2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3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7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8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2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3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1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1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10" grpId="0" animBg="1"/>
          <p:bldP spid="9" grpId="0" animBg="1"/>
          <p:bldP spid="14" grpId="0"/>
          <p:bldP spid="15" grpId="0"/>
          <p:bldP spid="16" grpId="0"/>
          <p:bldP spid="17" grpId="0"/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1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1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10" grpId="0" animBg="1"/>
          <p:bldP spid="9" grpId="0" animBg="1"/>
          <p:bldP spid="14" grpId="0"/>
          <p:bldP spid="15" grpId="0"/>
          <p:bldP spid="16" grpId="0"/>
          <p:bldP spid="17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79023" y="2147977"/>
            <a:ext cx="1573618" cy="1573618"/>
            <a:chOff x="1179023" y="2147977"/>
            <a:chExt cx="1573618" cy="1573618"/>
          </a:xfrm>
        </p:grpSpPr>
        <p:sp>
          <p:nvSpPr>
            <p:cNvPr id="13" name="Oval 12"/>
            <p:cNvSpPr/>
            <p:nvPr/>
          </p:nvSpPr>
          <p:spPr>
            <a:xfrm>
              <a:off x="1179023" y="2147977"/>
              <a:ext cx="1573618" cy="1573618"/>
            </a:xfrm>
            <a:prstGeom prst="ellipse">
              <a:avLst/>
            </a:prstGeom>
            <a:noFill/>
            <a:ln w="101600" cap="rnd" cmpd="sng">
              <a:solidFill>
                <a:schemeClr val="bg1">
                  <a:lumMod val="8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378004" y="2346958"/>
              <a:ext cx="1175657" cy="11756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80%</a:t>
              </a:r>
            </a:p>
            <a:p>
              <a:pPr algn="ctr"/>
              <a:r>
                <a:rPr lang="zh-CN" altLang="en-US" sz="10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" name="Arc 14"/>
            <p:cNvSpPr/>
            <p:nvPr/>
          </p:nvSpPr>
          <p:spPr>
            <a:xfrm>
              <a:off x="1179023" y="2147977"/>
              <a:ext cx="1573618" cy="1573618"/>
            </a:xfrm>
            <a:prstGeom prst="arc">
              <a:avLst>
                <a:gd name="adj1" fmla="val 16018236"/>
                <a:gd name="adj2" fmla="val 9832525"/>
              </a:avLst>
            </a:prstGeom>
            <a:noFill/>
            <a:ln w="101600" cap="rnd" cmpd="sng">
              <a:solidFill>
                <a:schemeClr val="accent6"/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32469" y="2147977"/>
            <a:ext cx="1573618" cy="1573618"/>
            <a:chOff x="3932469" y="2147977"/>
            <a:chExt cx="1573618" cy="1573618"/>
          </a:xfrm>
        </p:grpSpPr>
        <p:sp>
          <p:nvSpPr>
            <p:cNvPr id="19" name="Oval 18"/>
            <p:cNvSpPr/>
            <p:nvPr/>
          </p:nvSpPr>
          <p:spPr>
            <a:xfrm>
              <a:off x="3932469" y="2147977"/>
              <a:ext cx="1573618" cy="1573618"/>
            </a:xfrm>
            <a:prstGeom prst="ellipse">
              <a:avLst/>
            </a:prstGeom>
            <a:noFill/>
            <a:ln w="101600" cap="rnd" cmpd="sng">
              <a:solidFill>
                <a:schemeClr val="bg1">
                  <a:lumMod val="8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4131450" y="2346958"/>
              <a:ext cx="1175657" cy="117565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50%</a:t>
              </a:r>
            </a:p>
            <a:p>
              <a:pPr algn="ctr"/>
              <a:r>
                <a:rPr lang="zh-CN" altLang="en-US" sz="10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1" name="Arc 20"/>
            <p:cNvSpPr/>
            <p:nvPr/>
          </p:nvSpPr>
          <p:spPr>
            <a:xfrm>
              <a:off x="3932469" y="2147977"/>
              <a:ext cx="1573618" cy="1573618"/>
            </a:xfrm>
            <a:prstGeom prst="arc">
              <a:avLst>
                <a:gd name="adj1" fmla="val 16018236"/>
                <a:gd name="adj2" fmla="val 5788795"/>
              </a:avLst>
            </a:prstGeom>
            <a:noFill/>
            <a:ln w="101600" cap="rnd" cmpd="sng">
              <a:solidFill>
                <a:schemeClr val="tx1">
                  <a:lumMod val="65000"/>
                  <a:lumOff val="3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85915" y="2147977"/>
            <a:ext cx="1573618" cy="1573618"/>
            <a:chOff x="6685915" y="2147977"/>
            <a:chExt cx="1573618" cy="1573618"/>
          </a:xfrm>
        </p:grpSpPr>
        <p:sp>
          <p:nvSpPr>
            <p:cNvPr id="23" name="Oval 22"/>
            <p:cNvSpPr/>
            <p:nvPr/>
          </p:nvSpPr>
          <p:spPr>
            <a:xfrm>
              <a:off x="6685915" y="2147977"/>
              <a:ext cx="1573618" cy="1573618"/>
            </a:xfrm>
            <a:prstGeom prst="ellipse">
              <a:avLst/>
            </a:prstGeom>
            <a:noFill/>
            <a:ln w="101600" cap="rnd" cmpd="sng">
              <a:solidFill>
                <a:schemeClr val="bg1">
                  <a:lumMod val="8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884896" y="2346958"/>
              <a:ext cx="1175657" cy="11756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45%</a:t>
              </a:r>
            </a:p>
            <a:p>
              <a:pPr algn="ctr"/>
              <a:r>
                <a:rPr lang="zh-CN" altLang="en-US" sz="10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5" name="Arc 24"/>
            <p:cNvSpPr/>
            <p:nvPr/>
          </p:nvSpPr>
          <p:spPr>
            <a:xfrm>
              <a:off x="6685915" y="2147977"/>
              <a:ext cx="1573618" cy="1573618"/>
            </a:xfrm>
            <a:prstGeom prst="arc">
              <a:avLst>
                <a:gd name="adj1" fmla="val 16018236"/>
                <a:gd name="adj2" fmla="val 3132458"/>
              </a:avLst>
            </a:prstGeom>
            <a:noFill/>
            <a:ln w="101600" cap="rnd" cmpd="sng">
              <a:solidFill>
                <a:schemeClr val="accent6"/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439362" y="2147977"/>
            <a:ext cx="1573618" cy="1573618"/>
            <a:chOff x="9439362" y="2147977"/>
            <a:chExt cx="1573618" cy="1573618"/>
          </a:xfrm>
        </p:grpSpPr>
        <p:sp>
          <p:nvSpPr>
            <p:cNvPr id="27" name="Oval 26"/>
            <p:cNvSpPr/>
            <p:nvPr/>
          </p:nvSpPr>
          <p:spPr>
            <a:xfrm>
              <a:off x="9439362" y="2147977"/>
              <a:ext cx="1573618" cy="1573618"/>
            </a:xfrm>
            <a:prstGeom prst="ellipse">
              <a:avLst/>
            </a:prstGeom>
            <a:noFill/>
            <a:ln w="101600" cap="rnd" cmpd="sng">
              <a:solidFill>
                <a:schemeClr val="bg1">
                  <a:lumMod val="8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9638343" y="2346958"/>
              <a:ext cx="1175657" cy="117565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90%</a:t>
              </a:r>
            </a:p>
            <a:p>
              <a:pPr algn="ctr"/>
              <a:r>
                <a:rPr lang="zh-CN" altLang="en-US" sz="10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" name="Arc 28"/>
            <p:cNvSpPr/>
            <p:nvPr/>
          </p:nvSpPr>
          <p:spPr>
            <a:xfrm>
              <a:off x="9439362" y="2147977"/>
              <a:ext cx="1573618" cy="1573618"/>
            </a:xfrm>
            <a:prstGeom prst="arc">
              <a:avLst>
                <a:gd name="adj1" fmla="val 16018236"/>
                <a:gd name="adj2" fmla="val 13285852"/>
              </a:avLst>
            </a:prstGeom>
            <a:noFill/>
            <a:ln w="101600" cap="rnd" cmpd="sng">
              <a:solidFill>
                <a:schemeClr val="tx1">
                  <a:lumMod val="65000"/>
                  <a:lumOff val="3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868309" y="4236978"/>
            <a:ext cx="2195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0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21755" y="4236978"/>
            <a:ext cx="2195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0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75201" y="4236978"/>
            <a:ext cx="2195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0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128647" y="4236978"/>
            <a:ext cx="2195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0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">
        <p14:flip dir="r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 219"/>
          <p:cNvSpPr/>
          <p:nvPr/>
        </p:nvSpPr>
        <p:spPr>
          <a:xfrm>
            <a:off x="3648075" y="2708910"/>
            <a:ext cx="7057390" cy="125857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1859915" y="1903095"/>
            <a:ext cx="2868930" cy="2868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" name=" 184"/>
          <p:cNvSpPr/>
          <p:nvPr/>
        </p:nvSpPr>
        <p:spPr>
          <a:xfrm>
            <a:off x="2064385" y="2107565"/>
            <a:ext cx="2459990" cy="24599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2248218" y="2291398"/>
            <a:ext cx="2092325" cy="209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 184"/>
          <p:cNvSpPr/>
          <p:nvPr/>
        </p:nvSpPr>
        <p:spPr>
          <a:xfrm>
            <a:off x="2354263" y="2397443"/>
            <a:ext cx="1880235" cy="1880235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0" name="TextBox 4"/>
          <p:cNvSpPr txBox="1"/>
          <p:nvPr/>
        </p:nvSpPr>
        <p:spPr>
          <a:xfrm>
            <a:off x="2776220" y="2880360"/>
            <a:ext cx="103632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en-US" sz="5400" b="1" ker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04</a:t>
            </a:r>
          </a:p>
        </p:txBody>
      </p:sp>
      <p:sp>
        <p:nvSpPr>
          <p:cNvPr id="8" name="TextBox 4"/>
          <p:cNvSpPr txBox="1"/>
          <p:nvPr/>
        </p:nvSpPr>
        <p:spPr>
          <a:xfrm>
            <a:off x="4850448" y="2930015"/>
            <a:ext cx="506476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sz="4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单击此处添加标题</a:t>
            </a:r>
          </a:p>
        </p:txBody>
      </p:sp>
      <p:sp>
        <p:nvSpPr>
          <p:cNvPr id="61" name="TextBox 16"/>
          <p:cNvSpPr txBox="1"/>
          <p:nvPr/>
        </p:nvSpPr>
        <p:spPr>
          <a:xfrm>
            <a:off x="514991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 184"/>
          <p:cNvSpPr/>
          <p:nvPr/>
        </p:nvSpPr>
        <p:spPr>
          <a:xfrm>
            <a:off x="497332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TextBox 16"/>
          <p:cNvSpPr txBox="1"/>
          <p:nvPr/>
        </p:nvSpPr>
        <p:spPr>
          <a:xfrm>
            <a:off x="514991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 184"/>
          <p:cNvSpPr/>
          <p:nvPr/>
        </p:nvSpPr>
        <p:spPr>
          <a:xfrm>
            <a:off x="497332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TextBox 16"/>
          <p:cNvSpPr txBox="1"/>
          <p:nvPr/>
        </p:nvSpPr>
        <p:spPr>
          <a:xfrm>
            <a:off x="748163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 184"/>
          <p:cNvSpPr/>
          <p:nvPr/>
        </p:nvSpPr>
        <p:spPr>
          <a:xfrm>
            <a:off x="730504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" name="TextBox 16"/>
          <p:cNvSpPr txBox="1"/>
          <p:nvPr/>
        </p:nvSpPr>
        <p:spPr>
          <a:xfrm>
            <a:off x="748163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 184"/>
          <p:cNvSpPr/>
          <p:nvPr/>
        </p:nvSpPr>
        <p:spPr>
          <a:xfrm>
            <a:off x="730504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Click="0" advTm="15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14" grpId="0"/>
      <p:bldP spid="19" grpId="0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93392" y="1865080"/>
            <a:ext cx="1573618" cy="1573618"/>
            <a:chOff x="1193392" y="1865080"/>
            <a:chExt cx="1573618" cy="1573618"/>
          </a:xfrm>
        </p:grpSpPr>
        <p:sp>
          <p:nvSpPr>
            <p:cNvPr id="8" name="Oval 7"/>
            <p:cNvSpPr/>
            <p:nvPr/>
          </p:nvSpPr>
          <p:spPr>
            <a:xfrm>
              <a:off x="1193392" y="1865080"/>
              <a:ext cx="1573618" cy="1573618"/>
            </a:xfrm>
            <a:prstGeom prst="ellipse">
              <a:avLst/>
            </a:prstGeom>
            <a:noFill/>
            <a:ln w="101600" cap="sq" cmpd="sng">
              <a:solidFill>
                <a:schemeClr val="bg1">
                  <a:lumMod val="8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392373" y="2064061"/>
              <a:ext cx="1175657" cy="11756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en-US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" name="Arc 9"/>
            <p:cNvSpPr/>
            <p:nvPr/>
          </p:nvSpPr>
          <p:spPr>
            <a:xfrm>
              <a:off x="1193392" y="1865080"/>
              <a:ext cx="1573618" cy="1573618"/>
            </a:xfrm>
            <a:prstGeom prst="arc">
              <a:avLst>
                <a:gd name="adj1" fmla="val 16018236"/>
                <a:gd name="adj2" fmla="val 9832525"/>
              </a:avLst>
            </a:prstGeom>
            <a:noFill/>
            <a:ln w="101600" cap="sq" cmpd="sng">
              <a:solidFill>
                <a:schemeClr val="accent6"/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93392" y="4152435"/>
            <a:ext cx="1573618" cy="1573618"/>
            <a:chOff x="1193392" y="4152435"/>
            <a:chExt cx="1573618" cy="1573618"/>
          </a:xfrm>
        </p:grpSpPr>
        <p:sp>
          <p:nvSpPr>
            <p:cNvPr id="11" name="Oval 10"/>
            <p:cNvSpPr/>
            <p:nvPr/>
          </p:nvSpPr>
          <p:spPr>
            <a:xfrm>
              <a:off x="1193392" y="4152435"/>
              <a:ext cx="1573618" cy="1573618"/>
            </a:xfrm>
            <a:prstGeom prst="ellipse">
              <a:avLst/>
            </a:prstGeom>
            <a:noFill/>
            <a:ln w="101600" cap="sq" cmpd="sng">
              <a:solidFill>
                <a:schemeClr val="bg1">
                  <a:lumMod val="8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392373" y="4351416"/>
              <a:ext cx="1175657" cy="117565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000" b="1" smtClea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en-US" altLang="zh-CN" sz="20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" name="Arc 12"/>
            <p:cNvSpPr/>
            <p:nvPr/>
          </p:nvSpPr>
          <p:spPr>
            <a:xfrm>
              <a:off x="1193392" y="4152435"/>
              <a:ext cx="1573618" cy="1573618"/>
            </a:xfrm>
            <a:prstGeom prst="arc">
              <a:avLst>
                <a:gd name="adj1" fmla="val 16018236"/>
                <a:gd name="adj2" fmla="val 13332288"/>
              </a:avLst>
            </a:prstGeom>
            <a:noFill/>
            <a:ln w="101600" cap="sq" cmpd="sng">
              <a:solidFill>
                <a:schemeClr val="tx1">
                  <a:lumMod val="65000"/>
                  <a:lumOff val="3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230537" y="1865080"/>
            <a:ext cx="1573618" cy="1573618"/>
            <a:chOff x="6230537" y="1865080"/>
            <a:chExt cx="1573618" cy="1573618"/>
          </a:xfrm>
        </p:grpSpPr>
        <p:sp>
          <p:nvSpPr>
            <p:cNvPr id="14" name="Oval 13"/>
            <p:cNvSpPr/>
            <p:nvPr/>
          </p:nvSpPr>
          <p:spPr>
            <a:xfrm>
              <a:off x="6230537" y="1865080"/>
              <a:ext cx="1573618" cy="1573618"/>
            </a:xfrm>
            <a:prstGeom prst="ellipse">
              <a:avLst/>
            </a:prstGeom>
            <a:noFill/>
            <a:ln w="101600" cap="sq" cmpd="sng">
              <a:solidFill>
                <a:schemeClr val="bg1">
                  <a:lumMod val="8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29518" y="2064061"/>
              <a:ext cx="1175657" cy="117565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0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en-US" altLang="zh-CN" sz="20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6" name="Arc 15"/>
            <p:cNvSpPr/>
            <p:nvPr/>
          </p:nvSpPr>
          <p:spPr>
            <a:xfrm>
              <a:off x="6230537" y="1865080"/>
              <a:ext cx="1573618" cy="1573618"/>
            </a:xfrm>
            <a:prstGeom prst="arc">
              <a:avLst>
                <a:gd name="adj1" fmla="val 16018236"/>
                <a:gd name="adj2" fmla="val 1720885"/>
              </a:avLst>
            </a:prstGeom>
            <a:noFill/>
            <a:ln w="101600" cap="sq" cmpd="sng">
              <a:solidFill>
                <a:schemeClr val="tx1">
                  <a:lumMod val="65000"/>
                  <a:lumOff val="3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230537" y="4152435"/>
            <a:ext cx="1573618" cy="1573618"/>
            <a:chOff x="6230537" y="4152435"/>
            <a:chExt cx="1573618" cy="1573618"/>
          </a:xfrm>
        </p:grpSpPr>
        <p:sp>
          <p:nvSpPr>
            <p:cNvPr id="17" name="Oval 16"/>
            <p:cNvSpPr/>
            <p:nvPr/>
          </p:nvSpPr>
          <p:spPr>
            <a:xfrm>
              <a:off x="6230537" y="4152435"/>
              <a:ext cx="1573618" cy="1573618"/>
            </a:xfrm>
            <a:prstGeom prst="ellipse">
              <a:avLst/>
            </a:prstGeom>
            <a:noFill/>
            <a:ln w="101600" cap="sq" cmpd="sng">
              <a:solidFill>
                <a:schemeClr val="bg1">
                  <a:lumMod val="8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429518" y="4351416"/>
              <a:ext cx="1175657" cy="11756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0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en-US" altLang="zh-CN" sz="20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9" name="Arc 18"/>
            <p:cNvSpPr/>
            <p:nvPr/>
          </p:nvSpPr>
          <p:spPr>
            <a:xfrm>
              <a:off x="6230537" y="4152435"/>
              <a:ext cx="1573618" cy="1573618"/>
            </a:xfrm>
            <a:prstGeom prst="arc">
              <a:avLst>
                <a:gd name="adj1" fmla="val 16018236"/>
                <a:gd name="adj2" fmla="val 3035"/>
              </a:avLst>
            </a:prstGeom>
            <a:noFill/>
            <a:ln w="101600" cap="sq" cmpd="sng">
              <a:solidFill>
                <a:schemeClr val="accent6"/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994483" y="2159446"/>
            <a:ext cx="3065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85% </a:t>
            </a:r>
            <a:r>
              <a:rPr lang="zh-CN" altLang="en-US" sz="1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8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003136" y="2159445"/>
            <a:ext cx="3065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45% </a:t>
            </a:r>
            <a:r>
              <a:rPr lang="zh-CN" altLang="en-US" sz="1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8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92736" y="4446801"/>
            <a:ext cx="3065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95% </a:t>
            </a:r>
            <a:r>
              <a:rPr lang="zh-CN" altLang="en-US" sz="1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8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003136" y="4446800"/>
            <a:ext cx="3065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 </a:t>
            </a:r>
            <a:r>
              <a:rPr lang="zh-CN" altLang="en-US" sz="1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8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21438" y="1892773"/>
            <a:ext cx="5665520" cy="4082976"/>
            <a:chOff x="3445254" y="1950523"/>
            <a:chExt cx="5665520" cy="4082976"/>
          </a:xfrm>
        </p:grpSpPr>
        <p:sp>
          <p:nvSpPr>
            <p:cNvPr id="8" name="Freeform 7"/>
            <p:cNvSpPr/>
            <p:nvPr/>
          </p:nvSpPr>
          <p:spPr>
            <a:xfrm>
              <a:off x="5573463" y="5002188"/>
              <a:ext cx="1064006" cy="1031311"/>
            </a:xfrm>
            <a:custGeom>
              <a:avLst/>
              <a:gdLst>
                <a:gd name="connsiteX0" fmla="*/ 55291 w 1064006"/>
                <a:gd name="connsiteY0" fmla="*/ 0 h 1188564"/>
                <a:gd name="connsiteX1" fmla="*/ 1008717 w 1064006"/>
                <a:gd name="connsiteY1" fmla="*/ 0 h 1188564"/>
                <a:gd name="connsiteX2" fmla="*/ 1005879 w 1064006"/>
                <a:gd name="connsiteY2" fmla="*/ 198055 h 1188564"/>
                <a:gd name="connsiteX3" fmla="*/ 1025324 w 1064006"/>
                <a:gd name="connsiteY3" fmla="*/ 201981 h 1188564"/>
                <a:gd name="connsiteX4" fmla="*/ 1064006 w 1064006"/>
                <a:gd name="connsiteY4" fmla="*/ 260338 h 1188564"/>
                <a:gd name="connsiteX5" fmla="*/ 1025324 w 1064006"/>
                <a:gd name="connsiteY5" fmla="*/ 318695 h 1188564"/>
                <a:gd name="connsiteX6" fmla="*/ 1004089 w 1064006"/>
                <a:gd name="connsiteY6" fmla="*/ 322982 h 1188564"/>
                <a:gd name="connsiteX7" fmla="*/ 1003464 w 1064006"/>
                <a:gd name="connsiteY7" fmla="*/ 366582 h 1188564"/>
                <a:gd name="connsiteX8" fmla="*/ 1025324 w 1064006"/>
                <a:gd name="connsiteY8" fmla="*/ 370996 h 1188564"/>
                <a:gd name="connsiteX9" fmla="*/ 1064006 w 1064006"/>
                <a:gd name="connsiteY9" fmla="*/ 429353 h 1188564"/>
                <a:gd name="connsiteX10" fmla="*/ 1025324 w 1064006"/>
                <a:gd name="connsiteY10" fmla="*/ 487710 h 1188564"/>
                <a:gd name="connsiteX11" fmla="*/ 1001659 w 1064006"/>
                <a:gd name="connsiteY11" fmla="*/ 492487 h 1188564"/>
                <a:gd name="connsiteX12" fmla="*/ 1001049 w 1064006"/>
                <a:gd name="connsiteY12" fmla="*/ 535111 h 1188564"/>
                <a:gd name="connsiteX13" fmla="*/ 1025324 w 1064006"/>
                <a:gd name="connsiteY13" fmla="*/ 540012 h 1188564"/>
                <a:gd name="connsiteX14" fmla="*/ 1064006 w 1064006"/>
                <a:gd name="connsiteY14" fmla="*/ 598369 h 1188564"/>
                <a:gd name="connsiteX15" fmla="*/ 1000672 w 1064006"/>
                <a:gd name="connsiteY15" fmla="*/ 661703 h 1188564"/>
                <a:gd name="connsiteX16" fmla="*/ 999234 w 1064006"/>
                <a:gd name="connsiteY16" fmla="*/ 661703 h 1188564"/>
                <a:gd name="connsiteX17" fmla="*/ 998628 w 1064006"/>
                <a:gd name="connsiteY17" fmla="*/ 704051 h 1188564"/>
                <a:gd name="connsiteX18" fmla="*/ 1000672 w 1064006"/>
                <a:gd name="connsiteY18" fmla="*/ 704051 h 1188564"/>
                <a:gd name="connsiteX19" fmla="*/ 1064006 w 1064006"/>
                <a:gd name="connsiteY19" fmla="*/ 767385 h 1188564"/>
                <a:gd name="connsiteX20" fmla="*/ 1000672 w 1064006"/>
                <a:gd name="connsiteY20" fmla="*/ 830719 h 1188564"/>
                <a:gd name="connsiteX21" fmla="*/ 961543 w 1064006"/>
                <a:gd name="connsiteY21" fmla="*/ 830719 h 1188564"/>
                <a:gd name="connsiteX22" fmla="*/ 960691 w 1064006"/>
                <a:gd name="connsiteY22" fmla="*/ 839174 h 1188564"/>
                <a:gd name="connsiteX23" fmla="*/ 532003 w 1064006"/>
                <a:gd name="connsiteY23" fmla="*/ 1188564 h 1188564"/>
                <a:gd name="connsiteX24" fmla="*/ 103315 w 1064006"/>
                <a:gd name="connsiteY24" fmla="*/ 839174 h 1188564"/>
                <a:gd name="connsiteX25" fmla="*/ 102463 w 1064006"/>
                <a:gd name="connsiteY25" fmla="*/ 830719 h 1188564"/>
                <a:gd name="connsiteX26" fmla="*/ 63334 w 1064006"/>
                <a:gd name="connsiteY26" fmla="*/ 830719 h 1188564"/>
                <a:gd name="connsiteX27" fmla="*/ 0 w 1064006"/>
                <a:gd name="connsiteY27" fmla="*/ 767385 h 1188564"/>
                <a:gd name="connsiteX28" fmla="*/ 63334 w 1064006"/>
                <a:gd name="connsiteY28" fmla="*/ 704051 h 1188564"/>
                <a:gd name="connsiteX29" fmla="*/ 65381 w 1064006"/>
                <a:gd name="connsiteY29" fmla="*/ 704051 h 1188564"/>
                <a:gd name="connsiteX30" fmla="*/ 64774 w 1064006"/>
                <a:gd name="connsiteY30" fmla="*/ 661703 h 1188564"/>
                <a:gd name="connsiteX31" fmla="*/ 63334 w 1064006"/>
                <a:gd name="connsiteY31" fmla="*/ 661703 h 1188564"/>
                <a:gd name="connsiteX32" fmla="*/ 0 w 1064006"/>
                <a:gd name="connsiteY32" fmla="*/ 598369 h 1188564"/>
                <a:gd name="connsiteX33" fmla="*/ 38682 w 1064006"/>
                <a:gd name="connsiteY33" fmla="*/ 540012 h 1188564"/>
                <a:gd name="connsiteX34" fmla="*/ 62960 w 1064006"/>
                <a:gd name="connsiteY34" fmla="*/ 535110 h 1188564"/>
                <a:gd name="connsiteX35" fmla="*/ 62349 w 1064006"/>
                <a:gd name="connsiteY35" fmla="*/ 492488 h 1188564"/>
                <a:gd name="connsiteX36" fmla="*/ 38682 w 1064006"/>
                <a:gd name="connsiteY36" fmla="*/ 487710 h 1188564"/>
                <a:gd name="connsiteX37" fmla="*/ 0 w 1064006"/>
                <a:gd name="connsiteY37" fmla="*/ 429353 h 1188564"/>
                <a:gd name="connsiteX38" fmla="*/ 38682 w 1064006"/>
                <a:gd name="connsiteY38" fmla="*/ 370996 h 1188564"/>
                <a:gd name="connsiteX39" fmla="*/ 60544 w 1064006"/>
                <a:gd name="connsiteY39" fmla="*/ 366582 h 1188564"/>
                <a:gd name="connsiteX40" fmla="*/ 59920 w 1064006"/>
                <a:gd name="connsiteY40" fmla="*/ 322982 h 1188564"/>
                <a:gd name="connsiteX41" fmla="*/ 38682 w 1064006"/>
                <a:gd name="connsiteY41" fmla="*/ 318695 h 1188564"/>
                <a:gd name="connsiteX42" fmla="*/ 0 w 1064006"/>
                <a:gd name="connsiteY42" fmla="*/ 260338 h 1188564"/>
                <a:gd name="connsiteX43" fmla="*/ 38682 w 1064006"/>
                <a:gd name="connsiteY43" fmla="*/ 201981 h 1188564"/>
                <a:gd name="connsiteX44" fmla="*/ 58129 w 1064006"/>
                <a:gd name="connsiteY44" fmla="*/ 198055 h 1188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064006" h="1188564">
                  <a:moveTo>
                    <a:pt x="55291" y="0"/>
                  </a:moveTo>
                  <a:lnTo>
                    <a:pt x="1008717" y="0"/>
                  </a:lnTo>
                  <a:lnTo>
                    <a:pt x="1005879" y="198055"/>
                  </a:lnTo>
                  <a:lnTo>
                    <a:pt x="1025324" y="201981"/>
                  </a:lnTo>
                  <a:cubicBezTo>
                    <a:pt x="1048056" y="211596"/>
                    <a:pt x="1064006" y="234104"/>
                    <a:pt x="1064006" y="260338"/>
                  </a:cubicBezTo>
                  <a:cubicBezTo>
                    <a:pt x="1064006" y="286571"/>
                    <a:pt x="1048056" y="309080"/>
                    <a:pt x="1025324" y="318695"/>
                  </a:cubicBezTo>
                  <a:lnTo>
                    <a:pt x="1004089" y="322982"/>
                  </a:lnTo>
                  <a:lnTo>
                    <a:pt x="1003464" y="366582"/>
                  </a:lnTo>
                  <a:lnTo>
                    <a:pt x="1025324" y="370996"/>
                  </a:lnTo>
                  <a:cubicBezTo>
                    <a:pt x="1048056" y="380611"/>
                    <a:pt x="1064006" y="403119"/>
                    <a:pt x="1064006" y="429353"/>
                  </a:cubicBezTo>
                  <a:cubicBezTo>
                    <a:pt x="1064006" y="455586"/>
                    <a:pt x="1048056" y="478095"/>
                    <a:pt x="1025324" y="487710"/>
                  </a:cubicBezTo>
                  <a:lnTo>
                    <a:pt x="1001659" y="492487"/>
                  </a:lnTo>
                  <a:lnTo>
                    <a:pt x="1001049" y="535111"/>
                  </a:lnTo>
                  <a:lnTo>
                    <a:pt x="1025324" y="540012"/>
                  </a:lnTo>
                  <a:cubicBezTo>
                    <a:pt x="1048056" y="549627"/>
                    <a:pt x="1064006" y="572135"/>
                    <a:pt x="1064006" y="598369"/>
                  </a:cubicBezTo>
                  <a:cubicBezTo>
                    <a:pt x="1064006" y="633347"/>
                    <a:pt x="1035650" y="661703"/>
                    <a:pt x="1000672" y="661703"/>
                  </a:cubicBezTo>
                  <a:lnTo>
                    <a:pt x="999234" y="661703"/>
                  </a:lnTo>
                  <a:lnTo>
                    <a:pt x="998628" y="704051"/>
                  </a:lnTo>
                  <a:lnTo>
                    <a:pt x="1000672" y="704051"/>
                  </a:lnTo>
                  <a:cubicBezTo>
                    <a:pt x="1035650" y="704051"/>
                    <a:pt x="1064006" y="732407"/>
                    <a:pt x="1064006" y="767385"/>
                  </a:cubicBezTo>
                  <a:cubicBezTo>
                    <a:pt x="1064006" y="802363"/>
                    <a:pt x="1035650" y="830719"/>
                    <a:pt x="1000672" y="830719"/>
                  </a:cubicBezTo>
                  <a:lnTo>
                    <a:pt x="961543" y="830719"/>
                  </a:lnTo>
                  <a:lnTo>
                    <a:pt x="960691" y="839174"/>
                  </a:lnTo>
                  <a:cubicBezTo>
                    <a:pt x="919889" y="1038571"/>
                    <a:pt x="743463" y="1188564"/>
                    <a:pt x="532003" y="1188564"/>
                  </a:cubicBezTo>
                  <a:cubicBezTo>
                    <a:pt x="320544" y="1188564"/>
                    <a:pt x="144118" y="1038571"/>
                    <a:pt x="103315" y="839174"/>
                  </a:cubicBezTo>
                  <a:lnTo>
                    <a:pt x="102463" y="830719"/>
                  </a:lnTo>
                  <a:lnTo>
                    <a:pt x="63334" y="830719"/>
                  </a:lnTo>
                  <a:cubicBezTo>
                    <a:pt x="28356" y="830719"/>
                    <a:pt x="0" y="802363"/>
                    <a:pt x="0" y="767385"/>
                  </a:cubicBezTo>
                  <a:cubicBezTo>
                    <a:pt x="0" y="732407"/>
                    <a:pt x="28356" y="704051"/>
                    <a:pt x="63334" y="704051"/>
                  </a:cubicBezTo>
                  <a:lnTo>
                    <a:pt x="65381" y="704051"/>
                  </a:lnTo>
                  <a:lnTo>
                    <a:pt x="64774" y="661703"/>
                  </a:lnTo>
                  <a:lnTo>
                    <a:pt x="63334" y="661703"/>
                  </a:lnTo>
                  <a:cubicBezTo>
                    <a:pt x="28356" y="661703"/>
                    <a:pt x="0" y="633347"/>
                    <a:pt x="0" y="598369"/>
                  </a:cubicBezTo>
                  <a:cubicBezTo>
                    <a:pt x="0" y="572135"/>
                    <a:pt x="15950" y="549627"/>
                    <a:pt x="38682" y="540012"/>
                  </a:cubicBezTo>
                  <a:lnTo>
                    <a:pt x="62960" y="535110"/>
                  </a:lnTo>
                  <a:lnTo>
                    <a:pt x="62349" y="492488"/>
                  </a:lnTo>
                  <a:lnTo>
                    <a:pt x="38682" y="487710"/>
                  </a:lnTo>
                  <a:cubicBezTo>
                    <a:pt x="15950" y="478095"/>
                    <a:pt x="0" y="455586"/>
                    <a:pt x="0" y="429353"/>
                  </a:cubicBezTo>
                  <a:cubicBezTo>
                    <a:pt x="0" y="403119"/>
                    <a:pt x="15950" y="380611"/>
                    <a:pt x="38682" y="370996"/>
                  </a:cubicBezTo>
                  <a:lnTo>
                    <a:pt x="60544" y="366582"/>
                  </a:lnTo>
                  <a:lnTo>
                    <a:pt x="59920" y="322982"/>
                  </a:lnTo>
                  <a:lnTo>
                    <a:pt x="38682" y="318695"/>
                  </a:lnTo>
                  <a:cubicBezTo>
                    <a:pt x="15950" y="309080"/>
                    <a:pt x="0" y="286571"/>
                    <a:pt x="0" y="260338"/>
                  </a:cubicBezTo>
                  <a:cubicBezTo>
                    <a:pt x="0" y="234104"/>
                    <a:pt x="15950" y="211596"/>
                    <a:pt x="38682" y="201981"/>
                  </a:cubicBezTo>
                  <a:lnTo>
                    <a:pt x="58129" y="1980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5565170" y="4685095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6460527" y="468509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031082" y="4719684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3719621" y="4591481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4941995" y="3666654"/>
              <a:ext cx="191394" cy="191394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3445254" y="2260814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5171166" y="230690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667938" y="1982610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6265553" y="1950523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906377" y="2356818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8919380" y="295853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7089045" y="3622813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7920183" y="468509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5765119" y="410522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5507064" y="2958421"/>
              <a:ext cx="295957" cy="295957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101976" y="3564513"/>
              <a:ext cx="432576" cy="432576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5817672" y="3425264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5347686" y="3477876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097298" y="2422987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297191" y="278072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6751402" y="3286482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5518144" y="2425323"/>
              <a:ext cx="295957" cy="2959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222001" y="3255579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2" name="Straight Connector 31"/>
            <p:cNvCxnSpPr>
              <a:stCxn id="9" idx="6"/>
              <a:endCxn id="11" idx="2"/>
            </p:cNvCxnSpPr>
            <p:nvPr/>
          </p:nvCxnSpPr>
          <p:spPr>
            <a:xfrm>
              <a:off x="5756564" y="4780792"/>
              <a:ext cx="274518" cy="851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11" idx="6"/>
              <a:endCxn id="10" idx="2"/>
            </p:cNvCxnSpPr>
            <p:nvPr/>
          </p:nvCxnSpPr>
          <p:spPr>
            <a:xfrm flipV="1">
              <a:off x="6170331" y="4754720"/>
              <a:ext cx="290196" cy="3458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>
              <a:stCxn id="10" idx="7"/>
              <a:endCxn id="21" idx="3"/>
            </p:cNvCxnSpPr>
            <p:nvPr/>
          </p:nvCxnSpPr>
          <p:spPr>
            <a:xfrm>
              <a:off x="6579383" y="4705488"/>
              <a:ext cx="1361193" cy="9846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21" idx="7"/>
              <a:endCxn id="20" idx="3"/>
            </p:cNvCxnSpPr>
            <p:nvPr/>
          </p:nvCxnSpPr>
          <p:spPr>
            <a:xfrm flipH="1" flipV="1">
              <a:off x="7117074" y="3786178"/>
              <a:ext cx="921965" cy="91931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20" idx="0"/>
              <a:endCxn id="19" idx="4"/>
            </p:cNvCxnSpPr>
            <p:nvPr/>
          </p:nvCxnSpPr>
          <p:spPr>
            <a:xfrm flipV="1">
              <a:off x="7184742" y="3149931"/>
              <a:ext cx="1830335" cy="47288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19" idx="0"/>
              <a:endCxn id="18" idx="5"/>
            </p:cNvCxnSpPr>
            <p:nvPr/>
          </p:nvCxnSpPr>
          <p:spPr>
            <a:xfrm flipH="1" flipV="1">
              <a:off x="7069742" y="2520183"/>
              <a:ext cx="1945335" cy="43835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18" idx="1"/>
              <a:endCxn id="17" idx="6"/>
            </p:cNvCxnSpPr>
            <p:nvPr/>
          </p:nvCxnSpPr>
          <p:spPr>
            <a:xfrm flipH="1" flipV="1">
              <a:off x="6456947" y="2046220"/>
              <a:ext cx="477459" cy="33862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17" idx="2"/>
              <a:endCxn id="16" idx="6"/>
            </p:cNvCxnSpPr>
            <p:nvPr/>
          </p:nvCxnSpPr>
          <p:spPr>
            <a:xfrm flipH="1">
              <a:off x="5859332" y="2046220"/>
              <a:ext cx="406221" cy="3208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>
              <a:stCxn id="16" idx="2"/>
              <a:endCxn id="15" idx="7"/>
            </p:cNvCxnSpPr>
            <p:nvPr/>
          </p:nvCxnSpPr>
          <p:spPr>
            <a:xfrm flipH="1">
              <a:off x="5334531" y="2078307"/>
              <a:ext cx="333407" cy="25662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15" idx="3"/>
              <a:endCxn id="14" idx="0"/>
            </p:cNvCxnSpPr>
            <p:nvPr/>
          </p:nvCxnSpPr>
          <p:spPr>
            <a:xfrm flipH="1" flipV="1">
              <a:off x="3540951" y="2260814"/>
              <a:ext cx="1658244" cy="2094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stCxn id="14" idx="4"/>
              <a:endCxn id="13" idx="0"/>
            </p:cNvCxnSpPr>
            <p:nvPr/>
          </p:nvCxnSpPr>
          <p:spPr>
            <a:xfrm>
              <a:off x="3540951" y="2452208"/>
              <a:ext cx="1496741" cy="121444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13" idx="5"/>
              <a:endCxn id="12" idx="1"/>
            </p:cNvCxnSpPr>
            <p:nvPr/>
          </p:nvCxnSpPr>
          <p:spPr>
            <a:xfrm flipH="1">
              <a:off x="3747650" y="3830019"/>
              <a:ext cx="1357710" cy="78949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12" idx="4"/>
              <a:endCxn id="9" idx="1"/>
            </p:cNvCxnSpPr>
            <p:nvPr/>
          </p:nvCxnSpPr>
          <p:spPr>
            <a:xfrm flipV="1">
              <a:off x="3815318" y="4713124"/>
              <a:ext cx="1777881" cy="6975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9" idx="7"/>
              <a:endCxn id="22" idx="4"/>
            </p:cNvCxnSpPr>
            <p:nvPr/>
          </p:nvCxnSpPr>
          <p:spPr>
            <a:xfrm flipV="1">
              <a:off x="5728535" y="4244474"/>
              <a:ext cx="106209" cy="46865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22" idx="6"/>
              <a:endCxn id="21" idx="2"/>
            </p:cNvCxnSpPr>
            <p:nvPr/>
          </p:nvCxnSpPr>
          <p:spPr>
            <a:xfrm>
              <a:off x="5904368" y="4174850"/>
              <a:ext cx="2015815" cy="5798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stCxn id="22" idx="5"/>
              <a:endCxn id="11" idx="0"/>
            </p:cNvCxnSpPr>
            <p:nvPr/>
          </p:nvCxnSpPr>
          <p:spPr>
            <a:xfrm>
              <a:off x="5883975" y="4224081"/>
              <a:ext cx="216732" cy="49560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stCxn id="10" idx="1"/>
              <a:endCxn id="22" idx="5"/>
            </p:cNvCxnSpPr>
            <p:nvPr/>
          </p:nvCxnSpPr>
          <p:spPr>
            <a:xfrm flipH="1" flipV="1">
              <a:off x="5883975" y="4224081"/>
              <a:ext cx="596945" cy="48140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22" idx="1"/>
              <a:endCxn id="26" idx="5"/>
            </p:cNvCxnSpPr>
            <p:nvPr/>
          </p:nvCxnSpPr>
          <p:spPr>
            <a:xfrm flipH="1" flipV="1">
              <a:off x="5466542" y="3596732"/>
              <a:ext cx="318970" cy="52888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12" idx="7"/>
              <a:endCxn id="22" idx="2"/>
            </p:cNvCxnSpPr>
            <p:nvPr/>
          </p:nvCxnSpPr>
          <p:spPr>
            <a:xfrm flipV="1">
              <a:off x="3882986" y="4174850"/>
              <a:ext cx="1882133" cy="44466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26" idx="3"/>
              <a:endCxn id="13" idx="7"/>
            </p:cNvCxnSpPr>
            <p:nvPr/>
          </p:nvCxnSpPr>
          <p:spPr>
            <a:xfrm flipH="1">
              <a:off x="5105360" y="3596732"/>
              <a:ext cx="262719" cy="9795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12" idx="0"/>
              <a:endCxn id="26" idx="4"/>
            </p:cNvCxnSpPr>
            <p:nvPr/>
          </p:nvCxnSpPr>
          <p:spPr>
            <a:xfrm flipV="1">
              <a:off x="3815318" y="3617125"/>
              <a:ext cx="1601993" cy="97435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26" idx="0"/>
              <a:endCxn id="15" idx="4"/>
            </p:cNvCxnSpPr>
            <p:nvPr/>
          </p:nvCxnSpPr>
          <p:spPr>
            <a:xfrm flipH="1" flipV="1">
              <a:off x="5266863" y="2498301"/>
              <a:ext cx="150448" cy="97957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26" idx="1"/>
              <a:endCxn id="14" idx="6"/>
            </p:cNvCxnSpPr>
            <p:nvPr/>
          </p:nvCxnSpPr>
          <p:spPr>
            <a:xfrm flipH="1" flipV="1">
              <a:off x="3636648" y="2356511"/>
              <a:ext cx="1731431" cy="11417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15" idx="6"/>
              <a:endCxn id="30" idx="1"/>
            </p:cNvCxnSpPr>
            <p:nvPr/>
          </p:nvCxnSpPr>
          <p:spPr>
            <a:xfrm>
              <a:off x="5362560" y="2402604"/>
              <a:ext cx="198926" cy="6606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30" idx="4"/>
              <a:endCxn id="23" idx="0"/>
            </p:cNvCxnSpPr>
            <p:nvPr/>
          </p:nvCxnSpPr>
          <p:spPr>
            <a:xfrm flipH="1">
              <a:off x="5655043" y="2721280"/>
              <a:ext cx="11080" cy="23714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23" idx="5"/>
              <a:endCxn id="25" idx="1"/>
            </p:cNvCxnSpPr>
            <p:nvPr/>
          </p:nvCxnSpPr>
          <p:spPr>
            <a:xfrm>
              <a:off x="5759679" y="3211036"/>
              <a:ext cx="78386" cy="23462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25" idx="5"/>
              <a:endCxn id="24" idx="1"/>
            </p:cNvCxnSpPr>
            <p:nvPr/>
          </p:nvCxnSpPr>
          <p:spPr>
            <a:xfrm>
              <a:off x="5936528" y="3544120"/>
              <a:ext cx="228797" cy="8374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24" idx="5"/>
              <a:endCxn id="21" idx="1"/>
            </p:cNvCxnSpPr>
            <p:nvPr/>
          </p:nvCxnSpPr>
          <p:spPr>
            <a:xfrm>
              <a:off x="6471203" y="3933740"/>
              <a:ext cx="1469373" cy="77174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24" idx="3"/>
              <a:endCxn id="22" idx="7"/>
            </p:cNvCxnSpPr>
            <p:nvPr/>
          </p:nvCxnSpPr>
          <p:spPr>
            <a:xfrm flipH="1">
              <a:off x="5883975" y="3933740"/>
              <a:ext cx="281350" cy="19187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25" idx="3"/>
              <a:endCxn id="26" idx="6"/>
            </p:cNvCxnSpPr>
            <p:nvPr/>
          </p:nvCxnSpPr>
          <p:spPr>
            <a:xfrm flipH="1">
              <a:off x="5486935" y="3544120"/>
              <a:ext cx="351130" cy="338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23" idx="3"/>
              <a:endCxn id="26" idx="7"/>
            </p:cNvCxnSpPr>
            <p:nvPr/>
          </p:nvCxnSpPr>
          <p:spPr>
            <a:xfrm flipH="1">
              <a:off x="5466542" y="3211036"/>
              <a:ext cx="83864" cy="28723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23" idx="7"/>
              <a:endCxn id="27" idx="3"/>
            </p:cNvCxnSpPr>
            <p:nvPr/>
          </p:nvCxnSpPr>
          <p:spPr>
            <a:xfrm flipV="1">
              <a:off x="5759679" y="2541843"/>
              <a:ext cx="358012" cy="45992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27" idx="7"/>
              <a:endCxn id="17" idx="3"/>
            </p:cNvCxnSpPr>
            <p:nvPr/>
          </p:nvCxnSpPr>
          <p:spPr>
            <a:xfrm flipV="1">
              <a:off x="6216154" y="2113888"/>
              <a:ext cx="77428" cy="32949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30" idx="7"/>
              <a:endCxn id="17" idx="3"/>
            </p:cNvCxnSpPr>
            <p:nvPr/>
          </p:nvCxnSpPr>
          <p:spPr>
            <a:xfrm flipV="1">
              <a:off x="5770759" y="2113888"/>
              <a:ext cx="522823" cy="35477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16" idx="5"/>
              <a:endCxn id="27" idx="1"/>
            </p:cNvCxnSpPr>
            <p:nvPr/>
          </p:nvCxnSpPr>
          <p:spPr>
            <a:xfrm>
              <a:off x="5831303" y="2145975"/>
              <a:ext cx="286388" cy="29740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28" idx="7"/>
              <a:endCxn id="18" idx="3"/>
            </p:cNvCxnSpPr>
            <p:nvPr/>
          </p:nvCxnSpPr>
          <p:spPr>
            <a:xfrm flipV="1">
              <a:off x="6460556" y="2520183"/>
              <a:ext cx="473850" cy="28857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28" idx="0"/>
              <a:endCxn id="17" idx="4"/>
            </p:cNvCxnSpPr>
            <p:nvPr/>
          </p:nvCxnSpPr>
          <p:spPr>
            <a:xfrm flipH="1" flipV="1">
              <a:off x="6361250" y="2141917"/>
              <a:ext cx="31638" cy="63881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28" idx="1"/>
              <a:endCxn id="27" idx="5"/>
            </p:cNvCxnSpPr>
            <p:nvPr/>
          </p:nvCxnSpPr>
          <p:spPr>
            <a:xfrm flipH="1" flipV="1">
              <a:off x="6216154" y="2541843"/>
              <a:ext cx="109066" cy="26691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31" idx="0"/>
              <a:endCxn id="28" idx="4"/>
            </p:cNvCxnSpPr>
            <p:nvPr/>
          </p:nvCxnSpPr>
          <p:spPr>
            <a:xfrm flipV="1">
              <a:off x="6291626" y="2972121"/>
              <a:ext cx="101262" cy="2834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>
              <a:stCxn id="31" idx="4"/>
              <a:endCxn id="24" idx="0"/>
            </p:cNvCxnSpPr>
            <p:nvPr/>
          </p:nvCxnSpPr>
          <p:spPr>
            <a:xfrm>
              <a:off x="6291626" y="3394828"/>
              <a:ext cx="26638" cy="16968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>
              <a:stCxn id="31" idx="1"/>
              <a:endCxn id="23" idx="6"/>
            </p:cNvCxnSpPr>
            <p:nvPr/>
          </p:nvCxnSpPr>
          <p:spPr>
            <a:xfrm flipH="1" flipV="1">
              <a:off x="5803021" y="3106400"/>
              <a:ext cx="439373" cy="16957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>
              <a:stCxn id="24" idx="7"/>
              <a:endCxn id="29" idx="3"/>
            </p:cNvCxnSpPr>
            <p:nvPr/>
          </p:nvCxnSpPr>
          <p:spPr>
            <a:xfrm flipV="1">
              <a:off x="6471203" y="3449847"/>
              <a:ext cx="308228" cy="17801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stCxn id="29" idx="0"/>
              <a:endCxn id="18" idx="4"/>
            </p:cNvCxnSpPr>
            <p:nvPr/>
          </p:nvCxnSpPr>
          <p:spPr>
            <a:xfrm flipV="1">
              <a:off x="6847099" y="2548212"/>
              <a:ext cx="154975" cy="7382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>
              <a:stCxn id="29" idx="1"/>
              <a:endCxn id="28" idx="5"/>
            </p:cNvCxnSpPr>
            <p:nvPr/>
          </p:nvCxnSpPr>
          <p:spPr>
            <a:xfrm flipH="1" flipV="1">
              <a:off x="6460556" y="2944092"/>
              <a:ext cx="318875" cy="37041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>
              <a:stCxn id="29" idx="7"/>
              <a:endCxn id="19" idx="3"/>
            </p:cNvCxnSpPr>
            <p:nvPr/>
          </p:nvCxnSpPr>
          <p:spPr>
            <a:xfrm flipV="1">
              <a:off x="6914767" y="3121902"/>
              <a:ext cx="2032642" cy="19260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29" idx="5"/>
              <a:endCxn id="20" idx="1"/>
            </p:cNvCxnSpPr>
            <p:nvPr/>
          </p:nvCxnSpPr>
          <p:spPr>
            <a:xfrm>
              <a:off x="6914767" y="3449847"/>
              <a:ext cx="202307" cy="20099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stCxn id="21" idx="0"/>
              <a:endCxn id="29" idx="4"/>
            </p:cNvCxnSpPr>
            <p:nvPr/>
          </p:nvCxnSpPr>
          <p:spPr>
            <a:xfrm flipH="1" flipV="1">
              <a:off x="6847099" y="3477876"/>
              <a:ext cx="1142709" cy="120721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/>
          <p:cNvGrpSpPr/>
          <p:nvPr/>
        </p:nvGrpSpPr>
        <p:grpSpPr>
          <a:xfrm>
            <a:off x="9344076" y="2636528"/>
            <a:ext cx="788947" cy="788947"/>
            <a:chOff x="9344076" y="2636528"/>
            <a:chExt cx="788947" cy="788947"/>
          </a:xfrm>
        </p:grpSpPr>
        <p:sp>
          <p:nvSpPr>
            <p:cNvPr id="104" name="Oval 103"/>
            <p:cNvSpPr/>
            <p:nvPr/>
          </p:nvSpPr>
          <p:spPr>
            <a:xfrm>
              <a:off x="9344076" y="2636528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85%</a:t>
              </a:r>
            </a:p>
          </p:txBody>
        </p:sp>
        <p:sp>
          <p:nvSpPr>
            <p:cNvPr id="105" name="Arc 104"/>
            <p:cNvSpPr/>
            <p:nvPr/>
          </p:nvSpPr>
          <p:spPr>
            <a:xfrm>
              <a:off x="9344076" y="2636528"/>
              <a:ext cx="788947" cy="788947"/>
            </a:xfrm>
            <a:prstGeom prst="arc">
              <a:avLst>
                <a:gd name="adj1" fmla="val 16200000"/>
                <a:gd name="adj2" fmla="val 11287514"/>
              </a:avLst>
            </a:prstGeom>
            <a:ln w="6350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287216" y="4335659"/>
            <a:ext cx="808878" cy="796803"/>
            <a:chOff x="8176241" y="4348872"/>
            <a:chExt cx="808878" cy="796803"/>
          </a:xfrm>
        </p:grpSpPr>
        <p:sp>
          <p:nvSpPr>
            <p:cNvPr id="106" name="Oval 105"/>
            <p:cNvSpPr/>
            <p:nvPr/>
          </p:nvSpPr>
          <p:spPr>
            <a:xfrm>
              <a:off x="8176241" y="4356963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45%</a:t>
              </a:r>
            </a:p>
          </p:txBody>
        </p:sp>
        <p:sp>
          <p:nvSpPr>
            <p:cNvPr id="107" name="Arc 106"/>
            <p:cNvSpPr/>
            <p:nvPr/>
          </p:nvSpPr>
          <p:spPr>
            <a:xfrm>
              <a:off x="8196172" y="4348872"/>
              <a:ext cx="788947" cy="788947"/>
            </a:xfrm>
            <a:prstGeom prst="arc">
              <a:avLst>
                <a:gd name="adj1" fmla="val 16200000"/>
                <a:gd name="adj2" fmla="val 2741040"/>
              </a:avLst>
            </a:prstGeom>
            <a:ln w="6350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734219" y="4429870"/>
            <a:ext cx="788947" cy="788947"/>
            <a:chOff x="2734219" y="4429870"/>
            <a:chExt cx="788947" cy="788947"/>
          </a:xfrm>
        </p:grpSpPr>
        <p:sp>
          <p:nvSpPr>
            <p:cNvPr id="108" name="Oval 107"/>
            <p:cNvSpPr/>
            <p:nvPr/>
          </p:nvSpPr>
          <p:spPr>
            <a:xfrm>
              <a:off x="2734430" y="4430081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55%</a:t>
              </a:r>
            </a:p>
          </p:txBody>
        </p:sp>
        <p:sp>
          <p:nvSpPr>
            <p:cNvPr id="109" name="Arc 108"/>
            <p:cNvSpPr/>
            <p:nvPr/>
          </p:nvSpPr>
          <p:spPr>
            <a:xfrm>
              <a:off x="2734219" y="4429870"/>
              <a:ext cx="788947" cy="788947"/>
            </a:xfrm>
            <a:prstGeom prst="arc">
              <a:avLst>
                <a:gd name="adj1" fmla="val 16200000"/>
                <a:gd name="adj2" fmla="val 6919661"/>
              </a:avLst>
            </a:prstGeom>
            <a:ln w="6350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37328" y="1975306"/>
            <a:ext cx="800080" cy="788947"/>
            <a:chOff x="2461315" y="2008130"/>
            <a:chExt cx="800080" cy="788947"/>
          </a:xfrm>
        </p:grpSpPr>
        <p:sp>
          <p:nvSpPr>
            <p:cNvPr id="110" name="Oval 109"/>
            <p:cNvSpPr/>
            <p:nvPr/>
          </p:nvSpPr>
          <p:spPr>
            <a:xfrm>
              <a:off x="2461315" y="2008365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95%</a:t>
              </a:r>
            </a:p>
          </p:txBody>
        </p:sp>
        <p:sp>
          <p:nvSpPr>
            <p:cNvPr id="111" name="Arc 110"/>
            <p:cNvSpPr/>
            <p:nvPr/>
          </p:nvSpPr>
          <p:spPr>
            <a:xfrm>
              <a:off x="2472448" y="2008130"/>
              <a:ext cx="788947" cy="788947"/>
            </a:xfrm>
            <a:prstGeom prst="arc">
              <a:avLst>
                <a:gd name="adj1" fmla="val 16200000"/>
                <a:gd name="adj2" fmla="val 13702784"/>
              </a:avLst>
            </a:prstGeom>
            <a:ln w="6350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TextBox 111"/>
          <p:cNvSpPr txBox="1"/>
          <p:nvPr/>
        </p:nvSpPr>
        <p:spPr>
          <a:xfrm>
            <a:off x="10183147" y="284958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155376" y="464890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1555897" y="221134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1754388" y="473798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9257023" y="3627862"/>
            <a:ext cx="1607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8296079" y="5316000"/>
            <a:ext cx="1607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766710" y="5383810"/>
            <a:ext cx="1607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1766710" y="2929246"/>
            <a:ext cx="1607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">
        <p14:prism dir="u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/>
        </p:nvSpPr>
        <p:spPr>
          <a:xfrm>
            <a:off x="5802425" y="1878008"/>
            <a:ext cx="1282183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91247" tIns="321103" rIns="291248" bIns="321103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417668" y="1878008"/>
            <a:ext cx="1282182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9807" tIns="229663" rIns="199807" bIns="229663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60%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5107394" y="3128947"/>
            <a:ext cx="1282182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91247" tIns="321103" rIns="291247" bIns="321103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50%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6492151" y="3128947"/>
            <a:ext cx="1282182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9807" tIns="229663" rIns="199807" bIns="229663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60%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5802425" y="4379885"/>
            <a:ext cx="1282183" cy="1473773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91247" tIns="321103" rIns="291248" bIns="321104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4417668" y="4379885"/>
            <a:ext cx="1282182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9807" tIns="229663" rIns="199807" bIns="229663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80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7123693" y="2614894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123693" y="5116771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804155" y="3865833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577161" y="2614894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307711" y="3865833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636797" y="5116771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233318" y="229427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713299" y="357554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121907" y="481720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77161" y="2332462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307711" y="358339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36797" y="483433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676233" y="2691264"/>
            <a:ext cx="18117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999217" y="3971673"/>
            <a:ext cx="19595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1469" y="5247742"/>
            <a:ext cx="19217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230453" y="2682757"/>
            <a:ext cx="2046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40955" y="3926450"/>
            <a:ext cx="193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230453" y="5199094"/>
            <a:ext cx="19868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">
        <p14:gallery dir="l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2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25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12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2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5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125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5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5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5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5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5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5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5452161" y="2818211"/>
            <a:ext cx="1670994" cy="1062166"/>
          </a:xfrm>
          <a:custGeom>
            <a:avLst/>
            <a:gdLst>
              <a:gd name="connsiteX0" fmla="*/ 1680519 w 1680519"/>
              <a:gd name="connsiteY0" fmla="*/ 1081216 h 1081216"/>
              <a:gd name="connsiteX1" fmla="*/ 0 w 1680519"/>
              <a:gd name="connsiteY1" fmla="*/ 376881 h 1081216"/>
              <a:gd name="connsiteX2" fmla="*/ 222422 w 1680519"/>
              <a:gd name="connsiteY2" fmla="*/ 0 h 1081216"/>
              <a:gd name="connsiteX3" fmla="*/ 1383957 w 1680519"/>
              <a:gd name="connsiteY3" fmla="*/ 574589 h 1081216"/>
              <a:gd name="connsiteX4" fmla="*/ 1680519 w 1680519"/>
              <a:gd name="connsiteY4" fmla="*/ 1081216 h 1081216"/>
              <a:gd name="connsiteX0-1" fmla="*/ 1680519 w 1680519"/>
              <a:gd name="connsiteY0-2" fmla="*/ 1043116 h 1043116"/>
              <a:gd name="connsiteX1-3" fmla="*/ 0 w 1680519"/>
              <a:gd name="connsiteY1-4" fmla="*/ 338781 h 1043116"/>
              <a:gd name="connsiteX2-5" fmla="*/ 298622 w 1680519"/>
              <a:gd name="connsiteY2-6" fmla="*/ 0 h 1043116"/>
              <a:gd name="connsiteX3-7" fmla="*/ 1383957 w 1680519"/>
              <a:gd name="connsiteY3-8" fmla="*/ 536489 h 1043116"/>
              <a:gd name="connsiteX4-9" fmla="*/ 1680519 w 1680519"/>
              <a:gd name="connsiteY4-10" fmla="*/ 1043116 h 1043116"/>
              <a:gd name="connsiteX0-11" fmla="*/ 1680519 w 1680519"/>
              <a:gd name="connsiteY0-12" fmla="*/ 1043116 h 1043116"/>
              <a:gd name="connsiteX1-13" fmla="*/ 0 w 1680519"/>
              <a:gd name="connsiteY1-14" fmla="*/ 338781 h 1043116"/>
              <a:gd name="connsiteX2-15" fmla="*/ 298622 w 1680519"/>
              <a:gd name="connsiteY2-16" fmla="*/ 0 h 1043116"/>
              <a:gd name="connsiteX3-17" fmla="*/ 1383957 w 1680519"/>
              <a:gd name="connsiteY3-18" fmla="*/ 536489 h 1043116"/>
              <a:gd name="connsiteX4-19" fmla="*/ 1680519 w 1680519"/>
              <a:gd name="connsiteY4-20" fmla="*/ 1043116 h 1043116"/>
              <a:gd name="connsiteX0-21" fmla="*/ 1680519 w 1680519"/>
              <a:gd name="connsiteY0-22" fmla="*/ 1055816 h 1055816"/>
              <a:gd name="connsiteX1-23" fmla="*/ 0 w 1680519"/>
              <a:gd name="connsiteY1-24" fmla="*/ 351481 h 1055816"/>
              <a:gd name="connsiteX2-25" fmla="*/ 279572 w 1680519"/>
              <a:gd name="connsiteY2-26" fmla="*/ 0 h 1055816"/>
              <a:gd name="connsiteX3-27" fmla="*/ 1383957 w 1680519"/>
              <a:gd name="connsiteY3-28" fmla="*/ 549189 h 1055816"/>
              <a:gd name="connsiteX4-29" fmla="*/ 1680519 w 1680519"/>
              <a:gd name="connsiteY4-30" fmla="*/ 1055816 h 1055816"/>
              <a:gd name="connsiteX0-31" fmla="*/ 1680519 w 1680519"/>
              <a:gd name="connsiteY0-32" fmla="*/ 1055816 h 1055816"/>
              <a:gd name="connsiteX1-33" fmla="*/ 0 w 1680519"/>
              <a:gd name="connsiteY1-34" fmla="*/ 351481 h 1055816"/>
              <a:gd name="connsiteX2-35" fmla="*/ 279572 w 1680519"/>
              <a:gd name="connsiteY2-36" fmla="*/ 0 h 1055816"/>
              <a:gd name="connsiteX3-37" fmla="*/ 1383957 w 1680519"/>
              <a:gd name="connsiteY3-38" fmla="*/ 549189 h 1055816"/>
              <a:gd name="connsiteX4-39" fmla="*/ 1680519 w 1680519"/>
              <a:gd name="connsiteY4-40" fmla="*/ 1055816 h 1055816"/>
              <a:gd name="connsiteX0-41" fmla="*/ 1690044 w 1690044"/>
              <a:gd name="connsiteY0-42" fmla="*/ 1055816 h 1055816"/>
              <a:gd name="connsiteX1-43" fmla="*/ 0 w 1690044"/>
              <a:gd name="connsiteY1-44" fmla="*/ 351481 h 1055816"/>
              <a:gd name="connsiteX2-45" fmla="*/ 289097 w 1690044"/>
              <a:gd name="connsiteY2-46" fmla="*/ 0 h 1055816"/>
              <a:gd name="connsiteX3-47" fmla="*/ 1393482 w 1690044"/>
              <a:gd name="connsiteY3-48" fmla="*/ 549189 h 1055816"/>
              <a:gd name="connsiteX4-49" fmla="*/ 1690044 w 1690044"/>
              <a:gd name="connsiteY4-50" fmla="*/ 1055816 h 1055816"/>
              <a:gd name="connsiteX0-51" fmla="*/ 1690044 w 1690044"/>
              <a:gd name="connsiteY0-52" fmla="*/ 1055816 h 1055816"/>
              <a:gd name="connsiteX1-53" fmla="*/ 0 w 1690044"/>
              <a:gd name="connsiteY1-54" fmla="*/ 351481 h 1055816"/>
              <a:gd name="connsiteX2-55" fmla="*/ 289097 w 1690044"/>
              <a:gd name="connsiteY2-56" fmla="*/ 0 h 1055816"/>
              <a:gd name="connsiteX3-57" fmla="*/ 1393482 w 1690044"/>
              <a:gd name="connsiteY3-58" fmla="*/ 549189 h 1055816"/>
              <a:gd name="connsiteX4-59" fmla="*/ 1690044 w 1690044"/>
              <a:gd name="connsiteY4-60" fmla="*/ 1055816 h 1055816"/>
              <a:gd name="connsiteX0-61" fmla="*/ 1670994 w 1670994"/>
              <a:gd name="connsiteY0-62" fmla="*/ 1062166 h 1062166"/>
              <a:gd name="connsiteX1-63" fmla="*/ 0 w 1670994"/>
              <a:gd name="connsiteY1-64" fmla="*/ 351481 h 1062166"/>
              <a:gd name="connsiteX2-65" fmla="*/ 289097 w 1670994"/>
              <a:gd name="connsiteY2-66" fmla="*/ 0 h 1062166"/>
              <a:gd name="connsiteX3-67" fmla="*/ 1393482 w 1670994"/>
              <a:gd name="connsiteY3-68" fmla="*/ 549189 h 1062166"/>
              <a:gd name="connsiteX4-69" fmla="*/ 1670994 w 1670994"/>
              <a:gd name="connsiteY4-70" fmla="*/ 1062166 h 1062166"/>
              <a:gd name="connsiteX0-71" fmla="*/ 1670994 w 1670994"/>
              <a:gd name="connsiteY0-72" fmla="*/ 1062166 h 1062166"/>
              <a:gd name="connsiteX1-73" fmla="*/ 0 w 1670994"/>
              <a:gd name="connsiteY1-74" fmla="*/ 351481 h 1062166"/>
              <a:gd name="connsiteX2-75" fmla="*/ 289097 w 1670994"/>
              <a:gd name="connsiteY2-76" fmla="*/ 0 h 1062166"/>
              <a:gd name="connsiteX3-77" fmla="*/ 1393482 w 1670994"/>
              <a:gd name="connsiteY3-78" fmla="*/ 549189 h 1062166"/>
              <a:gd name="connsiteX4-79" fmla="*/ 1670994 w 1670994"/>
              <a:gd name="connsiteY4-80" fmla="*/ 1062166 h 1062166"/>
              <a:gd name="connsiteX0-81" fmla="*/ 1670994 w 1670994"/>
              <a:gd name="connsiteY0-82" fmla="*/ 1062166 h 1062166"/>
              <a:gd name="connsiteX1-83" fmla="*/ 0 w 1670994"/>
              <a:gd name="connsiteY1-84" fmla="*/ 351481 h 1062166"/>
              <a:gd name="connsiteX2-85" fmla="*/ 289097 w 1670994"/>
              <a:gd name="connsiteY2-86" fmla="*/ 0 h 1062166"/>
              <a:gd name="connsiteX3-87" fmla="*/ 1399832 w 1670994"/>
              <a:gd name="connsiteY3-88" fmla="*/ 552364 h 1062166"/>
              <a:gd name="connsiteX4-89" fmla="*/ 1670994 w 1670994"/>
              <a:gd name="connsiteY4-90" fmla="*/ 1062166 h 106216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670994" h="1062166">
                <a:moveTo>
                  <a:pt x="1670994" y="1062166"/>
                </a:moveTo>
                <a:lnTo>
                  <a:pt x="0" y="351481"/>
                </a:lnTo>
                <a:cubicBezTo>
                  <a:pt x="143991" y="254429"/>
                  <a:pt x="227656" y="157377"/>
                  <a:pt x="289097" y="0"/>
                </a:cubicBezTo>
                <a:lnTo>
                  <a:pt x="1399832" y="552364"/>
                </a:lnTo>
                <a:cubicBezTo>
                  <a:pt x="1498686" y="721240"/>
                  <a:pt x="1489590" y="899640"/>
                  <a:pt x="1670994" y="1062166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5452589" y="2065822"/>
            <a:ext cx="1286823" cy="1109330"/>
          </a:xfrm>
          <a:custGeom>
            <a:avLst/>
            <a:gdLst>
              <a:gd name="connsiteX0" fmla="*/ 643411 w 1286823"/>
              <a:gd name="connsiteY0" fmla="*/ 0 h 1109330"/>
              <a:gd name="connsiteX1" fmla="*/ 1286823 w 1286823"/>
              <a:gd name="connsiteY1" fmla="*/ 1109330 h 1109330"/>
              <a:gd name="connsiteX2" fmla="*/ 0 w 1286823"/>
              <a:gd name="connsiteY2" fmla="*/ 1109330 h 1109330"/>
              <a:gd name="connsiteX3" fmla="*/ 643411 w 1286823"/>
              <a:gd name="connsiteY3" fmla="*/ 0 h 1109330"/>
              <a:gd name="connsiteX0-1" fmla="*/ 643411 w 1286823"/>
              <a:gd name="connsiteY0-2" fmla="*/ 0 h 1109330"/>
              <a:gd name="connsiteX1-3" fmla="*/ 1286823 w 1286823"/>
              <a:gd name="connsiteY1-4" fmla="*/ 1109330 h 1109330"/>
              <a:gd name="connsiteX2-5" fmla="*/ 0 w 1286823"/>
              <a:gd name="connsiteY2-6" fmla="*/ 1109330 h 1109330"/>
              <a:gd name="connsiteX3-7" fmla="*/ 643411 w 1286823"/>
              <a:gd name="connsiteY3-8" fmla="*/ 0 h 1109330"/>
              <a:gd name="connsiteX0-9" fmla="*/ 643411 w 1286823"/>
              <a:gd name="connsiteY0-10" fmla="*/ 0 h 1109330"/>
              <a:gd name="connsiteX1-11" fmla="*/ 1286823 w 1286823"/>
              <a:gd name="connsiteY1-12" fmla="*/ 1109330 h 1109330"/>
              <a:gd name="connsiteX2-13" fmla="*/ 0 w 1286823"/>
              <a:gd name="connsiteY2-14" fmla="*/ 1109330 h 1109330"/>
              <a:gd name="connsiteX3-15" fmla="*/ 643411 w 1286823"/>
              <a:gd name="connsiteY3-16" fmla="*/ 0 h 11093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286823" h="1109330">
                <a:moveTo>
                  <a:pt x="643411" y="0"/>
                </a:moveTo>
                <a:cubicBezTo>
                  <a:pt x="857882" y="369777"/>
                  <a:pt x="966026" y="813981"/>
                  <a:pt x="1286823" y="1109330"/>
                </a:cubicBezTo>
                <a:lnTo>
                  <a:pt x="0" y="1109330"/>
                </a:lnTo>
                <a:cubicBezTo>
                  <a:pt x="320796" y="867144"/>
                  <a:pt x="428941" y="369777"/>
                  <a:pt x="64341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5047735" y="3367400"/>
            <a:ext cx="2508422" cy="1229498"/>
          </a:xfrm>
          <a:custGeom>
            <a:avLst/>
            <a:gdLst>
              <a:gd name="connsiteX0" fmla="*/ 2508422 w 2508422"/>
              <a:gd name="connsiteY0" fmla="*/ 1229498 h 1229498"/>
              <a:gd name="connsiteX1" fmla="*/ 0 w 2508422"/>
              <a:gd name="connsiteY1" fmla="*/ 512806 h 1229498"/>
              <a:gd name="connsiteX2" fmla="*/ 296562 w 2508422"/>
              <a:gd name="connsiteY2" fmla="*/ 0 h 1229498"/>
              <a:gd name="connsiteX3" fmla="*/ 2211860 w 2508422"/>
              <a:gd name="connsiteY3" fmla="*/ 710514 h 1229498"/>
              <a:gd name="connsiteX4" fmla="*/ 2508422 w 2508422"/>
              <a:gd name="connsiteY4" fmla="*/ 1229498 h 1229498"/>
              <a:gd name="connsiteX0-1" fmla="*/ 2508422 w 2508422"/>
              <a:gd name="connsiteY0-2" fmla="*/ 1229498 h 1229498"/>
              <a:gd name="connsiteX1-3" fmla="*/ 0 w 2508422"/>
              <a:gd name="connsiteY1-4" fmla="*/ 512806 h 1229498"/>
              <a:gd name="connsiteX2-5" fmla="*/ 296562 w 2508422"/>
              <a:gd name="connsiteY2-6" fmla="*/ 0 h 1229498"/>
              <a:gd name="connsiteX3-7" fmla="*/ 2211860 w 2508422"/>
              <a:gd name="connsiteY3-8" fmla="*/ 710514 h 1229498"/>
              <a:gd name="connsiteX4-9" fmla="*/ 2508422 w 2508422"/>
              <a:gd name="connsiteY4-10" fmla="*/ 1229498 h 1229498"/>
              <a:gd name="connsiteX0-11" fmla="*/ 2508422 w 2508422"/>
              <a:gd name="connsiteY0-12" fmla="*/ 1229498 h 1229498"/>
              <a:gd name="connsiteX1-13" fmla="*/ 0 w 2508422"/>
              <a:gd name="connsiteY1-14" fmla="*/ 512806 h 1229498"/>
              <a:gd name="connsiteX2-15" fmla="*/ 296562 w 2508422"/>
              <a:gd name="connsiteY2-16" fmla="*/ 0 h 1229498"/>
              <a:gd name="connsiteX3-17" fmla="*/ 2211860 w 2508422"/>
              <a:gd name="connsiteY3-18" fmla="*/ 710514 h 1229498"/>
              <a:gd name="connsiteX4-19" fmla="*/ 2508422 w 2508422"/>
              <a:gd name="connsiteY4-20" fmla="*/ 1229498 h 12294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08422" h="1229498">
                <a:moveTo>
                  <a:pt x="2508422" y="1229498"/>
                </a:moveTo>
                <a:lnTo>
                  <a:pt x="0" y="512806"/>
                </a:lnTo>
                <a:cubicBezTo>
                  <a:pt x="232204" y="392671"/>
                  <a:pt x="197708" y="170935"/>
                  <a:pt x="296562" y="0"/>
                </a:cubicBezTo>
                <a:lnTo>
                  <a:pt x="2211860" y="710514"/>
                </a:lnTo>
                <a:cubicBezTo>
                  <a:pt x="2310714" y="883509"/>
                  <a:pt x="2333368" y="1100953"/>
                  <a:pt x="2508422" y="122949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039921" y="3361222"/>
            <a:ext cx="2112158" cy="525426"/>
          </a:xfrm>
          <a:custGeom>
            <a:avLst/>
            <a:gdLst>
              <a:gd name="connsiteX0" fmla="*/ 304747 w 2112158"/>
              <a:gd name="connsiteY0" fmla="*/ 0 h 525426"/>
              <a:gd name="connsiteX1" fmla="*/ 1807411 w 2112158"/>
              <a:gd name="connsiteY1" fmla="*/ 0 h 525426"/>
              <a:gd name="connsiteX2" fmla="*/ 2112158 w 2112158"/>
              <a:gd name="connsiteY2" fmla="*/ 525426 h 525426"/>
              <a:gd name="connsiteX3" fmla="*/ 0 w 2112158"/>
              <a:gd name="connsiteY3" fmla="*/ 525426 h 525426"/>
              <a:gd name="connsiteX4" fmla="*/ 304747 w 2112158"/>
              <a:gd name="connsiteY4" fmla="*/ 0 h 525426"/>
              <a:gd name="connsiteX0-1" fmla="*/ 304747 w 2112158"/>
              <a:gd name="connsiteY0-2" fmla="*/ 0 h 525426"/>
              <a:gd name="connsiteX1-3" fmla="*/ 1807411 w 2112158"/>
              <a:gd name="connsiteY1-4" fmla="*/ 0 h 525426"/>
              <a:gd name="connsiteX2-5" fmla="*/ 2112158 w 2112158"/>
              <a:gd name="connsiteY2-6" fmla="*/ 525426 h 525426"/>
              <a:gd name="connsiteX3-7" fmla="*/ 0 w 2112158"/>
              <a:gd name="connsiteY3-8" fmla="*/ 525426 h 525426"/>
              <a:gd name="connsiteX4-9" fmla="*/ 304747 w 2112158"/>
              <a:gd name="connsiteY4-10" fmla="*/ 0 h 525426"/>
              <a:gd name="connsiteX0-11" fmla="*/ 304747 w 2112158"/>
              <a:gd name="connsiteY0-12" fmla="*/ 0 h 525426"/>
              <a:gd name="connsiteX1-13" fmla="*/ 1807411 w 2112158"/>
              <a:gd name="connsiteY1-14" fmla="*/ 0 h 525426"/>
              <a:gd name="connsiteX2-15" fmla="*/ 2112158 w 2112158"/>
              <a:gd name="connsiteY2-16" fmla="*/ 525426 h 525426"/>
              <a:gd name="connsiteX3-17" fmla="*/ 0 w 2112158"/>
              <a:gd name="connsiteY3-18" fmla="*/ 525426 h 525426"/>
              <a:gd name="connsiteX4-19" fmla="*/ 304747 w 2112158"/>
              <a:gd name="connsiteY4-20" fmla="*/ 0 h 525426"/>
              <a:gd name="connsiteX0-21" fmla="*/ 304747 w 2112158"/>
              <a:gd name="connsiteY0-22" fmla="*/ 0 h 525426"/>
              <a:gd name="connsiteX1-23" fmla="*/ 1807411 w 2112158"/>
              <a:gd name="connsiteY1-24" fmla="*/ 0 h 525426"/>
              <a:gd name="connsiteX2-25" fmla="*/ 2112158 w 2112158"/>
              <a:gd name="connsiteY2-26" fmla="*/ 525426 h 525426"/>
              <a:gd name="connsiteX3-27" fmla="*/ 0 w 2112158"/>
              <a:gd name="connsiteY3-28" fmla="*/ 525426 h 525426"/>
              <a:gd name="connsiteX4-29" fmla="*/ 304747 w 2112158"/>
              <a:gd name="connsiteY4-30" fmla="*/ 0 h 525426"/>
              <a:gd name="connsiteX0-31" fmla="*/ 304747 w 2112158"/>
              <a:gd name="connsiteY0-32" fmla="*/ 0 h 525426"/>
              <a:gd name="connsiteX1-33" fmla="*/ 1807411 w 2112158"/>
              <a:gd name="connsiteY1-34" fmla="*/ 0 h 525426"/>
              <a:gd name="connsiteX2-35" fmla="*/ 2112158 w 2112158"/>
              <a:gd name="connsiteY2-36" fmla="*/ 525426 h 525426"/>
              <a:gd name="connsiteX3-37" fmla="*/ 0 w 2112158"/>
              <a:gd name="connsiteY3-38" fmla="*/ 525426 h 525426"/>
              <a:gd name="connsiteX4-39" fmla="*/ 304747 w 2112158"/>
              <a:gd name="connsiteY4-40" fmla="*/ 0 h 5254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112158" h="525426">
                <a:moveTo>
                  <a:pt x="304747" y="0"/>
                </a:moveTo>
                <a:cubicBezTo>
                  <a:pt x="816268" y="85060"/>
                  <a:pt x="1306523" y="0"/>
                  <a:pt x="1807411" y="0"/>
                </a:cubicBezTo>
                <a:cubicBezTo>
                  <a:pt x="1908993" y="175142"/>
                  <a:pt x="1914883" y="392814"/>
                  <a:pt x="2112158" y="525426"/>
                </a:cubicBezTo>
                <a:lnTo>
                  <a:pt x="0" y="525426"/>
                </a:lnTo>
                <a:cubicBezTo>
                  <a:pt x="239805" y="382181"/>
                  <a:pt x="203165" y="175142"/>
                  <a:pt x="30474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621427" y="4077914"/>
            <a:ext cx="3558746" cy="1594022"/>
          </a:xfrm>
          <a:custGeom>
            <a:avLst/>
            <a:gdLst>
              <a:gd name="connsiteX0" fmla="*/ 3558746 w 3558746"/>
              <a:gd name="connsiteY0" fmla="*/ 1594022 h 1594022"/>
              <a:gd name="connsiteX1" fmla="*/ 0 w 3558746"/>
              <a:gd name="connsiteY1" fmla="*/ 525162 h 1594022"/>
              <a:gd name="connsiteX2" fmla="*/ 308919 w 3558746"/>
              <a:gd name="connsiteY2" fmla="*/ 0 h 1594022"/>
              <a:gd name="connsiteX3" fmla="*/ 3052119 w 3558746"/>
              <a:gd name="connsiteY3" fmla="*/ 716692 h 1594022"/>
              <a:gd name="connsiteX4" fmla="*/ 3558746 w 3558746"/>
              <a:gd name="connsiteY4" fmla="*/ 1594022 h 1594022"/>
              <a:gd name="connsiteX0-1" fmla="*/ 3558746 w 3558746"/>
              <a:gd name="connsiteY0-2" fmla="*/ 1594022 h 1594022"/>
              <a:gd name="connsiteX1-3" fmla="*/ 0 w 3558746"/>
              <a:gd name="connsiteY1-4" fmla="*/ 525162 h 1594022"/>
              <a:gd name="connsiteX2-5" fmla="*/ 308919 w 3558746"/>
              <a:gd name="connsiteY2-6" fmla="*/ 0 h 1594022"/>
              <a:gd name="connsiteX3-7" fmla="*/ 3052119 w 3558746"/>
              <a:gd name="connsiteY3-8" fmla="*/ 716692 h 1594022"/>
              <a:gd name="connsiteX4-9" fmla="*/ 3558746 w 3558746"/>
              <a:gd name="connsiteY4-10" fmla="*/ 1594022 h 1594022"/>
              <a:gd name="connsiteX0-11" fmla="*/ 3558746 w 3558746"/>
              <a:gd name="connsiteY0-12" fmla="*/ 1594022 h 1594022"/>
              <a:gd name="connsiteX1-13" fmla="*/ 0 w 3558746"/>
              <a:gd name="connsiteY1-14" fmla="*/ 525162 h 1594022"/>
              <a:gd name="connsiteX2-15" fmla="*/ 308919 w 3558746"/>
              <a:gd name="connsiteY2-16" fmla="*/ 0 h 1594022"/>
              <a:gd name="connsiteX3-17" fmla="*/ 3052119 w 3558746"/>
              <a:gd name="connsiteY3-18" fmla="*/ 716692 h 1594022"/>
              <a:gd name="connsiteX4-19" fmla="*/ 3558746 w 3558746"/>
              <a:gd name="connsiteY4-20" fmla="*/ 1594022 h 1594022"/>
              <a:gd name="connsiteX0-21" fmla="*/ 3558746 w 3558746"/>
              <a:gd name="connsiteY0-22" fmla="*/ 1594022 h 1594022"/>
              <a:gd name="connsiteX1-23" fmla="*/ 0 w 3558746"/>
              <a:gd name="connsiteY1-24" fmla="*/ 525162 h 1594022"/>
              <a:gd name="connsiteX2-25" fmla="*/ 308919 w 3558746"/>
              <a:gd name="connsiteY2-26" fmla="*/ 0 h 1594022"/>
              <a:gd name="connsiteX3-27" fmla="*/ 3052119 w 3558746"/>
              <a:gd name="connsiteY3-28" fmla="*/ 716692 h 1594022"/>
              <a:gd name="connsiteX4-29" fmla="*/ 3558746 w 3558746"/>
              <a:gd name="connsiteY4-30" fmla="*/ 1594022 h 1594022"/>
              <a:gd name="connsiteX0-31" fmla="*/ 3558746 w 3558746"/>
              <a:gd name="connsiteY0-32" fmla="*/ 1594022 h 1594022"/>
              <a:gd name="connsiteX1-33" fmla="*/ 0 w 3558746"/>
              <a:gd name="connsiteY1-34" fmla="*/ 525162 h 1594022"/>
              <a:gd name="connsiteX2-35" fmla="*/ 327969 w 3558746"/>
              <a:gd name="connsiteY2-36" fmla="*/ 0 h 1594022"/>
              <a:gd name="connsiteX3-37" fmla="*/ 3052119 w 3558746"/>
              <a:gd name="connsiteY3-38" fmla="*/ 716692 h 1594022"/>
              <a:gd name="connsiteX4-39" fmla="*/ 3558746 w 3558746"/>
              <a:gd name="connsiteY4-40" fmla="*/ 1594022 h 159402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558746" h="1594022">
                <a:moveTo>
                  <a:pt x="3558746" y="1594022"/>
                </a:moveTo>
                <a:lnTo>
                  <a:pt x="0" y="525162"/>
                </a:lnTo>
                <a:cubicBezTo>
                  <a:pt x="128373" y="350108"/>
                  <a:pt x="301196" y="219504"/>
                  <a:pt x="327969" y="0"/>
                </a:cubicBezTo>
                <a:lnTo>
                  <a:pt x="3052119" y="716692"/>
                </a:lnTo>
                <a:lnTo>
                  <a:pt x="3558746" y="1594022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4624170" y="4042664"/>
            <a:ext cx="2943661" cy="560797"/>
          </a:xfrm>
          <a:custGeom>
            <a:avLst/>
            <a:gdLst>
              <a:gd name="connsiteX0" fmla="*/ 307831 w 2943661"/>
              <a:gd name="connsiteY0" fmla="*/ 0 h 530743"/>
              <a:gd name="connsiteX1" fmla="*/ 2635830 w 2943661"/>
              <a:gd name="connsiteY1" fmla="*/ 0 h 530743"/>
              <a:gd name="connsiteX2" fmla="*/ 2943661 w 2943661"/>
              <a:gd name="connsiteY2" fmla="*/ 530743 h 530743"/>
              <a:gd name="connsiteX3" fmla="*/ 0 w 2943661"/>
              <a:gd name="connsiteY3" fmla="*/ 530743 h 530743"/>
              <a:gd name="connsiteX4" fmla="*/ 307831 w 2943661"/>
              <a:gd name="connsiteY4" fmla="*/ 0 h 530743"/>
              <a:gd name="connsiteX0-1" fmla="*/ 307831 w 2943661"/>
              <a:gd name="connsiteY0-2" fmla="*/ 0 h 530743"/>
              <a:gd name="connsiteX1-3" fmla="*/ 2635830 w 2943661"/>
              <a:gd name="connsiteY1-4" fmla="*/ 0 h 530743"/>
              <a:gd name="connsiteX2-5" fmla="*/ 2943661 w 2943661"/>
              <a:gd name="connsiteY2-6" fmla="*/ 530743 h 530743"/>
              <a:gd name="connsiteX3-7" fmla="*/ 0 w 2943661"/>
              <a:gd name="connsiteY3-8" fmla="*/ 530743 h 530743"/>
              <a:gd name="connsiteX4-9" fmla="*/ 307831 w 2943661"/>
              <a:gd name="connsiteY4-10" fmla="*/ 0 h 530743"/>
              <a:gd name="connsiteX0-11" fmla="*/ 307831 w 2943661"/>
              <a:gd name="connsiteY0-12" fmla="*/ 0 h 530743"/>
              <a:gd name="connsiteX1-13" fmla="*/ 2635830 w 2943661"/>
              <a:gd name="connsiteY1-14" fmla="*/ 0 h 530743"/>
              <a:gd name="connsiteX2-15" fmla="*/ 2943661 w 2943661"/>
              <a:gd name="connsiteY2-16" fmla="*/ 530743 h 530743"/>
              <a:gd name="connsiteX3-17" fmla="*/ 0 w 2943661"/>
              <a:gd name="connsiteY3-18" fmla="*/ 530743 h 530743"/>
              <a:gd name="connsiteX4-19" fmla="*/ 307831 w 2943661"/>
              <a:gd name="connsiteY4-20" fmla="*/ 0 h 530743"/>
              <a:gd name="connsiteX0-21" fmla="*/ 307831 w 2943661"/>
              <a:gd name="connsiteY0-22" fmla="*/ 42530 h 573273"/>
              <a:gd name="connsiteX1-23" fmla="*/ 2635830 w 2943661"/>
              <a:gd name="connsiteY1-24" fmla="*/ 42530 h 573273"/>
              <a:gd name="connsiteX2-25" fmla="*/ 2943661 w 2943661"/>
              <a:gd name="connsiteY2-26" fmla="*/ 573273 h 573273"/>
              <a:gd name="connsiteX3-27" fmla="*/ 0 w 2943661"/>
              <a:gd name="connsiteY3-28" fmla="*/ 573273 h 573273"/>
              <a:gd name="connsiteX4-29" fmla="*/ 307831 w 2943661"/>
              <a:gd name="connsiteY4-30" fmla="*/ 42530 h 573273"/>
              <a:gd name="connsiteX0-31" fmla="*/ 307831 w 2943661"/>
              <a:gd name="connsiteY0-32" fmla="*/ 30054 h 560797"/>
              <a:gd name="connsiteX1-33" fmla="*/ 2635830 w 2943661"/>
              <a:gd name="connsiteY1-34" fmla="*/ 30054 h 560797"/>
              <a:gd name="connsiteX2-35" fmla="*/ 2943661 w 2943661"/>
              <a:gd name="connsiteY2-36" fmla="*/ 560797 h 560797"/>
              <a:gd name="connsiteX3-37" fmla="*/ 0 w 2943661"/>
              <a:gd name="connsiteY3-38" fmla="*/ 560797 h 560797"/>
              <a:gd name="connsiteX4-39" fmla="*/ 307831 w 2943661"/>
              <a:gd name="connsiteY4-40" fmla="*/ 30054 h 560797"/>
              <a:gd name="connsiteX0-41" fmla="*/ 307831 w 2943661"/>
              <a:gd name="connsiteY0-42" fmla="*/ 30054 h 560797"/>
              <a:gd name="connsiteX1-43" fmla="*/ 2635830 w 2943661"/>
              <a:gd name="connsiteY1-44" fmla="*/ 30054 h 560797"/>
              <a:gd name="connsiteX2-45" fmla="*/ 2943661 w 2943661"/>
              <a:gd name="connsiteY2-46" fmla="*/ 560797 h 560797"/>
              <a:gd name="connsiteX3-47" fmla="*/ 0 w 2943661"/>
              <a:gd name="connsiteY3-48" fmla="*/ 560797 h 560797"/>
              <a:gd name="connsiteX4-49" fmla="*/ 307831 w 2943661"/>
              <a:gd name="connsiteY4-50" fmla="*/ 30054 h 5607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943661" h="560797">
                <a:moveTo>
                  <a:pt x="307831" y="30054"/>
                </a:moveTo>
                <a:cubicBezTo>
                  <a:pt x="1073198" y="104482"/>
                  <a:pt x="1817300" y="-65639"/>
                  <a:pt x="2635830" y="30054"/>
                </a:cubicBezTo>
                <a:cubicBezTo>
                  <a:pt x="2738440" y="206968"/>
                  <a:pt x="2755991" y="405148"/>
                  <a:pt x="2943661" y="560797"/>
                </a:cubicBezTo>
                <a:cubicBezTo>
                  <a:pt x="1973073" y="475737"/>
                  <a:pt x="981220" y="560797"/>
                  <a:pt x="0" y="560797"/>
                </a:cubicBezTo>
                <a:cubicBezTo>
                  <a:pt x="102610" y="383883"/>
                  <a:pt x="269017" y="228233"/>
                  <a:pt x="307831" y="3005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3996690" y="4735703"/>
            <a:ext cx="4198620" cy="949619"/>
          </a:xfrm>
          <a:custGeom>
            <a:avLst/>
            <a:gdLst>
              <a:gd name="connsiteX0" fmla="*/ 519559 w 4198620"/>
              <a:gd name="connsiteY0" fmla="*/ 0 h 895791"/>
              <a:gd name="connsiteX1" fmla="*/ 3679061 w 4198620"/>
              <a:gd name="connsiteY1" fmla="*/ 0 h 895791"/>
              <a:gd name="connsiteX2" fmla="*/ 4198620 w 4198620"/>
              <a:gd name="connsiteY2" fmla="*/ 895791 h 895791"/>
              <a:gd name="connsiteX3" fmla="*/ 0 w 4198620"/>
              <a:gd name="connsiteY3" fmla="*/ 895791 h 895791"/>
              <a:gd name="connsiteX4" fmla="*/ 519559 w 4198620"/>
              <a:gd name="connsiteY4" fmla="*/ 0 h 895791"/>
              <a:gd name="connsiteX0-1" fmla="*/ 519559 w 4198620"/>
              <a:gd name="connsiteY0-2" fmla="*/ 0 h 895791"/>
              <a:gd name="connsiteX1-3" fmla="*/ 3679061 w 4198620"/>
              <a:gd name="connsiteY1-4" fmla="*/ 0 h 895791"/>
              <a:gd name="connsiteX2-5" fmla="*/ 4198620 w 4198620"/>
              <a:gd name="connsiteY2-6" fmla="*/ 895791 h 895791"/>
              <a:gd name="connsiteX3-7" fmla="*/ 0 w 4198620"/>
              <a:gd name="connsiteY3-8" fmla="*/ 895791 h 895791"/>
              <a:gd name="connsiteX4-9" fmla="*/ 519559 w 4198620"/>
              <a:gd name="connsiteY4-10" fmla="*/ 0 h 895791"/>
              <a:gd name="connsiteX0-11" fmla="*/ 519559 w 4198620"/>
              <a:gd name="connsiteY0-12" fmla="*/ 70883 h 966674"/>
              <a:gd name="connsiteX1-13" fmla="*/ 3679061 w 4198620"/>
              <a:gd name="connsiteY1-14" fmla="*/ 70883 h 966674"/>
              <a:gd name="connsiteX2-15" fmla="*/ 4198620 w 4198620"/>
              <a:gd name="connsiteY2-16" fmla="*/ 966674 h 966674"/>
              <a:gd name="connsiteX3-17" fmla="*/ 0 w 4198620"/>
              <a:gd name="connsiteY3-18" fmla="*/ 966674 h 966674"/>
              <a:gd name="connsiteX4-19" fmla="*/ 519559 w 4198620"/>
              <a:gd name="connsiteY4-20" fmla="*/ 70883 h 966674"/>
              <a:gd name="connsiteX0-21" fmla="*/ 519559 w 4198620"/>
              <a:gd name="connsiteY0-22" fmla="*/ 53828 h 949619"/>
              <a:gd name="connsiteX1-23" fmla="*/ 3679061 w 4198620"/>
              <a:gd name="connsiteY1-24" fmla="*/ 53828 h 949619"/>
              <a:gd name="connsiteX2-25" fmla="*/ 4198620 w 4198620"/>
              <a:gd name="connsiteY2-26" fmla="*/ 949619 h 949619"/>
              <a:gd name="connsiteX3-27" fmla="*/ 0 w 4198620"/>
              <a:gd name="connsiteY3-28" fmla="*/ 949619 h 949619"/>
              <a:gd name="connsiteX4-29" fmla="*/ 519559 w 4198620"/>
              <a:gd name="connsiteY4-30" fmla="*/ 53828 h 949619"/>
              <a:gd name="connsiteX0-31" fmla="*/ 519559 w 4198620"/>
              <a:gd name="connsiteY0-32" fmla="*/ 53828 h 949619"/>
              <a:gd name="connsiteX1-33" fmla="*/ 3679061 w 4198620"/>
              <a:gd name="connsiteY1-34" fmla="*/ 53828 h 949619"/>
              <a:gd name="connsiteX2-35" fmla="*/ 4198620 w 4198620"/>
              <a:gd name="connsiteY2-36" fmla="*/ 949619 h 949619"/>
              <a:gd name="connsiteX3-37" fmla="*/ 0 w 4198620"/>
              <a:gd name="connsiteY3-38" fmla="*/ 949619 h 949619"/>
              <a:gd name="connsiteX4-39" fmla="*/ 519559 w 4198620"/>
              <a:gd name="connsiteY4-40" fmla="*/ 53828 h 94961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198620" h="949619">
                <a:moveTo>
                  <a:pt x="519559" y="53828"/>
                </a:moveTo>
                <a:cubicBezTo>
                  <a:pt x="1572726" y="149521"/>
                  <a:pt x="2604629" y="-105660"/>
                  <a:pt x="3679061" y="53828"/>
                </a:cubicBezTo>
                <a:lnTo>
                  <a:pt x="4198620" y="949619"/>
                </a:lnTo>
                <a:cubicBezTo>
                  <a:pt x="2777814" y="747600"/>
                  <a:pt x="1399540" y="949619"/>
                  <a:pt x="0" y="949619"/>
                </a:cubicBezTo>
                <a:cubicBezTo>
                  <a:pt x="258246" y="672287"/>
                  <a:pt x="346373" y="352425"/>
                  <a:pt x="519559" y="53828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55815" y="508353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28568" y="418420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86885" y="347004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82974" y="2734693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</a:t>
            </a:r>
            <a:r>
              <a:rPr lang="zh-CN" altLang="en-US" sz="1200" b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标题</a:t>
            </a:r>
            <a:endParaRPr lang="zh-CN" altLang="en-US" sz="1200" b="1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914400" y="2099936"/>
            <a:ext cx="499730" cy="49973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37201" y="2057414"/>
            <a:ext cx="245948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914400" y="3371865"/>
            <a:ext cx="499730" cy="49973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37201" y="3329343"/>
            <a:ext cx="245948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0777870" y="2099936"/>
            <a:ext cx="499730" cy="49973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195310" y="2057413"/>
            <a:ext cx="24594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777870" y="3375842"/>
            <a:ext cx="499730" cy="49973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03124" y="3333319"/>
            <a:ext cx="24516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914400" y="4643794"/>
            <a:ext cx="499730" cy="49973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537201" y="4601272"/>
            <a:ext cx="245948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10777870" y="4651748"/>
            <a:ext cx="499730" cy="49973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320135" y="4609225"/>
            <a:ext cx="2334665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500">
        <p14:flythrough dir="out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/>
          <p:nvPr/>
        </p:nvGraphicFramePr>
        <p:xfrm>
          <a:off x="609600" y="1761048"/>
          <a:ext cx="5812465" cy="4198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2" name="Straight Connector 11"/>
          <p:cNvCxnSpPr/>
          <p:nvPr/>
        </p:nvCxnSpPr>
        <p:spPr>
          <a:xfrm>
            <a:off x="6570806" y="2376523"/>
            <a:ext cx="1803991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570806" y="196853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点击添加标题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70806" y="2423035"/>
            <a:ext cx="47067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laudantium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.</a:t>
            </a:r>
          </a:p>
        </p:txBody>
      </p:sp>
      <p:sp>
        <p:nvSpPr>
          <p:cNvPr id="15" name="Oval 14"/>
          <p:cNvSpPr/>
          <p:nvPr/>
        </p:nvSpPr>
        <p:spPr>
          <a:xfrm>
            <a:off x="6570806" y="4101476"/>
            <a:ext cx="442211" cy="44221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1726" y="4122526"/>
            <a:ext cx="3293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570806" y="4787387"/>
            <a:ext cx="442211" cy="44221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61726" y="4808437"/>
            <a:ext cx="3293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6570806" y="5473299"/>
            <a:ext cx="442211" cy="442211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61726" y="5494349"/>
            <a:ext cx="3293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">
        <p14:flip dir="r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3" grpId="0"/>
      <p:bldP spid="14" grpId="0"/>
      <p:bldP spid="15" grpId="0" animBg="1"/>
      <p:bldP spid="16" grpId="0"/>
      <p:bldP spid="23" grpId="0" animBg="1"/>
      <p:bldP spid="24" grpId="0"/>
      <p:bldP spid="26" grpId="0" animBg="1"/>
      <p:bldP spid="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1898" y="2027781"/>
            <a:ext cx="4288205" cy="3801520"/>
            <a:chOff x="3951898" y="2027781"/>
            <a:chExt cx="4288205" cy="3801520"/>
          </a:xfrm>
        </p:grpSpPr>
        <p:sp>
          <p:nvSpPr>
            <p:cNvPr id="8" name="Freeform 7"/>
            <p:cNvSpPr/>
            <p:nvPr/>
          </p:nvSpPr>
          <p:spPr>
            <a:xfrm>
              <a:off x="5798818" y="2534404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6203479" y="3105154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6203479" y="3295001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5450234" y="3611772"/>
              <a:ext cx="189703" cy="189705"/>
            </a:xfrm>
            <a:custGeom>
              <a:avLst/>
              <a:gdLst>
                <a:gd name="connsiteX0" fmla="*/ 0 w 281763"/>
                <a:gd name="connsiteY0" fmla="*/ 0 h 281766"/>
                <a:gd name="connsiteX1" fmla="*/ 281763 w 281763"/>
                <a:gd name="connsiteY1" fmla="*/ 0 h 281766"/>
                <a:gd name="connsiteX2" fmla="*/ 281763 w 281763"/>
                <a:gd name="connsiteY2" fmla="*/ 281766 h 281766"/>
                <a:gd name="connsiteX3" fmla="*/ 0 w 281763"/>
                <a:gd name="connsiteY3" fmla="*/ 281766 h 281766"/>
                <a:gd name="connsiteX4" fmla="*/ 0 w 281763"/>
                <a:gd name="connsiteY4" fmla="*/ 0 h 281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6">
                  <a:moveTo>
                    <a:pt x="0" y="0"/>
                  </a:moveTo>
                  <a:lnTo>
                    <a:pt x="281763" y="0"/>
                  </a:lnTo>
                  <a:lnTo>
                    <a:pt x="281763" y="281766"/>
                  </a:lnTo>
                  <a:lnTo>
                    <a:pt x="0" y="2817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6577716" y="4055602"/>
              <a:ext cx="189703" cy="189705"/>
            </a:xfrm>
            <a:custGeom>
              <a:avLst/>
              <a:gdLst>
                <a:gd name="connsiteX0" fmla="*/ 0 w 281763"/>
                <a:gd name="connsiteY0" fmla="*/ 0 h 281766"/>
                <a:gd name="connsiteX1" fmla="*/ 281763 w 281763"/>
                <a:gd name="connsiteY1" fmla="*/ 0 h 281766"/>
                <a:gd name="connsiteX2" fmla="*/ 281763 w 281763"/>
                <a:gd name="connsiteY2" fmla="*/ 281766 h 281766"/>
                <a:gd name="connsiteX3" fmla="*/ 0 w 281763"/>
                <a:gd name="connsiteY3" fmla="*/ 281766 h 281766"/>
                <a:gd name="connsiteX4" fmla="*/ 0 w 281763"/>
                <a:gd name="connsiteY4" fmla="*/ 0 h 281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6">
                  <a:moveTo>
                    <a:pt x="0" y="0"/>
                  </a:moveTo>
                  <a:lnTo>
                    <a:pt x="281763" y="0"/>
                  </a:lnTo>
                  <a:lnTo>
                    <a:pt x="281763" y="281766"/>
                  </a:lnTo>
                  <a:lnTo>
                    <a:pt x="0" y="2817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5798818" y="4372371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5798818" y="4562226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6203479" y="5132975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5798818" y="2027781"/>
              <a:ext cx="2441285" cy="1267076"/>
            </a:xfrm>
            <a:custGeom>
              <a:avLst/>
              <a:gdLst>
                <a:gd name="connsiteX0" fmla="*/ 901848 w 3625999"/>
                <a:gd name="connsiteY0" fmla="*/ 0 h 1881967"/>
                <a:gd name="connsiteX1" fmla="*/ 2617173 w 3625999"/>
                <a:gd name="connsiteY1" fmla="*/ 0 h 1881967"/>
                <a:gd name="connsiteX2" fmla="*/ 2617173 w 3625999"/>
                <a:gd name="connsiteY2" fmla="*/ 4 h 1881967"/>
                <a:gd name="connsiteX3" fmla="*/ 3338412 w 3625999"/>
                <a:gd name="connsiteY3" fmla="*/ 4 h 1881967"/>
                <a:gd name="connsiteX4" fmla="*/ 3344236 w 3625999"/>
                <a:gd name="connsiteY4" fmla="*/ 6701 h 1881967"/>
                <a:gd name="connsiteX5" fmla="*/ 3344236 w 3625999"/>
                <a:gd name="connsiteY5" fmla="*/ 4 h 1881967"/>
                <a:gd name="connsiteX6" fmla="*/ 3625999 w 3625999"/>
                <a:gd name="connsiteY6" fmla="*/ 245059 h 1881967"/>
                <a:gd name="connsiteX7" fmla="*/ 3625999 w 3625999"/>
                <a:gd name="connsiteY7" fmla="*/ 1636912 h 1881967"/>
                <a:gd name="connsiteX8" fmla="*/ 3344236 w 3625999"/>
                <a:gd name="connsiteY8" fmla="*/ 1881967 h 1881967"/>
                <a:gd name="connsiteX9" fmla="*/ 3344236 w 3625999"/>
                <a:gd name="connsiteY9" fmla="*/ 1875271 h 1881967"/>
                <a:gd name="connsiteX10" fmla="*/ 3338412 w 3625999"/>
                <a:gd name="connsiteY10" fmla="*/ 1881967 h 1881967"/>
                <a:gd name="connsiteX11" fmla="*/ 2617173 w 3625999"/>
                <a:gd name="connsiteY11" fmla="*/ 1881967 h 1881967"/>
                <a:gd name="connsiteX12" fmla="*/ 901849 w 3625999"/>
                <a:gd name="connsiteY12" fmla="*/ 1881967 h 1881967"/>
                <a:gd name="connsiteX13" fmla="*/ 901848 w 3625999"/>
                <a:gd name="connsiteY13" fmla="*/ 1881967 h 1881967"/>
                <a:gd name="connsiteX14" fmla="*/ 882799 w 3625999"/>
                <a:gd name="connsiteY14" fmla="*/ 1881967 h 1881967"/>
                <a:gd name="connsiteX15" fmla="*/ 882799 w 3625999"/>
                <a:gd name="connsiteY15" fmla="*/ 1600204 h 1881967"/>
                <a:gd name="connsiteX16" fmla="*/ 901848 w 3625999"/>
                <a:gd name="connsiteY16" fmla="*/ 1600204 h 1881967"/>
                <a:gd name="connsiteX17" fmla="*/ 901848 w 3625999"/>
                <a:gd name="connsiteY17" fmla="*/ 1600201 h 1881967"/>
                <a:gd name="connsiteX18" fmla="*/ 2617173 w 3625999"/>
                <a:gd name="connsiteY18" fmla="*/ 1600201 h 1881967"/>
                <a:gd name="connsiteX19" fmla="*/ 2617173 w 3625999"/>
                <a:gd name="connsiteY19" fmla="*/ 1600204 h 1881967"/>
                <a:gd name="connsiteX20" fmla="*/ 3344236 w 3625999"/>
                <a:gd name="connsiteY20" fmla="*/ 1600204 h 1881967"/>
                <a:gd name="connsiteX21" fmla="*/ 3344236 w 3625999"/>
                <a:gd name="connsiteY21" fmla="*/ 281767 h 1881967"/>
                <a:gd name="connsiteX22" fmla="*/ 2617173 w 3625999"/>
                <a:gd name="connsiteY22" fmla="*/ 281767 h 1881967"/>
                <a:gd name="connsiteX23" fmla="*/ 2617173 w 3625999"/>
                <a:gd name="connsiteY23" fmla="*/ 281766 h 1881967"/>
                <a:gd name="connsiteX24" fmla="*/ 901849 w 3625999"/>
                <a:gd name="connsiteY24" fmla="*/ 281766 h 1881967"/>
                <a:gd name="connsiteX25" fmla="*/ 901849 w 3625999"/>
                <a:gd name="connsiteY25" fmla="*/ 281767 h 1881967"/>
                <a:gd name="connsiteX26" fmla="*/ 281763 w 3625999"/>
                <a:gd name="connsiteY26" fmla="*/ 281767 h 1881967"/>
                <a:gd name="connsiteX27" fmla="*/ 281763 w 3625999"/>
                <a:gd name="connsiteY27" fmla="*/ 752479 h 1881967"/>
                <a:gd name="connsiteX28" fmla="*/ 0 w 3625999"/>
                <a:gd name="connsiteY28" fmla="*/ 752479 h 1881967"/>
                <a:gd name="connsiteX29" fmla="*/ 0 w 3625999"/>
                <a:gd name="connsiteY29" fmla="*/ 245058 h 1881967"/>
                <a:gd name="connsiteX30" fmla="*/ 262024 w 3625999"/>
                <a:gd name="connsiteY30" fmla="*/ 17170 h 1881967"/>
                <a:gd name="connsiteX31" fmla="*/ 276954 w 3625999"/>
                <a:gd name="connsiteY31" fmla="*/ 4 h 1881967"/>
                <a:gd name="connsiteX32" fmla="*/ 281762 w 3625999"/>
                <a:gd name="connsiteY32" fmla="*/ 4 h 1881967"/>
                <a:gd name="connsiteX33" fmla="*/ 281763 w 3625999"/>
                <a:gd name="connsiteY33" fmla="*/ 3 h 1881967"/>
                <a:gd name="connsiteX34" fmla="*/ 281763 w 3625999"/>
                <a:gd name="connsiteY34" fmla="*/ 4 h 1881967"/>
                <a:gd name="connsiteX35" fmla="*/ 901848 w 3625999"/>
                <a:gd name="connsiteY35" fmla="*/ 4 h 1881967"/>
                <a:gd name="connsiteX36" fmla="*/ 901848 w 3625999"/>
                <a:gd name="connsiteY36" fmla="*/ 0 h 1881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625999" h="1881967">
                  <a:moveTo>
                    <a:pt x="901848" y="0"/>
                  </a:moveTo>
                  <a:lnTo>
                    <a:pt x="2617173" y="0"/>
                  </a:lnTo>
                  <a:lnTo>
                    <a:pt x="2617173" y="4"/>
                  </a:lnTo>
                  <a:lnTo>
                    <a:pt x="3338412" y="4"/>
                  </a:lnTo>
                  <a:lnTo>
                    <a:pt x="3344236" y="6701"/>
                  </a:lnTo>
                  <a:lnTo>
                    <a:pt x="3344236" y="4"/>
                  </a:lnTo>
                  <a:lnTo>
                    <a:pt x="3625999" y="245059"/>
                  </a:lnTo>
                  <a:lnTo>
                    <a:pt x="3625999" y="1636912"/>
                  </a:lnTo>
                  <a:lnTo>
                    <a:pt x="3344236" y="1881967"/>
                  </a:lnTo>
                  <a:lnTo>
                    <a:pt x="3344236" y="1875271"/>
                  </a:lnTo>
                  <a:lnTo>
                    <a:pt x="3338412" y="1881967"/>
                  </a:lnTo>
                  <a:lnTo>
                    <a:pt x="2617173" y="1881967"/>
                  </a:lnTo>
                  <a:lnTo>
                    <a:pt x="901849" y="1881967"/>
                  </a:lnTo>
                  <a:lnTo>
                    <a:pt x="901848" y="1881967"/>
                  </a:lnTo>
                  <a:lnTo>
                    <a:pt x="882799" y="1881967"/>
                  </a:lnTo>
                  <a:lnTo>
                    <a:pt x="882799" y="1600204"/>
                  </a:lnTo>
                  <a:lnTo>
                    <a:pt x="901848" y="1600204"/>
                  </a:lnTo>
                  <a:lnTo>
                    <a:pt x="901848" y="1600201"/>
                  </a:lnTo>
                  <a:lnTo>
                    <a:pt x="2617173" y="1600201"/>
                  </a:lnTo>
                  <a:lnTo>
                    <a:pt x="2617173" y="1600204"/>
                  </a:lnTo>
                  <a:lnTo>
                    <a:pt x="3344236" y="1600204"/>
                  </a:lnTo>
                  <a:lnTo>
                    <a:pt x="3344236" y="281767"/>
                  </a:lnTo>
                  <a:lnTo>
                    <a:pt x="2617173" y="281767"/>
                  </a:lnTo>
                  <a:lnTo>
                    <a:pt x="2617173" y="281766"/>
                  </a:lnTo>
                  <a:lnTo>
                    <a:pt x="901849" y="281766"/>
                  </a:lnTo>
                  <a:lnTo>
                    <a:pt x="901849" y="281767"/>
                  </a:lnTo>
                  <a:lnTo>
                    <a:pt x="281763" y="281767"/>
                  </a:lnTo>
                  <a:lnTo>
                    <a:pt x="281763" y="752479"/>
                  </a:lnTo>
                  <a:lnTo>
                    <a:pt x="0" y="752479"/>
                  </a:lnTo>
                  <a:lnTo>
                    <a:pt x="0" y="245058"/>
                  </a:lnTo>
                  <a:lnTo>
                    <a:pt x="262024" y="17170"/>
                  </a:lnTo>
                  <a:lnTo>
                    <a:pt x="276954" y="4"/>
                  </a:lnTo>
                  <a:lnTo>
                    <a:pt x="281762" y="4"/>
                  </a:lnTo>
                  <a:lnTo>
                    <a:pt x="281763" y="3"/>
                  </a:lnTo>
                  <a:lnTo>
                    <a:pt x="281763" y="4"/>
                  </a:lnTo>
                  <a:lnTo>
                    <a:pt x="901848" y="4"/>
                  </a:lnTo>
                  <a:lnTo>
                    <a:pt x="901848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3951898" y="2534402"/>
              <a:ext cx="1846920" cy="1267076"/>
            </a:xfrm>
            <a:custGeom>
              <a:avLst/>
              <a:gdLst>
                <a:gd name="connsiteX0" fmla="*/ 901848 w 2743200"/>
                <a:gd name="connsiteY0" fmla="*/ 0 h 1881967"/>
                <a:gd name="connsiteX1" fmla="*/ 2617173 w 2743200"/>
                <a:gd name="connsiteY1" fmla="*/ 0 h 1881967"/>
                <a:gd name="connsiteX2" fmla="*/ 2617173 w 2743200"/>
                <a:gd name="connsiteY2" fmla="*/ 4 h 1881967"/>
                <a:gd name="connsiteX3" fmla="*/ 2743200 w 2743200"/>
                <a:gd name="connsiteY3" fmla="*/ 4 h 1881967"/>
                <a:gd name="connsiteX4" fmla="*/ 2743200 w 2743200"/>
                <a:gd name="connsiteY4" fmla="*/ 281767 h 1881967"/>
                <a:gd name="connsiteX5" fmla="*/ 2617173 w 2743200"/>
                <a:gd name="connsiteY5" fmla="*/ 281767 h 1881967"/>
                <a:gd name="connsiteX6" fmla="*/ 2617173 w 2743200"/>
                <a:gd name="connsiteY6" fmla="*/ 281766 h 1881967"/>
                <a:gd name="connsiteX7" fmla="*/ 901849 w 2743200"/>
                <a:gd name="connsiteY7" fmla="*/ 281766 h 1881967"/>
                <a:gd name="connsiteX8" fmla="*/ 901849 w 2743200"/>
                <a:gd name="connsiteY8" fmla="*/ 281767 h 1881967"/>
                <a:gd name="connsiteX9" fmla="*/ 281763 w 2743200"/>
                <a:gd name="connsiteY9" fmla="*/ 281767 h 1881967"/>
                <a:gd name="connsiteX10" fmla="*/ 281763 w 2743200"/>
                <a:gd name="connsiteY10" fmla="*/ 1600204 h 1881967"/>
                <a:gd name="connsiteX11" fmla="*/ 901848 w 2743200"/>
                <a:gd name="connsiteY11" fmla="*/ 1600204 h 1881967"/>
                <a:gd name="connsiteX12" fmla="*/ 901848 w 2743200"/>
                <a:gd name="connsiteY12" fmla="*/ 1600201 h 1881967"/>
                <a:gd name="connsiteX13" fmla="*/ 2225453 w 2743200"/>
                <a:gd name="connsiteY13" fmla="*/ 1600201 h 1881967"/>
                <a:gd name="connsiteX14" fmla="*/ 2225453 w 2743200"/>
                <a:gd name="connsiteY14" fmla="*/ 1881967 h 1881967"/>
                <a:gd name="connsiteX15" fmla="*/ 901849 w 2743200"/>
                <a:gd name="connsiteY15" fmla="*/ 1881967 h 1881967"/>
                <a:gd name="connsiteX16" fmla="*/ 901848 w 2743200"/>
                <a:gd name="connsiteY16" fmla="*/ 1881967 h 1881967"/>
                <a:gd name="connsiteX17" fmla="*/ 276954 w 2743200"/>
                <a:gd name="connsiteY17" fmla="*/ 1881967 h 1881967"/>
                <a:gd name="connsiteX18" fmla="*/ 262017 w 2743200"/>
                <a:gd name="connsiteY18" fmla="*/ 1864793 h 1881967"/>
                <a:gd name="connsiteX19" fmla="*/ 0 w 2743200"/>
                <a:gd name="connsiteY19" fmla="*/ 1636911 h 1881967"/>
                <a:gd name="connsiteX20" fmla="*/ 0 w 2743200"/>
                <a:gd name="connsiteY20" fmla="*/ 245058 h 1881967"/>
                <a:gd name="connsiteX21" fmla="*/ 262024 w 2743200"/>
                <a:gd name="connsiteY21" fmla="*/ 17170 h 1881967"/>
                <a:gd name="connsiteX22" fmla="*/ 276954 w 2743200"/>
                <a:gd name="connsiteY22" fmla="*/ 4 h 1881967"/>
                <a:gd name="connsiteX23" fmla="*/ 281762 w 2743200"/>
                <a:gd name="connsiteY23" fmla="*/ 4 h 1881967"/>
                <a:gd name="connsiteX24" fmla="*/ 281763 w 2743200"/>
                <a:gd name="connsiteY24" fmla="*/ 3 h 1881967"/>
                <a:gd name="connsiteX25" fmla="*/ 281763 w 2743200"/>
                <a:gd name="connsiteY25" fmla="*/ 4 h 1881967"/>
                <a:gd name="connsiteX26" fmla="*/ 901848 w 2743200"/>
                <a:gd name="connsiteY26" fmla="*/ 4 h 1881967"/>
                <a:gd name="connsiteX27" fmla="*/ 901848 w 2743200"/>
                <a:gd name="connsiteY27" fmla="*/ 0 h 1881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743200" h="1881967">
                  <a:moveTo>
                    <a:pt x="901848" y="0"/>
                  </a:moveTo>
                  <a:lnTo>
                    <a:pt x="2617173" y="0"/>
                  </a:lnTo>
                  <a:lnTo>
                    <a:pt x="2617173" y="4"/>
                  </a:lnTo>
                  <a:lnTo>
                    <a:pt x="2743200" y="4"/>
                  </a:lnTo>
                  <a:lnTo>
                    <a:pt x="2743200" y="281767"/>
                  </a:lnTo>
                  <a:lnTo>
                    <a:pt x="2617173" y="281767"/>
                  </a:lnTo>
                  <a:lnTo>
                    <a:pt x="2617173" y="281766"/>
                  </a:lnTo>
                  <a:lnTo>
                    <a:pt x="901849" y="281766"/>
                  </a:lnTo>
                  <a:lnTo>
                    <a:pt x="901849" y="281767"/>
                  </a:lnTo>
                  <a:lnTo>
                    <a:pt x="281763" y="281767"/>
                  </a:lnTo>
                  <a:lnTo>
                    <a:pt x="281763" y="1600204"/>
                  </a:lnTo>
                  <a:lnTo>
                    <a:pt x="901848" y="1600204"/>
                  </a:lnTo>
                  <a:lnTo>
                    <a:pt x="901848" y="1600201"/>
                  </a:lnTo>
                  <a:lnTo>
                    <a:pt x="2225453" y="1600201"/>
                  </a:lnTo>
                  <a:lnTo>
                    <a:pt x="2225453" y="1881967"/>
                  </a:lnTo>
                  <a:lnTo>
                    <a:pt x="901849" y="1881967"/>
                  </a:lnTo>
                  <a:lnTo>
                    <a:pt x="901848" y="1881967"/>
                  </a:lnTo>
                  <a:lnTo>
                    <a:pt x="276954" y="1881967"/>
                  </a:lnTo>
                  <a:lnTo>
                    <a:pt x="262017" y="1864793"/>
                  </a:lnTo>
                  <a:lnTo>
                    <a:pt x="0" y="1636911"/>
                  </a:lnTo>
                  <a:lnTo>
                    <a:pt x="0" y="245058"/>
                  </a:lnTo>
                  <a:lnTo>
                    <a:pt x="262024" y="17170"/>
                  </a:lnTo>
                  <a:lnTo>
                    <a:pt x="276954" y="4"/>
                  </a:lnTo>
                  <a:lnTo>
                    <a:pt x="281762" y="4"/>
                  </a:lnTo>
                  <a:lnTo>
                    <a:pt x="281763" y="3"/>
                  </a:lnTo>
                  <a:lnTo>
                    <a:pt x="281763" y="4"/>
                  </a:lnTo>
                  <a:lnTo>
                    <a:pt x="901848" y="4"/>
                  </a:lnTo>
                  <a:lnTo>
                    <a:pt x="90184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5988522" y="2534404"/>
              <a:ext cx="404661" cy="570750"/>
            </a:xfrm>
            <a:custGeom>
              <a:avLst/>
              <a:gdLst>
                <a:gd name="connsiteX0" fmla="*/ 0 w 601036"/>
                <a:gd name="connsiteY0" fmla="*/ 0 h 847725"/>
                <a:gd name="connsiteX1" fmla="*/ 313449 w 601036"/>
                <a:gd name="connsiteY1" fmla="*/ 0 h 847725"/>
                <a:gd name="connsiteX2" fmla="*/ 319273 w 601036"/>
                <a:gd name="connsiteY2" fmla="*/ 6697 h 847725"/>
                <a:gd name="connsiteX3" fmla="*/ 319273 w 601036"/>
                <a:gd name="connsiteY3" fmla="*/ 0 h 847725"/>
                <a:gd name="connsiteX4" fmla="*/ 601036 w 601036"/>
                <a:gd name="connsiteY4" fmla="*/ 245055 h 847725"/>
                <a:gd name="connsiteX5" fmla="*/ 601036 w 601036"/>
                <a:gd name="connsiteY5" fmla="*/ 847725 h 847725"/>
                <a:gd name="connsiteX6" fmla="*/ 319273 w 601036"/>
                <a:gd name="connsiteY6" fmla="*/ 847725 h 847725"/>
                <a:gd name="connsiteX7" fmla="*/ 319273 w 601036"/>
                <a:gd name="connsiteY7" fmla="*/ 281763 h 847725"/>
                <a:gd name="connsiteX8" fmla="*/ 0 w 601036"/>
                <a:gd name="connsiteY8" fmla="*/ 281763 h 847725"/>
                <a:gd name="connsiteX9" fmla="*/ 0 w 601036"/>
                <a:gd name="connsiteY9" fmla="*/ 0 h 84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1036" h="847725">
                  <a:moveTo>
                    <a:pt x="0" y="0"/>
                  </a:moveTo>
                  <a:lnTo>
                    <a:pt x="313449" y="0"/>
                  </a:lnTo>
                  <a:lnTo>
                    <a:pt x="319273" y="6697"/>
                  </a:lnTo>
                  <a:lnTo>
                    <a:pt x="319273" y="0"/>
                  </a:lnTo>
                  <a:lnTo>
                    <a:pt x="601036" y="245055"/>
                  </a:lnTo>
                  <a:lnTo>
                    <a:pt x="601036" y="847725"/>
                  </a:lnTo>
                  <a:lnTo>
                    <a:pt x="319273" y="847725"/>
                  </a:lnTo>
                  <a:lnTo>
                    <a:pt x="31927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5798818" y="2724107"/>
              <a:ext cx="404661" cy="570750"/>
            </a:xfrm>
            <a:custGeom>
              <a:avLst/>
              <a:gdLst>
                <a:gd name="connsiteX0" fmla="*/ 0 w 601036"/>
                <a:gd name="connsiteY0" fmla="*/ 0 h 847725"/>
                <a:gd name="connsiteX1" fmla="*/ 281763 w 601036"/>
                <a:gd name="connsiteY1" fmla="*/ 0 h 847725"/>
                <a:gd name="connsiteX2" fmla="*/ 281763 w 601036"/>
                <a:gd name="connsiteY2" fmla="*/ 565962 h 847725"/>
                <a:gd name="connsiteX3" fmla="*/ 601036 w 601036"/>
                <a:gd name="connsiteY3" fmla="*/ 565962 h 847725"/>
                <a:gd name="connsiteX4" fmla="*/ 601036 w 601036"/>
                <a:gd name="connsiteY4" fmla="*/ 847725 h 847725"/>
                <a:gd name="connsiteX5" fmla="*/ 276954 w 601036"/>
                <a:gd name="connsiteY5" fmla="*/ 847725 h 847725"/>
                <a:gd name="connsiteX6" fmla="*/ 262017 w 601036"/>
                <a:gd name="connsiteY6" fmla="*/ 830551 h 847725"/>
                <a:gd name="connsiteX7" fmla="*/ 0 w 601036"/>
                <a:gd name="connsiteY7" fmla="*/ 602669 h 847725"/>
                <a:gd name="connsiteX8" fmla="*/ 0 w 601036"/>
                <a:gd name="connsiteY8" fmla="*/ 0 h 84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01036" h="847725">
                  <a:moveTo>
                    <a:pt x="0" y="0"/>
                  </a:moveTo>
                  <a:lnTo>
                    <a:pt x="281763" y="0"/>
                  </a:lnTo>
                  <a:lnTo>
                    <a:pt x="281763" y="565962"/>
                  </a:lnTo>
                  <a:lnTo>
                    <a:pt x="601036" y="565962"/>
                  </a:lnTo>
                  <a:lnTo>
                    <a:pt x="601036" y="847725"/>
                  </a:lnTo>
                  <a:lnTo>
                    <a:pt x="276954" y="847725"/>
                  </a:lnTo>
                  <a:lnTo>
                    <a:pt x="262017" y="830551"/>
                  </a:lnTo>
                  <a:lnTo>
                    <a:pt x="0" y="6026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6203479" y="3294857"/>
              <a:ext cx="189703" cy="144"/>
            </a:xfrm>
            <a:custGeom>
              <a:avLst/>
              <a:gdLst>
                <a:gd name="connsiteX0" fmla="*/ 0 w 281763"/>
                <a:gd name="connsiteY0" fmla="*/ 0 h 214"/>
                <a:gd name="connsiteX1" fmla="*/ 281763 w 281763"/>
                <a:gd name="connsiteY1" fmla="*/ 0 h 214"/>
                <a:gd name="connsiteX2" fmla="*/ 281763 w 281763"/>
                <a:gd name="connsiteY2" fmla="*/ 214 h 214"/>
                <a:gd name="connsiteX3" fmla="*/ 0 w 281763"/>
                <a:gd name="connsiteY3" fmla="*/ 214 h 214"/>
                <a:gd name="connsiteX4" fmla="*/ 0 w 281763"/>
                <a:gd name="connsiteY4" fmla="*/ 0 h 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14">
                  <a:moveTo>
                    <a:pt x="0" y="0"/>
                  </a:moveTo>
                  <a:lnTo>
                    <a:pt x="281763" y="0"/>
                  </a:lnTo>
                  <a:lnTo>
                    <a:pt x="281763" y="214"/>
                  </a:lnTo>
                  <a:lnTo>
                    <a:pt x="0" y="2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D9F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5450234" y="3295001"/>
              <a:ext cx="753246" cy="316772"/>
            </a:xfrm>
            <a:custGeom>
              <a:avLst/>
              <a:gdLst>
                <a:gd name="connsiteX0" fmla="*/ 281763 w 1118783"/>
                <a:gd name="connsiteY0" fmla="*/ 0 h 470496"/>
                <a:gd name="connsiteX1" fmla="*/ 281763 w 1118783"/>
                <a:gd name="connsiteY1" fmla="*/ 1 h 470496"/>
                <a:gd name="connsiteX2" fmla="*/ 1118783 w 1118783"/>
                <a:gd name="connsiteY2" fmla="*/ 1 h 470496"/>
                <a:gd name="connsiteX3" fmla="*/ 1118783 w 1118783"/>
                <a:gd name="connsiteY3" fmla="*/ 281764 h 470496"/>
                <a:gd name="connsiteX4" fmla="*/ 281763 w 1118783"/>
                <a:gd name="connsiteY4" fmla="*/ 281764 h 470496"/>
                <a:gd name="connsiteX5" fmla="*/ 281763 w 1118783"/>
                <a:gd name="connsiteY5" fmla="*/ 470496 h 470496"/>
                <a:gd name="connsiteX6" fmla="*/ 0 w 1118783"/>
                <a:gd name="connsiteY6" fmla="*/ 470496 h 470496"/>
                <a:gd name="connsiteX7" fmla="*/ 0 w 1118783"/>
                <a:gd name="connsiteY7" fmla="*/ 245055 h 470496"/>
                <a:gd name="connsiteX8" fmla="*/ 262024 w 1118783"/>
                <a:gd name="connsiteY8" fmla="*/ 17167 h 470496"/>
                <a:gd name="connsiteX9" fmla="*/ 276954 w 1118783"/>
                <a:gd name="connsiteY9" fmla="*/ 1 h 470496"/>
                <a:gd name="connsiteX10" fmla="*/ 281762 w 1118783"/>
                <a:gd name="connsiteY10" fmla="*/ 1 h 470496"/>
                <a:gd name="connsiteX11" fmla="*/ 281763 w 1118783"/>
                <a:gd name="connsiteY11" fmla="*/ 0 h 470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18783" h="470496">
                  <a:moveTo>
                    <a:pt x="281763" y="0"/>
                  </a:moveTo>
                  <a:lnTo>
                    <a:pt x="281763" y="1"/>
                  </a:lnTo>
                  <a:lnTo>
                    <a:pt x="1118783" y="1"/>
                  </a:lnTo>
                  <a:lnTo>
                    <a:pt x="1118783" y="281764"/>
                  </a:lnTo>
                  <a:lnTo>
                    <a:pt x="281763" y="281764"/>
                  </a:lnTo>
                  <a:lnTo>
                    <a:pt x="281763" y="470496"/>
                  </a:lnTo>
                  <a:lnTo>
                    <a:pt x="0" y="470496"/>
                  </a:lnTo>
                  <a:lnTo>
                    <a:pt x="0" y="245055"/>
                  </a:lnTo>
                  <a:lnTo>
                    <a:pt x="262024" y="17167"/>
                  </a:lnTo>
                  <a:lnTo>
                    <a:pt x="276954" y="1"/>
                  </a:lnTo>
                  <a:lnTo>
                    <a:pt x="281762" y="1"/>
                  </a:lnTo>
                  <a:lnTo>
                    <a:pt x="281763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6393183" y="3295001"/>
              <a:ext cx="374237" cy="760601"/>
            </a:xfrm>
            <a:custGeom>
              <a:avLst/>
              <a:gdLst>
                <a:gd name="connsiteX0" fmla="*/ 0 w 555848"/>
                <a:gd name="connsiteY0" fmla="*/ 0 h 1129708"/>
                <a:gd name="connsiteX1" fmla="*/ 268261 w 555848"/>
                <a:gd name="connsiteY1" fmla="*/ 0 h 1129708"/>
                <a:gd name="connsiteX2" fmla="*/ 274085 w 555848"/>
                <a:gd name="connsiteY2" fmla="*/ 6697 h 1129708"/>
                <a:gd name="connsiteX3" fmla="*/ 274085 w 555848"/>
                <a:gd name="connsiteY3" fmla="*/ 0 h 1129708"/>
                <a:gd name="connsiteX4" fmla="*/ 555848 w 555848"/>
                <a:gd name="connsiteY4" fmla="*/ 245055 h 1129708"/>
                <a:gd name="connsiteX5" fmla="*/ 555848 w 555848"/>
                <a:gd name="connsiteY5" fmla="*/ 1129708 h 1129708"/>
                <a:gd name="connsiteX6" fmla="*/ 274085 w 555848"/>
                <a:gd name="connsiteY6" fmla="*/ 1129708 h 1129708"/>
                <a:gd name="connsiteX7" fmla="*/ 274085 w 555848"/>
                <a:gd name="connsiteY7" fmla="*/ 281763 h 1129708"/>
                <a:gd name="connsiteX8" fmla="*/ 0 w 555848"/>
                <a:gd name="connsiteY8" fmla="*/ 281763 h 1129708"/>
                <a:gd name="connsiteX9" fmla="*/ 0 w 555848"/>
                <a:gd name="connsiteY9" fmla="*/ 0 h 1129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55848" h="1129708">
                  <a:moveTo>
                    <a:pt x="0" y="0"/>
                  </a:moveTo>
                  <a:lnTo>
                    <a:pt x="268261" y="0"/>
                  </a:lnTo>
                  <a:lnTo>
                    <a:pt x="274085" y="6697"/>
                  </a:lnTo>
                  <a:lnTo>
                    <a:pt x="274085" y="0"/>
                  </a:lnTo>
                  <a:lnTo>
                    <a:pt x="555848" y="245055"/>
                  </a:lnTo>
                  <a:lnTo>
                    <a:pt x="555848" y="1129708"/>
                  </a:lnTo>
                  <a:lnTo>
                    <a:pt x="274085" y="1129708"/>
                  </a:lnTo>
                  <a:lnTo>
                    <a:pt x="274085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5639937" y="3484704"/>
              <a:ext cx="753246" cy="316773"/>
            </a:xfrm>
            <a:custGeom>
              <a:avLst/>
              <a:gdLst>
                <a:gd name="connsiteX0" fmla="*/ 837020 w 1118783"/>
                <a:gd name="connsiteY0" fmla="*/ 0 h 470498"/>
                <a:gd name="connsiteX1" fmla="*/ 1118783 w 1118783"/>
                <a:gd name="connsiteY1" fmla="*/ 0 h 470498"/>
                <a:gd name="connsiteX2" fmla="*/ 1118783 w 1118783"/>
                <a:gd name="connsiteY2" fmla="*/ 225443 h 470498"/>
                <a:gd name="connsiteX3" fmla="*/ 837020 w 1118783"/>
                <a:gd name="connsiteY3" fmla="*/ 470498 h 470498"/>
                <a:gd name="connsiteX4" fmla="*/ 837020 w 1118783"/>
                <a:gd name="connsiteY4" fmla="*/ 463802 h 470498"/>
                <a:gd name="connsiteX5" fmla="*/ 831196 w 1118783"/>
                <a:gd name="connsiteY5" fmla="*/ 470498 h 470498"/>
                <a:gd name="connsiteX6" fmla="*/ 109957 w 1118783"/>
                <a:gd name="connsiteY6" fmla="*/ 470498 h 470498"/>
                <a:gd name="connsiteX7" fmla="*/ 0 w 1118783"/>
                <a:gd name="connsiteY7" fmla="*/ 470498 h 470498"/>
                <a:gd name="connsiteX8" fmla="*/ 0 w 1118783"/>
                <a:gd name="connsiteY8" fmla="*/ 188732 h 470498"/>
                <a:gd name="connsiteX9" fmla="*/ 109957 w 1118783"/>
                <a:gd name="connsiteY9" fmla="*/ 188732 h 470498"/>
                <a:gd name="connsiteX10" fmla="*/ 109957 w 1118783"/>
                <a:gd name="connsiteY10" fmla="*/ 188735 h 470498"/>
                <a:gd name="connsiteX11" fmla="*/ 837020 w 1118783"/>
                <a:gd name="connsiteY11" fmla="*/ 188735 h 470498"/>
                <a:gd name="connsiteX12" fmla="*/ 837020 w 1118783"/>
                <a:gd name="connsiteY12" fmla="*/ 0 h 470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18783" h="470498">
                  <a:moveTo>
                    <a:pt x="837020" y="0"/>
                  </a:moveTo>
                  <a:lnTo>
                    <a:pt x="1118783" y="0"/>
                  </a:lnTo>
                  <a:lnTo>
                    <a:pt x="1118783" y="225443"/>
                  </a:lnTo>
                  <a:lnTo>
                    <a:pt x="837020" y="470498"/>
                  </a:lnTo>
                  <a:lnTo>
                    <a:pt x="837020" y="463802"/>
                  </a:lnTo>
                  <a:lnTo>
                    <a:pt x="831196" y="470498"/>
                  </a:lnTo>
                  <a:lnTo>
                    <a:pt x="109957" y="470498"/>
                  </a:lnTo>
                  <a:lnTo>
                    <a:pt x="0" y="470498"/>
                  </a:lnTo>
                  <a:lnTo>
                    <a:pt x="0" y="188732"/>
                  </a:lnTo>
                  <a:lnTo>
                    <a:pt x="109957" y="188732"/>
                  </a:lnTo>
                  <a:lnTo>
                    <a:pt x="109957" y="188735"/>
                  </a:lnTo>
                  <a:lnTo>
                    <a:pt x="837020" y="188735"/>
                  </a:lnTo>
                  <a:lnTo>
                    <a:pt x="83702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5450234" y="3801478"/>
              <a:ext cx="348585" cy="760597"/>
            </a:xfrm>
            <a:custGeom>
              <a:avLst/>
              <a:gdLst>
                <a:gd name="connsiteX0" fmla="*/ 0 w 517747"/>
                <a:gd name="connsiteY0" fmla="*/ 0 h 1129702"/>
                <a:gd name="connsiteX1" fmla="*/ 281763 w 517747"/>
                <a:gd name="connsiteY1" fmla="*/ 0 h 1129702"/>
                <a:gd name="connsiteX2" fmla="*/ 281763 w 517747"/>
                <a:gd name="connsiteY2" fmla="*/ 847939 h 1129702"/>
                <a:gd name="connsiteX3" fmla="*/ 517747 w 517747"/>
                <a:gd name="connsiteY3" fmla="*/ 847939 h 1129702"/>
                <a:gd name="connsiteX4" fmla="*/ 517747 w 517747"/>
                <a:gd name="connsiteY4" fmla="*/ 1129702 h 1129702"/>
                <a:gd name="connsiteX5" fmla="*/ 276954 w 517747"/>
                <a:gd name="connsiteY5" fmla="*/ 1129702 h 1129702"/>
                <a:gd name="connsiteX6" fmla="*/ 262017 w 517747"/>
                <a:gd name="connsiteY6" fmla="*/ 1112528 h 1129702"/>
                <a:gd name="connsiteX7" fmla="*/ 0 w 517747"/>
                <a:gd name="connsiteY7" fmla="*/ 884646 h 1129702"/>
                <a:gd name="connsiteX8" fmla="*/ 0 w 517747"/>
                <a:gd name="connsiteY8" fmla="*/ 0 h 1129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7747" h="1129702">
                  <a:moveTo>
                    <a:pt x="0" y="0"/>
                  </a:moveTo>
                  <a:lnTo>
                    <a:pt x="281763" y="0"/>
                  </a:lnTo>
                  <a:lnTo>
                    <a:pt x="281763" y="847939"/>
                  </a:lnTo>
                  <a:lnTo>
                    <a:pt x="517747" y="847939"/>
                  </a:lnTo>
                  <a:lnTo>
                    <a:pt x="517747" y="1129702"/>
                  </a:lnTo>
                  <a:lnTo>
                    <a:pt x="276954" y="1129702"/>
                  </a:lnTo>
                  <a:lnTo>
                    <a:pt x="262017" y="1112528"/>
                  </a:lnTo>
                  <a:lnTo>
                    <a:pt x="0" y="8846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5798818" y="4055602"/>
              <a:ext cx="778898" cy="316769"/>
            </a:xfrm>
            <a:custGeom>
              <a:avLst/>
              <a:gdLst>
                <a:gd name="connsiteX0" fmla="*/ 901848 w 1156884"/>
                <a:gd name="connsiteY0" fmla="*/ 0 h 470492"/>
                <a:gd name="connsiteX1" fmla="*/ 1156884 w 1156884"/>
                <a:gd name="connsiteY1" fmla="*/ 0 h 470492"/>
                <a:gd name="connsiteX2" fmla="*/ 1156884 w 1156884"/>
                <a:gd name="connsiteY2" fmla="*/ 281766 h 470492"/>
                <a:gd name="connsiteX3" fmla="*/ 901849 w 1156884"/>
                <a:gd name="connsiteY3" fmla="*/ 281766 h 470492"/>
                <a:gd name="connsiteX4" fmla="*/ 901849 w 1156884"/>
                <a:gd name="connsiteY4" fmla="*/ 281767 h 470492"/>
                <a:gd name="connsiteX5" fmla="*/ 281763 w 1156884"/>
                <a:gd name="connsiteY5" fmla="*/ 281767 h 470492"/>
                <a:gd name="connsiteX6" fmla="*/ 281763 w 1156884"/>
                <a:gd name="connsiteY6" fmla="*/ 470492 h 470492"/>
                <a:gd name="connsiteX7" fmla="*/ 0 w 1156884"/>
                <a:gd name="connsiteY7" fmla="*/ 470492 h 470492"/>
                <a:gd name="connsiteX8" fmla="*/ 0 w 1156884"/>
                <a:gd name="connsiteY8" fmla="*/ 245058 h 470492"/>
                <a:gd name="connsiteX9" fmla="*/ 262024 w 1156884"/>
                <a:gd name="connsiteY9" fmla="*/ 17170 h 470492"/>
                <a:gd name="connsiteX10" fmla="*/ 276954 w 1156884"/>
                <a:gd name="connsiteY10" fmla="*/ 4 h 470492"/>
                <a:gd name="connsiteX11" fmla="*/ 281762 w 1156884"/>
                <a:gd name="connsiteY11" fmla="*/ 4 h 470492"/>
                <a:gd name="connsiteX12" fmla="*/ 281763 w 1156884"/>
                <a:gd name="connsiteY12" fmla="*/ 3 h 470492"/>
                <a:gd name="connsiteX13" fmla="*/ 281763 w 1156884"/>
                <a:gd name="connsiteY13" fmla="*/ 4 h 470492"/>
                <a:gd name="connsiteX14" fmla="*/ 901848 w 1156884"/>
                <a:gd name="connsiteY14" fmla="*/ 4 h 470492"/>
                <a:gd name="connsiteX15" fmla="*/ 901848 w 1156884"/>
                <a:gd name="connsiteY15" fmla="*/ 0 h 470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156884" h="470492">
                  <a:moveTo>
                    <a:pt x="901848" y="0"/>
                  </a:moveTo>
                  <a:lnTo>
                    <a:pt x="1156884" y="0"/>
                  </a:lnTo>
                  <a:lnTo>
                    <a:pt x="1156884" y="281766"/>
                  </a:lnTo>
                  <a:lnTo>
                    <a:pt x="901849" y="281766"/>
                  </a:lnTo>
                  <a:lnTo>
                    <a:pt x="901849" y="281767"/>
                  </a:lnTo>
                  <a:lnTo>
                    <a:pt x="281763" y="281767"/>
                  </a:lnTo>
                  <a:lnTo>
                    <a:pt x="281763" y="470492"/>
                  </a:lnTo>
                  <a:lnTo>
                    <a:pt x="0" y="470492"/>
                  </a:lnTo>
                  <a:lnTo>
                    <a:pt x="0" y="245058"/>
                  </a:lnTo>
                  <a:lnTo>
                    <a:pt x="262024" y="17170"/>
                  </a:lnTo>
                  <a:lnTo>
                    <a:pt x="276954" y="4"/>
                  </a:lnTo>
                  <a:lnTo>
                    <a:pt x="281762" y="4"/>
                  </a:lnTo>
                  <a:lnTo>
                    <a:pt x="281763" y="3"/>
                  </a:lnTo>
                  <a:lnTo>
                    <a:pt x="281763" y="4"/>
                  </a:lnTo>
                  <a:lnTo>
                    <a:pt x="901848" y="4"/>
                  </a:lnTo>
                  <a:lnTo>
                    <a:pt x="90184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6393183" y="4055602"/>
              <a:ext cx="1846920" cy="1267076"/>
            </a:xfrm>
            <a:custGeom>
              <a:avLst/>
              <a:gdLst>
                <a:gd name="connsiteX0" fmla="*/ 555848 w 2743200"/>
                <a:gd name="connsiteY0" fmla="*/ 0 h 1881967"/>
                <a:gd name="connsiteX1" fmla="*/ 1734374 w 2743200"/>
                <a:gd name="connsiteY1" fmla="*/ 0 h 1881967"/>
                <a:gd name="connsiteX2" fmla="*/ 1734374 w 2743200"/>
                <a:gd name="connsiteY2" fmla="*/ 4 h 1881967"/>
                <a:gd name="connsiteX3" fmla="*/ 2455613 w 2743200"/>
                <a:gd name="connsiteY3" fmla="*/ 4 h 1881967"/>
                <a:gd name="connsiteX4" fmla="*/ 2461437 w 2743200"/>
                <a:gd name="connsiteY4" fmla="*/ 6701 h 1881967"/>
                <a:gd name="connsiteX5" fmla="*/ 2461437 w 2743200"/>
                <a:gd name="connsiteY5" fmla="*/ 4 h 1881967"/>
                <a:gd name="connsiteX6" fmla="*/ 2743200 w 2743200"/>
                <a:gd name="connsiteY6" fmla="*/ 245059 h 1881967"/>
                <a:gd name="connsiteX7" fmla="*/ 2743200 w 2743200"/>
                <a:gd name="connsiteY7" fmla="*/ 1636912 h 1881967"/>
                <a:gd name="connsiteX8" fmla="*/ 2461437 w 2743200"/>
                <a:gd name="connsiteY8" fmla="*/ 1881967 h 1881967"/>
                <a:gd name="connsiteX9" fmla="*/ 2461437 w 2743200"/>
                <a:gd name="connsiteY9" fmla="*/ 1875271 h 1881967"/>
                <a:gd name="connsiteX10" fmla="*/ 2455613 w 2743200"/>
                <a:gd name="connsiteY10" fmla="*/ 1881967 h 1881967"/>
                <a:gd name="connsiteX11" fmla="*/ 1734374 w 2743200"/>
                <a:gd name="connsiteY11" fmla="*/ 1881967 h 1881967"/>
                <a:gd name="connsiteX12" fmla="*/ 19050 w 2743200"/>
                <a:gd name="connsiteY12" fmla="*/ 1881967 h 1881967"/>
                <a:gd name="connsiteX13" fmla="*/ 19049 w 2743200"/>
                <a:gd name="connsiteY13" fmla="*/ 1881967 h 1881967"/>
                <a:gd name="connsiteX14" fmla="*/ 0 w 2743200"/>
                <a:gd name="connsiteY14" fmla="*/ 1881967 h 1881967"/>
                <a:gd name="connsiteX15" fmla="*/ 0 w 2743200"/>
                <a:gd name="connsiteY15" fmla="*/ 1600204 h 1881967"/>
                <a:gd name="connsiteX16" fmla="*/ 19049 w 2743200"/>
                <a:gd name="connsiteY16" fmla="*/ 1600204 h 1881967"/>
                <a:gd name="connsiteX17" fmla="*/ 19049 w 2743200"/>
                <a:gd name="connsiteY17" fmla="*/ 1600201 h 1881967"/>
                <a:gd name="connsiteX18" fmla="*/ 1734374 w 2743200"/>
                <a:gd name="connsiteY18" fmla="*/ 1600201 h 1881967"/>
                <a:gd name="connsiteX19" fmla="*/ 1734374 w 2743200"/>
                <a:gd name="connsiteY19" fmla="*/ 1600204 h 1881967"/>
                <a:gd name="connsiteX20" fmla="*/ 2461437 w 2743200"/>
                <a:gd name="connsiteY20" fmla="*/ 1600204 h 1881967"/>
                <a:gd name="connsiteX21" fmla="*/ 2461437 w 2743200"/>
                <a:gd name="connsiteY21" fmla="*/ 281767 h 1881967"/>
                <a:gd name="connsiteX22" fmla="*/ 1734374 w 2743200"/>
                <a:gd name="connsiteY22" fmla="*/ 281767 h 1881967"/>
                <a:gd name="connsiteX23" fmla="*/ 1734374 w 2743200"/>
                <a:gd name="connsiteY23" fmla="*/ 281766 h 1881967"/>
                <a:gd name="connsiteX24" fmla="*/ 555848 w 2743200"/>
                <a:gd name="connsiteY24" fmla="*/ 281766 h 1881967"/>
                <a:gd name="connsiteX25" fmla="*/ 555848 w 2743200"/>
                <a:gd name="connsiteY25" fmla="*/ 0 h 1881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43200" h="1881967">
                  <a:moveTo>
                    <a:pt x="555848" y="0"/>
                  </a:moveTo>
                  <a:lnTo>
                    <a:pt x="1734374" y="0"/>
                  </a:lnTo>
                  <a:lnTo>
                    <a:pt x="1734374" y="4"/>
                  </a:lnTo>
                  <a:lnTo>
                    <a:pt x="2455613" y="4"/>
                  </a:lnTo>
                  <a:lnTo>
                    <a:pt x="2461437" y="6701"/>
                  </a:lnTo>
                  <a:lnTo>
                    <a:pt x="2461437" y="4"/>
                  </a:lnTo>
                  <a:lnTo>
                    <a:pt x="2743200" y="245059"/>
                  </a:lnTo>
                  <a:lnTo>
                    <a:pt x="2743200" y="1636912"/>
                  </a:lnTo>
                  <a:lnTo>
                    <a:pt x="2461437" y="1881967"/>
                  </a:lnTo>
                  <a:lnTo>
                    <a:pt x="2461437" y="1875271"/>
                  </a:lnTo>
                  <a:lnTo>
                    <a:pt x="2455613" y="1881967"/>
                  </a:lnTo>
                  <a:lnTo>
                    <a:pt x="1734374" y="1881967"/>
                  </a:lnTo>
                  <a:lnTo>
                    <a:pt x="19050" y="1881967"/>
                  </a:lnTo>
                  <a:lnTo>
                    <a:pt x="19049" y="1881967"/>
                  </a:lnTo>
                  <a:lnTo>
                    <a:pt x="0" y="1881967"/>
                  </a:lnTo>
                  <a:lnTo>
                    <a:pt x="0" y="1600204"/>
                  </a:lnTo>
                  <a:lnTo>
                    <a:pt x="19049" y="1600204"/>
                  </a:lnTo>
                  <a:lnTo>
                    <a:pt x="19049" y="1600201"/>
                  </a:lnTo>
                  <a:lnTo>
                    <a:pt x="1734374" y="1600201"/>
                  </a:lnTo>
                  <a:lnTo>
                    <a:pt x="1734374" y="1600204"/>
                  </a:lnTo>
                  <a:lnTo>
                    <a:pt x="2461437" y="1600204"/>
                  </a:lnTo>
                  <a:lnTo>
                    <a:pt x="2461437" y="281767"/>
                  </a:lnTo>
                  <a:lnTo>
                    <a:pt x="1734374" y="281767"/>
                  </a:lnTo>
                  <a:lnTo>
                    <a:pt x="1734374" y="281766"/>
                  </a:lnTo>
                  <a:lnTo>
                    <a:pt x="555848" y="281766"/>
                  </a:lnTo>
                  <a:lnTo>
                    <a:pt x="55584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5988522" y="4245308"/>
              <a:ext cx="778898" cy="316767"/>
            </a:xfrm>
            <a:custGeom>
              <a:avLst/>
              <a:gdLst>
                <a:gd name="connsiteX0" fmla="*/ 875121 w 1156884"/>
                <a:gd name="connsiteY0" fmla="*/ 0 h 470489"/>
                <a:gd name="connsiteX1" fmla="*/ 1156884 w 1156884"/>
                <a:gd name="connsiteY1" fmla="*/ 0 h 470489"/>
                <a:gd name="connsiteX2" fmla="*/ 1156884 w 1156884"/>
                <a:gd name="connsiteY2" fmla="*/ 225434 h 470489"/>
                <a:gd name="connsiteX3" fmla="*/ 875121 w 1156884"/>
                <a:gd name="connsiteY3" fmla="*/ 470489 h 470489"/>
                <a:gd name="connsiteX4" fmla="*/ 875121 w 1156884"/>
                <a:gd name="connsiteY4" fmla="*/ 463793 h 470489"/>
                <a:gd name="connsiteX5" fmla="*/ 869297 w 1156884"/>
                <a:gd name="connsiteY5" fmla="*/ 470489 h 470489"/>
                <a:gd name="connsiteX6" fmla="*/ 0 w 1156884"/>
                <a:gd name="connsiteY6" fmla="*/ 470489 h 470489"/>
                <a:gd name="connsiteX7" fmla="*/ 0 w 1156884"/>
                <a:gd name="connsiteY7" fmla="*/ 188726 h 470489"/>
                <a:gd name="connsiteX8" fmla="*/ 875121 w 1156884"/>
                <a:gd name="connsiteY8" fmla="*/ 188726 h 470489"/>
                <a:gd name="connsiteX9" fmla="*/ 875121 w 1156884"/>
                <a:gd name="connsiteY9" fmla="*/ 0 h 470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56884" h="470489">
                  <a:moveTo>
                    <a:pt x="875121" y="0"/>
                  </a:moveTo>
                  <a:lnTo>
                    <a:pt x="1156884" y="0"/>
                  </a:lnTo>
                  <a:lnTo>
                    <a:pt x="1156884" y="225434"/>
                  </a:lnTo>
                  <a:lnTo>
                    <a:pt x="875121" y="470489"/>
                  </a:lnTo>
                  <a:lnTo>
                    <a:pt x="875121" y="463793"/>
                  </a:lnTo>
                  <a:lnTo>
                    <a:pt x="869297" y="470489"/>
                  </a:lnTo>
                  <a:lnTo>
                    <a:pt x="0" y="470489"/>
                  </a:lnTo>
                  <a:lnTo>
                    <a:pt x="0" y="188726"/>
                  </a:lnTo>
                  <a:lnTo>
                    <a:pt x="875121" y="188726"/>
                  </a:lnTo>
                  <a:lnTo>
                    <a:pt x="875121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5798818" y="4562075"/>
              <a:ext cx="189703" cy="151"/>
            </a:xfrm>
            <a:custGeom>
              <a:avLst/>
              <a:gdLst>
                <a:gd name="connsiteX0" fmla="*/ 0 w 281763"/>
                <a:gd name="connsiteY0" fmla="*/ 0 h 224"/>
                <a:gd name="connsiteX1" fmla="*/ 281763 w 281763"/>
                <a:gd name="connsiteY1" fmla="*/ 0 h 224"/>
                <a:gd name="connsiteX2" fmla="*/ 281763 w 281763"/>
                <a:gd name="connsiteY2" fmla="*/ 224 h 224"/>
                <a:gd name="connsiteX3" fmla="*/ 0 w 281763"/>
                <a:gd name="connsiteY3" fmla="*/ 224 h 224"/>
                <a:gd name="connsiteX4" fmla="*/ 0 w 281763"/>
                <a:gd name="connsiteY4" fmla="*/ 0 h 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24">
                  <a:moveTo>
                    <a:pt x="0" y="0"/>
                  </a:moveTo>
                  <a:lnTo>
                    <a:pt x="281763" y="0"/>
                  </a:lnTo>
                  <a:lnTo>
                    <a:pt x="281763" y="224"/>
                  </a:lnTo>
                  <a:lnTo>
                    <a:pt x="0" y="2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D9F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3951898" y="4562223"/>
              <a:ext cx="2441285" cy="1267076"/>
            </a:xfrm>
            <a:custGeom>
              <a:avLst/>
              <a:gdLst>
                <a:gd name="connsiteX0" fmla="*/ 901848 w 3625999"/>
                <a:gd name="connsiteY0" fmla="*/ 0 h 1881967"/>
                <a:gd name="connsiteX1" fmla="*/ 2617173 w 3625999"/>
                <a:gd name="connsiteY1" fmla="*/ 0 h 1881967"/>
                <a:gd name="connsiteX2" fmla="*/ 2617173 w 3625999"/>
                <a:gd name="connsiteY2" fmla="*/ 4 h 1881967"/>
                <a:gd name="connsiteX3" fmla="*/ 2743200 w 3625999"/>
                <a:gd name="connsiteY3" fmla="*/ 4 h 1881967"/>
                <a:gd name="connsiteX4" fmla="*/ 2743200 w 3625999"/>
                <a:gd name="connsiteY4" fmla="*/ 281767 h 1881967"/>
                <a:gd name="connsiteX5" fmla="*/ 2617173 w 3625999"/>
                <a:gd name="connsiteY5" fmla="*/ 281767 h 1881967"/>
                <a:gd name="connsiteX6" fmla="*/ 2617173 w 3625999"/>
                <a:gd name="connsiteY6" fmla="*/ 281766 h 1881967"/>
                <a:gd name="connsiteX7" fmla="*/ 901849 w 3625999"/>
                <a:gd name="connsiteY7" fmla="*/ 281766 h 1881967"/>
                <a:gd name="connsiteX8" fmla="*/ 901849 w 3625999"/>
                <a:gd name="connsiteY8" fmla="*/ 281767 h 1881967"/>
                <a:gd name="connsiteX9" fmla="*/ 281763 w 3625999"/>
                <a:gd name="connsiteY9" fmla="*/ 281767 h 1881967"/>
                <a:gd name="connsiteX10" fmla="*/ 281763 w 3625999"/>
                <a:gd name="connsiteY10" fmla="*/ 1600204 h 1881967"/>
                <a:gd name="connsiteX11" fmla="*/ 901848 w 3625999"/>
                <a:gd name="connsiteY11" fmla="*/ 1600204 h 1881967"/>
                <a:gd name="connsiteX12" fmla="*/ 901848 w 3625999"/>
                <a:gd name="connsiteY12" fmla="*/ 1600201 h 1881967"/>
                <a:gd name="connsiteX13" fmla="*/ 2617173 w 3625999"/>
                <a:gd name="connsiteY13" fmla="*/ 1600201 h 1881967"/>
                <a:gd name="connsiteX14" fmla="*/ 2617173 w 3625999"/>
                <a:gd name="connsiteY14" fmla="*/ 1600204 h 1881967"/>
                <a:gd name="connsiteX15" fmla="*/ 3344236 w 3625999"/>
                <a:gd name="connsiteY15" fmla="*/ 1600204 h 1881967"/>
                <a:gd name="connsiteX16" fmla="*/ 3344236 w 3625999"/>
                <a:gd name="connsiteY16" fmla="*/ 1129492 h 1881967"/>
                <a:gd name="connsiteX17" fmla="*/ 3625999 w 3625999"/>
                <a:gd name="connsiteY17" fmla="*/ 1129492 h 1881967"/>
                <a:gd name="connsiteX18" fmla="*/ 3625999 w 3625999"/>
                <a:gd name="connsiteY18" fmla="*/ 1636912 h 1881967"/>
                <a:gd name="connsiteX19" fmla="*/ 3344236 w 3625999"/>
                <a:gd name="connsiteY19" fmla="*/ 1881967 h 1881967"/>
                <a:gd name="connsiteX20" fmla="*/ 3344236 w 3625999"/>
                <a:gd name="connsiteY20" fmla="*/ 1875271 h 1881967"/>
                <a:gd name="connsiteX21" fmla="*/ 3338412 w 3625999"/>
                <a:gd name="connsiteY21" fmla="*/ 1881967 h 1881967"/>
                <a:gd name="connsiteX22" fmla="*/ 2617173 w 3625999"/>
                <a:gd name="connsiteY22" fmla="*/ 1881967 h 1881967"/>
                <a:gd name="connsiteX23" fmla="*/ 901849 w 3625999"/>
                <a:gd name="connsiteY23" fmla="*/ 1881967 h 1881967"/>
                <a:gd name="connsiteX24" fmla="*/ 901848 w 3625999"/>
                <a:gd name="connsiteY24" fmla="*/ 1881967 h 1881967"/>
                <a:gd name="connsiteX25" fmla="*/ 276954 w 3625999"/>
                <a:gd name="connsiteY25" fmla="*/ 1881967 h 1881967"/>
                <a:gd name="connsiteX26" fmla="*/ 262017 w 3625999"/>
                <a:gd name="connsiteY26" fmla="*/ 1864793 h 1881967"/>
                <a:gd name="connsiteX27" fmla="*/ 0 w 3625999"/>
                <a:gd name="connsiteY27" fmla="*/ 1636911 h 1881967"/>
                <a:gd name="connsiteX28" fmla="*/ 0 w 3625999"/>
                <a:gd name="connsiteY28" fmla="*/ 245058 h 1881967"/>
                <a:gd name="connsiteX29" fmla="*/ 262024 w 3625999"/>
                <a:gd name="connsiteY29" fmla="*/ 17170 h 1881967"/>
                <a:gd name="connsiteX30" fmla="*/ 276954 w 3625999"/>
                <a:gd name="connsiteY30" fmla="*/ 4 h 1881967"/>
                <a:gd name="connsiteX31" fmla="*/ 281762 w 3625999"/>
                <a:gd name="connsiteY31" fmla="*/ 4 h 1881967"/>
                <a:gd name="connsiteX32" fmla="*/ 281763 w 3625999"/>
                <a:gd name="connsiteY32" fmla="*/ 3 h 1881967"/>
                <a:gd name="connsiteX33" fmla="*/ 281763 w 3625999"/>
                <a:gd name="connsiteY33" fmla="*/ 4 h 1881967"/>
                <a:gd name="connsiteX34" fmla="*/ 901848 w 3625999"/>
                <a:gd name="connsiteY34" fmla="*/ 4 h 1881967"/>
                <a:gd name="connsiteX35" fmla="*/ 901848 w 3625999"/>
                <a:gd name="connsiteY35" fmla="*/ 0 h 1881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3625999" h="1881967">
                  <a:moveTo>
                    <a:pt x="901848" y="0"/>
                  </a:moveTo>
                  <a:lnTo>
                    <a:pt x="2617173" y="0"/>
                  </a:lnTo>
                  <a:lnTo>
                    <a:pt x="2617173" y="4"/>
                  </a:lnTo>
                  <a:lnTo>
                    <a:pt x="2743200" y="4"/>
                  </a:lnTo>
                  <a:lnTo>
                    <a:pt x="2743200" y="281767"/>
                  </a:lnTo>
                  <a:lnTo>
                    <a:pt x="2617173" y="281767"/>
                  </a:lnTo>
                  <a:lnTo>
                    <a:pt x="2617173" y="281766"/>
                  </a:lnTo>
                  <a:lnTo>
                    <a:pt x="901849" y="281766"/>
                  </a:lnTo>
                  <a:lnTo>
                    <a:pt x="901849" y="281767"/>
                  </a:lnTo>
                  <a:lnTo>
                    <a:pt x="281763" y="281767"/>
                  </a:lnTo>
                  <a:lnTo>
                    <a:pt x="281763" y="1600204"/>
                  </a:lnTo>
                  <a:lnTo>
                    <a:pt x="901848" y="1600204"/>
                  </a:lnTo>
                  <a:lnTo>
                    <a:pt x="901848" y="1600201"/>
                  </a:lnTo>
                  <a:lnTo>
                    <a:pt x="2617173" y="1600201"/>
                  </a:lnTo>
                  <a:lnTo>
                    <a:pt x="2617173" y="1600204"/>
                  </a:lnTo>
                  <a:lnTo>
                    <a:pt x="3344236" y="1600204"/>
                  </a:lnTo>
                  <a:lnTo>
                    <a:pt x="3344236" y="1129492"/>
                  </a:lnTo>
                  <a:lnTo>
                    <a:pt x="3625999" y="1129492"/>
                  </a:lnTo>
                  <a:lnTo>
                    <a:pt x="3625999" y="1636912"/>
                  </a:lnTo>
                  <a:lnTo>
                    <a:pt x="3344236" y="1881967"/>
                  </a:lnTo>
                  <a:lnTo>
                    <a:pt x="3344236" y="1875271"/>
                  </a:lnTo>
                  <a:lnTo>
                    <a:pt x="3338412" y="1881967"/>
                  </a:lnTo>
                  <a:lnTo>
                    <a:pt x="2617173" y="1881967"/>
                  </a:lnTo>
                  <a:lnTo>
                    <a:pt x="901849" y="1881967"/>
                  </a:lnTo>
                  <a:lnTo>
                    <a:pt x="901848" y="1881967"/>
                  </a:lnTo>
                  <a:lnTo>
                    <a:pt x="276954" y="1881967"/>
                  </a:lnTo>
                  <a:lnTo>
                    <a:pt x="262017" y="1864793"/>
                  </a:lnTo>
                  <a:lnTo>
                    <a:pt x="0" y="1636911"/>
                  </a:lnTo>
                  <a:lnTo>
                    <a:pt x="0" y="245058"/>
                  </a:lnTo>
                  <a:lnTo>
                    <a:pt x="262024" y="17170"/>
                  </a:lnTo>
                  <a:lnTo>
                    <a:pt x="276954" y="4"/>
                  </a:lnTo>
                  <a:lnTo>
                    <a:pt x="281762" y="4"/>
                  </a:lnTo>
                  <a:lnTo>
                    <a:pt x="281763" y="3"/>
                  </a:lnTo>
                  <a:lnTo>
                    <a:pt x="281763" y="4"/>
                  </a:lnTo>
                  <a:lnTo>
                    <a:pt x="901848" y="4"/>
                  </a:lnTo>
                  <a:lnTo>
                    <a:pt x="901848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5988522" y="4562226"/>
              <a:ext cx="404661" cy="570750"/>
            </a:xfrm>
            <a:custGeom>
              <a:avLst/>
              <a:gdLst>
                <a:gd name="connsiteX0" fmla="*/ 0 w 601036"/>
                <a:gd name="connsiteY0" fmla="*/ 0 h 847725"/>
                <a:gd name="connsiteX1" fmla="*/ 313449 w 601036"/>
                <a:gd name="connsiteY1" fmla="*/ 0 h 847725"/>
                <a:gd name="connsiteX2" fmla="*/ 319273 w 601036"/>
                <a:gd name="connsiteY2" fmla="*/ 6697 h 847725"/>
                <a:gd name="connsiteX3" fmla="*/ 319273 w 601036"/>
                <a:gd name="connsiteY3" fmla="*/ 0 h 847725"/>
                <a:gd name="connsiteX4" fmla="*/ 601036 w 601036"/>
                <a:gd name="connsiteY4" fmla="*/ 245055 h 847725"/>
                <a:gd name="connsiteX5" fmla="*/ 601036 w 601036"/>
                <a:gd name="connsiteY5" fmla="*/ 847725 h 847725"/>
                <a:gd name="connsiteX6" fmla="*/ 319273 w 601036"/>
                <a:gd name="connsiteY6" fmla="*/ 847725 h 847725"/>
                <a:gd name="connsiteX7" fmla="*/ 319273 w 601036"/>
                <a:gd name="connsiteY7" fmla="*/ 281763 h 847725"/>
                <a:gd name="connsiteX8" fmla="*/ 0 w 601036"/>
                <a:gd name="connsiteY8" fmla="*/ 281763 h 847725"/>
                <a:gd name="connsiteX9" fmla="*/ 0 w 601036"/>
                <a:gd name="connsiteY9" fmla="*/ 0 h 84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1036" h="847725">
                  <a:moveTo>
                    <a:pt x="0" y="0"/>
                  </a:moveTo>
                  <a:lnTo>
                    <a:pt x="313449" y="0"/>
                  </a:lnTo>
                  <a:lnTo>
                    <a:pt x="319273" y="6697"/>
                  </a:lnTo>
                  <a:lnTo>
                    <a:pt x="319273" y="0"/>
                  </a:lnTo>
                  <a:lnTo>
                    <a:pt x="601036" y="245055"/>
                  </a:lnTo>
                  <a:lnTo>
                    <a:pt x="601036" y="847725"/>
                  </a:lnTo>
                  <a:lnTo>
                    <a:pt x="319273" y="847725"/>
                  </a:lnTo>
                  <a:lnTo>
                    <a:pt x="31927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/>
            <p:nvPr/>
          </p:nvSpPr>
          <p:spPr>
            <a:xfrm>
              <a:off x="5798818" y="4751929"/>
              <a:ext cx="404661" cy="570750"/>
            </a:xfrm>
            <a:custGeom>
              <a:avLst/>
              <a:gdLst>
                <a:gd name="connsiteX0" fmla="*/ 0 w 601036"/>
                <a:gd name="connsiteY0" fmla="*/ 0 h 847725"/>
                <a:gd name="connsiteX1" fmla="*/ 281763 w 601036"/>
                <a:gd name="connsiteY1" fmla="*/ 0 h 847725"/>
                <a:gd name="connsiteX2" fmla="*/ 281763 w 601036"/>
                <a:gd name="connsiteY2" fmla="*/ 565962 h 847725"/>
                <a:gd name="connsiteX3" fmla="*/ 601036 w 601036"/>
                <a:gd name="connsiteY3" fmla="*/ 565962 h 847725"/>
                <a:gd name="connsiteX4" fmla="*/ 601036 w 601036"/>
                <a:gd name="connsiteY4" fmla="*/ 847725 h 847725"/>
                <a:gd name="connsiteX5" fmla="*/ 276954 w 601036"/>
                <a:gd name="connsiteY5" fmla="*/ 847725 h 847725"/>
                <a:gd name="connsiteX6" fmla="*/ 262017 w 601036"/>
                <a:gd name="connsiteY6" fmla="*/ 830551 h 847725"/>
                <a:gd name="connsiteX7" fmla="*/ 0 w 601036"/>
                <a:gd name="connsiteY7" fmla="*/ 602669 h 847725"/>
                <a:gd name="connsiteX8" fmla="*/ 0 w 601036"/>
                <a:gd name="connsiteY8" fmla="*/ 0 h 84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01036" h="847725">
                  <a:moveTo>
                    <a:pt x="0" y="0"/>
                  </a:moveTo>
                  <a:lnTo>
                    <a:pt x="281763" y="0"/>
                  </a:lnTo>
                  <a:lnTo>
                    <a:pt x="281763" y="565962"/>
                  </a:lnTo>
                  <a:lnTo>
                    <a:pt x="601036" y="565962"/>
                  </a:lnTo>
                  <a:lnTo>
                    <a:pt x="601036" y="847725"/>
                  </a:lnTo>
                  <a:lnTo>
                    <a:pt x="276954" y="847725"/>
                  </a:lnTo>
                  <a:lnTo>
                    <a:pt x="262017" y="830551"/>
                  </a:lnTo>
                  <a:lnTo>
                    <a:pt x="0" y="6026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Right Triangle 31"/>
            <p:cNvSpPr/>
            <p:nvPr/>
          </p:nvSpPr>
          <p:spPr>
            <a:xfrm rot="16200000">
              <a:off x="6073431" y="2595448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Right Triangle 32"/>
            <p:cNvSpPr/>
            <p:nvPr/>
          </p:nvSpPr>
          <p:spPr>
            <a:xfrm rot="5400000" flipV="1">
              <a:off x="6073431" y="367282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Right Triangle 33"/>
            <p:cNvSpPr/>
            <p:nvPr/>
          </p:nvSpPr>
          <p:spPr>
            <a:xfrm rot="5400000" flipH="1">
              <a:off x="4080554" y="259545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ight Triangle 34"/>
            <p:cNvSpPr/>
            <p:nvPr/>
          </p:nvSpPr>
          <p:spPr>
            <a:xfrm rot="16200000" flipH="1" flipV="1">
              <a:off x="4080554" y="3672820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ight Triangle 35"/>
            <p:cNvSpPr/>
            <p:nvPr/>
          </p:nvSpPr>
          <p:spPr>
            <a:xfrm rot="16200000">
              <a:off x="7920352" y="2088828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ight Triangle 36"/>
            <p:cNvSpPr/>
            <p:nvPr/>
          </p:nvSpPr>
          <p:spPr>
            <a:xfrm rot="5400000" flipV="1">
              <a:off x="7920352" y="316620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ight Triangle 37"/>
            <p:cNvSpPr/>
            <p:nvPr/>
          </p:nvSpPr>
          <p:spPr>
            <a:xfrm rot="5400000" flipH="1">
              <a:off x="5927475" y="208883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ight Triangle 38"/>
            <p:cNvSpPr/>
            <p:nvPr/>
          </p:nvSpPr>
          <p:spPr>
            <a:xfrm rot="16200000" flipH="1" flipV="1">
              <a:off x="5927474" y="3166200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ight Triangle 39"/>
            <p:cNvSpPr/>
            <p:nvPr/>
          </p:nvSpPr>
          <p:spPr>
            <a:xfrm rot="16200000">
              <a:off x="6073431" y="4623270"/>
              <a:ext cx="189705" cy="67611"/>
            </a:xfrm>
            <a:prstGeom prst="rtTriangle">
              <a:avLst/>
            </a:prstGeom>
            <a:solidFill>
              <a:schemeClr val="tx1">
                <a:lumMod val="85000"/>
                <a:lumOff val="1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ight Triangle 40"/>
            <p:cNvSpPr/>
            <p:nvPr/>
          </p:nvSpPr>
          <p:spPr>
            <a:xfrm rot="5400000" flipV="1">
              <a:off x="6073431" y="5700643"/>
              <a:ext cx="189705" cy="67611"/>
            </a:xfrm>
            <a:prstGeom prst="rtTriangle">
              <a:avLst/>
            </a:prstGeom>
            <a:solidFill>
              <a:schemeClr val="tx1">
                <a:lumMod val="85000"/>
                <a:lumOff val="1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Right Triangle 41"/>
            <p:cNvSpPr/>
            <p:nvPr/>
          </p:nvSpPr>
          <p:spPr>
            <a:xfrm rot="5400000" flipH="1">
              <a:off x="4080554" y="4623272"/>
              <a:ext cx="189705" cy="67611"/>
            </a:xfrm>
            <a:prstGeom prst="rtTriangle">
              <a:avLst/>
            </a:prstGeom>
            <a:solidFill>
              <a:schemeClr val="tx1">
                <a:lumMod val="85000"/>
                <a:lumOff val="1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Right Triangle 42"/>
            <p:cNvSpPr/>
            <p:nvPr/>
          </p:nvSpPr>
          <p:spPr>
            <a:xfrm rot="16200000" flipH="1" flipV="1">
              <a:off x="4080554" y="5700641"/>
              <a:ext cx="189705" cy="67611"/>
            </a:xfrm>
            <a:prstGeom prst="rtTriangle">
              <a:avLst/>
            </a:prstGeom>
            <a:solidFill>
              <a:schemeClr val="tx1">
                <a:lumMod val="85000"/>
                <a:lumOff val="1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Right Triangle 43"/>
            <p:cNvSpPr/>
            <p:nvPr/>
          </p:nvSpPr>
          <p:spPr>
            <a:xfrm rot="16200000">
              <a:off x="7920352" y="4116649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Right Triangle 44"/>
            <p:cNvSpPr/>
            <p:nvPr/>
          </p:nvSpPr>
          <p:spPr>
            <a:xfrm rot="5400000" flipV="1">
              <a:off x="7920352" y="5194022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Right Triangle 45"/>
            <p:cNvSpPr/>
            <p:nvPr/>
          </p:nvSpPr>
          <p:spPr>
            <a:xfrm rot="5400000" flipH="1">
              <a:off x="5927475" y="4116652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ight Triangle 46"/>
            <p:cNvSpPr/>
            <p:nvPr/>
          </p:nvSpPr>
          <p:spPr>
            <a:xfrm rot="16200000" flipH="1" flipV="1">
              <a:off x="5927474" y="519402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ight Triangle 47"/>
            <p:cNvSpPr/>
            <p:nvPr/>
          </p:nvSpPr>
          <p:spPr>
            <a:xfrm rot="16200000">
              <a:off x="6447668" y="3356045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ight Triangle 48"/>
            <p:cNvSpPr/>
            <p:nvPr/>
          </p:nvSpPr>
          <p:spPr>
            <a:xfrm rot="5400000" flipV="1">
              <a:off x="6447668" y="4433418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ight Triangle 49"/>
            <p:cNvSpPr/>
            <p:nvPr/>
          </p:nvSpPr>
          <p:spPr>
            <a:xfrm rot="5400000" flipH="1">
              <a:off x="5578890" y="3356048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Right Triangle 50"/>
            <p:cNvSpPr/>
            <p:nvPr/>
          </p:nvSpPr>
          <p:spPr>
            <a:xfrm rot="16200000" flipH="1" flipV="1">
              <a:off x="5578889" y="4433417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431246" y="2606847"/>
              <a:ext cx="15120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点击添加</a:t>
              </a:r>
              <a:r>
                <a:rPr lang="zh-CN" altLang="en-US" sz="14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标题</a:t>
              </a:r>
              <a:endPara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531114" y="4673328"/>
              <a:ext cx="15120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279532" y="4902133"/>
              <a:ext cx="15120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220595" y="2796554"/>
              <a:ext cx="15120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点击添加</a:t>
              </a:r>
              <a:r>
                <a:rPr lang="zh-CN" altLang="en-US" sz="14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标题</a:t>
              </a:r>
              <a:endPara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8500376" y="2365389"/>
            <a:ext cx="493484" cy="408623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071654" y="2292701"/>
            <a:ext cx="16476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03012" y="4438476"/>
            <a:ext cx="493484" cy="408623"/>
          </a:xfrm>
          <a:prstGeom prst="round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071653" y="4400913"/>
            <a:ext cx="17925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168859" y="2846699"/>
            <a:ext cx="493484" cy="408623"/>
          </a:xfrm>
          <a:prstGeom prst="round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21938" y="2774011"/>
            <a:ext cx="17494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168859" y="5048753"/>
            <a:ext cx="493484" cy="408623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321938" y="4976065"/>
            <a:ext cx="17439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57"/>
          <p:cNvSpPr>
            <a:spLocks noEditPoints="1"/>
          </p:cNvSpPr>
          <p:nvPr/>
        </p:nvSpPr>
        <p:spPr bwMode="auto">
          <a:xfrm>
            <a:off x="4996411" y="2687925"/>
            <a:ext cx="732473" cy="850612"/>
          </a:xfrm>
          <a:custGeom>
            <a:avLst/>
            <a:gdLst>
              <a:gd name="T0" fmla="*/ 54 w 76"/>
              <a:gd name="T1" fmla="*/ 0 h 88"/>
              <a:gd name="T2" fmla="*/ 14 w 76"/>
              <a:gd name="T3" fmla="*/ 28 h 88"/>
              <a:gd name="T4" fmla="*/ 17 w 76"/>
              <a:gd name="T5" fmla="*/ 65 h 88"/>
              <a:gd name="T6" fmla="*/ 49 w 76"/>
              <a:gd name="T7" fmla="*/ 27 h 88"/>
              <a:gd name="T8" fmla="*/ 33 w 76"/>
              <a:gd name="T9" fmla="*/ 74 h 88"/>
              <a:gd name="T10" fmla="*/ 70 w 76"/>
              <a:gd name="T11" fmla="*/ 57 h 88"/>
              <a:gd name="T12" fmla="*/ 54 w 76"/>
              <a:gd name="T13" fmla="*/ 0 h 88"/>
              <a:gd name="T14" fmla="*/ 4 w 76"/>
              <a:gd name="T15" fmla="*/ 78 h 88"/>
              <a:gd name="T16" fmla="*/ 10 w 76"/>
              <a:gd name="T17" fmla="*/ 83 h 88"/>
              <a:gd name="T18" fmla="*/ 47 w 76"/>
              <a:gd name="T19" fmla="*/ 41 h 88"/>
              <a:gd name="T20" fmla="*/ 4 w 76"/>
              <a:gd name="T21" fmla="*/ 7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" h="88">
                <a:moveTo>
                  <a:pt x="54" y="0"/>
                </a:moveTo>
                <a:cubicBezTo>
                  <a:pt x="41" y="23"/>
                  <a:pt x="30" y="12"/>
                  <a:pt x="14" y="28"/>
                </a:cubicBezTo>
                <a:cubicBezTo>
                  <a:pt x="0" y="42"/>
                  <a:pt x="5" y="59"/>
                  <a:pt x="17" y="65"/>
                </a:cubicBezTo>
                <a:cubicBezTo>
                  <a:pt x="28" y="59"/>
                  <a:pt x="40" y="46"/>
                  <a:pt x="49" y="27"/>
                </a:cubicBezTo>
                <a:cubicBezTo>
                  <a:pt x="49" y="27"/>
                  <a:pt x="57" y="51"/>
                  <a:pt x="33" y="74"/>
                </a:cubicBezTo>
                <a:cubicBezTo>
                  <a:pt x="45" y="88"/>
                  <a:pt x="64" y="79"/>
                  <a:pt x="70" y="57"/>
                </a:cubicBezTo>
                <a:cubicBezTo>
                  <a:pt x="76" y="33"/>
                  <a:pt x="60" y="9"/>
                  <a:pt x="54" y="0"/>
                </a:cubicBezTo>
                <a:close/>
                <a:moveTo>
                  <a:pt x="4" y="78"/>
                </a:moveTo>
                <a:cubicBezTo>
                  <a:pt x="4" y="78"/>
                  <a:pt x="5" y="83"/>
                  <a:pt x="10" y="83"/>
                </a:cubicBezTo>
                <a:cubicBezTo>
                  <a:pt x="15" y="83"/>
                  <a:pt x="36" y="71"/>
                  <a:pt x="47" y="41"/>
                </a:cubicBezTo>
                <a:cubicBezTo>
                  <a:pt x="30" y="70"/>
                  <a:pt x="6" y="78"/>
                  <a:pt x="4" y="78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89486" y="4988817"/>
            <a:ext cx="31999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PROFESSIONAL ULTIMATE PRESENTATION </a:t>
            </a:r>
          </a:p>
          <a:p>
            <a:pPr algn="ctr"/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TEMPLATE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067755" y="5535250"/>
            <a:ext cx="443376" cy="45720"/>
            <a:chOff x="5874311" y="5185093"/>
            <a:chExt cx="443376" cy="45720"/>
          </a:xfrm>
          <a:solidFill>
            <a:schemeClr val="accent6"/>
          </a:solidFill>
        </p:grpSpPr>
        <p:sp>
          <p:nvSpPr>
            <p:cNvPr id="7" name="Rectangle 6"/>
            <p:cNvSpPr/>
            <p:nvPr/>
          </p:nvSpPr>
          <p:spPr>
            <a:xfrm>
              <a:off x="5874311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991623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108935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226247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11" name="图片 10" descr="tim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2040" y="673735"/>
            <a:ext cx="2907030" cy="2865120"/>
          </a:xfrm>
          <a:prstGeom prst="rect">
            <a:avLst/>
          </a:prstGeom>
        </p:spPr>
      </p:pic>
      <p:sp>
        <p:nvSpPr>
          <p:cNvPr id="50" name="TextBox 4"/>
          <p:cNvSpPr txBox="1"/>
          <p:nvPr/>
        </p:nvSpPr>
        <p:spPr>
          <a:xfrm>
            <a:off x="3220085" y="3527425"/>
            <a:ext cx="6097905" cy="929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13765">
              <a:defRPr/>
            </a:pPr>
            <a:r>
              <a:rPr lang="zh-CN" altLang="en-US" sz="5500" b="1" kern="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感谢您</a:t>
            </a:r>
            <a:r>
              <a:rPr lang="zh-CN" altLang="en-US" sz="5500" b="1" kern="0" dirty="0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的观看！</a:t>
            </a:r>
            <a:endParaRPr lang="zh-CN" altLang="en-US" sz="5500" b="1" kern="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3992563" y="4324475"/>
            <a:ext cx="451421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lang="zh-CN" altLang="en-US" sz="2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Thank you for your work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">
        <p14:flip dir="r"/>
      </p:transition>
    </mc:Choice>
    <mc:Fallback xmlns=""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会"/>
</p:tagLst>
</file>

<file path=ppt/theme/theme1.xml><?xml version="1.0" encoding="utf-8"?>
<a:theme xmlns:a="http://schemas.openxmlformats.org/drawingml/2006/main" name="第一PPT，www.1ppt.com">
  <a:themeElements>
    <a:clrScheme name="自定义 1">
      <a:dk1>
        <a:srgbClr val="1F1F1F"/>
      </a:dk1>
      <a:lt1>
        <a:sysClr val="window" lastClr="FFFFFF"/>
      </a:lt1>
      <a:dk2>
        <a:srgbClr val="5D0518"/>
      </a:dk2>
      <a:lt2>
        <a:srgbClr val="FFFFFF"/>
      </a:lt2>
      <a:accent1>
        <a:srgbClr val="BB0B30"/>
      </a:accent1>
      <a:accent2>
        <a:srgbClr val="BC0A30"/>
      </a:accent2>
      <a:accent3>
        <a:srgbClr val="BA0B2F"/>
      </a:accent3>
      <a:accent4>
        <a:srgbClr val="BB0A31"/>
      </a:accent4>
      <a:accent5>
        <a:srgbClr val="BB0B30"/>
      </a:accent5>
      <a:accent6>
        <a:srgbClr val="BA0B31"/>
      </a:accent6>
      <a:hlink>
        <a:srgbClr val="F33B48"/>
      </a:hlink>
      <a:folHlink>
        <a:srgbClr val="FFC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3735</Words>
  <Application>Microsoft Office PowerPoint</Application>
  <PresentationFormat>自定义</PresentationFormat>
  <Paragraphs>479</Paragraphs>
  <Slides>32</Slides>
  <Notes>32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工会</dc:title>
  <dc:creator>第一PPT</dc:creator>
  <cp:keywords>www.1ppt.com</cp:keywords>
  <cp:lastModifiedBy>Carrie</cp:lastModifiedBy>
  <cp:revision>551</cp:revision>
  <dcterms:created xsi:type="dcterms:W3CDTF">2014-10-22T04:24:00Z</dcterms:created>
  <dcterms:modified xsi:type="dcterms:W3CDTF">2020-02-28T03:25:33Z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2052-10.1.0.6207</vt:lpwstr>
  </property>
</Properties>
</file>