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528" r:id="rId2"/>
    <p:sldId id="3574" r:id="rId3"/>
    <p:sldId id="3575" r:id="rId4"/>
    <p:sldId id="3591" r:id="rId5"/>
    <p:sldId id="3590" r:id="rId6"/>
    <p:sldId id="3583" r:id="rId7"/>
    <p:sldId id="3585" r:id="rId8"/>
    <p:sldId id="3576" r:id="rId9"/>
    <p:sldId id="3594" r:id="rId10"/>
    <p:sldId id="3579" r:id="rId11"/>
    <p:sldId id="3584" r:id="rId12"/>
    <p:sldId id="3586" r:id="rId13"/>
    <p:sldId id="3577" r:id="rId14"/>
    <p:sldId id="3592" r:id="rId15"/>
    <p:sldId id="3580" r:id="rId16"/>
    <p:sldId id="3587" r:id="rId17"/>
    <p:sldId id="3589" r:id="rId18"/>
    <p:sldId id="3578" r:id="rId19"/>
    <p:sldId id="3593" r:id="rId20"/>
    <p:sldId id="3582" r:id="rId21"/>
    <p:sldId id="3588" r:id="rId22"/>
    <p:sldId id="359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4795"/>
    <a:srgbClr val="82C0F7"/>
    <a:srgbClr val="4BC1DD"/>
    <a:srgbClr val="0070C0"/>
    <a:srgbClr val="CA8F45"/>
    <a:srgbClr val="C00000"/>
    <a:srgbClr val="0C2744"/>
    <a:srgbClr val="0673AE"/>
    <a:srgbClr val="FE5817"/>
    <a:srgbClr val="5ED1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7" autoAdjust="0"/>
    <p:restoredTop sz="95317" autoAdjust="0"/>
  </p:normalViewPr>
  <p:slideViewPr>
    <p:cSldViewPr>
      <p:cViewPr varScale="1">
        <p:scale>
          <a:sx n="85" d="100"/>
          <a:sy n="85" d="100"/>
        </p:scale>
        <p:origin x="126" y="102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510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6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47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D5D84C86-7404-497C-BCB5-4003B0F51D3E}" type="slidenum">
              <a:rPr lang="zh-CN" altLang="en-US" sz="1200"/>
              <a:pPr eaLnBrk="1" hangingPunct="1"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72896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612971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808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724105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2014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804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04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88080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7126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871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868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1122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4230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3576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4939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3784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152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4607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234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705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730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      PPT</a:t>
            </a:r>
            <a:r>
              <a:rPr lang="zh-CN" altLang="en-US" sz="100" dirty="0">
                <a:solidFill>
                  <a:schemeClr val="bg1"/>
                </a:solidFill>
              </a:rPr>
              <a:t>论坛：</a:t>
            </a:r>
            <a:r>
              <a:rPr lang="en-US" altLang="zh-CN" sz="100" dirty="0">
                <a:solidFill>
                  <a:schemeClr val="bg1"/>
                </a:solidFill>
              </a:rPr>
              <a:t>www.1ppt.cn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009900" y="4460676"/>
            <a:ext cx="68389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STRATEGY PLAN PPT REPORT STRATEGY</a:t>
            </a:r>
            <a:endParaRPr lang="zh-CN" altLang="en-US" sz="18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590801" y="4751881"/>
            <a:ext cx="76771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accent2"/>
                </a:solidFill>
                <a:cs typeface="Arial" panose="020B0604020202020204" pitchFamily="34" charset="0"/>
              </a:rPr>
              <a:t>成果培训汇报</a:t>
            </a:r>
            <a:r>
              <a:rPr lang="en-US" altLang="zh-CN" sz="4800" b="1" dirty="0">
                <a:solidFill>
                  <a:schemeClr val="accent2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accent2"/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467821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9" grpId="0"/>
          <p:bldP spid="9" grpId="1"/>
          <p:bldP spid="10" grpId="0"/>
          <p:bldP spid="1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8563" y="1485696"/>
            <a:ext cx="6129422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655471" y="2104157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7360468" y="2043672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55471" y="2973673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60468" y="2913189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655471" y="38431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360468" y="3782705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655471" y="4712705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360468" y="4652220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2713211" y="1719029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865429" y="3277771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311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146112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14700" y="1896800"/>
            <a:ext cx="8731250" cy="2627417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12800" y="1896800"/>
            <a:ext cx="2398864" cy="2627417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812800" y="4630326"/>
            <a:ext cx="3381077" cy="1883593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286250" y="4630326"/>
            <a:ext cx="3583285" cy="1883593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itle 13"/>
          <p:cNvSpPr txBox="1">
            <a:spLocks/>
          </p:cNvSpPr>
          <p:nvPr/>
        </p:nvSpPr>
        <p:spPr bwMode="auto">
          <a:xfrm>
            <a:off x="8085559" y="4713426"/>
            <a:ext cx="3960390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7" name="AutoShape 11"/>
          <p:cNvSpPr>
            <a:spLocks/>
          </p:cNvSpPr>
          <p:nvPr/>
        </p:nvSpPr>
        <p:spPr bwMode="auto">
          <a:xfrm>
            <a:off x="811891" y="1390871"/>
            <a:ext cx="112349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98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9" grpId="0" animBg="1"/>
      <p:bldP spid="50" grpId="0" animBg="1"/>
      <p:bldP spid="1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entagon 63"/>
          <p:cNvSpPr/>
          <p:nvPr/>
        </p:nvSpPr>
        <p:spPr>
          <a:xfrm rot="5400000">
            <a:off x="1725606" y="3313251"/>
            <a:ext cx="1581694" cy="1687573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72669" y="2528820"/>
            <a:ext cx="1687573" cy="8373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6" name="Freeform 182"/>
          <p:cNvSpPr>
            <a:spLocks noEditPoints="1"/>
          </p:cNvSpPr>
          <p:nvPr/>
        </p:nvSpPr>
        <p:spPr bwMode="auto">
          <a:xfrm>
            <a:off x="2213307" y="3680200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Pentagon 66"/>
          <p:cNvSpPr/>
          <p:nvPr/>
        </p:nvSpPr>
        <p:spPr>
          <a:xfrm rot="5400000">
            <a:off x="3684975" y="3313251"/>
            <a:ext cx="1581694" cy="168757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3632039" y="2528820"/>
            <a:ext cx="1687573" cy="83736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9" name="Freeform 172"/>
          <p:cNvSpPr>
            <a:spLocks noEditPoints="1"/>
          </p:cNvSpPr>
          <p:nvPr/>
        </p:nvSpPr>
        <p:spPr bwMode="auto">
          <a:xfrm>
            <a:off x="4174088" y="3743808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Pentagon 69"/>
          <p:cNvSpPr/>
          <p:nvPr/>
        </p:nvSpPr>
        <p:spPr>
          <a:xfrm rot="5400000">
            <a:off x="5644345" y="3313251"/>
            <a:ext cx="1581694" cy="1687573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5591407" y="2528820"/>
            <a:ext cx="1687573" cy="8373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2" name="Freeform 122"/>
          <p:cNvSpPr>
            <a:spLocks noEditPoints="1"/>
          </p:cNvSpPr>
          <p:nvPr/>
        </p:nvSpPr>
        <p:spPr bwMode="auto">
          <a:xfrm>
            <a:off x="6247133" y="3692964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Pentagon 72"/>
          <p:cNvSpPr/>
          <p:nvPr/>
        </p:nvSpPr>
        <p:spPr>
          <a:xfrm rot="5400000">
            <a:off x="7603715" y="3313251"/>
            <a:ext cx="1581694" cy="1687573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7550778" y="2528820"/>
            <a:ext cx="1687573" cy="8373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76" name="Freeform 100"/>
          <p:cNvSpPr>
            <a:spLocks noEditPoints="1"/>
          </p:cNvSpPr>
          <p:nvPr/>
        </p:nvSpPr>
        <p:spPr bwMode="auto">
          <a:xfrm>
            <a:off x="8112775" y="3693306"/>
            <a:ext cx="563573" cy="540253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Pentagon 76"/>
          <p:cNvSpPr/>
          <p:nvPr/>
        </p:nvSpPr>
        <p:spPr>
          <a:xfrm rot="5400000">
            <a:off x="9563087" y="3313251"/>
            <a:ext cx="1581694" cy="1687573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9510148" y="2528820"/>
            <a:ext cx="1687573" cy="83736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80" name="Freeform 66"/>
          <p:cNvSpPr>
            <a:spLocks noEditPoints="1"/>
          </p:cNvSpPr>
          <p:nvPr/>
        </p:nvSpPr>
        <p:spPr bwMode="auto">
          <a:xfrm>
            <a:off x="10043025" y="372227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Text Placeholder 3"/>
          <p:cNvSpPr txBox="1">
            <a:spLocks/>
          </p:cNvSpPr>
          <p:nvPr/>
        </p:nvSpPr>
        <p:spPr>
          <a:xfrm>
            <a:off x="1562442" y="5109185"/>
            <a:ext cx="1867038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3" name="Text Placeholder 3"/>
          <p:cNvSpPr txBox="1">
            <a:spLocks/>
          </p:cNvSpPr>
          <p:nvPr/>
        </p:nvSpPr>
        <p:spPr>
          <a:xfrm>
            <a:off x="3533997" y="5109185"/>
            <a:ext cx="1867038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4" name="Text Placeholder 3"/>
          <p:cNvSpPr txBox="1">
            <a:spLocks/>
          </p:cNvSpPr>
          <p:nvPr/>
        </p:nvSpPr>
        <p:spPr>
          <a:xfrm>
            <a:off x="5505552" y="5109185"/>
            <a:ext cx="1867038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5" name="Text Placeholder 3"/>
          <p:cNvSpPr txBox="1">
            <a:spLocks/>
          </p:cNvSpPr>
          <p:nvPr/>
        </p:nvSpPr>
        <p:spPr>
          <a:xfrm>
            <a:off x="7477107" y="5109185"/>
            <a:ext cx="1867038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6" name="Text Placeholder 3"/>
          <p:cNvSpPr txBox="1">
            <a:spLocks/>
          </p:cNvSpPr>
          <p:nvPr/>
        </p:nvSpPr>
        <p:spPr>
          <a:xfrm>
            <a:off x="9448662" y="5109185"/>
            <a:ext cx="1867038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4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6" grpId="0" animBg="1"/>
      <p:bldP spid="77" grpId="0" animBg="1"/>
      <p:bldP spid="78" grpId="0" animBg="1"/>
      <p:bldP spid="80" grpId="0" animBg="1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775371" y="274226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4294967295"/>
          </p:nvPr>
        </p:nvSpPr>
        <p:spPr>
          <a:xfrm>
            <a:off x="2509101" y="475645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8988790" y="4023024"/>
            <a:ext cx="1963179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2453" y="2347790"/>
            <a:ext cx="3743604" cy="3704526"/>
            <a:chOff x="9988635" y="4910465"/>
            <a:chExt cx="5069416" cy="5016501"/>
          </a:xfrm>
        </p:grpSpPr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10483935" y="4910465"/>
              <a:ext cx="3297767" cy="3388784"/>
            </a:xfrm>
            <a:custGeom>
              <a:avLst/>
              <a:gdLst>
                <a:gd name="T0" fmla="*/ 547 w 1071"/>
                <a:gd name="T1" fmla="*/ 0 h 1101"/>
                <a:gd name="T2" fmla="*/ 0 w 1071"/>
                <a:gd name="T3" fmla="*/ 547 h 1101"/>
                <a:gd name="T4" fmla="*/ 263 w 1071"/>
                <a:gd name="T5" fmla="*/ 1015 h 1101"/>
                <a:gd name="T6" fmla="*/ 213 w 1071"/>
                <a:gd name="T7" fmla="*/ 1101 h 1101"/>
                <a:gd name="T8" fmla="*/ 604 w 1071"/>
                <a:gd name="T9" fmla="*/ 1101 h 1101"/>
                <a:gd name="T10" fmla="*/ 409 w 1071"/>
                <a:gd name="T11" fmla="*/ 762 h 1101"/>
                <a:gd name="T12" fmla="*/ 359 w 1071"/>
                <a:gd name="T13" fmla="*/ 847 h 1101"/>
                <a:gd name="T14" fmla="*/ 193 w 1071"/>
                <a:gd name="T15" fmla="*/ 547 h 1101"/>
                <a:gd name="T16" fmla="*/ 547 w 1071"/>
                <a:gd name="T17" fmla="*/ 194 h 1101"/>
                <a:gd name="T18" fmla="*/ 859 w 1071"/>
                <a:gd name="T19" fmla="*/ 381 h 1101"/>
                <a:gd name="T20" fmla="*/ 938 w 1071"/>
                <a:gd name="T21" fmla="*/ 375 h 1101"/>
                <a:gd name="T22" fmla="*/ 1071 w 1071"/>
                <a:gd name="T23" fmla="*/ 390 h 1101"/>
                <a:gd name="T24" fmla="*/ 547 w 1071"/>
                <a:gd name="T25" fmla="*/ 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1" h="1101">
                  <a:moveTo>
                    <a:pt x="547" y="0"/>
                  </a:moveTo>
                  <a:cubicBezTo>
                    <a:pt x="245" y="0"/>
                    <a:pt x="0" y="245"/>
                    <a:pt x="0" y="547"/>
                  </a:cubicBezTo>
                  <a:cubicBezTo>
                    <a:pt x="0" y="745"/>
                    <a:pt x="105" y="919"/>
                    <a:pt x="263" y="1015"/>
                  </a:cubicBezTo>
                  <a:cubicBezTo>
                    <a:pt x="213" y="1101"/>
                    <a:pt x="213" y="1101"/>
                    <a:pt x="213" y="1101"/>
                  </a:cubicBezTo>
                  <a:cubicBezTo>
                    <a:pt x="604" y="1101"/>
                    <a:pt x="604" y="1101"/>
                    <a:pt x="604" y="1101"/>
                  </a:cubicBezTo>
                  <a:cubicBezTo>
                    <a:pt x="409" y="762"/>
                    <a:pt x="409" y="762"/>
                    <a:pt x="409" y="762"/>
                  </a:cubicBezTo>
                  <a:cubicBezTo>
                    <a:pt x="359" y="847"/>
                    <a:pt x="359" y="847"/>
                    <a:pt x="359" y="847"/>
                  </a:cubicBezTo>
                  <a:cubicBezTo>
                    <a:pt x="260" y="785"/>
                    <a:pt x="193" y="674"/>
                    <a:pt x="193" y="547"/>
                  </a:cubicBezTo>
                  <a:cubicBezTo>
                    <a:pt x="193" y="352"/>
                    <a:pt x="352" y="194"/>
                    <a:pt x="547" y="194"/>
                  </a:cubicBezTo>
                  <a:cubicBezTo>
                    <a:pt x="682" y="194"/>
                    <a:pt x="799" y="269"/>
                    <a:pt x="859" y="381"/>
                  </a:cubicBezTo>
                  <a:cubicBezTo>
                    <a:pt x="885" y="377"/>
                    <a:pt x="911" y="375"/>
                    <a:pt x="938" y="375"/>
                  </a:cubicBezTo>
                  <a:cubicBezTo>
                    <a:pt x="984" y="375"/>
                    <a:pt x="1029" y="380"/>
                    <a:pt x="1071" y="390"/>
                  </a:cubicBezTo>
                  <a:cubicBezTo>
                    <a:pt x="1004" y="165"/>
                    <a:pt x="795" y="0"/>
                    <a:pt x="5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11777218" y="6144481"/>
              <a:ext cx="3280833" cy="3412067"/>
            </a:xfrm>
            <a:custGeom>
              <a:avLst/>
              <a:gdLst>
                <a:gd name="T0" fmla="*/ 518 w 1065"/>
                <a:gd name="T1" fmla="*/ 14 h 1108"/>
                <a:gd name="T2" fmla="*/ 245 w 1065"/>
                <a:gd name="T3" fmla="*/ 87 h 1108"/>
                <a:gd name="T4" fmla="*/ 195 w 1065"/>
                <a:gd name="T5" fmla="*/ 0 h 1108"/>
                <a:gd name="T6" fmla="*/ 0 w 1065"/>
                <a:gd name="T7" fmla="*/ 339 h 1108"/>
                <a:gd name="T8" fmla="*/ 391 w 1065"/>
                <a:gd name="T9" fmla="*/ 339 h 1108"/>
                <a:gd name="T10" fmla="*/ 342 w 1065"/>
                <a:gd name="T11" fmla="*/ 254 h 1108"/>
                <a:gd name="T12" fmla="*/ 518 w 1065"/>
                <a:gd name="T13" fmla="*/ 208 h 1108"/>
                <a:gd name="T14" fmla="*/ 872 w 1065"/>
                <a:gd name="T15" fmla="*/ 561 h 1108"/>
                <a:gd name="T16" fmla="*/ 518 w 1065"/>
                <a:gd name="T17" fmla="*/ 915 h 1108"/>
                <a:gd name="T18" fmla="*/ 505 w 1065"/>
                <a:gd name="T19" fmla="*/ 915 h 1108"/>
                <a:gd name="T20" fmla="*/ 385 w 1065"/>
                <a:gd name="T21" fmla="*/ 1092 h 1108"/>
                <a:gd name="T22" fmla="*/ 518 w 1065"/>
                <a:gd name="T23" fmla="*/ 1108 h 1108"/>
                <a:gd name="T24" fmla="*/ 1065 w 1065"/>
                <a:gd name="T25" fmla="*/ 561 h 1108"/>
                <a:gd name="T26" fmla="*/ 518 w 1065"/>
                <a:gd name="T27" fmla="*/ 14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5" h="1108">
                  <a:moveTo>
                    <a:pt x="518" y="14"/>
                  </a:moveTo>
                  <a:cubicBezTo>
                    <a:pt x="419" y="14"/>
                    <a:pt x="326" y="41"/>
                    <a:pt x="245" y="87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391" y="339"/>
                    <a:pt x="391" y="339"/>
                    <a:pt x="391" y="339"/>
                  </a:cubicBezTo>
                  <a:cubicBezTo>
                    <a:pt x="342" y="254"/>
                    <a:pt x="342" y="254"/>
                    <a:pt x="342" y="254"/>
                  </a:cubicBezTo>
                  <a:cubicBezTo>
                    <a:pt x="394" y="225"/>
                    <a:pt x="454" y="208"/>
                    <a:pt x="518" y="208"/>
                  </a:cubicBezTo>
                  <a:cubicBezTo>
                    <a:pt x="713" y="208"/>
                    <a:pt x="872" y="366"/>
                    <a:pt x="872" y="561"/>
                  </a:cubicBezTo>
                  <a:cubicBezTo>
                    <a:pt x="872" y="757"/>
                    <a:pt x="713" y="915"/>
                    <a:pt x="518" y="915"/>
                  </a:cubicBezTo>
                  <a:cubicBezTo>
                    <a:pt x="514" y="915"/>
                    <a:pt x="509" y="915"/>
                    <a:pt x="505" y="915"/>
                  </a:cubicBezTo>
                  <a:cubicBezTo>
                    <a:pt x="476" y="981"/>
                    <a:pt x="435" y="1041"/>
                    <a:pt x="385" y="1092"/>
                  </a:cubicBezTo>
                  <a:cubicBezTo>
                    <a:pt x="428" y="1103"/>
                    <a:pt x="472" y="1108"/>
                    <a:pt x="518" y="1108"/>
                  </a:cubicBezTo>
                  <a:cubicBezTo>
                    <a:pt x="820" y="1108"/>
                    <a:pt x="1065" y="863"/>
                    <a:pt x="1065" y="561"/>
                  </a:cubicBezTo>
                  <a:cubicBezTo>
                    <a:pt x="1065" y="259"/>
                    <a:pt x="820" y="14"/>
                    <a:pt x="518" y="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988635" y="7101215"/>
              <a:ext cx="3644900" cy="2825751"/>
            </a:xfrm>
            <a:custGeom>
              <a:avLst/>
              <a:gdLst>
                <a:gd name="T0" fmla="*/ 1184 w 1184"/>
                <a:gd name="T1" fmla="*/ 388 h 917"/>
                <a:gd name="T2" fmla="*/ 988 w 1184"/>
                <a:gd name="T3" fmla="*/ 49 h 917"/>
                <a:gd name="T4" fmla="*/ 793 w 1184"/>
                <a:gd name="T5" fmla="*/ 388 h 917"/>
                <a:gd name="T6" fmla="*/ 900 w 1184"/>
                <a:gd name="T7" fmla="*/ 388 h 917"/>
                <a:gd name="T8" fmla="*/ 547 w 1184"/>
                <a:gd name="T9" fmla="*/ 724 h 917"/>
                <a:gd name="T10" fmla="*/ 193 w 1184"/>
                <a:gd name="T11" fmla="*/ 370 h 917"/>
                <a:gd name="T12" fmla="*/ 242 w 1184"/>
                <a:gd name="T13" fmla="*/ 192 h 917"/>
                <a:gd name="T14" fmla="*/ 145 w 1184"/>
                <a:gd name="T15" fmla="*/ 0 h 917"/>
                <a:gd name="T16" fmla="*/ 0 w 1184"/>
                <a:gd name="T17" fmla="*/ 370 h 917"/>
                <a:gd name="T18" fmla="*/ 547 w 1184"/>
                <a:gd name="T19" fmla="*/ 917 h 917"/>
                <a:gd name="T20" fmla="*/ 1094 w 1184"/>
                <a:gd name="T21" fmla="*/ 388 h 917"/>
                <a:gd name="T22" fmla="*/ 1184 w 1184"/>
                <a:gd name="T23" fmla="*/ 388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4" h="917">
                  <a:moveTo>
                    <a:pt x="1184" y="388"/>
                  </a:moveTo>
                  <a:cubicBezTo>
                    <a:pt x="988" y="49"/>
                    <a:pt x="988" y="49"/>
                    <a:pt x="988" y="49"/>
                  </a:cubicBezTo>
                  <a:cubicBezTo>
                    <a:pt x="793" y="388"/>
                    <a:pt x="793" y="388"/>
                    <a:pt x="793" y="388"/>
                  </a:cubicBezTo>
                  <a:cubicBezTo>
                    <a:pt x="900" y="388"/>
                    <a:pt x="900" y="388"/>
                    <a:pt x="900" y="388"/>
                  </a:cubicBezTo>
                  <a:cubicBezTo>
                    <a:pt x="891" y="575"/>
                    <a:pt x="737" y="724"/>
                    <a:pt x="547" y="724"/>
                  </a:cubicBezTo>
                  <a:cubicBezTo>
                    <a:pt x="352" y="724"/>
                    <a:pt x="193" y="566"/>
                    <a:pt x="193" y="370"/>
                  </a:cubicBezTo>
                  <a:cubicBezTo>
                    <a:pt x="193" y="305"/>
                    <a:pt x="211" y="244"/>
                    <a:pt x="242" y="192"/>
                  </a:cubicBezTo>
                  <a:cubicBezTo>
                    <a:pt x="198" y="134"/>
                    <a:pt x="165" y="69"/>
                    <a:pt x="145" y="0"/>
                  </a:cubicBezTo>
                  <a:cubicBezTo>
                    <a:pt x="55" y="97"/>
                    <a:pt x="0" y="227"/>
                    <a:pt x="0" y="370"/>
                  </a:cubicBezTo>
                  <a:cubicBezTo>
                    <a:pt x="0" y="672"/>
                    <a:pt x="245" y="917"/>
                    <a:pt x="547" y="917"/>
                  </a:cubicBezTo>
                  <a:cubicBezTo>
                    <a:pt x="843" y="917"/>
                    <a:pt x="1085" y="682"/>
                    <a:pt x="1094" y="388"/>
                  </a:cubicBezTo>
                  <a:lnTo>
                    <a:pt x="1184" y="3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8978467">
              <a:off x="10746309" y="5519640"/>
              <a:ext cx="1366259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61134" y="9105070"/>
              <a:ext cx="1645320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7644843">
              <a:off x="13516862" y="8044825"/>
              <a:ext cx="1748521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53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  <p:bldP spid="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1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19732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82810" y="1312863"/>
            <a:ext cx="8375587" cy="5532186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12800" y="1312863"/>
            <a:ext cx="4029300" cy="5183187"/>
            <a:chOff x="1054101" y="584198"/>
            <a:chExt cx="2864758" cy="3686025"/>
          </a:xfrm>
          <a:solidFill>
            <a:schemeClr val="accent1"/>
          </a:solidFill>
        </p:grpSpPr>
        <p:sp>
          <p:nvSpPr>
            <p:cNvPr id="44" name="任意多边形 43"/>
            <p:cNvSpPr/>
            <p:nvPr/>
          </p:nvSpPr>
          <p:spPr>
            <a:xfrm rot="16200000">
              <a:off x="643467" y="994832"/>
              <a:ext cx="3686025" cy="2864758"/>
            </a:xfrm>
            <a:custGeom>
              <a:avLst/>
              <a:gdLst>
                <a:gd name="connsiteX0" fmla="*/ 3606801 w 3606801"/>
                <a:gd name="connsiteY0" fmla="*/ 0 h 2864758"/>
                <a:gd name="connsiteX1" fmla="*/ 3606801 w 3606801"/>
                <a:gd name="connsiteY1" fmla="*/ 2864758 h 2864758"/>
                <a:gd name="connsiteX2" fmla="*/ 3298624 w 3606801"/>
                <a:gd name="connsiteY2" fmla="*/ 2864758 h 2864758"/>
                <a:gd name="connsiteX3" fmla="*/ 3183189 w 3606801"/>
                <a:gd name="connsiteY3" fmla="*/ 2665731 h 2864758"/>
                <a:gd name="connsiteX4" fmla="*/ 3067753 w 3606801"/>
                <a:gd name="connsiteY4" fmla="*/ 2864758 h 2864758"/>
                <a:gd name="connsiteX5" fmla="*/ 0 w 3606801"/>
                <a:gd name="connsiteY5" fmla="*/ 2864757 h 2864758"/>
                <a:gd name="connsiteX6" fmla="*/ 1 w 3606801"/>
                <a:gd name="connsiteY6" fmla="*/ 0 h 2864758"/>
                <a:gd name="connsiteX7" fmla="*/ 3606801 w 3606801"/>
                <a:gd name="connsiteY7" fmla="*/ 0 h 2864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06801" h="2864758">
                  <a:moveTo>
                    <a:pt x="3606801" y="0"/>
                  </a:moveTo>
                  <a:lnTo>
                    <a:pt x="3606801" y="2864758"/>
                  </a:lnTo>
                  <a:lnTo>
                    <a:pt x="3298624" y="2864758"/>
                  </a:lnTo>
                  <a:lnTo>
                    <a:pt x="3183189" y="2665731"/>
                  </a:lnTo>
                  <a:lnTo>
                    <a:pt x="3067753" y="2864758"/>
                  </a:lnTo>
                  <a:lnTo>
                    <a:pt x="0" y="2864757"/>
                  </a:lnTo>
                  <a:lnTo>
                    <a:pt x="1" y="0"/>
                  </a:lnTo>
                  <a:lnTo>
                    <a:pt x="360680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6394" name="组合 7"/>
            <p:cNvGrpSpPr>
              <a:grpSpLocks/>
            </p:cNvGrpSpPr>
            <p:nvPr/>
          </p:nvGrpSpPr>
          <p:grpSpPr bwMode="auto">
            <a:xfrm>
              <a:off x="1306452" y="910672"/>
              <a:ext cx="2329068" cy="2790961"/>
              <a:chOff x="1708552" y="129044"/>
              <a:chExt cx="2327948" cy="2791359"/>
            </a:xfrm>
            <a:grpFill/>
          </p:grpSpPr>
          <p:sp>
            <p:nvSpPr>
              <p:cNvPr id="39" name="文本框 66"/>
              <p:cNvSpPr txBox="1">
                <a:spLocks noChangeArrowheads="1"/>
              </p:cNvSpPr>
              <p:nvPr/>
            </p:nvSpPr>
            <p:spPr bwMode="auto">
              <a:xfrm>
                <a:off x="1708552" y="424868"/>
                <a:ext cx="2327948" cy="24955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    </a:r>
                <a:endPara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    </a:r>
              </a:p>
            </p:txBody>
          </p:sp>
          <p:sp>
            <p:nvSpPr>
              <p:cNvPr id="16396" name="文本框 13"/>
              <p:cNvSpPr txBox="1">
                <a:spLocks noChangeArrowheads="1"/>
              </p:cNvSpPr>
              <p:nvPr/>
            </p:nvSpPr>
            <p:spPr bwMode="auto">
              <a:xfrm>
                <a:off x="1708552" y="129044"/>
                <a:ext cx="1312309" cy="17512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47" name="文本框 13"/>
          <p:cNvSpPr txBox="1">
            <a:spLocks noChangeArrowheads="1"/>
          </p:cNvSpPr>
          <p:nvPr/>
        </p:nvSpPr>
        <p:spPr bwMode="auto">
          <a:xfrm>
            <a:off x="9001657" y="1619873"/>
            <a:ext cx="307776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48" name="文本框 13"/>
          <p:cNvSpPr txBox="1">
            <a:spLocks noChangeArrowheads="1"/>
          </p:cNvSpPr>
          <p:nvPr/>
        </p:nvSpPr>
        <p:spPr bwMode="auto">
          <a:xfrm>
            <a:off x="9093028" y="2534439"/>
            <a:ext cx="298639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7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4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86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0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27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0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053312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73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29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33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58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510939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2133317"/>
            <a:ext cx="5040511" cy="394723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456085"/>
            <a:ext cx="1846659" cy="24622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6429375" y="1456085"/>
            <a:ext cx="5616574" cy="5039965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96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45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02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872923" y="4493869"/>
            <a:ext cx="7112906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>
                <a:solidFill>
                  <a:schemeClr val="accent2"/>
                </a:solidFill>
                <a:cs typeface="Arial" panose="020B0604020202020204" pitchFamily="34" charset="0"/>
              </a:rPr>
              <a:t>THANK YOU</a:t>
            </a:r>
            <a:endParaRPr lang="zh-CN" altLang="en-US" sz="8800" b="1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4875893" y="5848086"/>
            <a:ext cx="31069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dirty="0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4614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0" grpId="0"/>
          <p:bldP spid="10" grpId="1"/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0" grpId="0"/>
          <p:bldP spid="10" grpId="1"/>
          <p:bldP spid="11" grpId="0"/>
          <p:bldP spid="11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握手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4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A5A5A5"/>
      </a:accent1>
      <a:accent2>
        <a:srgbClr val="FE5817"/>
      </a:accent2>
      <a:accent3>
        <a:srgbClr val="A5A5A5"/>
      </a:accent3>
      <a:accent4>
        <a:srgbClr val="FE5817"/>
      </a:accent4>
      <a:accent5>
        <a:srgbClr val="A5A5A5"/>
      </a:accent5>
      <a:accent6>
        <a:srgbClr val="FE5817"/>
      </a:accent6>
      <a:hlink>
        <a:srgbClr val="A5A5A5"/>
      </a:hlink>
      <a:folHlink>
        <a:srgbClr val="FE5817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3128</Words>
  <Application>Microsoft Office PowerPoint</Application>
  <PresentationFormat>自定义</PresentationFormat>
  <Paragraphs>236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微软雅黑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握手</dc:title>
  <dc:creator/>
  <cp:keywords>第一PPT模板网-WWW.1PPT.COM</cp:keywords>
  <cp:lastModifiedBy/>
  <cp:revision>1</cp:revision>
  <dcterms:created xsi:type="dcterms:W3CDTF">2016-11-11T15:37:26Z</dcterms:created>
  <dcterms:modified xsi:type="dcterms:W3CDTF">2020-02-28T01:59:09Z</dcterms:modified>
</cp:coreProperties>
</file>