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8"/>
  </p:notesMasterIdLst>
  <p:handoutMasterIdLst>
    <p:handoutMasterId r:id="rId29"/>
  </p:handoutMasterIdLst>
  <p:sldIdLst>
    <p:sldId id="3192" r:id="rId2"/>
    <p:sldId id="3194" r:id="rId3"/>
    <p:sldId id="3193" r:id="rId4"/>
    <p:sldId id="3167" r:id="rId5"/>
    <p:sldId id="3157" r:id="rId6"/>
    <p:sldId id="3198" r:id="rId7"/>
    <p:sldId id="3162" r:id="rId8"/>
    <p:sldId id="3199" r:id="rId9"/>
    <p:sldId id="3202" r:id="rId10"/>
    <p:sldId id="3159" r:id="rId11"/>
    <p:sldId id="3160" r:id="rId12"/>
    <p:sldId id="3200" r:id="rId13"/>
    <p:sldId id="3161" r:id="rId14"/>
    <p:sldId id="3173" r:id="rId15"/>
    <p:sldId id="3203" r:id="rId16"/>
    <p:sldId id="3163" r:id="rId17"/>
    <p:sldId id="3174" r:id="rId18"/>
    <p:sldId id="3201" r:id="rId19"/>
    <p:sldId id="3169" r:id="rId20"/>
    <p:sldId id="3158" r:id="rId21"/>
    <p:sldId id="3204" r:id="rId22"/>
    <p:sldId id="3171" r:id="rId23"/>
    <p:sldId id="3164" r:id="rId24"/>
    <p:sldId id="3156" r:id="rId25"/>
    <p:sldId id="3170" r:id="rId26"/>
    <p:sldId id="3205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5712"/>
    <a:srgbClr val="28C7D4"/>
    <a:srgbClr val="F94D4D"/>
    <a:srgbClr val="FEFEFE"/>
    <a:srgbClr val="FFFFFF"/>
    <a:srgbClr val="8F1A12"/>
    <a:srgbClr val="F84E4B"/>
    <a:srgbClr val="26C8D2"/>
    <a:srgbClr val="1CB7F1"/>
    <a:srgbClr val="0170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58" autoAdjust="0"/>
    <p:restoredTop sz="92986" autoAdjust="0"/>
  </p:normalViewPr>
  <p:slideViewPr>
    <p:cSldViewPr>
      <p:cViewPr>
        <p:scale>
          <a:sx n="50" d="100"/>
          <a:sy n="50" d="100"/>
        </p:scale>
        <p:origin x="-1872" y="-744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4014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9844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729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41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0629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000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020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9034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352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9784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1249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687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3765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0380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1639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12589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6915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35560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2488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4236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6846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4150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5578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9014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5087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25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23184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337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合理交通结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rgbClr val="F45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9440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91667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7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0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5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8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1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E67A1-5C53-42BD-AB2C-709FEF61F269}" type="datetimeFigureOut">
              <a:rPr lang="zh-CN" altLang="en-US"/>
              <a:pPr>
                <a:defRPr/>
              </a:pPr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A80EFF5-4C64-44AF-903C-4654B01C43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9100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70" y="694"/>
            <a:ext cx="12862730" cy="725100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斜纹 14"/>
          <p:cNvSpPr/>
          <p:nvPr/>
        </p:nvSpPr>
        <p:spPr>
          <a:xfrm>
            <a:off x="-29815" y="-25400"/>
            <a:ext cx="12894915" cy="7277099"/>
          </a:xfrm>
          <a:custGeom>
            <a:avLst/>
            <a:gdLst>
              <a:gd name="connsiteX0" fmla="*/ 0 w 7164288"/>
              <a:gd name="connsiteY0" fmla="*/ 4474917 h 4515967"/>
              <a:gd name="connsiteX1" fmla="*/ 7099165 w 7164288"/>
              <a:gd name="connsiteY1" fmla="*/ 0 h 4515967"/>
              <a:gd name="connsiteX2" fmla="*/ 7164288 w 7164288"/>
              <a:gd name="connsiteY2" fmla="*/ 0 h 4515967"/>
              <a:gd name="connsiteX3" fmla="*/ 0 w 7164288"/>
              <a:gd name="connsiteY3" fmla="*/ 4515967 h 4515967"/>
              <a:gd name="connsiteX4" fmla="*/ 0 w 7164288"/>
              <a:gd name="connsiteY4" fmla="*/ 4474917 h 4515967"/>
              <a:gd name="connsiteX0-1" fmla="*/ 0 w 7164288"/>
              <a:gd name="connsiteY0-2" fmla="*/ 4474917 h 4515967"/>
              <a:gd name="connsiteX1-3" fmla="*/ 6875881 w 7164288"/>
              <a:gd name="connsiteY1-4" fmla="*/ 0 h 4515967"/>
              <a:gd name="connsiteX2-5" fmla="*/ 7164288 w 7164288"/>
              <a:gd name="connsiteY2-6" fmla="*/ 0 h 4515967"/>
              <a:gd name="connsiteX3-7" fmla="*/ 0 w 7164288"/>
              <a:gd name="connsiteY3-8" fmla="*/ 4515967 h 4515967"/>
              <a:gd name="connsiteX4-9" fmla="*/ 0 w 7164288"/>
              <a:gd name="connsiteY4-10" fmla="*/ 4474917 h 4515967"/>
              <a:gd name="connsiteX0-11" fmla="*/ 0 w 7164288"/>
              <a:gd name="connsiteY0-12" fmla="*/ 4474917 h 4515967"/>
              <a:gd name="connsiteX1-13" fmla="*/ 6748290 w 7164288"/>
              <a:gd name="connsiteY1-14" fmla="*/ 21265 h 4515967"/>
              <a:gd name="connsiteX2-15" fmla="*/ 7164288 w 7164288"/>
              <a:gd name="connsiteY2-16" fmla="*/ 0 h 4515967"/>
              <a:gd name="connsiteX3-17" fmla="*/ 0 w 7164288"/>
              <a:gd name="connsiteY3-18" fmla="*/ 4515967 h 4515967"/>
              <a:gd name="connsiteX4-19" fmla="*/ 0 w 7164288"/>
              <a:gd name="connsiteY4-20" fmla="*/ 4474917 h 4515967"/>
              <a:gd name="connsiteX0-21" fmla="*/ 0 w 7281246"/>
              <a:gd name="connsiteY0-22" fmla="*/ 3922024 h 4515967"/>
              <a:gd name="connsiteX1-23" fmla="*/ 6865248 w 7281246"/>
              <a:gd name="connsiteY1-24" fmla="*/ 21265 h 4515967"/>
              <a:gd name="connsiteX2-25" fmla="*/ 7281246 w 7281246"/>
              <a:gd name="connsiteY2-26" fmla="*/ 0 h 4515967"/>
              <a:gd name="connsiteX3-27" fmla="*/ 116958 w 7281246"/>
              <a:gd name="connsiteY3-28" fmla="*/ 4515967 h 4515967"/>
              <a:gd name="connsiteX4-29" fmla="*/ 0 w 7281246"/>
              <a:gd name="connsiteY4-30" fmla="*/ 3922024 h 4515967"/>
              <a:gd name="connsiteX0-31" fmla="*/ 0 w 7281246"/>
              <a:gd name="connsiteY0-32" fmla="*/ 3922024 h 5749344"/>
              <a:gd name="connsiteX1-33" fmla="*/ 6865248 w 7281246"/>
              <a:gd name="connsiteY1-34" fmla="*/ 21265 h 5749344"/>
              <a:gd name="connsiteX2-35" fmla="*/ 7281246 w 7281246"/>
              <a:gd name="connsiteY2-36" fmla="*/ 0 h 5749344"/>
              <a:gd name="connsiteX3-37" fmla="*/ 0 w 7281246"/>
              <a:gd name="connsiteY3-38" fmla="*/ 5749344 h 5749344"/>
              <a:gd name="connsiteX4-39" fmla="*/ 0 w 7281246"/>
              <a:gd name="connsiteY4-40" fmla="*/ 3922024 h 5749344"/>
              <a:gd name="connsiteX0-41" fmla="*/ 10633 w 7291879"/>
              <a:gd name="connsiteY0-42" fmla="*/ 3922024 h 5791875"/>
              <a:gd name="connsiteX1-43" fmla="*/ 6875881 w 7291879"/>
              <a:gd name="connsiteY1-44" fmla="*/ 21265 h 5791875"/>
              <a:gd name="connsiteX2-45" fmla="*/ 7291879 w 7291879"/>
              <a:gd name="connsiteY2-46" fmla="*/ 0 h 5791875"/>
              <a:gd name="connsiteX3-47" fmla="*/ 0 w 7291879"/>
              <a:gd name="connsiteY3-48" fmla="*/ 5791875 h 5791875"/>
              <a:gd name="connsiteX4-49" fmla="*/ 10633 w 7291879"/>
              <a:gd name="connsiteY4-50" fmla="*/ 3922024 h 5791875"/>
              <a:gd name="connsiteX0-51" fmla="*/ 10633 w 8408298"/>
              <a:gd name="connsiteY0-52" fmla="*/ 3900759 h 5770610"/>
              <a:gd name="connsiteX1-53" fmla="*/ 6875881 w 8408298"/>
              <a:gd name="connsiteY1-54" fmla="*/ 0 h 5770610"/>
              <a:gd name="connsiteX2-55" fmla="*/ 8408298 w 8408298"/>
              <a:gd name="connsiteY2-56" fmla="*/ 595424 h 5770610"/>
              <a:gd name="connsiteX3-57" fmla="*/ 0 w 8408298"/>
              <a:gd name="connsiteY3-58" fmla="*/ 5770610 h 5770610"/>
              <a:gd name="connsiteX4-59" fmla="*/ 10633 w 8408298"/>
              <a:gd name="connsiteY4-60" fmla="*/ 3900759 h 5770610"/>
              <a:gd name="connsiteX0-61" fmla="*/ 10633 w 8408298"/>
              <a:gd name="connsiteY0-62" fmla="*/ 3305335 h 5175186"/>
              <a:gd name="connsiteX1-63" fmla="*/ 6833351 w 8408298"/>
              <a:gd name="connsiteY1-64" fmla="*/ 10631 h 5175186"/>
              <a:gd name="connsiteX2-65" fmla="*/ 8408298 w 8408298"/>
              <a:gd name="connsiteY2-66" fmla="*/ 0 h 5175186"/>
              <a:gd name="connsiteX3-67" fmla="*/ 0 w 8408298"/>
              <a:gd name="connsiteY3-68" fmla="*/ 5175186 h 5175186"/>
              <a:gd name="connsiteX4-69" fmla="*/ 10633 w 8408298"/>
              <a:gd name="connsiteY4-70" fmla="*/ 3305335 h 5175186"/>
              <a:gd name="connsiteX0-71" fmla="*/ 10633 w 8408298"/>
              <a:gd name="connsiteY0-72" fmla="*/ 3305335 h 5175186"/>
              <a:gd name="connsiteX1-73" fmla="*/ 6833351 w 8408298"/>
              <a:gd name="connsiteY1-74" fmla="*/ 10631 h 5175186"/>
              <a:gd name="connsiteX2-75" fmla="*/ 8408298 w 8408298"/>
              <a:gd name="connsiteY2-76" fmla="*/ 0 h 5175186"/>
              <a:gd name="connsiteX3-77" fmla="*/ 30720 w 8408298"/>
              <a:gd name="connsiteY3-78" fmla="*/ 5145431 h 5175186"/>
              <a:gd name="connsiteX4-79" fmla="*/ 0 w 8408298"/>
              <a:gd name="connsiteY4-80" fmla="*/ 5175186 h 5175186"/>
              <a:gd name="connsiteX5" fmla="*/ 10633 w 8408298"/>
              <a:gd name="connsiteY5" fmla="*/ 3305335 h 5175186"/>
              <a:gd name="connsiteX0-81" fmla="*/ 10633 w 8408298"/>
              <a:gd name="connsiteY0-82" fmla="*/ 3305335 h 5175186"/>
              <a:gd name="connsiteX1-83" fmla="*/ 6833351 w 8408298"/>
              <a:gd name="connsiteY1-84" fmla="*/ 10631 h 5175186"/>
              <a:gd name="connsiteX2-85" fmla="*/ 8408298 w 8408298"/>
              <a:gd name="connsiteY2-86" fmla="*/ 0 h 5175186"/>
              <a:gd name="connsiteX3-87" fmla="*/ 30720 w 8408298"/>
              <a:gd name="connsiteY3-88" fmla="*/ 5145431 h 5175186"/>
              <a:gd name="connsiteX4-89" fmla="*/ 0 w 8408298"/>
              <a:gd name="connsiteY4-90" fmla="*/ 5175186 h 5175186"/>
              <a:gd name="connsiteX5-91" fmla="*/ 10633 w 8408298"/>
              <a:gd name="connsiteY5-92" fmla="*/ 3305335 h 5175186"/>
              <a:gd name="connsiteX0-93" fmla="*/ 10633 w 8408298"/>
              <a:gd name="connsiteY0-94" fmla="*/ 3305335 h 5175186"/>
              <a:gd name="connsiteX1-95" fmla="*/ 6833351 w 8408298"/>
              <a:gd name="connsiteY1-96" fmla="*/ 10631 h 5175186"/>
              <a:gd name="connsiteX2-97" fmla="*/ 8408298 w 8408298"/>
              <a:gd name="connsiteY2-98" fmla="*/ 0 h 5175186"/>
              <a:gd name="connsiteX3-99" fmla="*/ 30720 w 8408298"/>
              <a:gd name="connsiteY3-100" fmla="*/ 5145431 h 5175186"/>
              <a:gd name="connsiteX4-101" fmla="*/ 0 w 8408298"/>
              <a:gd name="connsiteY4-102" fmla="*/ 5175186 h 5175186"/>
              <a:gd name="connsiteX5-103" fmla="*/ 10633 w 8408298"/>
              <a:gd name="connsiteY5-104" fmla="*/ 3305335 h 5175186"/>
              <a:gd name="connsiteX0-105" fmla="*/ 10633 w 8408298"/>
              <a:gd name="connsiteY0-106" fmla="*/ 3305335 h 5175186"/>
              <a:gd name="connsiteX1-107" fmla="*/ 6833351 w 8408298"/>
              <a:gd name="connsiteY1-108" fmla="*/ 10631 h 5175186"/>
              <a:gd name="connsiteX2-109" fmla="*/ 8408298 w 8408298"/>
              <a:gd name="connsiteY2-110" fmla="*/ 0 h 5175186"/>
              <a:gd name="connsiteX3-111" fmla="*/ 30720 w 8408298"/>
              <a:gd name="connsiteY3-112" fmla="*/ 5145431 h 5175186"/>
              <a:gd name="connsiteX4-113" fmla="*/ 0 w 8408298"/>
              <a:gd name="connsiteY4-114" fmla="*/ 5175186 h 5175186"/>
              <a:gd name="connsiteX5-115" fmla="*/ 10633 w 8408298"/>
              <a:gd name="connsiteY5-116" fmla="*/ 3305335 h 5175186"/>
              <a:gd name="connsiteX0-117" fmla="*/ 10633 w 8408298"/>
              <a:gd name="connsiteY0-118" fmla="*/ 3305335 h 5175186"/>
              <a:gd name="connsiteX1-119" fmla="*/ 6833351 w 8408298"/>
              <a:gd name="connsiteY1-120" fmla="*/ 10631 h 5175186"/>
              <a:gd name="connsiteX2-121" fmla="*/ 8408298 w 8408298"/>
              <a:gd name="connsiteY2-122" fmla="*/ 0 h 5175186"/>
              <a:gd name="connsiteX3-123" fmla="*/ 62617 w 8408298"/>
              <a:gd name="connsiteY3-124" fmla="*/ 5102901 h 5175186"/>
              <a:gd name="connsiteX4-125" fmla="*/ 30720 w 8408298"/>
              <a:gd name="connsiteY4-126" fmla="*/ 5145431 h 5175186"/>
              <a:gd name="connsiteX5-127" fmla="*/ 0 w 8408298"/>
              <a:gd name="connsiteY5-128" fmla="*/ 5175186 h 5175186"/>
              <a:gd name="connsiteX6" fmla="*/ 10633 w 8408298"/>
              <a:gd name="connsiteY6" fmla="*/ 3305335 h 5175186"/>
              <a:gd name="connsiteX0-129" fmla="*/ 10633 w 8408298"/>
              <a:gd name="connsiteY0-130" fmla="*/ 3305335 h 5175186"/>
              <a:gd name="connsiteX1-131" fmla="*/ 6833351 w 8408298"/>
              <a:gd name="connsiteY1-132" fmla="*/ 10631 h 5175186"/>
              <a:gd name="connsiteX2-133" fmla="*/ 8408298 w 8408298"/>
              <a:gd name="connsiteY2-134" fmla="*/ 0 h 5175186"/>
              <a:gd name="connsiteX3-135" fmla="*/ 1646868 w 8408298"/>
              <a:gd name="connsiteY3-136" fmla="*/ 5134799 h 5175186"/>
              <a:gd name="connsiteX4-137" fmla="*/ 30720 w 8408298"/>
              <a:gd name="connsiteY4-138" fmla="*/ 5145431 h 5175186"/>
              <a:gd name="connsiteX5-139" fmla="*/ 0 w 8408298"/>
              <a:gd name="connsiteY5-140" fmla="*/ 5175186 h 5175186"/>
              <a:gd name="connsiteX6-141" fmla="*/ 10633 w 8408298"/>
              <a:gd name="connsiteY6-142" fmla="*/ 3305335 h 5175186"/>
              <a:gd name="connsiteX0-143" fmla="*/ 10633 w 8408298"/>
              <a:gd name="connsiteY0-144" fmla="*/ 3305335 h 5175186"/>
              <a:gd name="connsiteX1-145" fmla="*/ 6833351 w 8408298"/>
              <a:gd name="connsiteY1-146" fmla="*/ 10631 h 5175186"/>
              <a:gd name="connsiteX2-147" fmla="*/ 8408298 w 8408298"/>
              <a:gd name="connsiteY2-148" fmla="*/ 0 h 5175186"/>
              <a:gd name="connsiteX3-149" fmla="*/ 1678765 w 8408298"/>
              <a:gd name="connsiteY3-150" fmla="*/ 5166697 h 5175186"/>
              <a:gd name="connsiteX4-151" fmla="*/ 30720 w 8408298"/>
              <a:gd name="connsiteY4-152" fmla="*/ 5145431 h 5175186"/>
              <a:gd name="connsiteX5-153" fmla="*/ 0 w 8408298"/>
              <a:gd name="connsiteY5-154" fmla="*/ 5175186 h 5175186"/>
              <a:gd name="connsiteX6-155" fmla="*/ 10633 w 8408298"/>
              <a:gd name="connsiteY6-156" fmla="*/ 3305335 h 5175186"/>
              <a:gd name="connsiteX0-157" fmla="*/ 10633 w 8408298"/>
              <a:gd name="connsiteY0-158" fmla="*/ 3305335 h 5175186"/>
              <a:gd name="connsiteX1-159" fmla="*/ 6833351 w 8408298"/>
              <a:gd name="connsiteY1-160" fmla="*/ 10631 h 5175186"/>
              <a:gd name="connsiteX2-161" fmla="*/ 8408298 w 8408298"/>
              <a:gd name="connsiteY2-162" fmla="*/ 0 h 5175186"/>
              <a:gd name="connsiteX3-163" fmla="*/ 2795184 w 8408298"/>
              <a:gd name="connsiteY3-164" fmla="*/ 5166697 h 5175186"/>
              <a:gd name="connsiteX4-165" fmla="*/ 30720 w 8408298"/>
              <a:gd name="connsiteY4-166" fmla="*/ 5145431 h 5175186"/>
              <a:gd name="connsiteX5-167" fmla="*/ 0 w 8408298"/>
              <a:gd name="connsiteY5-168" fmla="*/ 5175186 h 5175186"/>
              <a:gd name="connsiteX6-169" fmla="*/ 10633 w 8408298"/>
              <a:gd name="connsiteY6-170" fmla="*/ 3305335 h 5175186"/>
              <a:gd name="connsiteX0-171" fmla="*/ 10633 w 8408298"/>
              <a:gd name="connsiteY0-172" fmla="*/ 3305335 h 5175186"/>
              <a:gd name="connsiteX1-173" fmla="*/ 6833351 w 8408298"/>
              <a:gd name="connsiteY1-174" fmla="*/ 10631 h 5175186"/>
              <a:gd name="connsiteX2-175" fmla="*/ 8408298 w 8408298"/>
              <a:gd name="connsiteY2-176" fmla="*/ 0 h 5175186"/>
              <a:gd name="connsiteX3-177" fmla="*/ 2444309 w 8408298"/>
              <a:gd name="connsiteY3-178" fmla="*/ 5166697 h 5175186"/>
              <a:gd name="connsiteX4-179" fmla="*/ 30720 w 8408298"/>
              <a:gd name="connsiteY4-180" fmla="*/ 5145431 h 5175186"/>
              <a:gd name="connsiteX5-181" fmla="*/ 0 w 8408298"/>
              <a:gd name="connsiteY5-182" fmla="*/ 5175186 h 5175186"/>
              <a:gd name="connsiteX6-183" fmla="*/ 10633 w 8408298"/>
              <a:gd name="connsiteY6-184" fmla="*/ 3305335 h 5175186"/>
            </a:gdLst>
            <a:ahLst/>
            <a:cxnLst>
              <a:cxn ang="0">
                <a:pos x="connsiteX0-171" y="connsiteY0-172"/>
              </a:cxn>
              <a:cxn ang="0">
                <a:pos x="connsiteX1-173" y="connsiteY1-174"/>
              </a:cxn>
              <a:cxn ang="0">
                <a:pos x="connsiteX2-175" y="connsiteY2-176"/>
              </a:cxn>
              <a:cxn ang="0">
                <a:pos x="connsiteX3-177" y="connsiteY3-178"/>
              </a:cxn>
              <a:cxn ang="0">
                <a:pos x="connsiteX4-179" y="connsiteY4-180"/>
              </a:cxn>
              <a:cxn ang="0">
                <a:pos x="connsiteX5-181" y="connsiteY5-182"/>
              </a:cxn>
              <a:cxn ang="0">
                <a:pos x="connsiteX6-183" y="connsiteY6-184"/>
              </a:cxn>
            </a:cxnLst>
            <a:rect l="l" t="t" r="r" b="b"/>
            <a:pathLst>
              <a:path w="8408298" h="5175186">
                <a:moveTo>
                  <a:pt x="10633" y="3305335"/>
                </a:moveTo>
                <a:lnTo>
                  <a:pt x="6833351" y="10631"/>
                </a:lnTo>
                <a:lnTo>
                  <a:pt x="8408298" y="0"/>
                </a:lnTo>
                <a:lnTo>
                  <a:pt x="2444309" y="5166697"/>
                </a:lnTo>
                <a:lnTo>
                  <a:pt x="30720" y="5145431"/>
                </a:lnTo>
                <a:lnTo>
                  <a:pt x="0" y="5175186"/>
                </a:lnTo>
                <a:cubicBezTo>
                  <a:pt x="3544" y="4551902"/>
                  <a:pt x="7089" y="3928619"/>
                  <a:pt x="10633" y="3305335"/>
                </a:cubicBezTo>
                <a:close/>
              </a:path>
            </a:pathLst>
          </a:custGeom>
          <a:solidFill>
            <a:srgbClr val="F45712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8" name="矩形 259"/>
          <p:cNvSpPr>
            <a:spLocks noChangeArrowheads="1"/>
          </p:cNvSpPr>
          <p:nvPr/>
        </p:nvSpPr>
        <p:spPr bwMode="auto">
          <a:xfrm>
            <a:off x="2901419" y="2680221"/>
            <a:ext cx="777642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600" cap="all" dirty="0">
                <a:solidFill>
                  <a:schemeClr val="bg1"/>
                </a:solidFill>
                <a:cs typeface="Arial" panose="020B0604020202020204" pitchFamily="34" charset="0"/>
              </a:rPr>
              <a:t>商务车培训</a:t>
            </a:r>
            <a:r>
              <a:rPr lang="zh-CN" altLang="en-US" sz="6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知识</a:t>
            </a:r>
            <a:r>
              <a:rPr lang="zh-CN" altLang="en-US" sz="6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普及</a:t>
            </a:r>
            <a:endParaRPr lang="zh-CN" altLang="en-US" sz="6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1" name="矩形 259"/>
          <p:cNvSpPr>
            <a:spLocks noChangeArrowheads="1"/>
          </p:cNvSpPr>
          <p:nvPr/>
        </p:nvSpPr>
        <p:spPr bwMode="auto">
          <a:xfrm>
            <a:off x="3621063" y="3804960"/>
            <a:ext cx="56166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Traffic safety knowledge popularization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矩形 259"/>
          <p:cNvSpPr>
            <a:spLocks noChangeArrowheads="1"/>
          </p:cNvSpPr>
          <p:nvPr/>
        </p:nvSpPr>
        <p:spPr bwMode="auto">
          <a:xfrm>
            <a:off x="3773825" y="4264689"/>
            <a:ext cx="53111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适用于交通安全</a:t>
            </a:r>
            <a:r>
              <a:rPr lang="en-US" altLang="zh-CN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交通知识普及</a:t>
            </a:r>
            <a:r>
              <a:rPr lang="en-US" altLang="zh-CN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45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6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5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95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6" grpId="0" animBg="1"/>
      <p:bldP spid="48" grpId="0"/>
      <p:bldP spid="48" grpId="1"/>
      <p:bldP spid="51" grpId="0"/>
      <p:bldP spid="51" grpId="1"/>
      <p:bldP spid="55" grpId="0"/>
      <p:bldP spid="5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2370" y="694"/>
            <a:ext cx="12862730" cy="725100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 Placeholder 4"/>
          <p:cNvSpPr txBox="1">
            <a:spLocks/>
          </p:cNvSpPr>
          <p:nvPr/>
        </p:nvSpPr>
        <p:spPr>
          <a:xfrm>
            <a:off x="861001" y="604280"/>
            <a:ext cx="3172335" cy="69847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4500" dirty="0">
                <a:solidFill>
                  <a:srgbClr val="F4571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500" dirty="0">
                <a:solidFill>
                  <a:srgbClr val="F45712"/>
                </a:solidFill>
                <a:cs typeface="+mn-ea"/>
                <a:sym typeface="+mn-lt"/>
              </a:rPr>
              <a:t>/</a:t>
            </a:r>
            <a:r>
              <a:rPr lang="en-US" altLang="zh-CN" sz="2531" dirty="0">
                <a:solidFill>
                  <a:srgbClr val="F45712"/>
                </a:solidFill>
                <a:cs typeface="+mn-ea"/>
                <a:sym typeface="+mn-lt"/>
              </a:rPr>
              <a:t>Contents</a:t>
            </a:r>
            <a:endParaRPr lang="en-GB" sz="2531" dirty="0">
              <a:solidFill>
                <a:srgbClr val="F45712"/>
              </a:solidFill>
              <a:cs typeface="+mn-ea"/>
              <a:sym typeface="+mn-lt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1039578" y="1490218"/>
            <a:ext cx="10755686" cy="0"/>
          </a:xfrm>
          <a:prstGeom prst="line">
            <a:avLst/>
          </a:prstGeom>
          <a:ln w="9525">
            <a:solidFill>
              <a:srgbClr val="F45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3290838" y="2396435"/>
            <a:ext cx="1257328" cy="698118"/>
            <a:chOff x="2215144" y="927951"/>
            <a:chExt cx="1244730" cy="910317"/>
          </a:xfrm>
        </p:grpSpPr>
        <p:sp>
          <p:nvSpPr>
            <p:cNvPr id="11" name="平行四边形 10"/>
            <p:cNvSpPr/>
            <p:nvPr/>
          </p:nvSpPr>
          <p:spPr>
            <a:xfrm>
              <a:off x="2215144" y="982844"/>
              <a:ext cx="1120898" cy="842780"/>
            </a:xfrm>
            <a:prstGeom prst="parallelogram">
              <a:avLst>
                <a:gd name="adj" fmla="val 48207"/>
              </a:avLst>
            </a:prstGeom>
            <a:solidFill>
              <a:srgbClr val="F45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2" name="文本框 9"/>
            <p:cNvSpPr txBox="1"/>
            <p:nvPr/>
          </p:nvSpPr>
          <p:spPr>
            <a:xfrm>
              <a:off x="2393075" y="927951"/>
              <a:ext cx="1066799" cy="910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90838" y="3351972"/>
            <a:ext cx="1257328" cy="708853"/>
            <a:chOff x="2215144" y="1952311"/>
            <a:chExt cx="1244730" cy="924318"/>
          </a:xfrm>
        </p:grpSpPr>
        <p:sp>
          <p:nvSpPr>
            <p:cNvPr id="16" name="平行四边形 15"/>
            <p:cNvSpPr/>
            <p:nvPr/>
          </p:nvSpPr>
          <p:spPr>
            <a:xfrm>
              <a:off x="2215144" y="203384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rgbClr val="F45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17" name="文本框 10"/>
            <p:cNvSpPr txBox="1"/>
            <p:nvPr/>
          </p:nvSpPr>
          <p:spPr>
            <a:xfrm>
              <a:off x="2393075" y="1952311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90838" y="4338770"/>
            <a:ext cx="1257328" cy="698118"/>
            <a:chOff x="2215144" y="3018135"/>
            <a:chExt cx="1244730" cy="910318"/>
          </a:xfrm>
        </p:grpSpPr>
        <p:sp>
          <p:nvSpPr>
            <p:cNvPr id="19" name="平行四边形 18"/>
            <p:cNvSpPr/>
            <p:nvPr/>
          </p:nvSpPr>
          <p:spPr>
            <a:xfrm>
              <a:off x="2215144" y="3084852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rgbClr val="F45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20" name="文本框 11"/>
            <p:cNvSpPr txBox="1"/>
            <p:nvPr/>
          </p:nvSpPr>
          <p:spPr>
            <a:xfrm>
              <a:off x="2393075" y="3018135"/>
              <a:ext cx="1066799" cy="9103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90838" y="5298346"/>
            <a:ext cx="1257328" cy="714438"/>
            <a:chOff x="2215144" y="4047038"/>
            <a:chExt cx="1244730" cy="931601"/>
          </a:xfrm>
        </p:grpSpPr>
        <p:sp>
          <p:nvSpPr>
            <p:cNvPr id="22" name="平行四边形 21"/>
            <p:cNvSpPr/>
            <p:nvPr/>
          </p:nvSpPr>
          <p:spPr>
            <a:xfrm>
              <a:off x="2215144" y="4135858"/>
              <a:ext cx="1120898" cy="842781"/>
            </a:xfrm>
            <a:prstGeom prst="parallelogram">
              <a:avLst>
                <a:gd name="adj" fmla="val 48207"/>
              </a:avLst>
            </a:prstGeom>
            <a:solidFill>
              <a:srgbClr val="F45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69">
                <a:cs typeface="+mn-ea"/>
                <a:sym typeface="+mn-lt"/>
              </a:endParaRPr>
            </a:p>
          </p:txBody>
        </p:sp>
        <p:sp>
          <p:nvSpPr>
            <p:cNvPr id="23" name="文本框 12"/>
            <p:cNvSpPr txBox="1"/>
            <p:nvPr/>
          </p:nvSpPr>
          <p:spPr>
            <a:xfrm>
              <a:off x="2393075" y="4047038"/>
              <a:ext cx="1066799" cy="910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937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93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45867" y="2415149"/>
            <a:ext cx="5423290" cy="646324"/>
            <a:chOff x="4315150" y="953426"/>
            <a:chExt cx="3857250" cy="540057"/>
          </a:xfrm>
        </p:grpSpPr>
        <p:sp>
          <p:nvSpPr>
            <p:cNvPr id="25" name="矩形 24"/>
            <p:cNvSpPr/>
            <p:nvPr/>
          </p:nvSpPr>
          <p:spPr>
            <a:xfrm>
              <a:off x="4841196" y="1036090"/>
              <a:ext cx="2827147" cy="387661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rgbClr val="F4571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rgbClr val="F4571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>
              <a:off x="4315150" y="953426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rgbClr val="F4571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rgbClr val="F4571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245867" y="3391128"/>
            <a:ext cx="5423290" cy="646324"/>
            <a:chOff x="4315150" y="1647579"/>
            <a:chExt cx="3857250" cy="540057"/>
          </a:xfrm>
        </p:grpSpPr>
        <p:sp>
          <p:nvSpPr>
            <p:cNvPr id="28" name="矩形 27"/>
            <p:cNvSpPr/>
            <p:nvPr/>
          </p:nvSpPr>
          <p:spPr>
            <a:xfrm>
              <a:off x="4841196" y="1730243"/>
              <a:ext cx="2827147" cy="387661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rgbClr val="F4571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rgbClr val="F4571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平行四边形 28"/>
            <p:cNvSpPr/>
            <p:nvPr/>
          </p:nvSpPr>
          <p:spPr>
            <a:xfrm>
              <a:off x="4315150" y="1647579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rgbClr val="F4571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rgbClr val="F4571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245867" y="4367105"/>
            <a:ext cx="5423290" cy="646324"/>
            <a:chOff x="4315150" y="2341731"/>
            <a:chExt cx="3857250" cy="540057"/>
          </a:xfrm>
        </p:grpSpPr>
        <p:sp>
          <p:nvSpPr>
            <p:cNvPr id="31" name="矩形 30"/>
            <p:cNvSpPr/>
            <p:nvPr/>
          </p:nvSpPr>
          <p:spPr>
            <a:xfrm>
              <a:off x="4841197" y="2424395"/>
              <a:ext cx="2827146" cy="387661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rgbClr val="F4571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rgbClr val="F4571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4315150" y="2341731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rgbClr val="F4571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rgbClr val="F4571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45867" y="5343084"/>
            <a:ext cx="5423290" cy="646324"/>
            <a:chOff x="4315150" y="3035884"/>
            <a:chExt cx="3857250" cy="540057"/>
          </a:xfrm>
        </p:grpSpPr>
        <p:sp>
          <p:nvSpPr>
            <p:cNvPr id="34" name="矩形 33"/>
            <p:cNvSpPr/>
            <p:nvPr/>
          </p:nvSpPr>
          <p:spPr>
            <a:xfrm>
              <a:off x="4841196" y="3118548"/>
              <a:ext cx="2827147" cy="387661"/>
            </a:xfrm>
            <a:prstGeom prst="rect">
              <a:avLst/>
            </a:prstGeom>
            <a:ln w="15875">
              <a:noFill/>
            </a:ln>
          </p:spPr>
          <p:txBody>
            <a:bodyPr wrap="square" lIns="96423" tIns="48212" rIns="96423" bIns="48212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rgbClr val="F4571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</a:t>
              </a:r>
              <a:endParaRPr lang="en-GB" altLang="zh-CN" dirty="0">
                <a:solidFill>
                  <a:srgbClr val="F4571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平行四边形 34"/>
            <p:cNvSpPr/>
            <p:nvPr/>
          </p:nvSpPr>
          <p:spPr>
            <a:xfrm>
              <a:off x="4315150" y="3035884"/>
              <a:ext cx="3857250" cy="540057"/>
            </a:xfrm>
            <a:prstGeom prst="parallelogram">
              <a:avLst>
                <a:gd name="adj" fmla="val 48207"/>
              </a:avLst>
            </a:prstGeom>
            <a:noFill/>
            <a:ln w="15875">
              <a:solidFill>
                <a:srgbClr val="F4571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3" tIns="48212" rIns="96423" bIns="48212"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250" b="1">
                <a:solidFill>
                  <a:srgbClr val="F45712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521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rgbClr val="F4571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14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7298364" y="3546890"/>
            <a:ext cx="1411813" cy="1411813"/>
            <a:chOff x="6920031" y="3363156"/>
            <a:chExt cx="1338773" cy="1338773"/>
          </a:xfrm>
        </p:grpSpPr>
        <p:sp>
          <p:nvSpPr>
            <p:cNvPr id="8" name="Oval 7"/>
            <p:cNvSpPr/>
            <p:nvPr/>
          </p:nvSpPr>
          <p:spPr>
            <a:xfrm>
              <a:off x="6920031" y="3363156"/>
              <a:ext cx="1338773" cy="133877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7357245" y="3796320"/>
              <a:ext cx="464344" cy="465138"/>
              <a:chOff x="7287419" y="3505994"/>
              <a:chExt cx="464344" cy="465138"/>
            </a:xfrm>
            <a:solidFill>
              <a:schemeClr val="bg2"/>
            </a:solidFill>
          </p:grpSpPr>
          <p:sp>
            <p:nvSpPr>
              <p:cNvPr id="22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3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4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5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6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27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6429376" y="2707173"/>
            <a:ext cx="1411813" cy="1411813"/>
            <a:chOff x="6096000" y="2566881"/>
            <a:chExt cx="1338773" cy="1338773"/>
          </a:xfrm>
        </p:grpSpPr>
        <p:sp>
          <p:nvSpPr>
            <p:cNvPr id="7" name="Oval 6"/>
            <p:cNvSpPr/>
            <p:nvPr/>
          </p:nvSpPr>
          <p:spPr>
            <a:xfrm>
              <a:off x="6096000" y="2566881"/>
              <a:ext cx="1338773" cy="1338773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6551978" y="3004095"/>
              <a:ext cx="434975" cy="464344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9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0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1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600935" y="1873754"/>
            <a:ext cx="2067036" cy="2067036"/>
            <a:chOff x="4362154" y="1776581"/>
            <a:chExt cx="1960098" cy="1960098"/>
          </a:xfrm>
        </p:grpSpPr>
        <p:sp>
          <p:nvSpPr>
            <p:cNvPr id="6" name="Oval 5"/>
            <p:cNvSpPr/>
            <p:nvPr/>
          </p:nvSpPr>
          <p:spPr>
            <a:xfrm>
              <a:off x="4362154" y="1776581"/>
              <a:ext cx="1960098" cy="196009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899621" y="2488223"/>
              <a:ext cx="904951" cy="528990"/>
            </a:xfrm>
            <a:custGeom>
              <a:avLst/>
              <a:gdLst>
                <a:gd name="T0" fmla="*/ 232 w 316"/>
                <a:gd name="T1" fmla="*/ 27 h 172"/>
                <a:gd name="T2" fmla="*/ 221 w 316"/>
                <a:gd name="T3" fmla="*/ 20 h 172"/>
                <a:gd name="T4" fmla="*/ 157 w 316"/>
                <a:gd name="T5" fmla="*/ 10 h 172"/>
                <a:gd name="T6" fmla="*/ 92 w 316"/>
                <a:gd name="T7" fmla="*/ 9 h 172"/>
                <a:gd name="T8" fmla="*/ 84 w 316"/>
                <a:gd name="T9" fmla="*/ 13 h 172"/>
                <a:gd name="T10" fmla="*/ 0 w 316"/>
                <a:gd name="T11" fmla="*/ 121 h 172"/>
                <a:gd name="T12" fmla="*/ 78 w 316"/>
                <a:gd name="T13" fmla="*/ 109 h 172"/>
                <a:gd name="T14" fmla="*/ 84 w 316"/>
                <a:gd name="T15" fmla="*/ 113 h 172"/>
                <a:gd name="T16" fmla="*/ 120 w 316"/>
                <a:gd name="T17" fmla="*/ 142 h 172"/>
                <a:gd name="T18" fmla="*/ 159 w 316"/>
                <a:gd name="T19" fmla="*/ 163 h 172"/>
                <a:gd name="T20" fmla="*/ 163 w 316"/>
                <a:gd name="T21" fmla="*/ 165 h 172"/>
                <a:gd name="T22" fmla="*/ 190 w 316"/>
                <a:gd name="T23" fmla="*/ 164 h 172"/>
                <a:gd name="T24" fmla="*/ 217 w 316"/>
                <a:gd name="T25" fmla="*/ 153 h 172"/>
                <a:gd name="T26" fmla="*/ 233 w 316"/>
                <a:gd name="T27" fmla="*/ 146 h 172"/>
                <a:gd name="T28" fmla="*/ 265 w 316"/>
                <a:gd name="T29" fmla="*/ 162 h 172"/>
                <a:gd name="T30" fmla="*/ 288 w 316"/>
                <a:gd name="T31" fmla="*/ 14 h 172"/>
                <a:gd name="T32" fmla="*/ 225 w 316"/>
                <a:gd name="T33" fmla="*/ 129 h 172"/>
                <a:gd name="T34" fmla="*/ 225 w 316"/>
                <a:gd name="T35" fmla="*/ 139 h 172"/>
                <a:gd name="T36" fmla="*/ 216 w 316"/>
                <a:gd name="T37" fmla="*/ 142 h 172"/>
                <a:gd name="T38" fmla="*/ 207 w 316"/>
                <a:gd name="T39" fmla="*/ 142 h 172"/>
                <a:gd name="T40" fmla="*/ 189 w 316"/>
                <a:gd name="T41" fmla="*/ 153 h 172"/>
                <a:gd name="T42" fmla="*/ 185 w 316"/>
                <a:gd name="T43" fmla="*/ 153 h 172"/>
                <a:gd name="T44" fmla="*/ 180 w 316"/>
                <a:gd name="T45" fmla="*/ 156 h 172"/>
                <a:gd name="T46" fmla="*/ 157 w 316"/>
                <a:gd name="T47" fmla="*/ 149 h 172"/>
                <a:gd name="T48" fmla="*/ 130 w 316"/>
                <a:gd name="T49" fmla="*/ 128 h 172"/>
                <a:gd name="T50" fmla="*/ 88 w 316"/>
                <a:gd name="T51" fmla="*/ 103 h 172"/>
                <a:gd name="T52" fmla="*/ 71 w 316"/>
                <a:gd name="T53" fmla="*/ 91 h 172"/>
                <a:gd name="T54" fmla="*/ 71 w 316"/>
                <a:gd name="T55" fmla="*/ 90 h 172"/>
                <a:gd name="T56" fmla="*/ 72 w 316"/>
                <a:gd name="T57" fmla="*/ 88 h 172"/>
                <a:gd name="T58" fmla="*/ 93 w 316"/>
                <a:gd name="T59" fmla="*/ 20 h 172"/>
                <a:gd name="T60" fmla="*/ 132 w 316"/>
                <a:gd name="T61" fmla="*/ 24 h 172"/>
                <a:gd name="T62" fmla="*/ 127 w 316"/>
                <a:gd name="T63" fmla="*/ 72 h 172"/>
                <a:gd name="T64" fmla="*/ 185 w 316"/>
                <a:gd name="T65" fmla="*/ 54 h 172"/>
                <a:gd name="T66" fmla="*/ 241 w 316"/>
                <a:gd name="T67" fmla="*/ 11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172">
                  <a:moveTo>
                    <a:pt x="288" y="14"/>
                  </a:moveTo>
                  <a:cubicBezTo>
                    <a:pt x="232" y="27"/>
                    <a:pt x="232" y="27"/>
                    <a:pt x="232" y="2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28" y="22"/>
                    <a:pt x="221" y="20"/>
                    <a:pt x="221" y="20"/>
                  </a:cubicBezTo>
                  <a:cubicBezTo>
                    <a:pt x="178" y="7"/>
                    <a:pt x="178" y="7"/>
                    <a:pt x="178" y="7"/>
                  </a:cubicBezTo>
                  <a:cubicBezTo>
                    <a:pt x="173" y="5"/>
                    <a:pt x="165" y="7"/>
                    <a:pt x="157" y="10"/>
                  </a:cubicBezTo>
                  <a:cubicBezTo>
                    <a:pt x="156" y="9"/>
                    <a:pt x="156" y="9"/>
                    <a:pt x="156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1" y="9"/>
                    <a:pt x="87" y="10"/>
                    <a:pt x="84" y="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69" y="144"/>
                    <a:pt x="76" y="120"/>
                    <a:pt x="78" y="109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84" y="113"/>
                    <a:pt x="84" y="113"/>
                    <a:pt x="84" y="113"/>
                  </a:cubicBezTo>
                  <a:cubicBezTo>
                    <a:pt x="84" y="120"/>
                    <a:pt x="85" y="130"/>
                    <a:pt x="99" y="127"/>
                  </a:cubicBezTo>
                  <a:cubicBezTo>
                    <a:pt x="99" y="127"/>
                    <a:pt x="100" y="157"/>
                    <a:pt x="120" y="142"/>
                  </a:cubicBezTo>
                  <a:cubicBezTo>
                    <a:pt x="120" y="142"/>
                    <a:pt x="120" y="161"/>
                    <a:pt x="138" y="155"/>
                  </a:cubicBezTo>
                  <a:cubicBezTo>
                    <a:pt x="138" y="155"/>
                    <a:pt x="141" y="172"/>
                    <a:pt x="159" y="163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64" y="165"/>
                    <a:pt x="173" y="168"/>
                    <a:pt x="181" y="167"/>
                  </a:cubicBezTo>
                  <a:cubicBezTo>
                    <a:pt x="185" y="167"/>
                    <a:pt x="188" y="166"/>
                    <a:pt x="190" y="164"/>
                  </a:cubicBezTo>
                  <a:cubicBezTo>
                    <a:pt x="196" y="163"/>
                    <a:pt x="208" y="161"/>
                    <a:pt x="214" y="153"/>
                  </a:cubicBezTo>
                  <a:cubicBezTo>
                    <a:pt x="215" y="153"/>
                    <a:pt x="216" y="153"/>
                    <a:pt x="217" y="153"/>
                  </a:cubicBezTo>
                  <a:cubicBezTo>
                    <a:pt x="217" y="153"/>
                    <a:pt x="217" y="153"/>
                    <a:pt x="217" y="153"/>
                  </a:cubicBezTo>
                  <a:cubicBezTo>
                    <a:pt x="224" y="153"/>
                    <a:pt x="230" y="150"/>
                    <a:pt x="233" y="146"/>
                  </a:cubicBezTo>
                  <a:cubicBezTo>
                    <a:pt x="235" y="143"/>
                    <a:pt x="236" y="140"/>
                    <a:pt x="236" y="136"/>
                  </a:cubicBezTo>
                  <a:cubicBezTo>
                    <a:pt x="236" y="136"/>
                    <a:pt x="248" y="160"/>
                    <a:pt x="265" y="162"/>
                  </a:cubicBezTo>
                  <a:cubicBezTo>
                    <a:pt x="316" y="137"/>
                    <a:pt x="316" y="137"/>
                    <a:pt x="316" y="137"/>
                  </a:cubicBezTo>
                  <a:lnTo>
                    <a:pt x="288" y="14"/>
                  </a:lnTo>
                  <a:close/>
                  <a:moveTo>
                    <a:pt x="230" y="127"/>
                  </a:moveTo>
                  <a:cubicBezTo>
                    <a:pt x="225" y="129"/>
                    <a:pt x="225" y="129"/>
                    <a:pt x="225" y="129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37"/>
                    <a:pt x="225" y="139"/>
                    <a:pt x="225" y="139"/>
                  </a:cubicBezTo>
                  <a:cubicBezTo>
                    <a:pt x="223" y="141"/>
                    <a:pt x="220" y="142"/>
                    <a:pt x="216" y="142"/>
                  </a:cubicBezTo>
                  <a:cubicBezTo>
                    <a:pt x="216" y="142"/>
                    <a:pt x="216" y="142"/>
                    <a:pt x="216" y="142"/>
                  </a:cubicBezTo>
                  <a:cubicBezTo>
                    <a:pt x="214" y="143"/>
                    <a:pt x="212" y="142"/>
                    <a:pt x="211" y="142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06" y="146"/>
                    <a:pt x="206" y="146"/>
                    <a:pt x="206" y="146"/>
                  </a:cubicBezTo>
                  <a:cubicBezTo>
                    <a:pt x="204" y="150"/>
                    <a:pt x="196" y="153"/>
                    <a:pt x="189" y="153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5" y="153"/>
                    <a:pt x="185" y="153"/>
                    <a:pt x="185" y="153"/>
                  </a:cubicBezTo>
                  <a:cubicBezTo>
                    <a:pt x="184" y="155"/>
                    <a:pt x="184" y="155"/>
                    <a:pt x="184" y="155"/>
                  </a:cubicBezTo>
                  <a:cubicBezTo>
                    <a:pt x="183" y="156"/>
                    <a:pt x="182" y="156"/>
                    <a:pt x="180" y="156"/>
                  </a:cubicBezTo>
                  <a:cubicBezTo>
                    <a:pt x="175" y="157"/>
                    <a:pt x="169" y="155"/>
                    <a:pt x="167" y="155"/>
                  </a:cubicBezTo>
                  <a:cubicBezTo>
                    <a:pt x="157" y="149"/>
                    <a:pt x="157" y="149"/>
                    <a:pt x="157" y="149"/>
                  </a:cubicBezTo>
                  <a:cubicBezTo>
                    <a:pt x="156" y="144"/>
                    <a:pt x="154" y="140"/>
                    <a:pt x="149" y="140"/>
                  </a:cubicBezTo>
                  <a:cubicBezTo>
                    <a:pt x="149" y="140"/>
                    <a:pt x="147" y="116"/>
                    <a:pt x="130" y="128"/>
                  </a:cubicBezTo>
                  <a:cubicBezTo>
                    <a:pt x="130" y="128"/>
                    <a:pt x="125" y="108"/>
                    <a:pt x="109" y="117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2" y="89"/>
                    <a:pt x="72" y="89"/>
                    <a:pt x="72" y="89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72" y="87"/>
                    <a:pt x="90" y="26"/>
                    <a:pt x="91" y="21"/>
                  </a:cubicBezTo>
                  <a:cubicBezTo>
                    <a:pt x="91" y="21"/>
                    <a:pt x="93" y="20"/>
                    <a:pt x="93" y="20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34" y="22"/>
                    <a:pt x="132" y="24"/>
                    <a:pt x="132" y="24"/>
                  </a:cubicBezTo>
                  <a:cubicBezTo>
                    <a:pt x="125" y="30"/>
                    <a:pt x="122" y="60"/>
                    <a:pt x="122" y="60"/>
                  </a:cubicBezTo>
                  <a:cubicBezTo>
                    <a:pt x="119" y="67"/>
                    <a:pt x="127" y="72"/>
                    <a:pt x="127" y="72"/>
                  </a:cubicBezTo>
                  <a:cubicBezTo>
                    <a:pt x="140" y="81"/>
                    <a:pt x="154" y="47"/>
                    <a:pt x="154" y="47"/>
                  </a:cubicBezTo>
                  <a:cubicBezTo>
                    <a:pt x="161" y="41"/>
                    <a:pt x="172" y="45"/>
                    <a:pt x="185" y="54"/>
                  </a:cubicBezTo>
                  <a:cubicBezTo>
                    <a:pt x="206" y="76"/>
                    <a:pt x="232" y="102"/>
                    <a:pt x="239" y="111"/>
                  </a:cubicBezTo>
                  <a:cubicBezTo>
                    <a:pt x="241" y="114"/>
                    <a:pt x="242" y="117"/>
                    <a:pt x="241" y="119"/>
                  </a:cubicBezTo>
                  <a:cubicBezTo>
                    <a:pt x="240" y="123"/>
                    <a:pt x="233" y="126"/>
                    <a:pt x="230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29377" y="4640692"/>
            <a:ext cx="1879123" cy="1879123"/>
            <a:chOff x="6096000" y="4400370"/>
            <a:chExt cx="1781907" cy="1781907"/>
          </a:xfrm>
        </p:grpSpPr>
        <p:sp>
          <p:nvSpPr>
            <p:cNvPr id="9" name="Oval 8"/>
            <p:cNvSpPr/>
            <p:nvPr/>
          </p:nvSpPr>
          <p:spPr>
            <a:xfrm>
              <a:off x="6096000" y="4400370"/>
              <a:ext cx="1781907" cy="1781907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6612822" y="4917650"/>
              <a:ext cx="632375" cy="747345"/>
              <a:chOff x="1325323" y="3586519"/>
              <a:chExt cx="632375" cy="747345"/>
            </a:xfrm>
            <a:solidFill>
              <a:schemeClr val="bg2"/>
            </a:solidFill>
          </p:grpSpPr>
          <p:sp>
            <p:nvSpPr>
              <p:cNvPr id="46" name="Freeform 45"/>
              <p:cNvSpPr>
                <a:spLocks noEditPoints="1"/>
              </p:cNvSpPr>
              <p:nvPr/>
            </p:nvSpPr>
            <p:spPr bwMode="auto">
              <a:xfrm>
                <a:off x="1325323" y="3586519"/>
                <a:ext cx="632375" cy="747345"/>
              </a:xfrm>
              <a:custGeom>
                <a:avLst/>
                <a:gdLst>
                  <a:gd name="T0" fmla="*/ 215 w 221"/>
                  <a:gd name="T1" fmla="*/ 212 h 243"/>
                  <a:gd name="T2" fmla="*/ 174 w 221"/>
                  <a:gd name="T3" fmla="*/ 157 h 243"/>
                  <a:gd name="T4" fmla="*/ 179 w 221"/>
                  <a:gd name="T5" fmla="*/ 37 h 243"/>
                  <a:gd name="T6" fmla="*/ 105 w 221"/>
                  <a:gd name="T7" fmla="*/ 0 h 243"/>
                  <a:gd name="T8" fmla="*/ 49 w 221"/>
                  <a:gd name="T9" fmla="*/ 19 h 243"/>
                  <a:gd name="T10" fmla="*/ 31 w 221"/>
                  <a:gd name="T11" fmla="*/ 151 h 243"/>
                  <a:gd name="T12" fmla="*/ 105 w 221"/>
                  <a:gd name="T13" fmla="*/ 188 h 243"/>
                  <a:gd name="T14" fmla="*/ 143 w 221"/>
                  <a:gd name="T15" fmla="*/ 180 h 243"/>
                  <a:gd name="T16" fmla="*/ 185 w 221"/>
                  <a:gd name="T17" fmla="*/ 235 h 243"/>
                  <a:gd name="T18" fmla="*/ 200 w 221"/>
                  <a:gd name="T19" fmla="*/ 243 h 243"/>
                  <a:gd name="T20" fmla="*/ 200 w 221"/>
                  <a:gd name="T21" fmla="*/ 243 h 243"/>
                  <a:gd name="T22" fmla="*/ 211 w 221"/>
                  <a:gd name="T23" fmla="*/ 239 h 243"/>
                  <a:gd name="T24" fmla="*/ 215 w 221"/>
                  <a:gd name="T25" fmla="*/ 212 h 243"/>
                  <a:gd name="T26" fmla="*/ 144 w 221"/>
                  <a:gd name="T27" fmla="*/ 146 h 243"/>
                  <a:gd name="T28" fmla="*/ 105 w 221"/>
                  <a:gd name="T29" fmla="*/ 159 h 243"/>
                  <a:gd name="T30" fmla="*/ 54 w 221"/>
                  <a:gd name="T31" fmla="*/ 133 h 243"/>
                  <a:gd name="T32" fmla="*/ 66 w 221"/>
                  <a:gd name="T33" fmla="*/ 42 h 243"/>
                  <a:gd name="T34" fmla="*/ 105 w 221"/>
                  <a:gd name="T35" fmla="*/ 29 h 243"/>
                  <a:gd name="T36" fmla="*/ 156 w 221"/>
                  <a:gd name="T37" fmla="*/ 54 h 243"/>
                  <a:gd name="T38" fmla="*/ 144 w 221"/>
                  <a:gd name="T39" fmla="*/ 146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1" h="243">
                    <a:moveTo>
                      <a:pt x="215" y="212"/>
                    </a:moveTo>
                    <a:cubicBezTo>
                      <a:pt x="174" y="157"/>
                      <a:pt x="174" y="157"/>
                      <a:pt x="174" y="157"/>
                    </a:cubicBezTo>
                    <a:cubicBezTo>
                      <a:pt x="204" y="124"/>
                      <a:pt x="206" y="73"/>
                      <a:pt x="179" y="37"/>
                    </a:cubicBezTo>
                    <a:cubicBezTo>
                      <a:pt x="161" y="13"/>
                      <a:pt x="134" y="0"/>
                      <a:pt x="105" y="0"/>
                    </a:cubicBezTo>
                    <a:cubicBezTo>
                      <a:pt x="85" y="0"/>
                      <a:pt x="65" y="7"/>
                      <a:pt x="49" y="19"/>
                    </a:cubicBezTo>
                    <a:cubicBezTo>
                      <a:pt x="8" y="51"/>
                      <a:pt x="0" y="110"/>
                      <a:pt x="31" y="151"/>
                    </a:cubicBezTo>
                    <a:cubicBezTo>
                      <a:pt x="49" y="174"/>
                      <a:pt x="76" y="188"/>
                      <a:pt x="105" y="188"/>
                    </a:cubicBezTo>
                    <a:cubicBezTo>
                      <a:pt x="118" y="188"/>
                      <a:pt x="131" y="185"/>
                      <a:pt x="143" y="180"/>
                    </a:cubicBezTo>
                    <a:cubicBezTo>
                      <a:pt x="185" y="235"/>
                      <a:pt x="185" y="235"/>
                      <a:pt x="185" y="235"/>
                    </a:cubicBezTo>
                    <a:cubicBezTo>
                      <a:pt x="189" y="240"/>
                      <a:pt x="194" y="243"/>
                      <a:pt x="200" y="243"/>
                    </a:cubicBezTo>
                    <a:cubicBezTo>
                      <a:pt x="200" y="243"/>
                      <a:pt x="200" y="243"/>
                      <a:pt x="200" y="243"/>
                    </a:cubicBezTo>
                    <a:cubicBezTo>
                      <a:pt x="204" y="243"/>
                      <a:pt x="208" y="241"/>
                      <a:pt x="211" y="239"/>
                    </a:cubicBezTo>
                    <a:cubicBezTo>
                      <a:pt x="220" y="232"/>
                      <a:pt x="221" y="220"/>
                      <a:pt x="215" y="212"/>
                    </a:cubicBezTo>
                    <a:close/>
                    <a:moveTo>
                      <a:pt x="144" y="146"/>
                    </a:moveTo>
                    <a:cubicBezTo>
                      <a:pt x="133" y="154"/>
                      <a:pt x="119" y="159"/>
                      <a:pt x="105" y="159"/>
                    </a:cubicBezTo>
                    <a:cubicBezTo>
                      <a:pt x="85" y="159"/>
                      <a:pt x="66" y="150"/>
                      <a:pt x="54" y="133"/>
                    </a:cubicBezTo>
                    <a:cubicBezTo>
                      <a:pt x="33" y="105"/>
                      <a:pt x="38" y="64"/>
                      <a:pt x="66" y="42"/>
                    </a:cubicBezTo>
                    <a:cubicBezTo>
                      <a:pt x="78" y="33"/>
                      <a:pt x="91" y="29"/>
                      <a:pt x="105" y="29"/>
                    </a:cubicBezTo>
                    <a:cubicBezTo>
                      <a:pt x="125" y="29"/>
                      <a:pt x="144" y="38"/>
                      <a:pt x="156" y="54"/>
                    </a:cubicBezTo>
                    <a:cubicBezTo>
                      <a:pt x="178" y="83"/>
                      <a:pt x="172" y="124"/>
                      <a:pt x="144" y="1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1503405" y="3752885"/>
                <a:ext cx="248347" cy="223554"/>
              </a:xfrm>
              <a:custGeom>
                <a:avLst/>
                <a:gdLst>
                  <a:gd name="T0" fmla="*/ 86 w 87"/>
                  <a:gd name="T1" fmla="*/ 33 h 73"/>
                  <a:gd name="T2" fmla="*/ 45 w 87"/>
                  <a:gd name="T3" fmla="*/ 1 h 73"/>
                  <a:gd name="T4" fmla="*/ 40 w 87"/>
                  <a:gd name="T5" fmla="*/ 1 h 73"/>
                  <a:gd name="T6" fmla="*/ 24 w 87"/>
                  <a:gd name="T7" fmla="*/ 14 h 73"/>
                  <a:gd name="T8" fmla="*/ 24 w 87"/>
                  <a:gd name="T9" fmla="*/ 1 h 73"/>
                  <a:gd name="T10" fmla="*/ 15 w 87"/>
                  <a:gd name="T11" fmla="*/ 1 h 73"/>
                  <a:gd name="T12" fmla="*/ 15 w 87"/>
                  <a:gd name="T13" fmla="*/ 22 h 73"/>
                  <a:gd name="T14" fmla="*/ 8 w 87"/>
                  <a:gd name="T15" fmla="*/ 27 h 73"/>
                  <a:gd name="T16" fmla="*/ 1 w 87"/>
                  <a:gd name="T17" fmla="*/ 33 h 73"/>
                  <a:gd name="T18" fmla="*/ 1 w 87"/>
                  <a:gd name="T19" fmla="*/ 35 h 73"/>
                  <a:gd name="T20" fmla="*/ 8 w 87"/>
                  <a:gd name="T21" fmla="*/ 35 h 73"/>
                  <a:gd name="T22" fmla="*/ 8 w 87"/>
                  <a:gd name="T23" fmla="*/ 73 h 73"/>
                  <a:gd name="T24" fmla="*/ 32 w 87"/>
                  <a:gd name="T25" fmla="*/ 73 h 73"/>
                  <a:gd name="T26" fmla="*/ 32 w 87"/>
                  <a:gd name="T27" fmla="*/ 72 h 73"/>
                  <a:gd name="T28" fmla="*/ 32 w 87"/>
                  <a:gd name="T29" fmla="*/ 55 h 73"/>
                  <a:gd name="T30" fmla="*/ 41 w 87"/>
                  <a:gd name="T31" fmla="*/ 42 h 73"/>
                  <a:gd name="T32" fmla="*/ 52 w 87"/>
                  <a:gd name="T33" fmla="*/ 54 h 73"/>
                  <a:gd name="T34" fmla="*/ 52 w 87"/>
                  <a:gd name="T35" fmla="*/ 73 h 73"/>
                  <a:gd name="T36" fmla="*/ 77 w 87"/>
                  <a:gd name="T37" fmla="*/ 73 h 73"/>
                  <a:gd name="T38" fmla="*/ 77 w 87"/>
                  <a:gd name="T39" fmla="*/ 35 h 73"/>
                  <a:gd name="T40" fmla="*/ 85 w 87"/>
                  <a:gd name="T41" fmla="*/ 35 h 73"/>
                  <a:gd name="T42" fmla="*/ 86 w 87"/>
                  <a:gd name="T43" fmla="*/ 3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73">
                    <a:moveTo>
                      <a:pt x="86" y="33"/>
                    </a:moveTo>
                    <a:cubicBezTo>
                      <a:pt x="45" y="1"/>
                      <a:pt x="45" y="1"/>
                      <a:pt x="45" y="1"/>
                    </a:cubicBezTo>
                    <a:cubicBezTo>
                      <a:pt x="44" y="0"/>
                      <a:pt x="41" y="0"/>
                      <a:pt x="40" y="1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0" y="35"/>
                      <a:pt x="1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32" y="73"/>
                      <a:pt x="32" y="73"/>
                      <a:pt x="32" y="73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2" y="55"/>
                      <a:pt x="32" y="42"/>
                      <a:pt x="41" y="42"/>
                    </a:cubicBezTo>
                    <a:cubicBezTo>
                      <a:pt x="51" y="42"/>
                      <a:pt x="52" y="54"/>
                      <a:pt x="52" y="54"/>
                    </a:cubicBezTo>
                    <a:cubicBezTo>
                      <a:pt x="52" y="73"/>
                      <a:pt x="52" y="73"/>
                      <a:pt x="52" y="73"/>
                    </a:cubicBezTo>
                    <a:cubicBezTo>
                      <a:pt x="77" y="73"/>
                      <a:pt x="77" y="73"/>
                      <a:pt x="77" y="73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7" y="35"/>
                      <a:pt x="87" y="34"/>
                      <a:pt x="86" y="3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29" tIns="48214" rIns="96429" bIns="4821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4148576" y="3520020"/>
            <a:ext cx="1411813" cy="1411813"/>
            <a:chOff x="3933196" y="3337676"/>
            <a:chExt cx="1338773" cy="1338773"/>
          </a:xfrm>
        </p:grpSpPr>
        <p:sp>
          <p:nvSpPr>
            <p:cNvPr id="5" name="Oval 4"/>
            <p:cNvSpPr/>
            <p:nvPr/>
          </p:nvSpPr>
          <p:spPr>
            <a:xfrm>
              <a:off x="3933196" y="3337676"/>
              <a:ext cx="1338773" cy="1338773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370013" y="3811402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33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4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5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4499671" y="4811474"/>
            <a:ext cx="1060716" cy="1060716"/>
            <a:chOff x="4266129" y="4562318"/>
            <a:chExt cx="1005840" cy="1005840"/>
          </a:xfrm>
        </p:grpSpPr>
        <p:sp>
          <p:nvSpPr>
            <p:cNvPr id="4" name="Oval 3"/>
            <p:cNvSpPr/>
            <p:nvPr/>
          </p:nvSpPr>
          <p:spPr>
            <a:xfrm>
              <a:off x="4266129" y="4562318"/>
              <a:ext cx="1005840" cy="1005840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536877" y="4882511"/>
              <a:ext cx="464344" cy="362744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89" tIns="20089" rIns="20089" bIns="20089" anchor="ctr"/>
              <a:lstStyle/>
              <a:p>
                <a:pPr algn="ctr" defTabSz="241082" hangingPunct="0"/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Franklin Gothic Medium" panose="020B06030201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Gill Sans" charset="0"/>
                </a:endParaRPr>
              </a:p>
            </p:txBody>
          </p:sp>
        </p:grpSp>
      </p:grpSp>
      <p:sp>
        <p:nvSpPr>
          <p:cNvPr id="67" name="TextBox 41"/>
          <p:cNvSpPr txBox="1"/>
          <p:nvPr/>
        </p:nvSpPr>
        <p:spPr>
          <a:xfrm>
            <a:off x="1386000" y="542750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TextBox 170"/>
          <p:cNvSpPr txBox="1"/>
          <p:nvPr/>
        </p:nvSpPr>
        <p:spPr>
          <a:xfrm>
            <a:off x="1607566" y="514061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41"/>
          <p:cNvSpPr txBox="1"/>
          <p:nvPr/>
        </p:nvSpPr>
        <p:spPr>
          <a:xfrm>
            <a:off x="1371713" y="3655851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TextBox 170"/>
          <p:cNvSpPr txBox="1"/>
          <p:nvPr/>
        </p:nvSpPr>
        <p:spPr>
          <a:xfrm>
            <a:off x="1593279" y="336896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41"/>
          <p:cNvSpPr txBox="1"/>
          <p:nvPr/>
        </p:nvSpPr>
        <p:spPr>
          <a:xfrm>
            <a:off x="1371713" y="18699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TextBox 170"/>
          <p:cNvSpPr txBox="1"/>
          <p:nvPr/>
        </p:nvSpPr>
        <p:spPr>
          <a:xfrm>
            <a:off x="1593279" y="158303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41"/>
          <p:cNvSpPr txBox="1"/>
          <p:nvPr/>
        </p:nvSpPr>
        <p:spPr>
          <a:xfrm>
            <a:off x="8658338" y="538463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TextBox 170"/>
          <p:cNvSpPr txBox="1"/>
          <p:nvPr/>
        </p:nvSpPr>
        <p:spPr>
          <a:xfrm>
            <a:off x="8658339" y="5127653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41"/>
          <p:cNvSpPr txBox="1"/>
          <p:nvPr/>
        </p:nvSpPr>
        <p:spPr>
          <a:xfrm>
            <a:off x="8915513" y="369871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TextBox 170"/>
          <p:cNvSpPr txBox="1"/>
          <p:nvPr/>
        </p:nvSpPr>
        <p:spPr>
          <a:xfrm>
            <a:off x="8915514" y="338329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41"/>
          <p:cNvSpPr txBox="1"/>
          <p:nvPr/>
        </p:nvSpPr>
        <p:spPr>
          <a:xfrm>
            <a:off x="7815375" y="2066153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0" name="TextBox 170"/>
          <p:cNvSpPr txBox="1"/>
          <p:nvPr/>
        </p:nvSpPr>
        <p:spPr>
          <a:xfrm>
            <a:off x="7815376" y="17272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660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9" grpId="0"/>
      <p:bldP spid="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6292" y="2313745"/>
            <a:ext cx="2059047" cy="235564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961578" y="3120278"/>
            <a:ext cx="1628981" cy="4431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1467166" y="3450562"/>
            <a:ext cx="2605160" cy="867232"/>
            <a:chOff x="676275" y="2281463"/>
            <a:chExt cx="2133600" cy="710255"/>
          </a:xfrm>
        </p:grpSpPr>
        <p:sp>
          <p:nvSpPr>
            <p:cNvPr id="40" name="Rectangle 39"/>
            <p:cNvSpPr/>
            <p:nvPr/>
          </p:nvSpPr>
          <p:spPr>
            <a:xfrm>
              <a:off x="676275" y="2510271"/>
              <a:ext cx="2133600" cy="48144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41" name="Right Triangle 40"/>
            <p:cNvSpPr/>
            <p:nvPr/>
          </p:nvSpPr>
          <p:spPr>
            <a:xfrm flipH="1">
              <a:off x="676275" y="2281463"/>
              <a:ext cx="228600" cy="228600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Right Triangle 41"/>
            <p:cNvSpPr/>
            <p:nvPr/>
          </p:nvSpPr>
          <p:spPr>
            <a:xfrm>
              <a:off x="2581275" y="2281463"/>
              <a:ext cx="228600" cy="228600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Freeform 144"/>
          <p:cNvSpPr>
            <a:spLocks noEditPoints="1"/>
          </p:cNvSpPr>
          <p:nvPr/>
        </p:nvSpPr>
        <p:spPr bwMode="auto">
          <a:xfrm>
            <a:off x="2556258" y="2581907"/>
            <a:ext cx="451251" cy="391323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189134" y="3400892"/>
            <a:ext cx="2046911" cy="235564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392285" y="4207424"/>
            <a:ext cx="1628981" cy="4431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910008" y="4537707"/>
            <a:ext cx="2605160" cy="867232"/>
            <a:chOff x="676275" y="2281463"/>
            <a:chExt cx="2133600" cy="710255"/>
          </a:xfrm>
        </p:grpSpPr>
        <p:sp>
          <p:nvSpPr>
            <p:cNvPr id="49" name="Rectangle 48"/>
            <p:cNvSpPr/>
            <p:nvPr/>
          </p:nvSpPr>
          <p:spPr>
            <a:xfrm>
              <a:off x="676275" y="2510271"/>
              <a:ext cx="2133600" cy="4814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  <p:sp>
          <p:nvSpPr>
            <p:cNvPr id="50" name="Right Triangle 49"/>
            <p:cNvSpPr/>
            <p:nvPr/>
          </p:nvSpPr>
          <p:spPr>
            <a:xfrm flipH="1">
              <a:off x="676275" y="2281463"/>
              <a:ext cx="228600" cy="228600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ight Triangle 50"/>
            <p:cNvSpPr/>
            <p:nvPr/>
          </p:nvSpPr>
          <p:spPr>
            <a:xfrm>
              <a:off x="2581275" y="2281463"/>
              <a:ext cx="228600" cy="228600"/>
            </a:xfrm>
            <a:prstGeom prst="rtTriangl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6628439" y="2313745"/>
            <a:ext cx="2046911" cy="235564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831589" y="3120278"/>
            <a:ext cx="1628981" cy="4431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5" name="Group 54"/>
          <p:cNvGrpSpPr/>
          <p:nvPr/>
        </p:nvGrpSpPr>
        <p:grpSpPr>
          <a:xfrm>
            <a:off x="6349313" y="3450562"/>
            <a:ext cx="2605160" cy="867232"/>
            <a:chOff x="676275" y="2281463"/>
            <a:chExt cx="2133600" cy="710255"/>
          </a:xfrm>
        </p:grpSpPr>
        <p:sp>
          <p:nvSpPr>
            <p:cNvPr id="56" name="Rectangle 55"/>
            <p:cNvSpPr/>
            <p:nvPr/>
          </p:nvSpPr>
          <p:spPr>
            <a:xfrm>
              <a:off x="676275" y="2510271"/>
              <a:ext cx="2133600" cy="48144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  <p:sp>
          <p:nvSpPr>
            <p:cNvPr id="57" name="Right Triangle 56"/>
            <p:cNvSpPr/>
            <p:nvPr/>
          </p:nvSpPr>
          <p:spPr>
            <a:xfrm flipH="1">
              <a:off x="676275" y="2281463"/>
              <a:ext cx="228600" cy="228600"/>
            </a:xfrm>
            <a:prstGeom prst="rtTriangl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ight Triangle 57"/>
            <p:cNvSpPr/>
            <p:nvPr/>
          </p:nvSpPr>
          <p:spPr>
            <a:xfrm>
              <a:off x="2581275" y="2281463"/>
              <a:ext cx="228600" cy="228600"/>
            </a:xfrm>
            <a:prstGeom prst="rtTriangl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9059145" y="3400892"/>
            <a:ext cx="2046911" cy="235564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9262297" y="4207424"/>
            <a:ext cx="1628981" cy="4431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8780020" y="4537707"/>
            <a:ext cx="2605160" cy="867232"/>
            <a:chOff x="676275" y="2281463"/>
            <a:chExt cx="2133600" cy="710255"/>
          </a:xfrm>
        </p:grpSpPr>
        <p:sp>
          <p:nvSpPr>
            <p:cNvPr id="63" name="Rectangle 62"/>
            <p:cNvSpPr/>
            <p:nvPr/>
          </p:nvSpPr>
          <p:spPr>
            <a:xfrm>
              <a:off x="676275" y="2510271"/>
              <a:ext cx="2133600" cy="4814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en-US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64" name="Right Triangle 63"/>
            <p:cNvSpPr/>
            <p:nvPr/>
          </p:nvSpPr>
          <p:spPr>
            <a:xfrm flipH="1">
              <a:off x="676275" y="2281463"/>
              <a:ext cx="228600" cy="228600"/>
            </a:xfrm>
            <a:prstGeom prst="rtTriangl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ight Triangle 64"/>
            <p:cNvSpPr/>
            <p:nvPr/>
          </p:nvSpPr>
          <p:spPr>
            <a:xfrm>
              <a:off x="2581275" y="2281463"/>
              <a:ext cx="228600" cy="228600"/>
            </a:xfrm>
            <a:prstGeom prst="rtTriangl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7" name="Freeform 145"/>
          <p:cNvSpPr>
            <a:spLocks/>
          </p:cNvSpPr>
          <p:nvPr/>
        </p:nvSpPr>
        <p:spPr bwMode="auto">
          <a:xfrm>
            <a:off x="4997250" y="3684563"/>
            <a:ext cx="430679" cy="371383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113"/>
          <p:cNvSpPr>
            <a:spLocks noEditPoints="1"/>
          </p:cNvSpPr>
          <p:nvPr/>
        </p:nvSpPr>
        <p:spPr bwMode="auto">
          <a:xfrm>
            <a:off x="7416383" y="2592886"/>
            <a:ext cx="471022" cy="369362"/>
          </a:xfrm>
          <a:custGeom>
            <a:avLst/>
            <a:gdLst/>
            <a:ahLst/>
            <a:cxnLst>
              <a:cxn ang="0">
                <a:pos x="63" y="20"/>
              </a:cxn>
              <a:cxn ang="0">
                <a:pos x="44" y="43"/>
              </a:cxn>
              <a:cxn ang="0">
                <a:pos x="28" y="47"/>
              </a:cxn>
              <a:cxn ang="0">
                <a:pos x="18" y="46"/>
              </a:cxn>
              <a:cxn ang="0">
                <a:pos x="11" y="43"/>
              </a:cxn>
              <a:cxn ang="0">
                <a:pos x="4" y="50"/>
              </a:cxn>
              <a:cxn ang="0">
                <a:pos x="0" y="47"/>
              </a:cxn>
              <a:cxn ang="0">
                <a:pos x="0" y="46"/>
              </a:cxn>
              <a:cxn ang="0">
                <a:pos x="7" y="37"/>
              </a:cxn>
              <a:cxn ang="0">
                <a:pos x="6" y="34"/>
              </a:cxn>
              <a:cxn ang="0">
                <a:pos x="5" y="30"/>
              </a:cxn>
              <a:cxn ang="0">
                <a:pos x="25" y="8"/>
              </a:cxn>
              <a:cxn ang="0">
                <a:pos x="52" y="3"/>
              </a:cxn>
              <a:cxn ang="0">
                <a:pos x="58" y="0"/>
              </a:cxn>
              <a:cxn ang="0">
                <a:pos x="64" y="13"/>
              </a:cxn>
              <a:cxn ang="0">
                <a:pos x="63" y="20"/>
              </a:cxn>
              <a:cxn ang="0">
                <a:pos x="43" y="18"/>
              </a:cxn>
              <a:cxn ang="0">
                <a:pos x="14" y="32"/>
              </a:cxn>
              <a:cxn ang="0">
                <a:pos x="13" y="34"/>
              </a:cxn>
              <a:cxn ang="0">
                <a:pos x="16" y="36"/>
              </a:cxn>
              <a:cxn ang="0">
                <a:pos x="17" y="36"/>
              </a:cxn>
              <a:cxn ang="0">
                <a:pos x="22" y="31"/>
              </a:cxn>
              <a:cxn ang="0">
                <a:pos x="43" y="23"/>
              </a:cxn>
              <a:cxn ang="0">
                <a:pos x="45" y="20"/>
              </a:cxn>
              <a:cxn ang="0">
                <a:pos x="43" y="18"/>
              </a:cxn>
            </a:cxnLst>
            <a:rect l="0" t="0" r="r" b="b"/>
            <a:pathLst>
              <a:path w="64" h="50">
                <a:moveTo>
                  <a:pt x="63" y="20"/>
                </a:moveTo>
                <a:cubicBezTo>
                  <a:pt x="61" y="31"/>
                  <a:pt x="54" y="38"/>
                  <a:pt x="44" y="43"/>
                </a:cubicBezTo>
                <a:cubicBezTo>
                  <a:pt x="39" y="46"/>
                  <a:pt x="33" y="47"/>
                  <a:pt x="28" y="47"/>
                </a:cubicBezTo>
                <a:cubicBezTo>
                  <a:pt x="25" y="47"/>
                  <a:pt x="21" y="47"/>
                  <a:pt x="18" y="46"/>
                </a:cubicBezTo>
                <a:cubicBezTo>
                  <a:pt x="16" y="45"/>
                  <a:pt x="13" y="43"/>
                  <a:pt x="11" y="43"/>
                </a:cubicBezTo>
                <a:cubicBezTo>
                  <a:pt x="9" y="43"/>
                  <a:pt x="7" y="50"/>
                  <a:pt x="4" y="50"/>
                </a:cubicBezTo>
                <a:cubicBezTo>
                  <a:pt x="2" y="50"/>
                  <a:pt x="1" y="49"/>
                  <a:pt x="0" y="47"/>
                </a:cubicBezTo>
                <a:cubicBezTo>
                  <a:pt x="0" y="47"/>
                  <a:pt x="0" y="46"/>
                  <a:pt x="0" y="46"/>
                </a:cubicBezTo>
                <a:cubicBezTo>
                  <a:pt x="0" y="42"/>
                  <a:pt x="7" y="39"/>
                  <a:pt x="7" y="37"/>
                </a:cubicBezTo>
                <a:cubicBezTo>
                  <a:pt x="7" y="37"/>
                  <a:pt x="6" y="35"/>
                  <a:pt x="6" y="34"/>
                </a:cubicBezTo>
                <a:cubicBezTo>
                  <a:pt x="6" y="33"/>
                  <a:pt x="5" y="32"/>
                  <a:pt x="5" y="30"/>
                </a:cubicBezTo>
                <a:cubicBezTo>
                  <a:pt x="5" y="19"/>
                  <a:pt x="14" y="11"/>
                  <a:pt x="25" y="8"/>
                </a:cubicBezTo>
                <a:cubicBezTo>
                  <a:pt x="32" y="5"/>
                  <a:pt x="47" y="8"/>
                  <a:pt x="52" y="3"/>
                </a:cubicBezTo>
                <a:cubicBezTo>
                  <a:pt x="54" y="1"/>
                  <a:pt x="55" y="0"/>
                  <a:pt x="58" y="0"/>
                </a:cubicBezTo>
                <a:cubicBezTo>
                  <a:pt x="62" y="0"/>
                  <a:pt x="64" y="10"/>
                  <a:pt x="64" y="13"/>
                </a:cubicBezTo>
                <a:cubicBezTo>
                  <a:pt x="64" y="16"/>
                  <a:pt x="63" y="18"/>
                  <a:pt x="63" y="20"/>
                </a:cubicBezTo>
                <a:close/>
                <a:moveTo>
                  <a:pt x="43" y="18"/>
                </a:moveTo>
                <a:cubicBezTo>
                  <a:pt x="31" y="18"/>
                  <a:pt x="22" y="23"/>
                  <a:pt x="14" y="32"/>
                </a:cubicBezTo>
                <a:cubicBezTo>
                  <a:pt x="14" y="33"/>
                  <a:pt x="13" y="33"/>
                  <a:pt x="13" y="34"/>
                </a:cubicBezTo>
                <a:cubicBezTo>
                  <a:pt x="13" y="35"/>
                  <a:pt x="15" y="36"/>
                  <a:pt x="16" y="36"/>
                </a:cubicBezTo>
                <a:cubicBezTo>
                  <a:pt x="16" y="36"/>
                  <a:pt x="17" y="36"/>
                  <a:pt x="17" y="36"/>
                </a:cubicBezTo>
                <a:cubicBezTo>
                  <a:pt x="19" y="34"/>
                  <a:pt x="21" y="32"/>
                  <a:pt x="22" y="31"/>
                </a:cubicBezTo>
                <a:cubicBezTo>
                  <a:pt x="29" y="25"/>
                  <a:pt x="34" y="23"/>
                  <a:pt x="43" y="23"/>
                </a:cubicBezTo>
                <a:cubicBezTo>
                  <a:pt x="44" y="23"/>
                  <a:pt x="45" y="22"/>
                  <a:pt x="45" y="20"/>
                </a:cubicBezTo>
                <a:cubicBezTo>
                  <a:pt x="45" y="19"/>
                  <a:pt x="44" y="18"/>
                  <a:pt x="43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55"/>
          <p:cNvSpPr>
            <a:spLocks noEditPoints="1"/>
          </p:cNvSpPr>
          <p:nvPr/>
        </p:nvSpPr>
        <p:spPr bwMode="auto">
          <a:xfrm>
            <a:off x="9830614" y="3682151"/>
            <a:ext cx="503974" cy="376207"/>
          </a:xfrm>
          <a:custGeom>
            <a:avLst/>
            <a:gdLst/>
            <a:ahLst/>
            <a:cxnLst>
              <a:cxn ang="0">
                <a:pos x="19" y="42"/>
              </a:cxn>
              <a:cxn ang="0">
                <a:pos x="17" y="42"/>
              </a:cxn>
              <a:cxn ang="0">
                <a:pos x="1" y="25"/>
              </a:cxn>
              <a:cxn ang="0">
                <a:pos x="1" y="24"/>
              </a:cxn>
              <a:cxn ang="0">
                <a:pos x="17" y="7"/>
              </a:cxn>
              <a:cxn ang="0">
                <a:pos x="19" y="7"/>
              </a:cxn>
              <a:cxn ang="0">
                <a:pos x="21" y="9"/>
              </a:cxn>
              <a:cxn ang="0">
                <a:pos x="21" y="11"/>
              </a:cxn>
              <a:cxn ang="0">
                <a:pos x="7" y="25"/>
              </a:cxn>
              <a:cxn ang="0">
                <a:pos x="21" y="39"/>
              </a:cxn>
              <a:cxn ang="0">
                <a:pos x="21" y="40"/>
              </a:cxn>
              <a:cxn ang="0">
                <a:pos x="19" y="42"/>
              </a:cxn>
              <a:cxn ang="0">
                <a:pos x="29" y="48"/>
              </a:cxn>
              <a:cxn ang="0">
                <a:pos x="27" y="49"/>
              </a:cxn>
              <a:cxn ang="0">
                <a:pos x="25" y="48"/>
              </a:cxn>
              <a:cxn ang="0">
                <a:pos x="24" y="47"/>
              </a:cxn>
              <a:cxn ang="0">
                <a:pos x="38" y="1"/>
              </a:cxn>
              <a:cxn ang="0">
                <a:pos x="39" y="0"/>
              </a:cxn>
              <a:cxn ang="0">
                <a:pos x="41" y="1"/>
              </a:cxn>
              <a:cxn ang="0">
                <a:pos x="42" y="2"/>
              </a:cxn>
              <a:cxn ang="0">
                <a:pos x="29" y="48"/>
              </a:cxn>
              <a:cxn ang="0">
                <a:pos x="49" y="42"/>
              </a:cxn>
              <a:cxn ang="0">
                <a:pos x="47" y="42"/>
              </a:cxn>
              <a:cxn ang="0">
                <a:pos x="45" y="40"/>
              </a:cxn>
              <a:cxn ang="0">
                <a:pos x="45" y="39"/>
              </a:cxn>
              <a:cxn ang="0">
                <a:pos x="59" y="25"/>
              </a:cxn>
              <a:cxn ang="0">
                <a:pos x="45" y="11"/>
              </a:cxn>
              <a:cxn ang="0">
                <a:pos x="45" y="9"/>
              </a:cxn>
              <a:cxn ang="0">
                <a:pos x="47" y="7"/>
              </a:cxn>
              <a:cxn ang="0">
                <a:pos x="49" y="7"/>
              </a:cxn>
              <a:cxn ang="0">
                <a:pos x="65" y="24"/>
              </a:cxn>
              <a:cxn ang="0">
                <a:pos x="65" y="25"/>
              </a:cxn>
              <a:cxn ang="0">
                <a:pos x="49" y="42"/>
              </a:cxn>
            </a:cxnLst>
            <a:rect l="0" t="0" r="r" b="b"/>
            <a:pathLst>
              <a:path w="66" h="49">
                <a:moveTo>
                  <a:pt x="19" y="42"/>
                </a:moveTo>
                <a:cubicBezTo>
                  <a:pt x="19" y="43"/>
                  <a:pt x="18" y="43"/>
                  <a:pt x="17" y="42"/>
                </a:cubicBezTo>
                <a:cubicBezTo>
                  <a:pt x="1" y="25"/>
                  <a:pt x="1" y="25"/>
                  <a:pt x="1" y="25"/>
                </a:cubicBezTo>
                <a:cubicBezTo>
                  <a:pt x="0" y="25"/>
                  <a:pt x="0" y="24"/>
                  <a:pt x="1" y="24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7"/>
                  <a:pt x="19" y="7"/>
                  <a:pt x="19" y="7"/>
                </a:cubicBezTo>
                <a:cubicBezTo>
                  <a:pt x="21" y="9"/>
                  <a:pt x="21" y="9"/>
                  <a:pt x="21" y="9"/>
                </a:cubicBezTo>
                <a:cubicBezTo>
                  <a:pt x="21" y="9"/>
                  <a:pt x="21" y="10"/>
                  <a:pt x="21" y="11"/>
                </a:cubicBezTo>
                <a:cubicBezTo>
                  <a:pt x="7" y="25"/>
                  <a:pt x="7" y="25"/>
                  <a:pt x="7" y="25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9"/>
                  <a:pt x="21" y="40"/>
                  <a:pt x="21" y="40"/>
                </a:cubicBezTo>
                <a:lnTo>
                  <a:pt x="19" y="42"/>
                </a:lnTo>
                <a:close/>
                <a:moveTo>
                  <a:pt x="29" y="48"/>
                </a:moveTo>
                <a:cubicBezTo>
                  <a:pt x="28" y="49"/>
                  <a:pt x="28" y="49"/>
                  <a:pt x="27" y="49"/>
                </a:cubicBezTo>
                <a:cubicBezTo>
                  <a:pt x="25" y="48"/>
                  <a:pt x="25" y="48"/>
                  <a:pt x="25" y="48"/>
                </a:cubicBezTo>
                <a:cubicBezTo>
                  <a:pt x="24" y="48"/>
                  <a:pt x="24" y="48"/>
                  <a:pt x="24" y="47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0"/>
                  <a:pt x="38" y="0"/>
                  <a:pt x="39" y="0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1"/>
                  <a:pt x="42" y="2"/>
                  <a:pt x="42" y="2"/>
                </a:cubicBezTo>
                <a:lnTo>
                  <a:pt x="29" y="48"/>
                </a:lnTo>
                <a:close/>
                <a:moveTo>
                  <a:pt x="49" y="42"/>
                </a:moveTo>
                <a:cubicBezTo>
                  <a:pt x="48" y="43"/>
                  <a:pt x="48" y="43"/>
                  <a:pt x="47" y="42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40"/>
                  <a:pt x="45" y="39"/>
                  <a:pt x="45" y="39"/>
                </a:cubicBezTo>
                <a:cubicBezTo>
                  <a:pt x="59" y="25"/>
                  <a:pt x="59" y="25"/>
                  <a:pt x="59" y="25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9"/>
                  <a:pt x="45" y="9"/>
                </a:cubicBezTo>
                <a:cubicBezTo>
                  <a:pt x="47" y="7"/>
                  <a:pt x="47" y="7"/>
                  <a:pt x="47" y="7"/>
                </a:cubicBezTo>
                <a:cubicBezTo>
                  <a:pt x="48" y="7"/>
                  <a:pt x="48" y="7"/>
                  <a:pt x="49" y="7"/>
                </a:cubicBezTo>
                <a:cubicBezTo>
                  <a:pt x="65" y="24"/>
                  <a:pt x="65" y="24"/>
                  <a:pt x="65" y="24"/>
                </a:cubicBezTo>
                <a:cubicBezTo>
                  <a:pt x="66" y="24"/>
                  <a:pt x="66" y="25"/>
                  <a:pt x="65" y="25"/>
                </a:cubicBezTo>
                <a:lnTo>
                  <a:pt x="49" y="4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839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6" grpId="0"/>
      <p:bldP spid="43" grpId="0" animBg="1"/>
      <p:bldP spid="46" grpId="0" animBg="1"/>
      <p:bldP spid="47" grpId="0"/>
      <p:bldP spid="53" grpId="0" animBg="1"/>
      <p:bldP spid="54" grpId="0"/>
      <p:bldP spid="60" grpId="0" animBg="1"/>
      <p:bldP spid="61" grpId="0"/>
      <p:bldP spid="67" grpId="0" animBg="1"/>
      <p:bldP spid="68" grpId="0" animBg="1"/>
      <p:bldP spid="6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rgbClr val="F45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90299" y="5437685"/>
            <a:ext cx="2095186" cy="11078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599" cap="all" dirty="0">
                <a:solidFill>
                  <a:schemeClr val="bg1"/>
                </a:solidFill>
                <a:latin typeface="Franklin Gothic Book" panose="020B0503020102020204" pitchFamily="34" charset="0"/>
              </a:rPr>
              <a:t>title</a:t>
            </a:r>
            <a:endParaRPr lang="zh-CN" altLang="en-US" sz="7999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b="1" cap="all" dirty="0">
                <a:solidFill>
                  <a:schemeClr val="bg1"/>
                </a:solidFill>
              </a:rPr>
              <a:t>title words</a:t>
            </a:r>
            <a:endParaRPr lang="zh-CN" altLang="en-US" sz="3600" b="1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7" y="3340114"/>
            <a:ext cx="3872637" cy="1531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119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372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2" grpId="0"/>
      <p:bldP spid="1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4003823" y="1889782"/>
            <a:ext cx="7173999" cy="1179757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137691" y="1660401"/>
            <a:ext cx="4942074" cy="4603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0" name="六边形 29"/>
          <p:cNvSpPr/>
          <p:nvPr/>
        </p:nvSpPr>
        <p:spPr>
          <a:xfrm>
            <a:off x="1271933" y="3410986"/>
            <a:ext cx="1673675" cy="1442637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  <a:endParaRPr lang="zh-CN" altLang="en-US" sz="2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2584949" y="2479660"/>
            <a:ext cx="1418875" cy="931325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945606" y="4129257"/>
            <a:ext cx="1058215" cy="304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2584949" y="4853624"/>
            <a:ext cx="1418875" cy="954675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419327" y="2271842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003823" y="3539381"/>
            <a:ext cx="7173999" cy="1179757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137691" y="3320800"/>
            <a:ext cx="4942074" cy="46039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419327" y="3946749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003823" y="5218420"/>
            <a:ext cx="7173999" cy="1179757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137691" y="4999842"/>
            <a:ext cx="4942074" cy="46039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419327" y="5625787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343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9"/>
          <p:cNvSpPr/>
          <p:nvPr/>
        </p:nvSpPr>
        <p:spPr>
          <a:xfrm>
            <a:off x="2384" y="1145"/>
            <a:ext cx="12859517" cy="361518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384" y="1145"/>
            <a:ext cx="4771013" cy="3615185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533495" y="5292202"/>
            <a:ext cx="2466171" cy="1939309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12700" dir="135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999667" y="4574771"/>
            <a:ext cx="2466171" cy="2656738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65838" y="4574771"/>
            <a:ext cx="2467965" cy="265673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79675" y="5292201"/>
            <a:ext cx="1861717" cy="1393278"/>
            <a:chOff x="3779017" y="5292615"/>
            <a:chExt cx="1862177" cy="1393622"/>
          </a:xfrm>
        </p:grpSpPr>
        <p:sp>
          <p:nvSpPr>
            <p:cNvPr id="31" name="Rectangle 30"/>
            <p:cNvSpPr/>
            <p:nvPr/>
          </p:nvSpPr>
          <p:spPr>
            <a:xfrm>
              <a:off x="3873926" y="5292615"/>
              <a:ext cx="526993" cy="52699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</a:rPr>
                <a:t>01</a:t>
              </a:r>
              <a:endParaRPr 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624935" y="5434398"/>
              <a:ext cx="8258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altLang="zh-CN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779017" y="6109156"/>
              <a:ext cx="1862177" cy="57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105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92569" y="5028566"/>
            <a:ext cx="1972937" cy="2077766"/>
            <a:chOff x="6392557" y="5028914"/>
            <a:chExt cx="1973425" cy="2078280"/>
          </a:xfrm>
        </p:grpSpPr>
        <p:sp>
          <p:nvSpPr>
            <p:cNvPr id="40" name="Rectangle 39"/>
            <p:cNvSpPr/>
            <p:nvPr/>
          </p:nvSpPr>
          <p:spPr>
            <a:xfrm>
              <a:off x="6875920" y="5028914"/>
              <a:ext cx="89800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altLang="zh-CN" sz="2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392557" y="5579416"/>
              <a:ext cx="1973425" cy="57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105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40294" y="6430367"/>
              <a:ext cx="678559" cy="6768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713354" y="5028566"/>
            <a:ext cx="1972937" cy="2077766"/>
            <a:chOff x="8713914" y="5028914"/>
            <a:chExt cx="1973425" cy="2078280"/>
          </a:xfrm>
        </p:grpSpPr>
        <p:sp>
          <p:nvSpPr>
            <p:cNvPr id="44" name="Rectangle 43"/>
            <p:cNvSpPr/>
            <p:nvPr/>
          </p:nvSpPr>
          <p:spPr>
            <a:xfrm>
              <a:off x="9235640" y="5028914"/>
              <a:ext cx="82586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altLang="zh-CN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713914" y="5579416"/>
              <a:ext cx="1973425" cy="57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altLang="zh-CN" sz="105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361651" y="6430367"/>
              <a:ext cx="678559" cy="6768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048638" y="1431335"/>
            <a:ext cx="2484855" cy="1142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id-ID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0995" y="779716"/>
            <a:ext cx="2011841" cy="5723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id-ID" altLang="zh-CN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YOUR TITLE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0149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" grpId="0" animBg="1"/>
      <p:bldP spid="25" grpId="0" animBg="1"/>
      <p:bldP spid="29" grpId="0" animBg="1"/>
      <p:bldP spid="30" grpId="0" animBg="1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rgbClr val="F4571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72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775" y="2488261"/>
            <a:ext cx="6344304" cy="35528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565" y="4181487"/>
            <a:ext cx="1455234" cy="2585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7440" y="4453892"/>
            <a:ext cx="2069361" cy="2954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331" y="4275845"/>
            <a:ext cx="1" cy="127005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631" y="2888865"/>
            <a:ext cx="1" cy="180367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92" y="2274291"/>
            <a:ext cx="1" cy="1876796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314" y="3641555"/>
            <a:ext cx="1" cy="1246239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775" y="4083905"/>
            <a:ext cx="387111" cy="3871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1011" y="2677524"/>
            <a:ext cx="387111" cy="3871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323" y="1910444"/>
            <a:ext cx="387111" cy="3871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129" y="4731171"/>
            <a:ext cx="387111" cy="3871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424" y="5500520"/>
            <a:ext cx="105807" cy="1058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320" y="4612483"/>
            <a:ext cx="164612" cy="1646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93" y="4048608"/>
            <a:ext cx="211597" cy="2115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626" y="3513315"/>
            <a:ext cx="261666" cy="2616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487" y="2789890"/>
            <a:ext cx="1570103" cy="25850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815" y="3057935"/>
            <a:ext cx="2063084" cy="29543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398" y="2027076"/>
            <a:ext cx="1345070" cy="25850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47" y="2305407"/>
            <a:ext cx="1711411" cy="44314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236" y="4846199"/>
            <a:ext cx="1344226" cy="258500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542" y="5117987"/>
            <a:ext cx="2063084" cy="29543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595" y="4148848"/>
            <a:ext cx="235465" cy="28300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837" y="2729575"/>
            <a:ext cx="235465" cy="28300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611" y="1962500"/>
            <a:ext cx="235465" cy="28300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3952" y="4802126"/>
            <a:ext cx="235465" cy="28300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068" y="2434194"/>
            <a:ext cx="1270050" cy="12700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6870" y="2605157"/>
            <a:ext cx="378675" cy="3871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241" y="3044749"/>
            <a:ext cx="934041" cy="37429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810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2"/>
          <p:cNvGrpSpPr>
            <a:grpSpLocks/>
          </p:cNvGrpSpPr>
          <p:nvPr/>
        </p:nvGrpSpPr>
        <p:grpSpPr bwMode="auto">
          <a:xfrm>
            <a:off x="714699" y="3536282"/>
            <a:ext cx="3623299" cy="618304"/>
            <a:chOff x="-1032447" y="0"/>
            <a:chExt cx="2967616" cy="506624"/>
          </a:xfrm>
          <a:solidFill>
            <a:schemeClr val="accent1"/>
          </a:solidFill>
        </p:grpSpPr>
        <p:sp>
          <p:nvSpPr>
            <p:cNvPr id="5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" name="椭圆 35"/>
          <p:cNvSpPr>
            <a:spLocks noChangeArrowheads="1"/>
          </p:cNvSpPr>
          <p:nvPr/>
        </p:nvSpPr>
        <p:spPr bwMode="auto">
          <a:xfrm>
            <a:off x="2508282" y="1931404"/>
            <a:ext cx="1294756" cy="129475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36"/>
          <p:cNvGrpSpPr>
            <a:grpSpLocks/>
          </p:cNvGrpSpPr>
          <p:nvPr/>
        </p:nvGrpSpPr>
        <p:grpSpPr bwMode="auto">
          <a:xfrm flipV="1">
            <a:off x="4196504" y="3627380"/>
            <a:ext cx="2362736" cy="618305"/>
            <a:chOff x="0" y="0"/>
            <a:chExt cx="1935168" cy="506624"/>
          </a:xfrm>
          <a:solidFill>
            <a:schemeClr val="accent2"/>
          </a:solidFill>
        </p:grpSpPr>
        <p:sp>
          <p:nvSpPr>
            <p:cNvPr id="9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椭圆 39"/>
          <p:cNvSpPr>
            <a:spLocks noChangeArrowheads="1"/>
          </p:cNvSpPr>
          <p:nvPr/>
        </p:nvSpPr>
        <p:spPr bwMode="auto">
          <a:xfrm>
            <a:off x="4808992" y="4657674"/>
            <a:ext cx="1294756" cy="12947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40"/>
          <p:cNvGrpSpPr>
            <a:grpSpLocks/>
          </p:cNvGrpSpPr>
          <p:nvPr/>
        </p:nvGrpSpPr>
        <p:grpSpPr bwMode="auto">
          <a:xfrm>
            <a:off x="6421625" y="3536282"/>
            <a:ext cx="2364673" cy="618304"/>
            <a:chOff x="0" y="0"/>
            <a:chExt cx="1935168" cy="506624"/>
          </a:xfrm>
          <a:solidFill>
            <a:schemeClr val="accent3"/>
          </a:solidFill>
        </p:grpSpPr>
        <p:sp>
          <p:nvSpPr>
            <p:cNvPr id="13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椭圆 43"/>
          <p:cNvSpPr>
            <a:spLocks noChangeArrowheads="1"/>
          </p:cNvSpPr>
          <p:nvPr/>
        </p:nvSpPr>
        <p:spPr bwMode="auto">
          <a:xfrm>
            <a:off x="6956580" y="1931404"/>
            <a:ext cx="1294756" cy="12947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椭圆 45"/>
          <p:cNvSpPr>
            <a:spLocks noChangeArrowheads="1"/>
          </p:cNvSpPr>
          <p:nvPr/>
        </p:nvSpPr>
        <p:spPr bwMode="auto">
          <a:xfrm>
            <a:off x="9177824" y="4657674"/>
            <a:ext cx="1294756" cy="129475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6"/>
          <p:cNvSpPr>
            <a:spLocks noChangeArrowheads="1"/>
          </p:cNvSpPr>
          <p:nvPr/>
        </p:nvSpPr>
        <p:spPr bwMode="auto">
          <a:xfrm>
            <a:off x="2103306" y="4904178"/>
            <a:ext cx="2104712" cy="590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47"/>
          <p:cNvSpPr>
            <a:spLocks noChangeArrowheads="1"/>
          </p:cNvSpPr>
          <p:nvPr/>
        </p:nvSpPr>
        <p:spPr bwMode="auto">
          <a:xfrm>
            <a:off x="2426878" y="4636282"/>
            <a:ext cx="1459507" cy="25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50"/>
          <p:cNvSpPr>
            <a:spLocks noChangeArrowheads="1"/>
          </p:cNvSpPr>
          <p:nvPr/>
        </p:nvSpPr>
        <p:spPr bwMode="auto">
          <a:xfrm>
            <a:off x="2414274" y="3778564"/>
            <a:ext cx="1459507" cy="25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0" name="TextBox 51"/>
          <p:cNvSpPr>
            <a:spLocks noChangeArrowheads="1"/>
          </p:cNvSpPr>
          <p:nvPr/>
        </p:nvSpPr>
        <p:spPr bwMode="auto">
          <a:xfrm>
            <a:off x="4635517" y="3778564"/>
            <a:ext cx="1459507" cy="25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1" name="TextBox 52"/>
          <p:cNvSpPr>
            <a:spLocks noChangeArrowheads="1"/>
          </p:cNvSpPr>
          <p:nvPr/>
        </p:nvSpPr>
        <p:spPr bwMode="auto">
          <a:xfrm>
            <a:off x="6959486" y="3778564"/>
            <a:ext cx="1457569" cy="25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grpSp>
        <p:nvGrpSpPr>
          <p:cNvPr id="22" name="组合 53"/>
          <p:cNvGrpSpPr>
            <a:grpSpLocks/>
          </p:cNvGrpSpPr>
          <p:nvPr/>
        </p:nvGrpSpPr>
        <p:grpSpPr bwMode="auto">
          <a:xfrm flipV="1">
            <a:off x="8642864" y="3627376"/>
            <a:ext cx="3501188" cy="618306"/>
            <a:chOff x="-1" y="0"/>
            <a:chExt cx="2865253" cy="506625"/>
          </a:xfrm>
          <a:solidFill>
            <a:schemeClr val="accent4"/>
          </a:solidFill>
        </p:grpSpPr>
        <p:sp>
          <p:nvSpPr>
            <p:cNvPr id="23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" name="TextBox 56"/>
          <p:cNvSpPr>
            <a:spLocks noChangeArrowheads="1"/>
          </p:cNvSpPr>
          <p:nvPr/>
        </p:nvSpPr>
        <p:spPr bwMode="auto">
          <a:xfrm>
            <a:off x="9002406" y="3778564"/>
            <a:ext cx="1459508" cy="25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6" name="TextBox 57"/>
          <p:cNvSpPr>
            <a:spLocks noChangeArrowheads="1"/>
          </p:cNvSpPr>
          <p:nvPr/>
        </p:nvSpPr>
        <p:spPr bwMode="auto">
          <a:xfrm>
            <a:off x="4404014" y="2177907"/>
            <a:ext cx="2104712" cy="590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58"/>
          <p:cNvSpPr>
            <a:spLocks noChangeArrowheads="1"/>
          </p:cNvSpPr>
          <p:nvPr/>
        </p:nvSpPr>
        <p:spPr bwMode="auto">
          <a:xfrm>
            <a:off x="4727588" y="1918845"/>
            <a:ext cx="1457569" cy="25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59"/>
          <p:cNvSpPr>
            <a:spLocks noChangeArrowheads="1"/>
          </p:cNvSpPr>
          <p:nvPr/>
        </p:nvSpPr>
        <p:spPr bwMode="auto">
          <a:xfrm>
            <a:off x="6551603" y="4904178"/>
            <a:ext cx="2104712" cy="590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62"/>
          <p:cNvSpPr>
            <a:spLocks noChangeArrowheads="1"/>
          </p:cNvSpPr>
          <p:nvPr/>
        </p:nvSpPr>
        <p:spPr bwMode="auto">
          <a:xfrm>
            <a:off x="6873239" y="4649851"/>
            <a:ext cx="1459507" cy="25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63"/>
          <p:cNvSpPr>
            <a:spLocks noChangeArrowheads="1"/>
          </p:cNvSpPr>
          <p:nvPr/>
        </p:nvSpPr>
        <p:spPr bwMode="auto">
          <a:xfrm>
            <a:off x="8693378" y="2177907"/>
            <a:ext cx="2104712" cy="590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66"/>
          <p:cNvSpPr>
            <a:spLocks noChangeArrowheads="1"/>
          </p:cNvSpPr>
          <p:nvPr/>
        </p:nvSpPr>
        <p:spPr bwMode="auto">
          <a:xfrm>
            <a:off x="9015011" y="1918845"/>
            <a:ext cx="1459508" cy="25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67"/>
          <p:cNvSpPr>
            <a:spLocks noChangeArrowheads="1"/>
          </p:cNvSpPr>
          <p:nvPr/>
        </p:nvSpPr>
        <p:spPr bwMode="auto">
          <a:xfrm>
            <a:off x="2774611" y="2338259"/>
            <a:ext cx="762100" cy="517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3" name="TextBox 68"/>
          <p:cNvSpPr>
            <a:spLocks noChangeArrowheads="1"/>
          </p:cNvSpPr>
          <p:nvPr/>
        </p:nvSpPr>
        <p:spPr bwMode="auto">
          <a:xfrm>
            <a:off x="7223020" y="2338259"/>
            <a:ext cx="759945" cy="517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70"/>
          <p:cNvSpPr>
            <a:spLocks noChangeArrowheads="1"/>
          </p:cNvSpPr>
          <p:nvPr/>
        </p:nvSpPr>
        <p:spPr bwMode="auto">
          <a:xfrm>
            <a:off x="5075322" y="5064530"/>
            <a:ext cx="762100" cy="517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5" name="TextBox 72"/>
          <p:cNvSpPr>
            <a:spLocks noChangeArrowheads="1"/>
          </p:cNvSpPr>
          <p:nvPr/>
        </p:nvSpPr>
        <p:spPr bwMode="auto">
          <a:xfrm>
            <a:off x="9444153" y="5064530"/>
            <a:ext cx="762100" cy="517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8731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0"/>
      <p:bldP spid="11" grpId="0" bldLvl="0" animBg="1" autoUpdateAnimBg="0"/>
      <p:bldP spid="15" grpId="0" bldLvl="0" animBg="1" autoUpdateAnimBg="0"/>
      <p:bldP spid="16" grpId="0" bldLvl="0" animBg="1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  <p:bldP spid="30" grpId="0" bldLvl="0" autoUpdateAnimBg="0"/>
      <p:bldP spid="31" grpId="0" bldLvl="0" autoUpdateAnimBg="0"/>
      <p:bldP spid="32" grpId="0" bldLvl="0" autoUpdateAnimBg="0"/>
      <p:bldP spid="33" grpId="0" bldLvl="0" autoUpdateAnimBg="0"/>
      <p:bldP spid="34" grpId="0" bldLvl="0" autoUpdateAnimBg="0"/>
      <p:bldP spid="35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021912"/>
            <a:ext cx="2879807" cy="1076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2205608"/>
            <a:ext cx="3872637" cy="1531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1199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664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7514725" y="3399261"/>
            <a:ext cx="3675254" cy="679464"/>
            <a:chOff x="7125311" y="3386950"/>
            <a:chExt cx="3485499" cy="644384"/>
          </a:xfrm>
          <a:solidFill>
            <a:schemeClr val="accent4"/>
          </a:solidFill>
        </p:grpSpPr>
        <p:sp>
          <p:nvSpPr>
            <p:cNvPr id="7" name="Shape 533"/>
            <p:cNvSpPr/>
            <p:nvPr/>
          </p:nvSpPr>
          <p:spPr>
            <a:xfrm>
              <a:off x="7465374" y="3386950"/>
              <a:ext cx="3145436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Shape 534"/>
            <p:cNvSpPr/>
            <p:nvPr/>
          </p:nvSpPr>
          <p:spPr>
            <a:xfrm>
              <a:off x="7125311" y="3386950"/>
              <a:ext cx="345204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9340"/>
                  </a:lnTo>
                  <a:lnTo>
                    <a:pt x="0" y="13486"/>
                  </a:lnTo>
                  <a:lnTo>
                    <a:pt x="21600" y="21600"/>
                  </a:lnTo>
                  <a:cubicBezTo>
                    <a:pt x="21600" y="2160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0"/>
          <p:cNvGrpSpPr/>
          <p:nvPr/>
        </p:nvGrpSpPr>
        <p:grpSpPr>
          <a:xfrm>
            <a:off x="1631414" y="3399261"/>
            <a:ext cx="3684151" cy="679464"/>
            <a:chOff x="1545760" y="3386950"/>
            <a:chExt cx="3493936" cy="644384"/>
          </a:xfrm>
          <a:solidFill>
            <a:schemeClr val="accent3"/>
          </a:solidFill>
        </p:grpSpPr>
        <p:sp>
          <p:nvSpPr>
            <p:cNvPr id="10" name="Shape 536"/>
            <p:cNvSpPr/>
            <p:nvPr/>
          </p:nvSpPr>
          <p:spPr>
            <a:xfrm>
              <a:off x="4694491" y="3386950"/>
              <a:ext cx="345205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9340"/>
                  </a:lnTo>
                  <a:lnTo>
                    <a:pt x="21600" y="13486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37"/>
            <p:cNvSpPr/>
            <p:nvPr/>
          </p:nvSpPr>
          <p:spPr>
            <a:xfrm>
              <a:off x="1545760" y="3386950"/>
              <a:ext cx="3151081" cy="644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"/>
          <p:cNvGrpSpPr/>
          <p:nvPr/>
        </p:nvGrpSpPr>
        <p:grpSpPr>
          <a:xfrm>
            <a:off x="7142870" y="1895287"/>
            <a:ext cx="4049174" cy="906895"/>
            <a:chOff x="6772654" y="2152648"/>
            <a:chExt cx="3840113" cy="860072"/>
          </a:xfrm>
          <a:solidFill>
            <a:schemeClr val="accent2"/>
          </a:solidFill>
        </p:grpSpPr>
        <p:sp>
          <p:nvSpPr>
            <p:cNvPr id="13" name="Shape 539"/>
            <p:cNvSpPr/>
            <p:nvPr/>
          </p:nvSpPr>
          <p:spPr>
            <a:xfrm>
              <a:off x="7289045" y="2152648"/>
              <a:ext cx="3323722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ubicBezTo>
                    <a:pt x="0" y="0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Shape 540"/>
            <p:cNvSpPr/>
            <p:nvPr/>
          </p:nvSpPr>
          <p:spPr>
            <a:xfrm>
              <a:off x="6772654" y="2152648"/>
              <a:ext cx="516147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19997"/>
                  </a:lnTo>
                  <a:lnTo>
                    <a:pt x="2792" y="21600"/>
                  </a:lnTo>
                  <a:lnTo>
                    <a:pt x="21600" y="16183"/>
                  </a:lnTo>
                  <a:cubicBezTo>
                    <a:pt x="21600" y="16183"/>
                    <a:pt x="21600" y="0"/>
                    <a:pt x="2160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1631415" y="1895287"/>
            <a:ext cx="4063622" cy="906895"/>
            <a:chOff x="1545760" y="2152648"/>
            <a:chExt cx="3853814" cy="860072"/>
          </a:xfrm>
          <a:solidFill>
            <a:schemeClr val="accent1"/>
          </a:solidFill>
        </p:grpSpPr>
        <p:sp>
          <p:nvSpPr>
            <p:cNvPr id="16" name="Shape 542"/>
            <p:cNvSpPr/>
            <p:nvPr/>
          </p:nvSpPr>
          <p:spPr>
            <a:xfrm>
              <a:off x="1545760" y="2152648"/>
              <a:ext cx="3344236" cy="6443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0"/>
                  </a:lnTo>
                  <a:cubicBezTo>
                    <a:pt x="21600" y="0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543"/>
            <p:cNvSpPr/>
            <p:nvPr/>
          </p:nvSpPr>
          <p:spPr>
            <a:xfrm>
              <a:off x="4883415" y="2152648"/>
              <a:ext cx="516159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19997"/>
                  </a:lnTo>
                  <a:lnTo>
                    <a:pt x="18808" y="21600"/>
                  </a:lnTo>
                  <a:lnTo>
                    <a:pt x="0" y="16183"/>
                  </a:lnTo>
                  <a:cubicBezTo>
                    <a:pt x="0" y="16183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7129590" y="4735338"/>
            <a:ext cx="4080521" cy="906895"/>
            <a:chOff x="6760059" y="4457519"/>
            <a:chExt cx="3869841" cy="860072"/>
          </a:xfrm>
          <a:solidFill>
            <a:schemeClr val="accent6"/>
          </a:solidFill>
        </p:grpSpPr>
        <p:sp>
          <p:nvSpPr>
            <p:cNvPr id="19" name="Shape 545"/>
            <p:cNvSpPr/>
            <p:nvPr/>
          </p:nvSpPr>
          <p:spPr>
            <a:xfrm>
              <a:off x="7276450" y="4671632"/>
              <a:ext cx="3353450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546"/>
            <p:cNvSpPr/>
            <p:nvPr/>
          </p:nvSpPr>
          <p:spPr>
            <a:xfrm>
              <a:off x="6760059" y="4457519"/>
              <a:ext cx="516158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0" y="1603"/>
                  </a:lnTo>
                  <a:lnTo>
                    <a:pt x="2791" y="0"/>
                  </a:lnTo>
                  <a:lnTo>
                    <a:pt x="21600" y="5417"/>
                  </a:lnTo>
                  <a:cubicBezTo>
                    <a:pt x="21600" y="5417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4"/>
          <p:cNvGrpSpPr/>
          <p:nvPr/>
        </p:nvGrpSpPr>
        <p:grpSpPr>
          <a:xfrm>
            <a:off x="1631414" y="4735338"/>
            <a:ext cx="4063615" cy="906895"/>
            <a:chOff x="1545760" y="4457519"/>
            <a:chExt cx="3853808" cy="860072"/>
          </a:xfrm>
          <a:solidFill>
            <a:schemeClr val="accent5"/>
          </a:solidFill>
        </p:grpSpPr>
        <p:sp>
          <p:nvSpPr>
            <p:cNvPr id="22" name="Shape 548"/>
            <p:cNvSpPr/>
            <p:nvPr/>
          </p:nvSpPr>
          <p:spPr>
            <a:xfrm>
              <a:off x="1545760" y="4671632"/>
              <a:ext cx="3336278" cy="644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0" y="0"/>
                  </a:lnTo>
                  <a:lnTo>
                    <a:pt x="21600" y="0"/>
                  </a:lnTo>
                  <a:lnTo>
                    <a:pt x="21600" y="21600"/>
                  </a:lnTo>
                  <a:cubicBezTo>
                    <a:pt x="21600" y="2160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Shape 549"/>
            <p:cNvSpPr/>
            <p:nvPr/>
          </p:nvSpPr>
          <p:spPr>
            <a:xfrm>
              <a:off x="4883415" y="4457519"/>
              <a:ext cx="516153" cy="860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1603"/>
                  </a:lnTo>
                  <a:lnTo>
                    <a:pt x="18808" y="0"/>
                  </a:lnTo>
                  <a:lnTo>
                    <a:pt x="0" y="5417"/>
                  </a:lnTo>
                  <a:cubicBezTo>
                    <a:pt x="0" y="5417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3565" tIns="53565" rIns="53565" bIns="53565" numCol="1" anchor="ctr">
              <a:noAutofit/>
            </a:bodyPr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Shape 558"/>
          <p:cNvSpPr/>
          <p:nvPr/>
        </p:nvSpPr>
        <p:spPr>
          <a:xfrm>
            <a:off x="1632232" y="2140800"/>
            <a:ext cx="207964" cy="19705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65" tIns="53565" rIns="53565" bIns="53565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562"/>
          <p:cNvSpPr/>
          <p:nvPr/>
        </p:nvSpPr>
        <p:spPr>
          <a:xfrm>
            <a:off x="1632232" y="3646759"/>
            <a:ext cx="207964" cy="19705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65" tIns="53565" rIns="53565" bIns="53565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566"/>
          <p:cNvSpPr/>
          <p:nvPr/>
        </p:nvSpPr>
        <p:spPr>
          <a:xfrm>
            <a:off x="1632232" y="5221882"/>
            <a:ext cx="207964" cy="19705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65" tIns="53565" rIns="53565" bIns="53565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568"/>
          <p:cNvSpPr/>
          <p:nvPr/>
        </p:nvSpPr>
        <p:spPr>
          <a:xfrm>
            <a:off x="10988044" y="2140800"/>
            <a:ext cx="207964" cy="19705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65" tIns="53565" rIns="53565" bIns="53565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572"/>
          <p:cNvSpPr/>
          <p:nvPr/>
        </p:nvSpPr>
        <p:spPr>
          <a:xfrm>
            <a:off x="10988044" y="3646759"/>
            <a:ext cx="207964" cy="19705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65" tIns="53565" rIns="53565" bIns="53565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576"/>
          <p:cNvSpPr/>
          <p:nvPr/>
        </p:nvSpPr>
        <p:spPr>
          <a:xfrm>
            <a:off x="10988044" y="5221882"/>
            <a:ext cx="207964" cy="197057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53565" tIns="53565" rIns="53565" bIns="53565" numCol="1" anchor="ctr">
            <a:noAutofit/>
          </a:bodyPr>
          <a:lstStyle/>
          <a:p>
            <a:pPr>
              <a:lnSpc>
                <a:spcPct val="120000"/>
              </a:lnSpc>
              <a:spcBef>
                <a:spcPts val="4746"/>
              </a:spcBef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sz="3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 Placeholder 12"/>
          <p:cNvSpPr txBox="1">
            <a:spLocks/>
          </p:cNvSpPr>
          <p:nvPr/>
        </p:nvSpPr>
        <p:spPr>
          <a:xfrm>
            <a:off x="2110647" y="2086711"/>
            <a:ext cx="2754460" cy="40374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12"/>
          <p:cNvSpPr txBox="1">
            <a:spLocks/>
          </p:cNvSpPr>
          <p:nvPr/>
        </p:nvSpPr>
        <p:spPr>
          <a:xfrm>
            <a:off x="2110647" y="3587407"/>
            <a:ext cx="2754460" cy="40374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12"/>
          <p:cNvSpPr txBox="1">
            <a:spLocks/>
          </p:cNvSpPr>
          <p:nvPr/>
        </p:nvSpPr>
        <p:spPr>
          <a:xfrm>
            <a:off x="2110645" y="5148657"/>
            <a:ext cx="2754460" cy="40374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 Placeholder 12"/>
          <p:cNvSpPr txBox="1">
            <a:spLocks/>
          </p:cNvSpPr>
          <p:nvPr/>
        </p:nvSpPr>
        <p:spPr>
          <a:xfrm>
            <a:off x="7959303" y="2086711"/>
            <a:ext cx="2754460" cy="40374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12"/>
          <p:cNvSpPr txBox="1">
            <a:spLocks/>
          </p:cNvSpPr>
          <p:nvPr/>
        </p:nvSpPr>
        <p:spPr>
          <a:xfrm>
            <a:off x="7959303" y="3587407"/>
            <a:ext cx="2754460" cy="40374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12"/>
          <p:cNvSpPr txBox="1">
            <a:spLocks/>
          </p:cNvSpPr>
          <p:nvPr/>
        </p:nvSpPr>
        <p:spPr>
          <a:xfrm>
            <a:off x="7959302" y="5148657"/>
            <a:ext cx="2754460" cy="403748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12"/>
          <p:cNvSpPr txBox="1">
            <a:spLocks/>
          </p:cNvSpPr>
          <p:nvPr/>
        </p:nvSpPr>
        <p:spPr>
          <a:xfrm>
            <a:off x="2110646" y="2656285"/>
            <a:ext cx="2496455" cy="52807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12"/>
          <p:cNvSpPr txBox="1">
            <a:spLocks/>
          </p:cNvSpPr>
          <p:nvPr/>
        </p:nvSpPr>
        <p:spPr>
          <a:xfrm>
            <a:off x="2110645" y="4164516"/>
            <a:ext cx="2496455" cy="52807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12"/>
          <p:cNvSpPr txBox="1">
            <a:spLocks/>
          </p:cNvSpPr>
          <p:nvPr/>
        </p:nvSpPr>
        <p:spPr>
          <a:xfrm>
            <a:off x="2110645" y="5763832"/>
            <a:ext cx="2496455" cy="52807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12"/>
          <p:cNvSpPr txBox="1">
            <a:spLocks/>
          </p:cNvSpPr>
          <p:nvPr/>
        </p:nvSpPr>
        <p:spPr>
          <a:xfrm>
            <a:off x="8352892" y="2663414"/>
            <a:ext cx="2365348" cy="520781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12"/>
          <p:cNvSpPr txBox="1">
            <a:spLocks/>
          </p:cNvSpPr>
          <p:nvPr/>
        </p:nvSpPr>
        <p:spPr>
          <a:xfrm>
            <a:off x="8352890" y="4171644"/>
            <a:ext cx="2365348" cy="520781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12"/>
          <p:cNvSpPr txBox="1">
            <a:spLocks/>
          </p:cNvSpPr>
          <p:nvPr/>
        </p:nvSpPr>
        <p:spPr>
          <a:xfrm>
            <a:off x="8352890" y="5770961"/>
            <a:ext cx="2365348" cy="520781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</a:t>
            </a:r>
            <a:r>
              <a: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，修改文字内容，也可以直接复制你的内容到此。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016285" y="2359668"/>
            <a:ext cx="2808957" cy="2808955"/>
            <a:chOff x="3566899" y="1605909"/>
            <a:chExt cx="1997947" cy="1997946"/>
          </a:xfrm>
        </p:grpSpPr>
        <p:sp>
          <p:nvSpPr>
            <p:cNvPr id="30" name="Shape 551"/>
            <p:cNvSpPr/>
            <p:nvPr/>
          </p:nvSpPr>
          <p:spPr>
            <a:xfrm>
              <a:off x="3566899" y="1605909"/>
              <a:ext cx="1997947" cy="1997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lIns="53565" tIns="53565" rIns="53565" bIns="53565" anchor="ctr"/>
            <a:lstStyle/>
            <a:p>
              <a:pPr>
                <a:lnSpc>
                  <a:spcPct val="120000"/>
                </a:lnSpc>
                <a:spcBef>
                  <a:spcPts val="4746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32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699991" y="1747171"/>
              <a:ext cx="1728790" cy="172879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年度工作</a:t>
              </a:r>
              <a:endPara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内容概述</a:t>
              </a: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256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21329" y="1362347"/>
            <a:ext cx="2771272" cy="301551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flipH="1">
            <a:off x="1293465" y="1259325"/>
            <a:ext cx="3000215" cy="4384881"/>
          </a:xfrm>
          <a:prstGeom prst="rect">
            <a:avLst/>
          </a:prstGeom>
          <a:noFill/>
          <a:ln w="508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1421329" y="4536750"/>
            <a:ext cx="2771272" cy="965876"/>
            <a:chOff x="578159" y="1949614"/>
            <a:chExt cx="1971069" cy="687382"/>
          </a:xfrm>
        </p:grpSpPr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578159" y="2171520"/>
              <a:ext cx="1971069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5050354" y="1362347"/>
            <a:ext cx="2771272" cy="3015517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flipH="1">
            <a:off x="4922490" y="1259325"/>
            <a:ext cx="3000215" cy="4384881"/>
          </a:xfrm>
          <a:prstGeom prst="rect">
            <a:avLst/>
          </a:prstGeom>
          <a:noFill/>
          <a:ln w="508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5050354" y="4536750"/>
            <a:ext cx="2771272" cy="965876"/>
            <a:chOff x="578159" y="1949614"/>
            <a:chExt cx="1971069" cy="687382"/>
          </a:xfrm>
        </p:grpSpPr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78159" y="2171520"/>
              <a:ext cx="1971069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8717479" y="1362347"/>
            <a:ext cx="2771272" cy="3015517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flipH="1">
            <a:off x="8589615" y="1259325"/>
            <a:ext cx="3000215" cy="4384881"/>
          </a:xfrm>
          <a:prstGeom prst="rect">
            <a:avLst/>
          </a:prstGeom>
          <a:noFill/>
          <a:ln w="508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8717479" y="4536750"/>
            <a:ext cx="2771272" cy="965876"/>
            <a:chOff x="578159" y="1949614"/>
            <a:chExt cx="1971069" cy="687382"/>
          </a:xfrm>
        </p:grpSpPr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578159" y="2171520"/>
              <a:ext cx="1971069" cy="465476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79173" y="1949614"/>
              <a:ext cx="1525803" cy="2190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71613" y="462355"/>
            <a:ext cx="339752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964326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dirty="0" smtClean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Click On Add Related Title Words</a:t>
            </a:r>
          </a:p>
          <a:p>
            <a:pPr defTabSz="964326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en-GB" altLang="zh-CN" sz="2400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546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 animBg="1"/>
      <p:bldP spid="30" grpId="0" animBg="1"/>
      <p:bldP spid="31" grpId="0" animBg="1"/>
      <p:bldP spid="35" grpId="0" animBg="1"/>
      <p:bldP spid="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rgbClr val="F4571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87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704" y="2642447"/>
            <a:ext cx="469942" cy="461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960" y="2642444"/>
            <a:ext cx="2381924" cy="706189"/>
            <a:chOff x="509993" y="4146958"/>
            <a:chExt cx="2041329" cy="669729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327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3677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704" y="3827459"/>
            <a:ext cx="469942" cy="461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704" y="5012472"/>
            <a:ext cx="469942" cy="461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960" y="5012470"/>
            <a:ext cx="2381924" cy="706189"/>
            <a:chOff x="509993" y="4146958"/>
            <a:chExt cx="2041329" cy="669729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327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3677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960" y="3827457"/>
            <a:ext cx="2381924" cy="706189"/>
            <a:chOff x="509993" y="4146958"/>
            <a:chExt cx="2041329" cy="669729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327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3677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933" y="2290442"/>
            <a:ext cx="4201490" cy="4180924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076" tIns="1086668" rIns="625575" bIns="2423667" numCol="1" spcCol="1270" anchor="ctr" anchorCtr="0">
              <a:noAutofit/>
            </a:bodyPr>
            <a:lstStyle/>
            <a:p>
              <a:pPr algn="just" defTabSz="2437032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778" tIns="3200992" rIns="1172640" bIns="515570" numCol="1" spcCol="1270" anchor="ctr" anchorCtr="0">
              <a:noAutofit/>
            </a:bodyPr>
            <a:lstStyle/>
            <a:p>
              <a:pPr algn="just" defTabSz="3046291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577" tIns="1086668" rIns="2599075" bIns="2423667" numCol="1" spcCol="1270" anchor="ctr" anchorCtr="0">
              <a:noAutofit/>
            </a:bodyPr>
            <a:lstStyle/>
            <a:p>
              <a:pPr algn="just" defTabSz="2437032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72" y="5221893"/>
            <a:ext cx="788611" cy="460983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18" tIns="48210" rIns="96418" bIns="4821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741" y="3597726"/>
            <a:ext cx="693597" cy="54366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8" tIns="48210" rIns="96418" bIns="4821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8" tIns="48210" rIns="96418" bIns="4821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8" tIns="48210" rIns="96418" bIns="4821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693" y="3459063"/>
            <a:ext cx="514128" cy="761132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18" tIns="48210" rIns="96418" bIns="4821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336" y="2607773"/>
            <a:ext cx="3073325" cy="170258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rgbClr val="28C7D4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327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647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09807" y="5468938"/>
            <a:ext cx="796846" cy="796846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899926" y="4526830"/>
            <a:ext cx="796846" cy="796846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0" tIns="24105" rIns="48210" bIns="24105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7729" y="4672077"/>
            <a:ext cx="678307" cy="313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123" y="4934237"/>
            <a:ext cx="960400" cy="313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5973" y="5614185"/>
            <a:ext cx="678307" cy="313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6838" y="5876346"/>
            <a:ext cx="1139915" cy="313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6540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42" name="Group 5241"/>
          <p:cNvGrpSpPr/>
          <p:nvPr/>
        </p:nvGrpSpPr>
        <p:grpSpPr>
          <a:xfrm>
            <a:off x="145453" y="1475551"/>
            <a:ext cx="7458112" cy="4489155"/>
            <a:chOff x="103188" y="1049338"/>
            <a:chExt cx="5303837" cy="3192463"/>
          </a:xfrm>
        </p:grpSpPr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4794250" y="2955925"/>
              <a:ext cx="393700" cy="171450"/>
            </a:xfrm>
            <a:custGeom>
              <a:avLst/>
              <a:gdLst>
                <a:gd name="T0" fmla="*/ 235 w 353"/>
                <a:gd name="T1" fmla="*/ 56 h 153"/>
                <a:gd name="T2" fmla="*/ 132 w 353"/>
                <a:gd name="T3" fmla="*/ 12 h 153"/>
                <a:gd name="T4" fmla="*/ 0 w 353"/>
                <a:gd name="T5" fmla="*/ 7 h 153"/>
                <a:gd name="T6" fmla="*/ 146 w 353"/>
                <a:gd name="T7" fmla="*/ 96 h 153"/>
                <a:gd name="T8" fmla="*/ 197 w 353"/>
                <a:gd name="T9" fmla="*/ 122 h 153"/>
                <a:gd name="T10" fmla="*/ 353 w 353"/>
                <a:gd name="T11" fmla="*/ 153 h 153"/>
                <a:gd name="T12" fmla="*/ 235 w 353"/>
                <a:gd name="T13" fmla="*/ 56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3" h="153">
                  <a:moveTo>
                    <a:pt x="235" y="56"/>
                  </a:moveTo>
                  <a:cubicBezTo>
                    <a:pt x="200" y="35"/>
                    <a:pt x="166" y="20"/>
                    <a:pt x="132" y="12"/>
                  </a:cubicBezTo>
                  <a:cubicBezTo>
                    <a:pt x="87" y="0"/>
                    <a:pt x="42" y="0"/>
                    <a:pt x="0" y="7"/>
                  </a:cubicBezTo>
                  <a:cubicBezTo>
                    <a:pt x="146" y="96"/>
                    <a:pt x="146" y="96"/>
                    <a:pt x="146" y="96"/>
                  </a:cubicBezTo>
                  <a:cubicBezTo>
                    <a:pt x="163" y="103"/>
                    <a:pt x="179" y="111"/>
                    <a:pt x="197" y="122"/>
                  </a:cubicBezTo>
                  <a:cubicBezTo>
                    <a:pt x="353" y="153"/>
                    <a:pt x="353" y="153"/>
                    <a:pt x="353" y="153"/>
                  </a:cubicBezTo>
                  <a:cubicBezTo>
                    <a:pt x="313" y="112"/>
                    <a:pt x="274" y="80"/>
                    <a:pt x="235" y="56"/>
                  </a:cubicBezTo>
                  <a:close/>
                </a:path>
              </a:pathLst>
            </a:custGeom>
            <a:solidFill>
              <a:srgbClr val="D56F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2994025" y="3873500"/>
              <a:ext cx="198437" cy="120650"/>
            </a:xfrm>
            <a:custGeom>
              <a:avLst/>
              <a:gdLst>
                <a:gd name="T0" fmla="*/ 136 w 178"/>
                <a:gd name="T1" fmla="*/ 76 h 108"/>
                <a:gd name="T2" fmla="*/ 73 w 178"/>
                <a:gd name="T3" fmla="*/ 19 h 108"/>
                <a:gd name="T4" fmla="*/ 70 w 178"/>
                <a:gd name="T5" fmla="*/ 16 h 108"/>
                <a:gd name="T6" fmla="*/ 70 w 178"/>
                <a:gd name="T7" fmla="*/ 16 h 108"/>
                <a:gd name="T8" fmla="*/ 70 w 178"/>
                <a:gd name="T9" fmla="*/ 16 h 108"/>
                <a:gd name="T10" fmla="*/ 16 w 178"/>
                <a:gd name="T11" fmla="*/ 15 h 108"/>
                <a:gd name="T12" fmla="*/ 15 w 178"/>
                <a:gd name="T13" fmla="*/ 69 h 108"/>
                <a:gd name="T14" fmla="*/ 17 w 178"/>
                <a:gd name="T15" fmla="*/ 71 h 108"/>
                <a:gd name="T16" fmla="*/ 178 w 178"/>
                <a:gd name="T17" fmla="*/ 108 h 108"/>
                <a:gd name="T18" fmla="*/ 136 w 178"/>
                <a:gd name="T19" fmla="*/ 7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" h="108">
                  <a:moveTo>
                    <a:pt x="136" y="76"/>
                  </a:moveTo>
                  <a:cubicBezTo>
                    <a:pt x="103" y="49"/>
                    <a:pt x="81" y="27"/>
                    <a:pt x="73" y="19"/>
                  </a:cubicBezTo>
                  <a:cubicBezTo>
                    <a:pt x="71" y="17"/>
                    <a:pt x="70" y="16"/>
                    <a:pt x="70" y="16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70" y="16"/>
                    <a:pt x="70" y="16"/>
                    <a:pt x="70" y="16"/>
                  </a:cubicBezTo>
                  <a:cubicBezTo>
                    <a:pt x="55" y="1"/>
                    <a:pt x="31" y="0"/>
                    <a:pt x="16" y="15"/>
                  </a:cubicBezTo>
                  <a:cubicBezTo>
                    <a:pt x="1" y="29"/>
                    <a:pt x="0" y="53"/>
                    <a:pt x="15" y="69"/>
                  </a:cubicBezTo>
                  <a:cubicBezTo>
                    <a:pt x="15" y="69"/>
                    <a:pt x="16" y="70"/>
                    <a:pt x="17" y="71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63" y="97"/>
                    <a:pt x="149" y="86"/>
                    <a:pt x="136" y="76"/>
                  </a:cubicBezTo>
                  <a:close/>
                </a:path>
              </a:pathLst>
            </a:custGeom>
            <a:solidFill>
              <a:srgbClr val="887D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4705350" y="2963863"/>
              <a:ext cx="250825" cy="122238"/>
            </a:xfrm>
            <a:custGeom>
              <a:avLst/>
              <a:gdLst>
                <a:gd name="T0" fmla="*/ 0 w 225"/>
                <a:gd name="T1" fmla="*/ 110 h 110"/>
                <a:gd name="T2" fmla="*/ 92 w 225"/>
                <a:gd name="T3" fmla="*/ 75 h 110"/>
                <a:gd name="T4" fmla="*/ 206 w 225"/>
                <a:gd name="T5" fmla="*/ 82 h 110"/>
                <a:gd name="T6" fmla="*/ 225 w 225"/>
                <a:gd name="T7" fmla="*/ 89 h 110"/>
                <a:gd name="T8" fmla="*/ 79 w 225"/>
                <a:gd name="T9" fmla="*/ 0 h 110"/>
                <a:gd name="T10" fmla="*/ 0 w 225"/>
                <a:gd name="T1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5" h="110">
                  <a:moveTo>
                    <a:pt x="0" y="110"/>
                  </a:moveTo>
                  <a:cubicBezTo>
                    <a:pt x="30" y="93"/>
                    <a:pt x="61" y="81"/>
                    <a:pt x="92" y="75"/>
                  </a:cubicBezTo>
                  <a:cubicBezTo>
                    <a:pt x="129" y="69"/>
                    <a:pt x="166" y="70"/>
                    <a:pt x="206" y="82"/>
                  </a:cubicBezTo>
                  <a:cubicBezTo>
                    <a:pt x="212" y="84"/>
                    <a:pt x="218" y="86"/>
                    <a:pt x="225" y="89"/>
                  </a:cubicBezTo>
                  <a:cubicBezTo>
                    <a:pt x="79" y="0"/>
                    <a:pt x="79" y="0"/>
                    <a:pt x="79" y="0"/>
                  </a:cubicBezTo>
                  <a:lnTo>
                    <a:pt x="0" y="110"/>
                  </a:lnTo>
                  <a:close/>
                </a:path>
              </a:pathLst>
            </a:custGeom>
            <a:solidFill>
              <a:srgbClr val="F9A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481513" y="2963863"/>
              <a:ext cx="312737" cy="203200"/>
            </a:xfrm>
            <a:custGeom>
              <a:avLst/>
              <a:gdLst>
                <a:gd name="T0" fmla="*/ 191 w 280"/>
                <a:gd name="T1" fmla="*/ 30 h 182"/>
                <a:gd name="T2" fmla="*/ 111 w 280"/>
                <a:gd name="T3" fmla="*/ 78 h 182"/>
                <a:gd name="T4" fmla="*/ 0 w 280"/>
                <a:gd name="T5" fmla="*/ 182 h 182"/>
                <a:gd name="T6" fmla="*/ 201 w 280"/>
                <a:gd name="T7" fmla="*/ 110 h 182"/>
                <a:gd name="T8" fmla="*/ 280 w 280"/>
                <a:gd name="T9" fmla="*/ 0 h 182"/>
                <a:gd name="T10" fmla="*/ 191 w 280"/>
                <a:gd name="T11" fmla="*/ 3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82">
                  <a:moveTo>
                    <a:pt x="191" y="30"/>
                  </a:moveTo>
                  <a:cubicBezTo>
                    <a:pt x="163" y="43"/>
                    <a:pt x="136" y="60"/>
                    <a:pt x="111" y="78"/>
                  </a:cubicBezTo>
                  <a:cubicBezTo>
                    <a:pt x="71" y="108"/>
                    <a:pt x="34" y="144"/>
                    <a:pt x="0" y="182"/>
                  </a:cubicBezTo>
                  <a:cubicBezTo>
                    <a:pt x="201" y="110"/>
                    <a:pt x="201" y="110"/>
                    <a:pt x="201" y="110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249" y="6"/>
                    <a:pt x="219" y="16"/>
                    <a:pt x="191" y="30"/>
                  </a:cubicBezTo>
                  <a:close/>
                </a:path>
              </a:pathLst>
            </a:custGeom>
            <a:solidFill>
              <a:srgbClr val="F264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5264150" y="3371850"/>
              <a:ext cx="139700" cy="134938"/>
            </a:xfrm>
            <a:custGeom>
              <a:avLst/>
              <a:gdLst>
                <a:gd name="T0" fmla="*/ 0 w 125"/>
                <a:gd name="T1" fmla="*/ 0 h 121"/>
                <a:gd name="T2" fmla="*/ 55 w 125"/>
                <a:gd name="T3" fmla="*/ 96 h 121"/>
                <a:gd name="T4" fmla="*/ 106 w 125"/>
                <a:gd name="T5" fmla="*/ 112 h 121"/>
                <a:gd name="T6" fmla="*/ 125 w 125"/>
                <a:gd name="T7" fmla="*/ 89 h 121"/>
                <a:gd name="T8" fmla="*/ 0 w 125"/>
                <a:gd name="T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1">
                  <a:moveTo>
                    <a:pt x="0" y="0"/>
                  </a:moveTo>
                  <a:cubicBezTo>
                    <a:pt x="18" y="30"/>
                    <a:pt x="36" y="61"/>
                    <a:pt x="55" y="96"/>
                  </a:cubicBezTo>
                  <a:cubicBezTo>
                    <a:pt x="65" y="114"/>
                    <a:pt x="88" y="121"/>
                    <a:pt x="106" y="112"/>
                  </a:cubicBezTo>
                  <a:cubicBezTo>
                    <a:pt x="116" y="107"/>
                    <a:pt x="122" y="98"/>
                    <a:pt x="125" y="8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8D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5013325" y="3092450"/>
              <a:ext cx="236537" cy="255588"/>
            </a:xfrm>
            <a:custGeom>
              <a:avLst/>
              <a:gdLst>
                <a:gd name="T0" fmla="*/ 156 w 212"/>
                <a:gd name="T1" fmla="*/ 31 h 229"/>
                <a:gd name="T2" fmla="*/ 0 w 212"/>
                <a:gd name="T3" fmla="*/ 0 h 229"/>
                <a:gd name="T4" fmla="*/ 57 w 212"/>
                <a:gd name="T5" fmla="*/ 42 h 229"/>
                <a:gd name="T6" fmla="*/ 149 w 212"/>
                <a:gd name="T7" fmla="*/ 140 h 229"/>
                <a:gd name="T8" fmla="*/ 212 w 212"/>
                <a:gd name="T9" fmla="*/ 229 h 229"/>
                <a:gd name="T10" fmla="*/ 167 w 212"/>
                <a:gd name="T11" fmla="*/ 44 h 229"/>
                <a:gd name="T12" fmla="*/ 156 w 212"/>
                <a:gd name="T13" fmla="*/ 3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229">
                  <a:moveTo>
                    <a:pt x="156" y="3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11"/>
                    <a:pt x="37" y="25"/>
                    <a:pt x="57" y="42"/>
                  </a:cubicBezTo>
                  <a:cubicBezTo>
                    <a:pt x="86" y="67"/>
                    <a:pt x="117" y="100"/>
                    <a:pt x="149" y="140"/>
                  </a:cubicBezTo>
                  <a:cubicBezTo>
                    <a:pt x="170" y="167"/>
                    <a:pt x="190" y="196"/>
                    <a:pt x="212" y="229"/>
                  </a:cubicBezTo>
                  <a:cubicBezTo>
                    <a:pt x="167" y="44"/>
                    <a:pt x="167" y="44"/>
                    <a:pt x="167" y="44"/>
                  </a:cubicBezTo>
                  <a:cubicBezTo>
                    <a:pt x="163" y="39"/>
                    <a:pt x="159" y="35"/>
                    <a:pt x="156" y="31"/>
                  </a:cubicBezTo>
                  <a:close/>
                </a:path>
              </a:pathLst>
            </a:custGeom>
            <a:solidFill>
              <a:srgbClr val="AFB6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5199063" y="3141663"/>
              <a:ext cx="207962" cy="328613"/>
            </a:xfrm>
            <a:custGeom>
              <a:avLst/>
              <a:gdLst>
                <a:gd name="T0" fmla="*/ 180 w 186"/>
                <a:gd name="T1" fmla="*/ 266 h 295"/>
                <a:gd name="T2" fmla="*/ 25 w 186"/>
                <a:gd name="T3" fmla="*/ 28 h 295"/>
                <a:gd name="T4" fmla="*/ 0 w 186"/>
                <a:gd name="T5" fmla="*/ 0 h 295"/>
                <a:gd name="T6" fmla="*/ 45 w 186"/>
                <a:gd name="T7" fmla="*/ 185 h 295"/>
                <a:gd name="T8" fmla="*/ 58 w 186"/>
                <a:gd name="T9" fmla="*/ 206 h 295"/>
                <a:gd name="T10" fmla="*/ 183 w 186"/>
                <a:gd name="T11" fmla="*/ 295 h 295"/>
                <a:gd name="T12" fmla="*/ 180 w 186"/>
                <a:gd name="T13" fmla="*/ 266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6" h="295">
                  <a:moveTo>
                    <a:pt x="180" y="266"/>
                  </a:moveTo>
                  <a:cubicBezTo>
                    <a:pt x="128" y="168"/>
                    <a:pt x="76" y="90"/>
                    <a:pt x="25" y="28"/>
                  </a:cubicBezTo>
                  <a:cubicBezTo>
                    <a:pt x="17" y="18"/>
                    <a:pt x="8" y="9"/>
                    <a:pt x="0" y="0"/>
                  </a:cubicBezTo>
                  <a:cubicBezTo>
                    <a:pt x="45" y="185"/>
                    <a:pt x="45" y="185"/>
                    <a:pt x="45" y="185"/>
                  </a:cubicBezTo>
                  <a:cubicBezTo>
                    <a:pt x="49" y="192"/>
                    <a:pt x="54" y="199"/>
                    <a:pt x="58" y="206"/>
                  </a:cubicBezTo>
                  <a:cubicBezTo>
                    <a:pt x="183" y="295"/>
                    <a:pt x="183" y="295"/>
                    <a:pt x="183" y="295"/>
                  </a:cubicBezTo>
                  <a:cubicBezTo>
                    <a:pt x="186" y="286"/>
                    <a:pt x="185" y="275"/>
                    <a:pt x="180" y="266"/>
                  </a:cubicBezTo>
                  <a:close/>
                </a:path>
              </a:pathLst>
            </a:custGeom>
            <a:solidFill>
              <a:srgbClr val="00AF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4232275" y="3402013"/>
              <a:ext cx="184150" cy="360363"/>
            </a:xfrm>
            <a:custGeom>
              <a:avLst/>
              <a:gdLst>
                <a:gd name="T0" fmla="*/ 4 w 166"/>
                <a:gd name="T1" fmla="*/ 324 h 324"/>
                <a:gd name="T2" fmla="*/ 54 w 166"/>
                <a:gd name="T3" fmla="*/ 216 h 324"/>
                <a:gd name="T4" fmla="*/ 54 w 166"/>
                <a:gd name="T5" fmla="*/ 216 h 324"/>
                <a:gd name="T6" fmla="*/ 55 w 166"/>
                <a:gd name="T7" fmla="*/ 216 h 324"/>
                <a:gd name="T8" fmla="*/ 55 w 166"/>
                <a:gd name="T9" fmla="*/ 215 h 324"/>
                <a:gd name="T10" fmla="*/ 55 w 166"/>
                <a:gd name="T11" fmla="*/ 215 h 324"/>
                <a:gd name="T12" fmla="*/ 55 w 166"/>
                <a:gd name="T13" fmla="*/ 213 h 324"/>
                <a:gd name="T14" fmla="*/ 58 w 166"/>
                <a:gd name="T15" fmla="*/ 207 h 324"/>
                <a:gd name="T16" fmla="*/ 70 w 166"/>
                <a:gd name="T17" fmla="*/ 181 h 324"/>
                <a:gd name="T18" fmla="*/ 114 w 166"/>
                <a:gd name="T19" fmla="*/ 91 h 324"/>
                <a:gd name="T20" fmla="*/ 166 w 166"/>
                <a:gd name="T21" fmla="*/ 0 h 324"/>
                <a:gd name="T22" fmla="*/ 0 w 166"/>
                <a:gd name="T23" fmla="*/ 151 h 324"/>
                <a:gd name="T24" fmla="*/ 4 w 166"/>
                <a:gd name="T2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6" h="324">
                  <a:moveTo>
                    <a:pt x="4" y="324"/>
                  </a:moveTo>
                  <a:cubicBezTo>
                    <a:pt x="21" y="291"/>
                    <a:pt x="38" y="255"/>
                    <a:pt x="54" y="216"/>
                  </a:cubicBezTo>
                  <a:cubicBezTo>
                    <a:pt x="54" y="216"/>
                    <a:pt x="54" y="216"/>
                    <a:pt x="54" y="216"/>
                  </a:cubicBezTo>
                  <a:cubicBezTo>
                    <a:pt x="55" y="216"/>
                    <a:pt x="55" y="216"/>
                    <a:pt x="55" y="216"/>
                  </a:cubicBezTo>
                  <a:cubicBezTo>
                    <a:pt x="55" y="215"/>
                    <a:pt x="55" y="215"/>
                    <a:pt x="55" y="215"/>
                  </a:cubicBezTo>
                  <a:cubicBezTo>
                    <a:pt x="55" y="215"/>
                    <a:pt x="55" y="215"/>
                    <a:pt x="55" y="215"/>
                  </a:cubicBezTo>
                  <a:cubicBezTo>
                    <a:pt x="55" y="215"/>
                    <a:pt x="55" y="214"/>
                    <a:pt x="55" y="213"/>
                  </a:cubicBezTo>
                  <a:cubicBezTo>
                    <a:pt x="56" y="212"/>
                    <a:pt x="57" y="210"/>
                    <a:pt x="58" y="207"/>
                  </a:cubicBezTo>
                  <a:cubicBezTo>
                    <a:pt x="61" y="201"/>
                    <a:pt x="65" y="192"/>
                    <a:pt x="70" y="181"/>
                  </a:cubicBezTo>
                  <a:cubicBezTo>
                    <a:pt x="80" y="158"/>
                    <a:pt x="95" y="127"/>
                    <a:pt x="114" y="91"/>
                  </a:cubicBezTo>
                  <a:cubicBezTo>
                    <a:pt x="129" y="63"/>
                    <a:pt x="146" y="32"/>
                    <a:pt x="166" y="0"/>
                  </a:cubicBezTo>
                  <a:cubicBezTo>
                    <a:pt x="0" y="151"/>
                    <a:pt x="0" y="151"/>
                    <a:pt x="0" y="151"/>
                  </a:cubicBezTo>
                  <a:lnTo>
                    <a:pt x="4" y="324"/>
                  </a:lnTo>
                  <a:close/>
                </a:path>
              </a:pathLst>
            </a:custGeom>
            <a:solidFill>
              <a:srgbClr val="801D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3629025" y="4090988"/>
              <a:ext cx="366712" cy="150813"/>
            </a:xfrm>
            <a:custGeom>
              <a:avLst/>
              <a:gdLst>
                <a:gd name="T0" fmla="*/ 97 w 328"/>
                <a:gd name="T1" fmla="*/ 44 h 135"/>
                <a:gd name="T2" fmla="*/ 0 w 328"/>
                <a:gd name="T3" fmla="*/ 135 h 135"/>
                <a:gd name="T4" fmla="*/ 77 w 328"/>
                <a:gd name="T5" fmla="*/ 127 h 135"/>
                <a:gd name="T6" fmla="*/ 283 w 328"/>
                <a:gd name="T7" fmla="*/ 36 h 135"/>
                <a:gd name="T8" fmla="*/ 328 w 328"/>
                <a:gd name="T9" fmla="*/ 0 h 135"/>
                <a:gd name="T10" fmla="*/ 125 w 328"/>
                <a:gd name="T11" fmla="*/ 35 h 135"/>
                <a:gd name="T12" fmla="*/ 97 w 328"/>
                <a:gd name="T13" fmla="*/ 4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135">
                  <a:moveTo>
                    <a:pt x="97" y="44"/>
                  </a:moveTo>
                  <a:cubicBezTo>
                    <a:pt x="0" y="135"/>
                    <a:pt x="0" y="135"/>
                    <a:pt x="0" y="135"/>
                  </a:cubicBezTo>
                  <a:cubicBezTo>
                    <a:pt x="25" y="134"/>
                    <a:pt x="51" y="132"/>
                    <a:pt x="77" y="127"/>
                  </a:cubicBezTo>
                  <a:cubicBezTo>
                    <a:pt x="146" y="114"/>
                    <a:pt x="216" y="86"/>
                    <a:pt x="283" y="36"/>
                  </a:cubicBezTo>
                  <a:cubicBezTo>
                    <a:pt x="298" y="25"/>
                    <a:pt x="313" y="13"/>
                    <a:pt x="328" y="0"/>
                  </a:cubicBezTo>
                  <a:cubicBezTo>
                    <a:pt x="125" y="35"/>
                    <a:pt x="125" y="35"/>
                    <a:pt x="125" y="35"/>
                  </a:cubicBezTo>
                  <a:cubicBezTo>
                    <a:pt x="116" y="39"/>
                    <a:pt x="107" y="42"/>
                    <a:pt x="97" y="44"/>
                  </a:cubicBezTo>
                  <a:close/>
                </a:path>
              </a:pathLst>
            </a:custGeom>
            <a:solidFill>
              <a:srgbClr val="F5BA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5"/>
            <p:cNvSpPr>
              <a:spLocks/>
            </p:cNvSpPr>
            <p:nvPr/>
          </p:nvSpPr>
          <p:spPr bwMode="auto">
            <a:xfrm>
              <a:off x="3768725" y="3900488"/>
              <a:ext cx="285750" cy="228600"/>
            </a:xfrm>
            <a:custGeom>
              <a:avLst/>
              <a:gdLst>
                <a:gd name="T0" fmla="*/ 231 w 256"/>
                <a:gd name="T1" fmla="*/ 32 h 206"/>
                <a:gd name="T2" fmla="*/ 55 w 256"/>
                <a:gd name="T3" fmla="*/ 183 h 206"/>
                <a:gd name="T4" fmla="*/ 0 w 256"/>
                <a:gd name="T5" fmla="*/ 206 h 206"/>
                <a:gd name="T6" fmla="*/ 203 w 256"/>
                <a:gd name="T7" fmla="*/ 171 h 206"/>
                <a:gd name="T8" fmla="*/ 206 w 256"/>
                <a:gd name="T9" fmla="*/ 168 h 206"/>
                <a:gd name="T10" fmla="*/ 256 w 256"/>
                <a:gd name="T11" fmla="*/ 0 h 206"/>
                <a:gd name="T12" fmla="*/ 231 w 256"/>
                <a:gd name="T13" fmla="*/ 3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6" h="206">
                  <a:moveTo>
                    <a:pt x="231" y="32"/>
                  </a:moveTo>
                  <a:cubicBezTo>
                    <a:pt x="173" y="104"/>
                    <a:pt x="113" y="152"/>
                    <a:pt x="55" y="183"/>
                  </a:cubicBezTo>
                  <a:cubicBezTo>
                    <a:pt x="36" y="192"/>
                    <a:pt x="18" y="200"/>
                    <a:pt x="0" y="206"/>
                  </a:cubicBezTo>
                  <a:cubicBezTo>
                    <a:pt x="203" y="171"/>
                    <a:pt x="203" y="171"/>
                    <a:pt x="203" y="171"/>
                  </a:cubicBezTo>
                  <a:cubicBezTo>
                    <a:pt x="204" y="170"/>
                    <a:pt x="205" y="169"/>
                    <a:pt x="206" y="168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47" y="11"/>
                    <a:pt x="239" y="22"/>
                    <a:pt x="231" y="32"/>
                  </a:cubicBezTo>
                  <a:close/>
                </a:path>
              </a:pathLst>
            </a:custGeom>
            <a:solidFill>
              <a:srgbClr val="F1A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4070350" y="3178175"/>
              <a:ext cx="401637" cy="696913"/>
            </a:xfrm>
            <a:custGeom>
              <a:avLst/>
              <a:gdLst>
                <a:gd name="T0" fmla="*/ 342 w 360"/>
                <a:gd name="T1" fmla="*/ 21 h 625"/>
                <a:gd name="T2" fmla="*/ 165 w 360"/>
                <a:gd name="T3" fmla="*/ 305 h 625"/>
                <a:gd name="T4" fmla="*/ 128 w 360"/>
                <a:gd name="T5" fmla="*/ 387 h 625"/>
                <a:gd name="T6" fmla="*/ 0 w 360"/>
                <a:gd name="T7" fmla="*/ 625 h 625"/>
                <a:gd name="T8" fmla="*/ 148 w 360"/>
                <a:gd name="T9" fmla="*/ 525 h 625"/>
                <a:gd name="T10" fmla="*/ 148 w 360"/>
                <a:gd name="T11" fmla="*/ 524 h 625"/>
                <a:gd name="T12" fmla="*/ 144 w 360"/>
                <a:gd name="T13" fmla="*/ 351 h 625"/>
                <a:gd name="T14" fmla="*/ 310 w 360"/>
                <a:gd name="T15" fmla="*/ 200 h 625"/>
                <a:gd name="T16" fmla="*/ 316 w 360"/>
                <a:gd name="T17" fmla="*/ 190 h 625"/>
                <a:gd name="T18" fmla="*/ 360 w 360"/>
                <a:gd name="T19" fmla="*/ 0 h 625"/>
                <a:gd name="T20" fmla="*/ 342 w 360"/>
                <a:gd name="T21" fmla="*/ 21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625">
                  <a:moveTo>
                    <a:pt x="342" y="21"/>
                  </a:moveTo>
                  <a:cubicBezTo>
                    <a:pt x="261" y="121"/>
                    <a:pt x="201" y="232"/>
                    <a:pt x="165" y="305"/>
                  </a:cubicBezTo>
                  <a:cubicBezTo>
                    <a:pt x="143" y="351"/>
                    <a:pt x="130" y="383"/>
                    <a:pt x="128" y="387"/>
                  </a:cubicBezTo>
                  <a:cubicBezTo>
                    <a:pt x="87" y="483"/>
                    <a:pt x="44" y="561"/>
                    <a:pt x="0" y="625"/>
                  </a:cubicBezTo>
                  <a:cubicBezTo>
                    <a:pt x="148" y="525"/>
                    <a:pt x="148" y="525"/>
                    <a:pt x="148" y="525"/>
                  </a:cubicBezTo>
                  <a:cubicBezTo>
                    <a:pt x="148" y="524"/>
                    <a:pt x="148" y="524"/>
                    <a:pt x="148" y="524"/>
                  </a:cubicBezTo>
                  <a:cubicBezTo>
                    <a:pt x="144" y="351"/>
                    <a:pt x="144" y="351"/>
                    <a:pt x="144" y="351"/>
                  </a:cubicBezTo>
                  <a:cubicBezTo>
                    <a:pt x="310" y="200"/>
                    <a:pt x="310" y="200"/>
                    <a:pt x="310" y="200"/>
                  </a:cubicBezTo>
                  <a:cubicBezTo>
                    <a:pt x="312" y="196"/>
                    <a:pt x="314" y="193"/>
                    <a:pt x="316" y="190"/>
                  </a:cubicBezTo>
                  <a:cubicBezTo>
                    <a:pt x="360" y="0"/>
                    <a:pt x="360" y="0"/>
                    <a:pt x="360" y="0"/>
                  </a:cubicBezTo>
                  <a:cubicBezTo>
                    <a:pt x="354" y="7"/>
                    <a:pt x="348" y="14"/>
                    <a:pt x="342" y="21"/>
                  </a:cubicBezTo>
                  <a:close/>
                </a:path>
              </a:pathLst>
            </a:custGeom>
            <a:solidFill>
              <a:srgbClr val="456B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7"/>
            <p:cNvSpPr>
              <a:spLocks/>
            </p:cNvSpPr>
            <p:nvPr/>
          </p:nvSpPr>
          <p:spPr bwMode="auto">
            <a:xfrm>
              <a:off x="3998913" y="3763963"/>
              <a:ext cx="236537" cy="323850"/>
            </a:xfrm>
            <a:custGeom>
              <a:avLst/>
              <a:gdLst>
                <a:gd name="T0" fmla="*/ 50 w 213"/>
                <a:gd name="T1" fmla="*/ 122 h 290"/>
                <a:gd name="T2" fmla="*/ 0 w 213"/>
                <a:gd name="T3" fmla="*/ 290 h 290"/>
                <a:gd name="T4" fmla="*/ 147 w 213"/>
                <a:gd name="T5" fmla="*/ 115 h 290"/>
                <a:gd name="T6" fmla="*/ 213 w 213"/>
                <a:gd name="T7" fmla="*/ 0 h 290"/>
                <a:gd name="T8" fmla="*/ 65 w 213"/>
                <a:gd name="T9" fmla="*/ 100 h 290"/>
                <a:gd name="T10" fmla="*/ 50 w 213"/>
                <a:gd name="T11" fmla="*/ 122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3" h="290">
                  <a:moveTo>
                    <a:pt x="50" y="122"/>
                  </a:moveTo>
                  <a:cubicBezTo>
                    <a:pt x="0" y="290"/>
                    <a:pt x="0" y="290"/>
                    <a:pt x="0" y="290"/>
                  </a:cubicBezTo>
                  <a:cubicBezTo>
                    <a:pt x="51" y="245"/>
                    <a:pt x="100" y="188"/>
                    <a:pt x="147" y="115"/>
                  </a:cubicBezTo>
                  <a:cubicBezTo>
                    <a:pt x="169" y="80"/>
                    <a:pt x="191" y="42"/>
                    <a:pt x="213" y="0"/>
                  </a:cubicBezTo>
                  <a:cubicBezTo>
                    <a:pt x="65" y="100"/>
                    <a:pt x="65" y="100"/>
                    <a:pt x="65" y="100"/>
                  </a:cubicBezTo>
                  <a:cubicBezTo>
                    <a:pt x="60" y="108"/>
                    <a:pt x="55" y="115"/>
                    <a:pt x="50" y="122"/>
                  </a:cubicBezTo>
                  <a:close/>
                </a:path>
              </a:pathLst>
            </a:custGeom>
            <a:solidFill>
              <a:srgbClr val="FFD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3214688" y="4010025"/>
              <a:ext cx="258762" cy="163513"/>
            </a:xfrm>
            <a:custGeom>
              <a:avLst/>
              <a:gdLst>
                <a:gd name="T0" fmla="*/ 149 w 232"/>
                <a:gd name="T1" fmla="*/ 84 h 146"/>
                <a:gd name="T2" fmla="*/ 0 w 232"/>
                <a:gd name="T3" fmla="*/ 0 h 146"/>
                <a:gd name="T4" fmla="*/ 89 w 232"/>
                <a:gd name="T5" fmla="*/ 140 h 146"/>
                <a:gd name="T6" fmla="*/ 101 w 232"/>
                <a:gd name="T7" fmla="*/ 146 h 146"/>
                <a:gd name="T8" fmla="*/ 232 w 232"/>
                <a:gd name="T9" fmla="*/ 113 h 146"/>
                <a:gd name="T10" fmla="*/ 149 w 232"/>
                <a:gd name="T11" fmla="*/ 8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2" h="146">
                  <a:moveTo>
                    <a:pt x="149" y="84"/>
                  </a:moveTo>
                  <a:cubicBezTo>
                    <a:pt x="93" y="60"/>
                    <a:pt x="42" y="30"/>
                    <a:pt x="0" y="0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93" y="142"/>
                    <a:pt x="97" y="144"/>
                    <a:pt x="101" y="146"/>
                  </a:cubicBezTo>
                  <a:cubicBezTo>
                    <a:pt x="232" y="113"/>
                    <a:pt x="232" y="113"/>
                    <a:pt x="232" y="113"/>
                  </a:cubicBezTo>
                  <a:cubicBezTo>
                    <a:pt x="203" y="105"/>
                    <a:pt x="176" y="95"/>
                    <a:pt x="149" y="84"/>
                  </a:cubicBezTo>
                  <a:close/>
                </a:path>
              </a:pathLst>
            </a:custGeom>
            <a:solidFill>
              <a:srgbClr val="E44F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3489325" y="4140200"/>
              <a:ext cx="247650" cy="101600"/>
            </a:xfrm>
            <a:custGeom>
              <a:avLst/>
              <a:gdLst>
                <a:gd name="T0" fmla="*/ 189 w 223"/>
                <a:gd name="T1" fmla="*/ 8 h 91"/>
                <a:gd name="T2" fmla="*/ 42 w 223"/>
                <a:gd name="T3" fmla="*/ 9 h 91"/>
                <a:gd name="T4" fmla="*/ 0 w 223"/>
                <a:gd name="T5" fmla="*/ 0 h 91"/>
                <a:gd name="T6" fmla="*/ 120 w 223"/>
                <a:gd name="T7" fmla="*/ 91 h 91"/>
                <a:gd name="T8" fmla="*/ 126 w 223"/>
                <a:gd name="T9" fmla="*/ 91 h 91"/>
                <a:gd name="T10" fmla="*/ 223 w 223"/>
                <a:gd name="T11" fmla="*/ 0 h 91"/>
                <a:gd name="T12" fmla="*/ 189 w 223"/>
                <a:gd name="T13" fmla="*/ 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91">
                  <a:moveTo>
                    <a:pt x="189" y="8"/>
                  </a:moveTo>
                  <a:cubicBezTo>
                    <a:pt x="139" y="17"/>
                    <a:pt x="90" y="16"/>
                    <a:pt x="42" y="9"/>
                  </a:cubicBezTo>
                  <a:cubicBezTo>
                    <a:pt x="28" y="7"/>
                    <a:pt x="14" y="4"/>
                    <a:pt x="0" y="0"/>
                  </a:cubicBezTo>
                  <a:cubicBezTo>
                    <a:pt x="120" y="91"/>
                    <a:pt x="120" y="91"/>
                    <a:pt x="120" y="91"/>
                  </a:cubicBezTo>
                  <a:cubicBezTo>
                    <a:pt x="122" y="91"/>
                    <a:pt x="124" y="91"/>
                    <a:pt x="126" y="91"/>
                  </a:cubicBezTo>
                  <a:cubicBezTo>
                    <a:pt x="223" y="0"/>
                    <a:pt x="223" y="0"/>
                    <a:pt x="223" y="0"/>
                  </a:cubicBezTo>
                  <a:cubicBezTo>
                    <a:pt x="212" y="3"/>
                    <a:pt x="201" y="6"/>
                    <a:pt x="189" y="8"/>
                  </a:cubicBezTo>
                  <a:close/>
                </a:path>
              </a:pathLst>
            </a:custGeom>
            <a:solidFill>
              <a:srgbClr val="B07E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0"/>
            <p:cNvSpPr>
              <a:spLocks/>
            </p:cNvSpPr>
            <p:nvPr/>
          </p:nvSpPr>
          <p:spPr bwMode="auto">
            <a:xfrm>
              <a:off x="3013075" y="3952875"/>
              <a:ext cx="301625" cy="214313"/>
            </a:xfrm>
            <a:custGeom>
              <a:avLst/>
              <a:gdLst>
                <a:gd name="T0" fmla="*/ 161 w 271"/>
                <a:gd name="T1" fmla="*/ 37 h 192"/>
                <a:gd name="T2" fmla="*/ 0 w 271"/>
                <a:gd name="T3" fmla="*/ 0 h 192"/>
                <a:gd name="T4" fmla="*/ 85 w 271"/>
                <a:gd name="T5" fmla="*/ 75 h 192"/>
                <a:gd name="T6" fmla="*/ 271 w 271"/>
                <a:gd name="T7" fmla="*/ 192 h 192"/>
                <a:gd name="T8" fmla="*/ 182 w 271"/>
                <a:gd name="T9" fmla="*/ 52 h 192"/>
                <a:gd name="T10" fmla="*/ 161 w 271"/>
                <a:gd name="T11" fmla="*/ 37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1" h="192">
                  <a:moveTo>
                    <a:pt x="161" y="37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" y="9"/>
                    <a:pt x="38" y="38"/>
                    <a:pt x="85" y="75"/>
                  </a:cubicBezTo>
                  <a:cubicBezTo>
                    <a:pt x="132" y="112"/>
                    <a:pt x="195" y="156"/>
                    <a:pt x="271" y="192"/>
                  </a:cubicBezTo>
                  <a:cubicBezTo>
                    <a:pt x="182" y="52"/>
                    <a:pt x="182" y="52"/>
                    <a:pt x="182" y="52"/>
                  </a:cubicBezTo>
                  <a:cubicBezTo>
                    <a:pt x="175" y="47"/>
                    <a:pt x="168" y="42"/>
                    <a:pt x="161" y="37"/>
                  </a:cubicBezTo>
                  <a:close/>
                </a:path>
              </a:pathLst>
            </a:custGeom>
            <a:solidFill>
              <a:srgbClr val="FFD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4422775" y="3086100"/>
              <a:ext cx="282575" cy="304800"/>
            </a:xfrm>
            <a:custGeom>
              <a:avLst/>
              <a:gdLst>
                <a:gd name="T0" fmla="*/ 44 w 253"/>
                <a:gd name="T1" fmla="*/ 82 h 272"/>
                <a:gd name="T2" fmla="*/ 0 w 253"/>
                <a:gd name="T3" fmla="*/ 272 h 272"/>
                <a:gd name="T4" fmla="*/ 104 w 253"/>
                <a:gd name="T5" fmla="*/ 128 h 272"/>
                <a:gd name="T6" fmla="*/ 253 w 253"/>
                <a:gd name="T7" fmla="*/ 0 h 272"/>
                <a:gd name="T8" fmla="*/ 52 w 253"/>
                <a:gd name="T9" fmla="*/ 72 h 272"/>
                <a:gd name="T10" fmla="*/ 44 w 253"/>
                <a:gd name="T11" fmla="*/ 82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272">
                  <a:moveTo>
                    <a:pt x="44" y="82"/>
                  </a:moveTo>
                  <a:cubicBezTo>
                    <a:pt x="0" y="272"/>
                    <a:pt x="0" y="272"/>
                    <a:pt x="0" y="272"/>
                  </a:cubicBezTo>
                  <a:cubicBezTo>
                    <a:pt x="30" y="223"/>
                    <a:pt x="65" y="173"/>
                    <a:pt x="104" y="128"/>
                  </a:cubicBezTo>
                  <a:cubicBezTo>
                    <a:pt x="149" y="76"/>
                    <a:pt x="200" y="30"/>
                    <a:pt x="253" y="0"/>
                  </a:cubicBezTo>
                  <a:cubicBezTo>
                    <a:pt x="52" y="72"/>
                    <a:pt x="52" y="72"/>
                    <a:pt x="52" y="72"/>
                  </a:cubicBezTo>
                  <a:cubicBezTo>
                    <a:pt x="50" y="75"/>
                    <a:pt x="47" y="78"/>
                    <a:pt x="44" y="82"/>
                  </a:cubicBezTo>
                  <a:close/>
                </a:path>
              </a:pathLst>
            </a:custGeom>
            <a:solidFill>
              <a:srgbClr val="98A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22"/>
            <p:cNvSpPr>
              <a:spLocks/>
            </p:cNvSpPr>
            <p:nvPr/>
          </p:nvSpPr>
          <p:spPr bwMode="auto">
            <a:xfrm>
              <a:off x="3327400" y="4137025"/>
              <a:ext cx="295275" cy="104775"/>
            </a:xfrm>
            <a:custGeom>
              <a:avLst/>
              <a:gdLst>
                <a:gd name="T0" fmla="*/ 131 w 264"/>
                <a:gd name="T1" fmla="*/ 0 h 94"/>
                <a:gd name="T2" fmla="*/ 0 w 264"/>
                <a:gd name="T3" fmla="*/ 33 h 94"/>
                <a:gd name="T4" fmla="*/ 23 w 264"/>
                <a:gd name="T5" fmla="*/ 43 h 94"/>
                <a:gd name="T6" fmla="*/ 222 w 264"/>
                <a:gd name="T7" fmla="*/ 92 h 94"/>
                <a:gd name="T8" fmla="*/ 264 w 264"/>
                <a:gd name="T9" fmla="*/ 94 h 94"/>
                <a:gd name="T10" fmla="*/ 144 w 264"/>
                <a:gd name="T11" fmla="*/ 3 h 94"/>
                <a:gd name="T12" fmla="*/ 131 w 264"/>
                <a:gd name="T13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94">
                  <a:moveTo>
                    <a:pt x="131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8" y="36"/>
                    <a:pt x="15" y="40"/>
                    <a:pt x="23" y="43"/>
                  </a:cubicBezTo>
                  <a:cubicBezTo>
                    <a:pt x="84" y="68"/>
                    <a:pt x="151" y="87"/>
                    <a:pt x="222" y="92"/>
                  </a:cubicBezTo>
                  <a:cubicBezTo>
                    <a:pt x="236" y="93"/>
                    <a:pt x="250" y="94"/>
                    <a:pt x="264" y="94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0" y="2"/>
                    <a:pt x="135" y="1"/>
                    <a:pt x="131" y="0"/>
                  </a:cubicBezTo>
                  <a:close/>
                </a:path>
              </a:pathLst>
            </a:custGeom>
            <a:solidFill>
              <a:srgbClr val="A967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3"/>
            <p:cNvSpPr>
              <a:spLocks/>
            </p:cNvSpPr>
            <p:nvPr/>
          </p:nvSpPr>
          <p:spPr bwMode="auto">
            <a:xfrm>
              <a:off x="200025" y="2462213"/>
              <a:ext cx="230187" cy="119063"/>
            </a:xfrm>
            <a:custGeom>
              <a:avLst/>
              <a:gdLst>
                <a:gd name="T0" fmla="*/ 146 w 206"/>
                <a:gd name="T1" fmla="*/ 0 h 107"/>
                <a:gd name="T2" fmla="*/ 206 w 206"/>
                <a:gd name="T3" fmla="*/ 54 h 107"/>
                <a:gd name="T4" fmla="*/ 145 w 206"/>
                <a:gd name="T5" fmla="*/ 107 h 107"/>
                <a:gd name="T6" fmla="*/ 64 w 206"/>
                <a:gd name="T7" fmla="*/ 107 h 107"/>
                <a:gd name="T8" fmla="*/ 0 w 206"/>
                <a:gd name="T9" fmla="*/ 0 h 107"/>
                <a:gd name="T10" fmla="*/ 146 w 206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6" h="107">
                  <a:moveTo>
                    <a:pt x="146" y="0"/>
                  </a:moveTo>
                  <a:cubicBezTo>
                    <a:pt x="179" y="0"/>
                    <a:pt x="206" y="24"/>
                    <a:pt x="206" y="54"/>
                  </a:cubicBezTo>
                  <a:cubicBezTo>
                    <a:pt x="206" y="83"/>
                    <a:pt x="179" y="107"/>
                    <a:pt x="145" y="107"/>
                  </a:cubicBezTo>
                  <a:cubicBezTo>
                    <a:pt x="64" y="107"/>
                    <a:pt x="64" y="107"/>
                    <a:pt x="64" y="10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46" y="0"/>
                  </a:lnTo>
                  <a:close/>
                </a:path>
              </a:pathLst>
            </a:custGeom>
            <a:solidFill>
              <a:srgbClr val="CE53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103188" y="2462213"/>
              <a:ext cx="168275" cy="119063"/>
            </a:xfrm>
            <a:custGeom>
              <a:avLst/>
              <a:gdLst>
                <a:gd name="T0" fmla="*/ 61 w 151"/>
                <a:gd name="T1" fmla="*/ 0 h 107"/>
                <a:gd name="T2" fmla="*/ 87 w 151"/>
                <a:gd name="T3" fmla="*/ 0 h 107"/>
                <a:gd name="T4" fmla="*/ 151 w 151"/>
                <a:gd name="T5" fmla="*/ 107 h 107"/>
                <a:gd name="T6" fmla="*/ 61 w 151"/>
                <a:gd name="T7" fmla="*/ 107 h 107"/>
                <a:gd name="T8" fmla="*/ 0 w 151"/>
                <a:gd name="T9" fmla="*/ 53 h 107"/>
                <a:gd name="T10" fmla="*/ 61 w 151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107">
                  <a:moveTo>
                    <a:pt x="61" y="0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28" y="107"/>
                    <a:pt x="0" y="83"/>
                    <a:pt x="0" y="53"/>
                  </a:cubicBezTo>
                  <a:cubicBezTo>
                    <a:pt x="0" y="24"/>
                    <a:pt x="28" y="0"/>
                    <a:pt x="61" y="0"/>
                  </a:cubicBezTo>
                  <a:close/>
                </a:path>
              </a:pathLst>
            </a:custGeom>
            <a:solidFill>
              <a:srgbClr val="F5BA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1546225" y="1149350"/>
              <a:ext cx="119062" cy="227013"/>
            </a:xfrm>
            <a:custGeom>
              <a:avLst/>
              <a:gdLst>
                <a:gd name="T0" fmla="*/ 108 w 108"/>
                <a:gd name="T1" fmla="*/ 142 h 203"/>
                <a:gd name="T2" fmla="*/ 54 w 108"/>
                <a:gd name="T3" fmla="*/ 203 h 203"/>
                <a:gd name="T4" fmla="*/ 0 w 108"/>
                <a:gd name="T5" fmla="*/ 142 h 203"/>
                <a:gd name="T6" fmla="*/ 1 w 108"/>
                <a:gd name="T7" fmla="*/ 0 h 203"/>
                <a:gd name="T8" fmla="*/ 108 w 108"/>
                <a:gd name="T9" fmla="*/ 69 h 203"/>
                <a:gd name="T10" fmla="*/ 108 w 108"/>
                <a:gd name="T11" fmla="*/ 142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203">
                  <a:moveTo>
                    <a:pt x="108" y="142"/>
                  </a:moveTo>
                  <a:cubicBezTo>
                    <a:pt x="108" y="176"/>
                    <a:pt x="84" y="203"/>
                    <a:pt x="54" y="203"/>
                  </a:cubicBezTo>
                  <a:cubicBezTo>
                    <a:pt x="25" y="203"/>
                    <a:pt x="0" y="176"/>
                    <a:pt x="0" y="14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08" y="69"/>
                    <a:pt x="108" y="69"/>
                    <a:pt x="108" y="69"/>
                  </a:cubicBezTo>
                  <a:lnTo>
                    <a:pt x="108" y="142"/>
                  </a:lnTo>
                  <a:close/>
                </a:path>
              </a:pathLst>
            </a:custGeom>
            <a:solidFill>
              <a:srgbClr val="887D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26"/>
            <p:cNvSpPr>
              <a:spLocks/>
            </p:cNvSpPr>
            <p:nvPr/>
          </p:nvSpPr>
          <p:spPr bwMode="auto">
            <a:xfrm>
              <a:off x="1546225" y="1049338"/>
              <a:ext cx="119062" cy="176213"/>
            </a:xfrm>
            <a:custGeom>
              <a:avLst/>
              <a:gdLst>
                <a:gd name="T0" fmla="*/ 107 w 107"/>
                <a:gd name="T1" fmla="*/ 159 h 159"/>
                <a:gd name="T2" fmla="*/ 0 w 107"/>
                <a:gd name="T3" fmla="*/ 90 h 159"/>
                <a:gd name="T4" fmla="*/ 0 w 107"/>
                <a:gd name="T5" fmla="*/ 61 h 159"/>
                <a:gd name="T6" fmla="*/ 53 w 107"/>
                <a:gd name="T7" fmla="*/ 0 h 159"/>
                <a:gd name="T8" fmla="*/ 107 w 107"/>
                <a:gd name="T9" fmla="*/ 61 h 159"/>
                <a:gd name="T10" fmla="*/ 107 w 107"/>
                <a:gd name="T11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7" h="159">
                  <a:moveTo>
                    <a:pt x="107" y="159"/>
                  </a:moveTo>
                  <a:cubicBezTo>
                    <a:pt x="0" y="90"/>
                    <a:pt x="0" y="90"/>
                    <a:pt x="0" y="90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"/>
                    <a:pt x="24" y="0"/>
                    <a:pt x="53" y="0"/>
                  </a:cubicBezTo>
                  <a:cubicBezTo>
                    <a:pt x="83" y="0"/>
                    <a:pt x="107" y="28"/>
                    <a:pt x="107" y="61"/>
                  </a:cubicBezTo>
                  <a:lnTo>
                    <a:pt x="107" y="159"/>
                  </a:lnTo>
                  <a:close/>
                </a:path>
              </a:pathLst>
            </a:custGeom>
            <a:solidFill>
              <a:srgbClr val="FFED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1527175" y="3836988"/>
              <a:ext cx="119062" cy="179388"/>
            </a:xfrm>
            <a:custGeom>
              <a:avLst/>
              <a:gdLst>
                <a:gd name="T0" fmla="*/ 0 w 106"/>
                <a:gd name="T1" fmla="*/ 0 h 160"/>
                <a:gd name="T2" fmla="*/ 106 w 106"/>
                <a:gd name="T3" fmla="*/ 112 h 160"/>
                <a:gd name="T4" fmla="*/ 54 w 106"/>
                <a:gd name="T5" fmla="*/ 160 h 160"/>
                <a:gd name="T6" fmla="*/ 0 w 106"/>
                <a:gd name="T7" fmla="*/ 99 h 160"/>
                <a:gd name="T8" fmla="*/ 0 w 106"/>
                <a:gd name="T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60">
                  <a:moveTo>
                    <a:pt x="0" y="0"/>
                  </a:moveTo>
                  <a:cubicBezTo>
                    <a:pt x="106" y="112"/>
                    <a:pt x="106" y="112"/>
                    <a:pt x="106" y="112"/>
                  </a:cubicBezTo>
                  <a:cubicBezTo>
                    <a:pt x="101" y="139"/>
                    <a:pt x="79" y="160"/>
                    <a:pt x="54" y="160"/>
                  </a:cubicBezTo>
                  <a:cubicBezTo>
                    <a:pt x="24" y="160"/>
                    <a:pt x="0" y="133"/>
                    <a:pt x="0" y="9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967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8"/>
            <p:cNvSpPr>
              <a:spLocks/>
            </p:cNvSpPr>
            <p:nvPr/>
          </p:nvSpPr>
          <p:spPr bwMode="auto">
            <a:xfrm>
              <a:off x="1527175" y="3689350"/>
              <a:ext cx="120650" cy="273050"/>
            </a:xfrm>
            <a:custGeom>
              <a:avLst/>
              <a:gdLst>
                <a:gd name="T0" fmla="*/ 0 w 108"/>
                <a:gd name="T1" fmla="*/ 61 h 245"/>
                <a:gd name="T2" fmla="*/ 54 w 108"/>
                <a:gd name="T3" fmla="*/ 0 h 245"/>
                <a:gd name="T4" fmla="*/ 108 w 108"/>
                <a:gd name="T5" fmla="*/ 61 h 245"/>
                <a:gd name="T6" fmla="*/ 108 w 108"/>
                <a:gd name="T7" fmla="*/ 232 h 245"/>
                <a:gd name="T8" fmla="*/ 106 w 108"/>
                <a:gd name="T9" fmla="*/ 245 h 245"/>
                <a:gd name="T10" fmla="*/ 0 w 108"/>
                <a:gd name="T11" fmla="*/ 133 h 245"/>
                <a:gd name="T12" fmla="*/ 0 w 108"/>
                <a:gd name="T13" fmla="*/ 61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245">
                  <a:moveTo>
                    <a:pt x="0" y="61"/>
                  </a:moveTo>
                  <a:cubicBezTo>
                    <a:pt x="0" y="28"/>
                    <a:pt x="24" y="0"/>
                    <a:pt x="54" y="0"/>
                  </a:cubicBezTo>
                  <a:cubicBezTo>
                    <a:pt x="84" y="0"/>
                    <a:pt x="108" y="28"/>
                    <a:pt x="108" y="61"/>
                  </a:cubicBezTo>
                  <a:cubicBezTo>
                    <a:pt x="108" y="232"/>
                    <a:pt x="108" y="232"/>
                    <a:pt x="108" y="232"/>
                  </a:cubicBezTo>
                  <a:cubicBezTo>
                    <a:pt x="108" y="237"/>
                    <a:pt x="107" y="241"/>
                    <a:pt x="106" y="245"/>
                  </a:cubicBezTo>
                  <a:cubicBezTo>
                    <a:pt x="0" y="133"/>
                    <a:pt x="0" y="133"/>
                    <a:pt x="0" y="133"/>
                  </a:cubicBezTo>
                  <a:lnTo>
                    <a:pt x="0" y="61"/>
                  </a:lnTo>
                  <a:close/>
                </a:path>
              </a:pathLst>
            </a:custGeom>
            <a:solidFill>
              <a:srgbClr val="FFED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29"/>
            <p:cNvSpPr>
              <a:spLocks/>
            </p:cNvSpPr>
            <p:nvPr/>
          </p:nvSpPr>
          <p:spPr bwMode="auto">
            <a:xfrm>
              <a:off x="2771775" y="2432050"/>
              <a:ext cx="241300" cy="120650"/>
            </a:xfrm>
            <a:custGeom>
              <a:avLst/>
              <a:gdLst>
                <a:gd name="T0" fmla="*/ 1 w 216"/>
                <a:gd name="T1" fmla="*/ 54 h 108"/>
                <a:gd name="T2" fmla="*/ 62 w 216"/>
                <a:gd name="T3" fmla="*/ 0 h 108"/>
                <a:gd name="T4" fmla="*/ 216 w 216"/>
                <a:gd name="T5" fmla="*/ 1 h 108"/>
                <a:gd name="T6" fmla="*/ 168 w 216"/>
                <a:gd name="T7" fmla="*/ 108 h 108"/>
                <a:gd name="T8" fmla="*/ 61 w 216"/>
                <a:gd name="T9" fmla="*/ 108 h 108"/>
                <a:gd name="T10" fmla="*/ 1 w 216"/>
                <a:gd name="T1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" h="108">
                  <a:moveTo>
                    <a:pt x="1" y="54"/>
                  </a:moveTo>
                  <a:cubicBezTo>
                    <a:pt x="1" y="25"/>
                    <a:pt x="28" y="0"/>
                    <a:pt x="62" y="0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168" y="108"/>
                    <a:pt x="168" y="108"/>
                    <a:pt x="168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28" y="108"/>
                    <a:pt x="0" y="84"/>
                    <a:pt x="1" y="54"/>
                  </a:cubicBezTo>
                  <a:close/>
                </a:path>
              </a:pathLst>
            </a:custGeom>
            <a:solidFill>
              <a:srgbClr val="F5BA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2959100" y="2433638"/>
              <a:ext cx="139700" cy="119063"/>
            </a:xfrm>
            <a:custGeom>
              <a:avLst/>
              <a:gdLst>
                <a:gd name="T0" fmla="*/ 65 w 126"/>
                <a:gd name="T1" fmla="*/ 0 h 107"/>
                <a:gd name="T2" fmla="*/ 126 w 126"/>
                <a:gd name="T3" fmla="*/ 54 h 107"/>
                <a:gd name="T4" fmla="*/ 65 w 126"/>
                <a:gd name="T5" fmla="*/ 107 h 107"/>
                <a:gd name="T6" fmla="*/ 0 w 126"/>
                <a:gd name="T7" fmla="*/ 107 h 107"/>
                <a:gd name="T8" fmla="*/ 48 w 126"/>
                <a:gd name="T9" fmla="*/ 0 h 107"/>
                <a:gd name="T10" fmla="*/ 65 w 126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107">
                  <a:moveTo>
                    <a:pt x="65" y="0"/>
                  </a:moveTo>
                  <a:cubicBezTo>
                    <a:pt x="98" y="0"/>
                    <a:pt x="126" y="24"/>
                    <a:pt x="126" y="54"/>
                  </a:cubicBezTo>
                  <a:cubicBezTo>
                    <a:pt x="126" y="83"/>
                    <a:pt x="98" y="107"/>
                    <a:pt x="65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48" y="0"/>
                    <a:pt x="48" y="0"/>
                    <a:pt x="48" y="0"/>
                  </a:cubicBezTo>
                  <a:lnTo>
                    <a:pt x="65" y="0"/>
                  </a:lnTo>
                  <a:close/>
                </a:path>
              </a:pathLst>
            </a:custGeom>
            <a:solidFill>
              <a:srgbClr val="D7D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auto">
            <a:xfrm>
              <a:off x="585788" y="1616075"/>
              <a:ext cx="112712" cy="98425"/>
            </a:xfrm>
            <a:custGeom>
              <a:avLst/>
              <a:gdLst>
                <a:gd name="T0" fmla="*/ 71 w 71"/>
                <a:gd name="T1" fmla="*/ 9 h 62"/>
                <a:gd name="T2" fmla="*/ 63 w 71"/>
                <a:gd name="T3" fmla="*/ 62 h 62"/>
                <a:gd name="T4" fmla="*/ 0 w 71"/>
                <a:gd name="T5" fmla="*/ 0 h 62"/>
                <a:gd name="T6" fmla="*/ 71 w 71"/>
                <a:gd name="T7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62">
                  <a:moveTo>
                    <a:pt x="71" y="9"/>
                  </a:moveTo>
                  <a:lnTo>
                    <a:pt x="63" y="62"/>
                  </a:lnTo>
                  <a:lnTo>
                    <a:pt x="0" y="0"/>
                  </a:lnTo>
                  <a:lnTo>
                    <a:pt x="71" y="9"/>
                  </a:lnTo>
                  <a:close/>
                </a:path>
              </a:pathLst>
            </a:custGeom>
            <a:solidFill>
              <a:srgbClr val="EFB7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685800" y="1630363"/>
              <a:ext cx="128587" cy="128588"/>
            </a:xfrm>
            <a:custGeom>
              <a:avLst/>
              <a:gdLst>
                <a:gd name="T0" fmla="*/ 87 w 115"/>
                <a:gd name="T1" fmla="*/ 11 h 114"/>
                <a:gd name="T2" fmla="*/ 89 w 115"/>
                <a:gd name="T3" fmla="*/ 12 h 114"/>
                <a:gd name="T4" fmla="*/ 94 w 115"/>
                <a:gd name="T5" fmla="*/ 93 h 114"/>
                <a:gd name="T6" fmla="*/ 12 w 115"/>
                <a:gd name="T7" fmla="*/ 88 h 114"/>
                <a:gd name="T8" fmla="*/ 0 w 115"/>
                <a:gd name="T9" fmla="*/ 75 h 114"/>
                <a:gd name="T10" fmla="*/ 12 w 115"/>
                <a:gd name="T11" fmla="*/ 0 h 114"/>
                <a:gd name="T12" fmla="*/ 87 w 115"/>
                <a:gd name="T13" fmla="*/ 1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14">
                  <a:moveTo>
                    <a:pt x="87" y="11"/>
                  </a:moveTo>
                  <a:cubicBezTo>
                    <a:pt x="89" y="12"/>
                    <a:pt x="89" y="12"/>
                    <a:pt x="89" y="12"/>
                  </a:cubicBezTo>
                  <a:cubicBezTo>
                    <a:pt x="112" y="36"/>
                    <a:pt x="115" y="72"/>
                    <a:pt x="94" y="93"/>
                  </a:cubicBezTo>
                  <a:cubicBezTo>
                    <a:pt x="73" y="114"/>
                    <a:pt x="36" y="112"/>
                    <a:pt x="12" y="88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87" y="11"/>
                  </a:lnTo>
                  <a:close/>
                </a:path>
              </a:pathLst>
            </a:custGeom>
            <a:solidFill>
              <a:srgbClr val="ECE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33"/>
            <p:cNvSpPr>
              <a:spLocks/>
            </p:cNvSpPr>
            <p:nvPr/>
          </p:nvSpPr>
          <p:spPr bwMode="auto">
            <a:xfrm>
              <a:off x="536575" y="1481138"/>
              <a:ext cx="173037" cy="149225"/>
            </a:xfrm>
            <a:custGeom>
              <a:avLst/>
              <a:gdLst>
                <a:gd name="T0" fmla="*/ 45 w 155"/>
                <a:gd name="T1" fmla="*/ 122 h 135"/>
                <a:gd name="T2" fmla="*/ 26 w 155"/>
                <a:gd name="T3" fmla="*/ 102 h 135"/>
                <a:gd name="T4" fmla="*/ 21 w 155"/>
                <a:gd name="T5" fmla="*/ 21 h 135"/>
                <a:gd name="T6" fmla="*/ 102 w 155"/>
                <a:gd name="T7" fmla="*/ 26 h 135"/>
                <a:gd name="T8" fmla="*/ 155 w 155"/>
                <a:gd name="T9" fmla="*/ 79 h 135"/>
                <a:gd name="T10" fmla="*/ 146 w 155"/>
                <a:gd name="T11" fmla="*/ 135 h 135"/>
                <a:gd name="T12" fmla="*/ 45 w 155"/>
                <a:gd name="T13" fmla="*/ 12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35">
                  <a:moveTo>
                    <a:pt x="45" y="122"/>
                  </a:moveTo>
                  <a:cubicBezTo>
                    <a:pt x="26" y="102"/>
                    <a:pt x="26" y="102"/>
                    <a:pt x="26" y="102"/>
                  </a:cubicBezTo>
                  <a:cubicBezTo>
                    <a:pt x="2" y="78"/>
                    <a:pt x="0" y="42"/>
                    <a:pt x="21" y="21"/>
                  </a:cubicBezTo>
                  <a:cubicBezTo>
                    <a:pt x="42" y="0"/>
                    <a:pt x="78" y="2"/>
                    <a:pt x="102" y="26"/>
                  </a:cubicBezTo>
                  <a:cubicBezTo>
                    <a:pt x="155" y="79"/>
                    <a:pt x="155" y="79"/>
                    <a:pt x="155" y="79"/>
                  </a:cubicBezTo>
                  <a:cubicBezTo>
                    <a:pt x="146" y="135"/>
                    <a:pt x="146" y="135"/>
                    <a:pt x="146" y="135"/>
                  </a:cubicBezTo>
                  <a:lnTo>
                    <a:pt x="45" y="122"/>
                  </a:lnTo>
                  <a:close/>
                </a:path>
              </a:pathLst>
            </a:custGeom>
            <a:solidFill>
              <a:srgbClr val="F9A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34"/>
            <p:cNvSpPr>
              <a:spLocks/>
            </p:cNvSpPr>
            <p:nvPr/>
          </p:nvSpPr>
          <p:spPr bwMode="auto">
            <a:xfrm>
              <a:off x="698500" y="1568450"/>
              <a:ext cx="84137" cy="74613"/>
            </a:xfrm>
            <a:custGeom>
              <a:avLst/>
              <a:gdLst>
                <a:gd name="T0" fmla="*/ 7 w 53"/>
                <a:gd name="T1" fmla="*/ 0 h 47"/>
                <a:gd name="T2" fmla="*/ 53 w 53"/>
                <a:gd name="T3" fmla="*/ 47 h 47"/>
                <a:gd name="T4" fmla="*/ 0 w 53"/>
                <a:gd name="T5" fmla="*/ 39 h 47"/>
                <a:gd name="T6" fmla="*/ 7 w 53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47">
                  <a:moveTo>
                    <a:pt x="7" y="0"/>
                  </a:moveTo>
                  <a:lnTo>
                    <a:pt x="53" y="47"/>
                  </a:lnTo>
                  <a:lnTo>
                    <a:pt x="0" y="39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D7D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35"/>
            <p:cNvSpPr>
              <a:spLocks/>
            </p:cNvSpPr>
            <p:nvPr/>
          </p:nvSpPr>
          <p:spPr bwMode="auto">
            <a:xfrm>
              <a:off x="2487613" y="1579563"/>
              <a:ext cx="85725" cy="77788"/>
            </a:xfrm>
            <a:custGeom>
              <a:avLst/>
              <a:gdLst>
                <a:gd name="T0" fmla="*/ 0 w 54"/>
                <a:gd name="T1" fmla="*/ 49 h 49"/>
                <a:gd name="T2" fmla="*/ 48 w 54"/>
                <a:gd name="T3" fmla="*/ 0 h 49"/>
                <a:gd name="T4" fmla="*/ 54 w 54"/>
                <a:gd name="T5" fmla="*/ 39 h 49"/>
                <a:gd name="T6" fmla="*/ 0 w 54"/>
                <a:gd name="T7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49">
                  <a:moveTo>
                    <a:pt x="0" y="49"/>
                  </a:moveTo>
                  <a:lnTo>
                    <a:pt x="48" y="0"/>
                  </a:lnTo>
                  <a:lnTo>
                    <a:pt x="54" y="3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rgbClr val="D7D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36"/>
            <p:cNvSpPr>
              <a:spLocks/>
            </p:cNvSpPr>
            <p:nvPr/>
          </p:nvSpPr>
          <p:spPr bwMode="auto">
            <a:xfrm>
              <a:off x="2424113" y="1641475"/>
              <a:ext cx="161925" cy="161925"/>
            </a:xfrm>
            <a:custGeom>
              <a:avLst/>
              <a:gdLst>
                <a:gd name="T0" fmla="*/ 21 w 145"/>
                <a:gd name="T1" fmla="*/ 124 h 145"/>
                <a:gd name="T2" fmla="*/ 26 w 145"/>
                <a:gd name="T3" fmla="*/ 43 h 145"/>
                <a:gd name="T4" fmla="*/ 56 w 145"/>
                <a:gd name="T5" fmla="*/ 13 h 145"/>
                <a:gd name="T6" fmla="*/ 134 w 145"/>
                <a:gd name="T7" fmla="*/ 0 h 145"/>
                <a:gd name="T8" fmla="*/ 145 w 145"/>
                <a:gd name="T9" fmla="*/ 76 h 145"/>
                <a:gd name="T10" fmla="*/ 102 w 145"/>
                <a:gd name="T11" fmla="*/ 119 h 145"/>
                <a:gd name="T12" fmla="*/ 21 w 145"/>
                <a:gd name="T13" fmla="*/ 124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145">
                  <a:moveTo>
                    <a:pt x="21" y="124"/>
                  </a:moveTo>
                  <a:cubicBezTo>
                    <a:pt x="0" y="103"/>
                    <a:pt x="2" y="66"/>
                    <a:pt x="26" y="43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5" y="76"/>
                    <a:pt x="145" y="76"/>
                    <a:pt x="145" y="76"/>
                  </a:cubicBezTo>
                  <a:cubicBezTo>
                    <a:pt x="102" y="119"/>
                    <a:pt x="102" y="119"/>
                    <a:pt x="102" y="119"/>
                  </a:cubicBezTo>
                  <a:cubicBezTo>
                    <a:pt x="78" y="143"/>
                    <a:pt x="42" y="145"/>
                    <a:pt x="21" y="124"/>
                  </a:cubicBezTo>
                  <a:close/>
                </a:path>
              </a:pathLst>
            </a:custGeom>
            <a:solidFill>
              <a:srgbClr val="F1A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37"/>
            <p:cNvSpPr>
              <a:spLocks/>
            </p:cNvSpPr>
            <p:nvPr/>
          </p:nvSpPr>
          <p:spPr bwMode="auto">
            <a:xfrm>
              <a:off x="2563813" y="1525588"/>
              <a:ext cx="136525" cy="115888"/>
            </a:xfrm>
            <a:custGeom>
              <a:avLst/>
              <a:gdLst>
                <a:gd name="T0" fmla="*/ 0 w 122"/>
                <a:gd name="T1" fmla="*/ 48 h 104"/>
                <a:gd name="T2" fmla="*/ 22 w 122"/>
                <a:gd name="T3" fmla="*/ 26 h 104"/>
                <a:gd name="T4" fmla="*/ 104 w 122"/>
                <a:gd name="T5" fmla="*/ 21 h 104"/>
                <a:gd name="T6" fmla="*/ 109 w 122"/>
                <a:gd name="T7" fmla="*/ 88 h 104"/>
                <a:gd name="T8" fmla="*/ 9 w 122"/>
                <a:gd name="T9" fmla="*/ 104 h 104"/>
                <a:gd name="T10" fmla="*/ 0 w 122"/>
                <a:gd name="T11" fmla="*/ 48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" h="104">
                  <a:moveTo>
                    <a:pt x="0" y="48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46" y="2"/>
                    <a:pt x="83" y="0"/>
                    <a:pt x="104" y="21"/>
                  </a:cubicBezTo>
                  <a:cubicBezTo>
                    <a:pt x="121" y="38"/>
                    <a:pt x="122" y="65"/>
                    <a:pt x="109" y="88"/>
                  </a:cubicBezTo>
                  <a:cubicBezTo>
                    <a:pt x="9" y="104"/>
                    <a:pt x="9" y="104"/>
                    <a:pt x="9" y="104"/>
                  </a:cubicBezTo>
                  <a:lnTo>
                    <a:pt x="0" y="48"/>
                  </a:lnTo>
                  <a:close/>
                </a:path>
              </a:pathLst>
            </a:custGeom>
            <a:solidFill>
              <a:srgbClr val="EA7E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2573338" y="1624013"/>
              <a:ext cx="112712" cy="103188"/>
            </a:xfrm>
            <a:custGeom>
              <a:avLst/>
              <a:gdLst>
                <a:gd name="T0" fmla="*/ 100 w 100"/>
                <a:gd name="T1" fmla="*/ 0 h 92"/>
                <a:gd name="T2" fmla="*/ 89 w 100"/>
                <a:gd name="T3" fmla="*/ 14 h 92"/>
                <a:gd name="T4" fmla="*/ 11 w 100"/>
                <a:gd name="T5" fmla="*/ 92 h 92"/>
                <a:gd name="T6" fmla="*/ 0 w 100"/>
                <a:gd name="T7" fmla="*/ 16 h 92"/>
                <a:gd name="T8" fmla="*/ 100 w 100"/>
                <a:gd name="T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2">
                  <a:moveTo>
                    <a:pt x="100" y="0"/>
                  </a:moveTo>
                  <a:cubicBezTo>
                    <a:pt x="97" y="5"/>
                    <a:pt x="94" y="10"/>
                    <a:pt x="89" y="14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0" y="16"/>
                    <a:pt x="0" y="16"/>
                    <a:pt x="0" y="16"/>
                  </a:cubicBezTo>
                  <a:lnTo>
                    <a:pt x="100" y="0"/>
                  </a:lnTo>
                  <a:close/>
                </a:path>
              </a:pathLst>
            </a:custGeom>
            <a:solidFill>
              <a:srgbClr val="D7D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39"/>
            <p:cNvSpPr>
              <a:spLocks/>
            </p:cNvSpPr>
            <p:nvPr/>
          </p:nvSpPr>
          <p:spPr bwMode="auto">
            <a:xfrm>
              <a:off x="604838" y="3498850"/>
              <a:ext cx="204787" cy="120650"/>
            </a:xfrm>
            <a:custGeom>
              <a:avLst/>
              <a:gdLst>
                <a:gd name="T0" fmla="*/ 27 w 183"/>
                <a:gd name="T1" fmla="*/ 6 h 108"/>
                <a:gd name="T2" fmla="*/ 33 w 183"/>
                <a:gd name="T3" fmla="*/ 0 h 108"/>
                <a:gd name="T4" fmla="*/ 183 w 183"/>
                <a:gd name="T5" fmla="*/ 2 h 108"/>
                <a:gd name="T6" fmla="*/ 103 w 183"/>
                <a:gd name="T7" fmla="*/ 82 h 108"/>
                <a:gd name="T8" fmla="*/ 21 w 183"/>
                <a:gd name="T9" fmla="*/ 87 h 108"/>
                <a:gd name="T10" fmla="*/ 27 w 183"/>
                <a:gd name="T11" fmla="*/ 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3" h="108">
                  <a:moveTo>
                    <a:pt x="27" y="6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183" y="2"/>
                    <a:pt x="183" y="2"/>
                    <a:pt x="183" y="2"/>
                  </a:cubicBezTo>
                  <a:cubicBezTo>
                    <a:pt x="103" y="82"/>
                    <a:pt x="103" y="82"/>
                    <a:pt x="103" y="82"/>
                  </a:cubicBezTo>
                  <a:cubicBezTo>
                    <a:pt x="79" y="106"/>
                    <a:pt x="42" y="108"/>
                    <a:pt x="21" y="87"/>
                  </a:cubicBezTo>
                  <a:cubicBezTo>
                    <a:pt x="0" y="66"/>
                    <a:pt x="3" y="30"/>
                    <a:pt x="27" y="6"/>
                  </a:cubicBezTo>
                  <a:close/>
                </a:path>
              </a:pathLst>
            </a:custGeom>
            <a:solidFill>
              <a:srgbClr val="FFD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40"/>
            <p:cNvSpPr>
              <a:spLocks/>
            </p:cNvSpPr>
            <p:nvPr/>
          </p:nvSpPr>
          <p:spPr bwMode="auto">
            <a:xfrm>
              <a:off x="641350" y="3341688"/>
              <a:ext cx="242887" cy="158750"/>
            </a:xfrm>
            <a:custGeom>
              <a:avLst/>
              <a:gdLst>
                <a:gd name="T0" fmla="*/ 115 w 217"/>
                <a:gd name="T1" fmla="*/ 26 h 143"/>
                <a:gd name="T2" fmla="*/ 196 w 217"/>
                <a:gd name="T3" fmla="*/ 21 h 143"/>
                <a:gd name="T4" fmla="*/ 191 w 217"/>
                <a:gd name="T5" fmla="*/ 102 h 143"/>
                <a:gd name="T6" fmla="*/ 150 w 217"/>
                <a:gd name="T7" fmla="*/ 143 h 143"/>
                <a:gd name="T8" fmla="*/ 0 w 217"/>
                <a:gd name="T9" fmla="*/ 141 h 143"/>
                <a:gd name="T10" fmla="*/ 115 w 217"/>
                <a:gd name="T11" fmla="*/ 26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143">
                  <a:moveTo>
                    <a:pt x="115" y="26"/>
                  </a:moveTo>
                  <a:cubicBezTo>
                    <a:pt x="138" y="2"/>
                    <a:pt x="175" y="0"/>
                    <a:pt x="196" y="21"/>
                  </a:cubicBezTo>
                  <a:cubicBezTo>
                    <a:pt x="217" y="42"/>
                    <a:pt x="214" y="79"/>
                    <a:pt x="191" y="102"/>
                  </a:cubicBezTo>
                  <a:cubicBezTo>
                    <a:pt x="150" y="143"/>
                    <a:pt x="150" y="143"/>
                    <a:pt x="150" y="143"/>
                  </a:cubicBezTo>
                  <a:cubicBezTo>
                    <a:pt x="0" y="141"/>
                    <a:pt x="0" y="141"/>
                    <a:pt x="0" y="141"/>
                  </a:cubicBezTo>
                  <a:lnTo>
                    <a:pt x="115" y="26"/>
                  </a:lnTo>
                  <a:close/>
                </a:path>
              </a:pathLst>
            </a:custGeom>
            <a:solidFill>
              <a:srgbClr val="F1A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41"/>
            <p:cNvSpPr>
              <a:spLocks/>
            </p:cNvSpPr>
            <p:nvPr/>
          </p:nvSpPr>
          <p:spPr bwMode="auto">
            <a:xfrm>
              <a:off x="2303463" y="3405188"/>
              <a:ext cx="225425" cy="260350"/>
            </a:xfrm>
            <a:custGeom>
              <a:avLst/>
              <a:gdLst>
                <a:gd name="T0" fmla="*/ 142 w 142"/>
                <a:gd name="T1" fmla="*/ 5 h 164"/>
                <a:gd name="T2" fmla="*/ 20 w 142"/>
                <a:gd name="T3" fmla="*/ 160 h 164"/>
                <a:gd name="T4" fmla="*/ 17 w 142"/>
                <a:gd name="T5" fmla="*/ 164 h 164"/>
                <a:gd name="T6" fmla="*/ 16 w 142"/>
                <a:gd name="T7" fmla="*/ 164 h 164"/>
                <a:gd name="T8" fmla="*/ 0 w 142"/>
                <a:gd name="T9" fmla="*/ 64 h 164"/>
                <a:gd name="T10" fmla="*/ 64 w 142"/>
                <a:gd name="T11" fmla="*/ 0 h 164"/>
                <a:gd name="T12" fmla="*/ 142 w 142"/>
                <a:gd name="T13" fmla="*/ 3 h 164"/>
                <a:gd name="T14" fmla="*/ 142 w 142"/>
                <a:gd name="T15" fmla="*/ 5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2" h="164">
                  <a:moveTo>
                    <a:pt x="142" y="5"/>
                  </a:moveTo>
                  <a:lnTo>
                    <a:pt x="20" y="160"/>
                  </a:lnTo>
                  <a:lnTo>
                    <a:pt x="17" y="164"/>
                  </a:lnTo>
                  <a:lnTo>
                    <a:pt x="16" y="164"/>
                  </a:lnTo>
                  <a:lnTo>
                    <a:pt x="0" y="64"/>
                  </a:lnTo>
                  <a:lnTo>
                    <a:pt x="64" y="0"/>
                  </a:lnTo>
                  <a:lnTo>
                    <a:pt x="142" y="3"/>
                  </a:lnTo>
                  <a:lnTo>
                    <a:pt x="142" y="5"/>
                  </a:lnTo>
                  <a:close/>
                </a:path>
              </a:pathLst>
            </a:custGeom>
            <a:solidFill>
              <a:srgbClr val="DB5C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42"/>
            <p:cNvSpPr>
              <a:spLocks/>
            </p:cNvSpPr>
            <p:nvPr/>
          </p:nvSpPr>
          <p:spPr bwMode="auto">
            <a:xfrm>
              <a:off x="2405063" y="3124200"/>
              <a:ext cx="292100" cy="285750"/>
            </a:xfrm>
            <a:custGeom>
              <a:avLst/>
              <a:gdLst>
                <a:gd name="T0" fmla="*/ 78 w 184"/>
                <a:gd name="T1" fmla="*/ 180 h 180"/>
                <a:gd name="T2" fmla="*/ 0 w 184"/>
                <a:gd name="T3" fmla="*/ 177 h 180"/>
                <a:gd name="T4" fmla="*/ 175 w 184"/>
                <a:gd name="T5" fmla="*/ 0 h 180"/>
                <a:gd name="T6" fmla="*/ 184 w 184"/>
                <a:gd name="T7" fmla="*/ 25 h 180"/>
                <a:gd name="T8" fmla="*/ 78 w 184"/>
                <a:gd name="T9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180">
                  <a:moveTo>
                    <a:pt x="78" y="180"/>
                  </a:moveTo>
                  <a:lnTo>
                    <a:pt x="0" y="177"/>
                  </a:lnTo>
                  <a:lnTo>
                    <a:pt x="175" y="0"/>
                  </a:lnTo>
                  <a:lnTo>
                    <a:pt x="184" y="25"/>
                  </a:lnTo>
                  <a:lnTo>
                    <a:pt x="78" y="180"/>
                  </a:lnTo>
                  <a:close/>
                </a:path>
              </a:pathLst>
            </a:custGeom>
            <a:solidFill>
              <a:srgbClr val="ABC8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43"/>
            <p:cNvSpPr>
              <a:spLocks/>
            </p:cNvSpPr>
            <p:nvPr/>
          </p:nvSpPr>
          <p:spPr bwMode="auto">
            <a:xfrm>
              <a:off x="2682875" y="3017838"/>
              <a:ext cx="195262" cy="146050"/>
            </a:xfrm>
            <a:custGeom>
              <a:avLst/>
              <a:gdLst>
                <a:gd name="T0" fmla="*/ 13 w 175"/>
                <a:gd name="T1" fmla="*/ 131 h 131"/>
                <a:gd name="T2" fmla="*/ 0 w 175"/>
                <a:gd name="T3" fmla="*/ 96 h 131"/>
                <a:gd name="T4" fmla="*/ 73 w 175"/>
                <a:gd name="T5" fmla="*/ 22 h 131"/>
                <a:gd name="T6" fmla="*/ 156 w 175"/>
                <a:gd name="T7" fmla="*/ 23 h 131"/>
                <a:gd name="T8" fmla="*/ 171 w 175"/>
                <a:gd name="T9" fmla="*/ 74 h 131"/>
                <a:gd name="T10" fmla="*/ 14 w 175"/>
                <a:gd name="T11" fmla="*/ 131 h 131"/>
                <a:gd name="T12" fmla="*/ 13 w 175"/>
                <a:gd name="T13" fmla="*/ 1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131">
                  <a:moveTo>
                    <a:pt x="13" y="131"/>
                  </a:moveTo>
                  <a:cubicBezTo>
                    <a:pt x="0" y="96"/>
                    <a:pt x="0" y="96"/>
                    <a:pt x="0" y="96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96" y="0"/>
                    <a:pt x="134" y="1"/>
                    <a:pt x="156" y="23"/>
                  </a:cubicBezTo>
                  <a:cubicBezTo>
                    <a:pt x="170" y="37"/>
                    <a:pt x="175" y="56"/>
                    <a:pt x="171" y="74"/>
                  </a:cubicBezTo>
                  <a:cubicBezTo>
                    <a:pt x="14" y="131"/>
                    <a:pt x="14" y="131"/>
                    <a:pt x="14" y="131"/>
                  </a:cubicBezTo>
                  <a:lnTo>
                    <a:pt x="13" y="131"/>
                  </a:lnTo>
                  <a:close/>
                </a:path>
              </a:pathLst>
            </a:custGeom>
            <a:solidFill>
              <a:srgbClr val="A967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44"/>
            <p:cNvSpPr>
              <a:spLocks/>
            </p:cNvSpPr>
            <p:nvPr/>
          </p:nvSpPr>
          <p:spPr bwMode="auto">
            <a:xfrm>
              <a:off x="2697163" y="3100388"/>
              <a:ext cx="176212" cy="157163"/>
            </a:xfrm>
            <a:custGeom>
              <a:avLst/>
              <a:gdLst>
                <a:gd name="T0" fmla="*/ 32 w 158"/>
                <a:gd name="T1" fmla="*/ 141 h 141"/>
                <a:gd name="T2" fmla="*/ 0 w 158"/>
                <a:gd name="T3" fmla="*/ 57 h 141"/>
                <a:gd name="T4" fmla="*/ 1 w 158"/>
                <a:gd name="T5" fmla="*/ 57 h 141"/>
                <a:gd name="T6" fmla="*/ 158 w 158"/>
                <a:gd name="T7" fmla="*/ 0 h 141"/>
                <a:gd name="T8" fmla="*/ 142 w 158"/>
                <a:gd name="T9" fmla="*/ 30 h 141"/>
                <a:gd name="T10" fmla="*/ 32 w 158"/>
                <a:gd name="T11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8" h="141">
                  <a:moveTo>
                    <a:pt x="32" y="141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56" y="11"/>
                    <a:pt x="151" y="21"/>
                    <a:pt x="142" y="30"/>
                  </a:cubicBezTo>
                  <a:lnTo>
                    <a:pt x="32" y="141"/>
                  </a:lnTo>
                  <a:close/>
                </a:path>
              </a:pathLst>
            </a:custGeom>
            <a:solidFill>
              <a:srgbClr val="EFB7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45"/>
            <p:cNvSpPr>
              <a:spLocks/>
            </p:cNvSpPr>
            <p:nvPr/>
          </p:nvSpPr>
          <p:spPr bwMode="auto">
            <a:xfrm>
              <a:off x="2335213" y="3409950"/>
              <a:ext cx="244475" cy="249238"/>
            </a:xfrm>
            <a:custGeom>
              <a:avLst/>
              <a:gdLst>
                <a:gd name="T0" fmla="*/ 122 w 154"/>
                <a:gd name="T1" fmla="*/ 0 h 157"/>
                <a:gd name="T2" fmla="*/ 154 w 154"/>
                <a:gd name="T3" fmla="*/ 2 h 157"/>
                <a:gd name="T4" fmla="*/ 0 w 154"/>
                <a:gd name="T5" fmla="*/ 157 h 157"/>
                <a:gd name="T6" fmla="*/ 122 w 154"/>
                <a:gd name="T7" fmla="*/ 2 h 157"/>
                <a:gd name="T8" fmla="*/ 122 w 154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" h="157">
                  <a:moveTo>
                    <a:pt x="122" y="0"/>
                  </a:moveTo>
                  <a:lnTo>
                    <a:pt x="154" y="2"/>
                  </a:lnTo>
                  <a:lnTo>
                    <a:pt x="0" y="157"/>
                  </a:lnTo>
                  <a:lnTo>
                    <a:pt x="122" y="2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rgbClr val="96A5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46"/>
            <p:cNvSpPr>
              <a:spLocks/>
            </p:cNvSpPr>
            <p:nvPr/>
          </p:nvSpPr>
          <p:spPr bwMode="auto">
            <a:xfrm>
              <a:off x="2159000" y="3629025"/>
              <a:ext cx="95250" cy="165100"/>
            </a:xfrm>
            <a:custGeom>
              <a:avLst/>
              <a:gdLst>
                <a:gd name="T0" fmla="*/ 23 w 86"/>
                <a:gd name="T1" fmla="*/ 0 h 148"/>
                <a:gd name="T2" fmla="*/ 86 w 86"/>
                <a:gd name="T3" fmla="*/ 100 h 148"/>
                <a:gd name="T4" fmla="*/ 58 w 86"/>
                <a:gd name="T5" fmla="*/ 128 h 148"/>
                <a:gd name="T6" fmla="*/ 0 w 86"/>
                <a:gd name="T7" fmla="*/ 142 h 148"/>
                <a:gd name="T8" fmla="*/ 22 w 86"/>
                <a:gd name="T9" fmla="*/ 0 h 148"/>
                <a:gd name="T10" fmla="*/ 23 w 86"/>
                <a:gd name="T11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148">
                  <a:moveTo>
                    <a:pt x="23" y="0"/>
                  </a:moveTo>
                  <a:cubicBezTo>
                    <a:pt x="86" y="100"/>
                    <a:pt x="86" y="100"/>
                    <a:pt x="86" y="100"/>
                  </a:cubicBezTo>
                  <a:cubicBezTo>
                    <a:pt x="58" y="128"/>
                    <a:pt x="58" y="128"/>
                    <a:pt x="58" y="128"/>
                  </a:cubicBezTo>
                  <a:cubicBezTo>
                    <a:pt x="43" y="144"/>
                    <a:pt x="20" y="148"/>
                    <a:pt x="0" y="142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23" y="0"/>
                  </a:lnTo>
                  <a:close/>
                </a:path>
              </a:pathLst>
            </a:custGeom>
            <a:solidFill>
              <a:srgbClr val="887D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0" name="Freeform 47"/>
            <p:cNvSpPr>
              <a:spLocks/>
            </p:cNvSpPr>
            <p:nvPr/>
          </p:nvSpPr>
          <p:spPr bwMode="auto">
            <a:xfrm>
              <a:off x="2184400" y="3629025"/>
              <a:ext cx="144462" cy="111125"/>
            </a:xfrm>
            <a:custGeom>
              <a:avLst/>
              <a:gdLst>
                <a:gd name="T0" fmla="*/ 91 w 91"/>
                <a:gd name="T1" fmla="*/ 23 h 70"/>
                <a:gd name="T2" fmla="*/ 91 w 91"/>
                <a:gd name="T3" fmla="*/ 24 h 70"/>
                <a:gd name="T4" fmla="*/ 44 w 91"/>
                <a:gd name="T5" fmla="*/ 70 h 70"/>
                <a:gd name="T6" fmla="*/ 0 w 91"/>
                <a:gd name="T7" fmla="*/ 0 h 70"/>
                <a:gd name="T8" fmla="*/ 91 w 91"/>
                <a:gd name="T9" fmla="*/ 2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70">
                  <a:moveTo>
                    <a:pt x="91" y="23"/>
                  </a:moveTo>
                  <a:lnTo>
                    <a:pt x="91" y="24"/>
                  </a:lnTo>
                  <a:lnTo>
                    <a:pt x="44" y="70"/>
                  </a:lnTo>
                  <a:lnTo>
                    <a:pt x="0" y="0"/>
                  </a:lnTo>
                  <a:lnTo>
                    <a:pt x="91" y="23"/>
                  </a:lnTo>
                  <a:close/>
                </a:path>
              </a:pathLst>
            </a:custGeom>
            <a:solidFill>
              <a:srgbClr val="E44F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1" name="Freeform 48"/>
            <p:cNvSpPr>
              <a:spLocks/>
            </p:cNvSpPr>
            <p:nvPr/>
          </p:nvSpPr>
          <p:spPr bwMode="auto">
            <a:xfrm>
              <a:off x="2184400" y="3506788"/>
              <a:ext cx="144462" cy="158750"/>
            </a:xfrm>
            <a:custGeom>
              <a:avLst/>
              <a:gdLst>
                <a:gd name="T0" fmla="*/ 0 w 91"/>
                <a:gd name="T1" fmla="*/ 77 h 100"/>
                <a:gd name="T2" fmla="*/ 0 w 91"/>
                <a:gd name="T3" fmla="*/ 76 h 100"/>
                <a:gd name="T4" fmla="*/ 75 w 91"/>
                <a:gd name="T5" fmla="*/ 0 h 100"/>
                <a:gd name="T6" fmla="*/ 91 w 91"/>
                <a:gd name="T7" fmla="*/ 100 h 100"/>
                <a:gd name="T8" fmla="*/ 0 w 91"/>
                <a:gd name="T9" fmla="*/ 77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00">
                  <a:moveTo>
                    <a:pt x="0" y="77"/>
                  </a:moveTo>
                  <a:lnTo>
                    <a:pt x="0" y="76"/>
                  </a:lnTo>
                  <a:lnTo>
                    <a:pt x="75" y="0"/>
                  </a:lnTo>
                  <a:lnTo>
                    <a:pt x="91" y="100"/>
                  </a:lnTo>
                  <a:lnTo>
                    <a:pt x="0" y="77"/>
                  </a:lnTo>
                  <a:close/>
                </a:path>
              </a:pathLst>
            </a:custGeom>
            <a:solidFill>
              <a:srgbClr val="FFEC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3" name="Freeform 49"/>
            <p:cNvSpPr>
              <a:spLocks/>
            </p:cNvSpPr>
            <p:nvPr/>
          </p:nvSpPr>
          <p:spPr bwMode="auto">
            <a:xfrm>
              <a:off x="2105025" y="3627438"/>
              <a:ext cx="79375" cy="160338"/>
            </a:xfrm>
            <a:custGeom>
              <a:avLst/>
              <a:gdLst>
                <a:gd name="T0" fmla="*/ 70 w 71"/>
                <a:gd name="T1" fmla="*/ 1 h 143"/>
                <a:gd name="T2" fmla="*/ 48 w 71"/>
                <a:gd name="T3" fmla="*/ 143 h 143"/>
                <a:gd name="T4" fmla="*/ 23 w 71"/>
                <a:gd name="T5" fmla="*/ 128 h 143"/>
                <a:gd name="T6" fmla="*/ 24 w 71"/>
                <a:gd name="T7" fmla="*/ 47 h 143"/>
                <a:gd name="T8" fmla="*/ 71 w 71"/>
                <a:gd name="T9" fmla="*/ 0 h 143"/>
                <a:gd name="T10" fmla="*/ 71 w 71"/>
                <a:gd name="T11" fmla="*/ 1 h 143"/>
                <a:gd name="T12" fmla="*/ 70 w 71"/>
                <a:gd name="T13" fmla="*/ 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143">
                  <a:moveTo>
                    <a:pt x="70" y="1"/>
                  </a:moveTo>
                  <a:cubicBezTo>
                    <a:pt x="48" y="143"/>
                    <a:pt x="48" y="143"/>
                    <a:pt x="48" y="143"/>
                  </a:cubicBezTo>
                  <a:cubicBezTo>
                    <a:pt x="39" y="140"/>
                    <a:pt x="30" y="135"/>
                    <a:pt x="23" y="128"/>
                  </a:cubicBezTo>
                  <a:cubicBezTo>
                    <a:pt x="0" y="106"/>
                    <a:pt x="1" y="70"/>
                    <a:pt x="24" y="47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1" y="1"/>
                    <a:pt x="71" y="1"/>
                    <a:pt x="71" y="1"/>
                  </a:cubicBezTo>
                  <a:lnTo>
                    <a:pt x="70" y="1"/>
                  </a:lnTo>
                  <a:close/>
                </a:path>
              </a:pathLst>
            </a:custGeom>
            <a:solidFill>
              <a:srgbClr val="ECE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4" name="Freeform 50"/>
            <p:cNvSpPr>
              <a:spLocks/>
            </p:cNvSpPr>
            <p:nvPr/>
          </p:nvSpPr>
          <p:spPr bwMode="auto">
            <a:xfrm>
              <a:off x="2528888" y="3163888"/>
              <a:ext cx="203200" cy="249238"/>
            </a:xfrm>
            <a:custGeom>
              <a:avLst/>
              <a:gdLst>
                <a:gd name="T0" fmla="*/ 106 w 128"/>
                <a:gd name="T1" fmla="*/ 0 h 157"/>
                <a:gd name="T2" fmla="*/ 128 w 128"/>
                <a:gd name="T3" fmla="*/ 59 h 157"/>
                <a:gd name="T4" fmla="*/ 32 w 128"/>
                <a:gd name="T5" fmla="*/ 157 h 157"/>
                <a:gd name="T6" fmla="*/ 0 w 128"/>
                <a:gd name="T7" fmla="*/ 155 h 157"/>
                <a:gd name="T8" fmla="*/ 106 w 128"/>
                <a:gd name="T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57">
                  <a:moveTo>
                    <a:pt x="106" y="0"/>
                  </a:moveTo>
                  <a:lnTo>
                    <a:pt x="128" y="59"/>
                  </a:lnTo>
                  <a:lnTo>
                    <a:pt x="32" y="157"/>
                  </a:lnTo>
                  <a:lnTo>
                    <a:pt x="0" y="155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8299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5" name="Freeform 51"/>
            <p:cNvSpPr>
              <a:spLocks/>
            </p:cNvSpPr>
            <p:nvPr/>
          </p:nvSpPr>
          <p:spPr bwMode="auto">
            <a:xfrm>
              <a:off x="2514600" y="3371850"/>
              <a:ext cx="193675" cy="198438"/>
            </a:xfrm>
            <a:custGeom>
              <a:avLst/>
              <a:gdLst>
                <a:gd name="T0" fmla="*/ 1 w 122"/>
                <a:gd name="T1" fmla="*/ 125 h 125"/>
                <a:gd name="T2" fmla="*/ 0 w 122"/>
                <a:gd name="T3" fmla="*/ 124 h 125"/>
                <a:gd name="T4" fmla="*/ 122 w 122"/>
                <a:gd name="T5" fmla="*/ 0 h 125"/>
                <a:gd name="T6" fmla="*/ 115 w 122"/>
                <a:gd name="T7" fmla="*/ 66 h 125"/>
                <a:gd name="T8" fmla="*/ 1 w 122"/>
                <a:gd name="T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25">
                  <a:moveTo>
                    <a:pt x="1" y="125"/>
                  </a:moveTo>
                  <a:lnTo>
                    <a:pt x="0" y="124"/>
                  </a:lnTo>
                  <a:lnTo>
                    <a:pt x="122" y="0"/>
                  </a:lnTo>
                  <a:lnTo>
                    <a:pt x="115" y="66"/>
                  </a:lnTo>
                  <a:lnTo>
                    <a:pt x="1" y="125"/>
                  </a:lnTo>
                  <a:close/>
                </a:path>
              </a:pathLst>
            </a:custGeom>
            <a:solidFill>
              <a:srgbClr val="8299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6" name="Freeform 52"/>
            <p:cNvSpPr>
              <a:spLocks/>
            </p:cNvSpPr>
            <p:nvPr/>
          </p:nvSpPr>
          <p:spPr bwMode="auto">
            <a:xfrm>
              <a:off x="2405063" y="3568700"/>
              <a:ext cx="111125" cy="241300"/>
            </a:xfrm>
            <a:custGeom>
              <a:avLst/>
              <a:gdLst>
                <a:gd name="T0" fmla="*/ 70 w 70"/>
                <a:gd name="T1" fmla="*/ 1 h 152"/>
                <a:gd name="T2" fmla="*/ 19 w 70"/>
                <a:gd name="T3" fmla="*/ 152 h 152"/>
                <a:gd name="T4" fmla="*/ 18 w 70"/>
                <a:gd name="T5" fmla="*/ 152 h 152"/>
                <a:gd name="T6" fmla="*/ 0 w 70"/>
                <a:gd name="T7" fmla="*/ 70 h 152"/>
                <a:gd name="T8" fmla="*/ 69 w 70"/>
                <a:gd name="T9" fmla="*/ 0 h 152"/>
                <a:gd name="T10" fmla="*/ 70 w 70"/>
                <a:gd name="T11" fmla="*/ 1 h 152"/>
                <a:gd name="T12" fmla="*/ 70 w 70"/>
                <a:gd name="T13" fmla="*/ 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152">
                  <a:moveTo>
                    <a:pt x="70" y="1"/>
                  </a:moveTo>
                  <a:lnTo>
                    <a:pt x="19" y="152"/>
                  </a:lnTo>
                  <a:lnTo>
                    <a:pt x="18" y="152"/>
                  </a:lnTo>
                  <a:lnTo>
                    <a:pt x="0" y="70"/>
                  </a:lnTo>
                  <a:lnTo>
                    <a:pt x="69" y="0"/>
                  </a:lnTo>
                  <a:lnTo>
                    <a:pt x="70" y="1"/>
                  </a:lnTo>
                  <a:lnTo>
                    <a:pt x="70" y="1"/>
                  </a:lnTo>
                  <a:close/>
                </a:path>
              </a:pathLst>
            </a:custGeom>
            <a:solidFill>
              <a:srgbClr val="EFB7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7" name="Freeform 53"/>
            <p:cNvSpPr>
              <a:spLocks/>
            </p:cNvSpPr>
            <p:nvPr/>
          </p:nvSpPr>
          <p:spPr bwMode="auto">
            <a:xfrm>
              <a:off x="2738438" y="3160713"/>
              <a:ext cx="195262" cy="244475"/>
            </a:xfrm>
            <a:custGeom>
              <a:avLst/>
              <a:gdLst>
                <a:gd name="T0" fmla="*/ 0 w 176"/>
                <a:gd name="T1" fmla="*/ 163 h 219"/>
                <a:gd name="T2" fmla="*/ 146 w 176"/>
                <a:gd name="T3" fmla="*/ 16 h 219"/>
                <a:gd name="T4" fmla="*/ 176 w 176"/>
                <a:gd name="T5" fmla="*/ 0 h 219"/>
                <a:gd name="T6" fmla="*/ 107 w 176"/>
                <a:gd name="T7" fmla="*/ 219 h 219"/>
                <a:gd name="T8" fmla="*/ 0 w 176"/>
                <a:gd name="T9" fmla="*/ 16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19">
                  <a:moveTo>
                    <a:pt x="0" y="163"/>
                  </a:moveTo>
                  <a:cubicBezTo>
                    <a:pt x="146" y="16"/>
                    <a:pt x="146" y="16"/>
                    <a:pt x="146" y="16"/>
                  </a:cubicBezTo>
                  <a:cubicBezTo>
                    <a:pt x="155" y="8"/>
                    <a:pt x="165" y="2"/>
                    <a:pt x="176" y="0"/>
                  </a:cubicBezTo>
                  <a:cubicBezTo>
                    <a:pt x="107" y="219"/>
                    <a:pt x="107" y="219"/>
                    <a:pt x="107" y="219"/>
                  </a:cubicBezTo>
                  <a:lnTo>
                    <a:pt x="0" y="163"/>
                  </a:lnTo>
                  <a:close/>
                </a:path>
              </a:pathLst>
            </a:custGeom>
            <a:solidFill>
              <a:srgbClr val="F5BA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8" name="Freeform 54"/>
            <p:cNvSpPr>
              <a:spLocks/>
            </p:cNvSpPr>
            <p:nvPr/>
          </p:nvSpPr>
          <p:spPr bwMode="auto">
            <a:xfrm>
              <a:off x="2254250" y="3679825"/>
              <a:ext cx="179387" cy="168275"/>
            </a:xfrm>
            <a:custGeom>
              <a:avLst/>
              <a:gdLst>
                <a:gd name="T0" fmla="*/ 71 w 161"/>
                <a:gd name="T1" fmla="*/ 89 h 150"/>
                <a:gd name="T2" fmla="*/ 63 w 161"/>
                <a:gd name="T3" fmla="*/ 150 h 150"/>
                <a:gd name="T4" fmla="*/ 0 w 161"/>
                <a:gd name="T5" fmla="*/ 144 h 150"/>
                <a:gd name="T6" fmla="*/ 14 w 161"/>
                <a:gd name="T7" fmla="*/ 122 h 150"/>
                <a:gd name="T8" fmla="*/ 135 w 161"/>
                <a:gd name="T9" fmla="*/ 0 h 150"/>
                <a:gd name="T10" fmla="*/ 161 w 161"/>
                <a:gd name="T11" fmla="*/ 117 h 150"/>
                <a:gd name="T12" fmla="*/ 71 w 161"/>
                <a:gd name="T13" fmla="*/ 8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1" h="150">
                  <a:moveTo>
                    <a:pt x="71" y="89"/>
                  </a:moveTo>
                  <a:cubicBezTo>
                    <a:pt x="63" y="150"/>
                    <a:pt x="63" y="150"/>
                    <a:pt x="63" y="150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3" y="136"/>
                    <a:pt x="7" y="128"/>
                    <a:pt x="14" y="12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61" y="117"/>
                    <a:pt x="161" y="117"/>
                    <a:pt x="161" y="117"/>
                  </a:cubicBezTo>
                  <a:lnTo>
                    <a:pt x="71" y="89"/>
                  </a:lnTo>
                  <a:close/>
                </a:path>
              </a:pathLst>
            </a:custGeom>
            <a:solidFill>
              <a:srgbClr val="98A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29" name="Freeform 55"/>
            <p:cNvSpPr>
              <a:spLocks/>
            </p:cNvSpPr>
            <p:nvPr/>
          </p:nvSpPr>
          <p:spPr bwMode="auto">
            <a:xfrm>
              <a:off x="2697163" y="3341688"/>
              <a:ext cx="160337" cy="134938"/>
            </a:xfrm>
            <a:custGeom>
              <a:avLst/>
              <a:gdLst>
                <a:gd name="T0" fmla="*/ 101 w 101"/>
                <a:gd name="T1" fmla="*/ 40 h 85"/>
                <a:gd name="T2" fmla="*/ 0 w 101"/>
                <a:gd name="T3" fmla="*/ 85 h 85"/>
                <a:gd name="T4" fmla="*/ 0 w 101"/>
                <a:gd name="T5" fmla="*/ 85 h 85"/>
                <a:gd name="T6" fmla="*/ 7 w 101"/>
                <a:gd name="T7" fmla="*/ 19 h 85"/>
                <a:gd name="T8" fmla="*/ 26 w 101"/>
                <a:gd name="T9" fmla="*/ 0 h 85"/>
                <a:gd name="T10" fmla="*/ 101 w 101"/>
                <a:gd name="T11" fmla="*/ 40 h 85"/>
                <a:gd name="T12" fmla="*/ 101 w 101"/>
                <a:gd name="T13" fmla="*/ 4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" h="85">
                  <a:moveTo>
                    <a:pt x="101" y="40"/>
                  </a:moveTo>
                  <a:lnTo>
                    <a:pt x="0" y="85"/>
                  </a:lnTo>
                  <a:lnTo>
                    <a:pt x="0" y="85"/>
                  </a:lnTo>
                  <a:lnTo>
                    <a:pt x="7" y="19"/>
                  </a:lnTo>
                  <a:lnTo>
                    <a:pt x="26" y="0"/>
                  </a:lnTo>
                  <a:lnTo>
                    <a:pt x="101" y="40"/>
                  </a:lnTo>
                  <a:lnTo>
                    <a:pt x="101" y="40"/>
                  </a:lnTo>
                  <a:close/>
                </a:path>
              </a:pathLst>
            </a:custGeom>
            <a:solidFill>
              <a:srgbClr val="B07E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30" name="Freeform 56"/>
            <p:cNvSpPr>
              <a:spLocks/>
            </p:cNvSpPr>
            <p:nvPr/>
          </p:nvSpPr>
          <p:spPr bwMode="auto">
            <a:xfrm>
              <a:off x="2516188" y="3476625"/>
              <a:ext cx="180975" cy="206375"/>
            </a:xfrm>
            <a:custGeom>
              <a:avLst/>
              <a:gdLst>
                <a:gd name="T0" fmla="*/ 114 w 114"/>
                <a:gd name="T1" fmla="*/ 0 h 130"/>
                <a:gd name="T2" fmla="*/ 107 w 114"/>
                <a:gd name="T3" fmla="*/ 64 h 130"/>
                <a:gd name="T4" fmla="*/ 43 w 114"/>
                <a:gd name="T5" fmla="*/ 130 h 130"/>
                <a:gd name="T6" fmla="*/ 0 w 114"/>
                <a:gd name="T7" fmla="*/ 59 h 130"/>
                <a:gd name="T8" fmla="*/ 114 w 114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30">
                  <a:moveTo>
                    <a:pt x="114" y="0"/>
                  </a:moveTo>
                  <a:lnTo>
                    <a:pt x="107" y="64"/>
                  </a:lnTo>
                  <a:lnTo>
                    <a:pt x="43" y="130"/>
                  </a:lnTo>
                  <a:lnTo>
                    <a:pt x="0" y="59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rgbClr val="EFB7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31" name="Freeform 57"/>
            <p:cNvSpPr>
              <a:spLocks/>
            </p:cNvSpPr>
            <p:nvPr/>
          </p:nvSpPr>
          <p:spPr bwMode="auto">
            <a:xfrm>
              <a:off x="2857500" y="3157538"/>
              <a:ext cx="161925" cy="247650"/>
            </a:xfrm>
            <a:custGeom>
              <a:avLst/>
              <a:gdLst>
                <a:gd name="T0" fmla="*/ 122 w 145"/>
                <a:gd name="T1" fmla="*/ 20 h 223"/>
                <a:gd name="T2" fmla="*/ 121 w 145"/>
                <a:gd name="T3" fmla="*/ 100 h 223"/>
                <a:gd name="T4" fmla="*/ 0 w 145"/>
                <a:gd name="T5" fmla="*/ 223 h 223"/>
                <a:gd name="T6" fmla="*/ 0 w 145"/>
                <a:gd name="T7" fmla="*/ 222 h 223"/>
                <a:gd name="T8" fmla="*/ 69 w 145"/>
                <a:gd name="T9" fmla="*/ 3 h 223"/>
                <a:gd name="T10" fmla="*/ 122 w 145"/>
                <a:gd name="T11" fmla="*/ 2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223">
                  <a:moveTo>
                    <a:pt x="122" y="20"/>
                  </a:moveTo>
                  <a:cubicBezTo>
                    <a:pt x="145" y="42"/>
                    <a:pt x="144" y="78"/>
                    <a:pt x="121" y="100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88" y="0"/>
                    <a:pt x="108" y="5"/>
                    <a:pt x="122" y="20"/>
                  </a:cubicBezTo>
                  <a:close/>
                </a:path>
              </a:pathLst>
            </a:custGeom>
            <a:solidFill>
              <a:srgbClr val="98A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32" name="Freeform 58"/>
            <p:cNvSpPr>
              <a:spLocks/>
            </p:cNvSpPr>
            <p:nvPr/>
          </p:nvSpPr>
          <p:spPr bwMode="auto">
            <a:xfrm>
              <a:off x="2246313" y="3840163"/>
              <a:ext cx="77787" cy="85725"/>
            </a:xfrm>
            <a:custGeom>
              <a:avLst/>
              <a:gdLst>
                <a:gd name="T0" fmla="*/ 62 w 70"/>
                <a:gd name="T1" fmla="*/ 76 h 76"/>
                <a:gd name="T2" fmla="*/ 20 w 70"/>
                <a:gd name="T3" fmla="*/ 59 h 76"/>
                <a:gd name="T4" fmla="*/ 7 w 70"/>
                <a:gd name="T5" fmla="*/ 0 h 76"/>
                <a:gd name="T6" fmla="*/ 70 w 70"/>
                <a:gd name="T7" fmla="*/ 6 h 76"/>
                <a:gd name="T8" fmla="*/ 62 w 70"/>
                <a:gd name="T9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76">
                  <a:moveTo>
                    <a:pt x="62" y="76"/>
                  </a:moveTo>
                  <a:cubicBezTo>
                    <a:pt x="47" y="76"/>
                    <a:pt x="31" y="70"/>
                    <a:pt x="20" y="59"/>
                  </a:cubicBezTo>
                  <a:cubicBezTo>
                    <a:pt x="3" y="43"/>
                    <a:pt x="0" y="20"/>
                    <a:pt x="7" y="0"/>
                  </a:cubicBezTo>
                  <a:cubicBezTo>
                    <a:pt x="70" y="6"/>
                    <a:pt x="70" y="6"/>
                    <a:pt x="70" y="6"/>
                  </a:cubicBezTo>
                  <a:lnTo>
                    <a:pt x="62" y="76"/>
                  </a:lnTo>
                  <a:close/>
                </a:path>
              </a:pathLst>
            </a:custGeom>
            <a:solidFill>
              <a:srgbClr val="F264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33" name="Freeform 59"/>
            <p:cNvSpPr>
              <a:spLocks/>
            </p:cNvSpPr>
            <p:nvPr/>
          </p:nvSpPr>
          <p:spPr bwMode="auto">
            <a:xfrm>
              <a:off x="2686050" y="3405188"/>
              <a:ext cx="171450" cy="173038"/>
            </a:xfrm>
            <a:custGeom>
              <a:avLst/>
              <a:gdLst>
                <a:gd name="T0" fmla="*/ 7 w 108"/>
                <a:gd name="T1" fmla="*/ 45 h 109"/>
                <a:gd name="T2" fmla="*/ 108 w 108"/>
                <a:gd name="T3" fmla="*/ 0 h 109"/>
                <a:gd name="T4" fmla="*/ 108 w 108"/>
                <a:gd name="T5" fmla="*/ 0 h 109"/>
                <a:gd name="T6" fmla="*/ 108 w 108"/>
                <a:gd name="T7" fmla="*/ 0 h 109"/>
                <a:gd name="T8" fmla="*/ 0 w 108"/>
                <a:gd name="T9" fmla="*/ 109 h 109"/>
                <a:gd name="T10" fmla="*/ 7 w 108"/>
                <a:gd name="T11" fmla="*/ 45 h 109"/>
                <a:gd name="T12" fmla="*/ 7 w 108"/>
                <a:gd name="T13" fmla="*/ 4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" h="109">
                  <a:moveTo>
                    <a:pt x="7" y="45"/>
                  </a:moveTo>
                  <a:lnTo>
                    <a:pt x="108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0" y="109"/>
                  </a:lnTo>
                  <a:lnTo>
                    <a:pt x="7" y="45"/>
                  </a:lnTo>
                  <a:lnTo>
                    <a:pt x="7" y="45"/>
                  </a:lnTo>
                  <a:close/>
                </a:path>
              </a:pathLst>
            </a:custGeom>
            <a:solidFill>
              <a:srgbClr val="8559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34" name="Freeform 60"/>
            <p:cNvSpPr>
              <a:spLocks/>
            </p:cNvSpPr>
            <p:nvPr/>
          </p:nvSpPr>
          <p:spPr bwMode="auto">
            <a:xfrm>
              <a:off x="2314575" y="3848100"/>
              <a:ext cx="98425" cy="77788"/>
            </a:xfrm>
            <a:custGeom>
              <a:avLst/>
              <a:gdLst>
                <a:gd name="T0" fmla="*/ 88 w 88"/>
                <a:gd name="T1" fmla="*/ 7 h 70"/>
                <a:gd name="T2" fmla="*/ 41 w 88"/>
                <a:gd name="T3" fmla="*/ 54 h 70"/>
                <a:gd name="T4" fmla="*/ 0 w 88"/>
                <a:gd name="T5" fmla="*/ 70 h 70"/>
                <a:gd name="T6" fmla="*/ 8 w 88"/>
                <a:gd name="T7" fmla="*/ 0 h 70"/>
                <a:gd name="T8" fmla="*/ 88 w 88"/>
                <a:gd name="T9" fmla="*/ 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70">
                  <a:moveTo>
                    <a:pt x="88" y="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30" y="65"/>
                    <a:pt x="15" y="70"/>
                    <a:pt x="0" y="70"/>
                  </a:cubicBezTo>
                  <a:cubicBezTo>
                    <a:pt x="8" y="0"/>
                    <a:pt x="8" y="0"/>
                    <a:pt x="8" y="0"/>
                  </a:cubicBezTo>
                  <a:lnTo>
                    <a:pt x="88" y="7"/>
                  </a:lnTo>
                  <a:close/>
                </a:path>
              </a:pathLst>
            </a:custGeom>
            <a:solidFill>
              <a:srgbClr val="F276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35" name="Freeform 61"/>
            <p:cNvSpPr>
              <a:spLocks/>
            </p:cNvSpPr>
            <p:nvPr/>
          </p:nvSpPr>
          <p:spPr bwMode="auto">
            <a:xfrm>
              <a:off x="2433638" y="3570288"/>
              <a:ext cx="150812" cy="258763"/>
            </a:xfrm>
            <a:custGeom>
              <a:avLst/>
              <a:gdLst>
                <a:gd name="T0" fmla="*/ 1 w 95"/>
                <a:gd name="T1" fmla="*/ 151 h 163"/>
                <a:gd name="T2" fmla="*/ 52 w 95"/>
                <a:gd name="T3" fmla="*/ 0 h 163"/>
                <a:gd name="T4" fmla="*/ 52 w 95"/>
                <a:gd name="T5" fmla="*/ 0 h 163"/>
                <a:gd name="T6" fmla="*/ 95 w 95"/>
                <a:gd name="T7" fmla="*/ 71 h 163"/>
                <a:gd name="T8" fmla="*/ 3 w 95"/>
                <a:gd name="T9" fmla="*/ 163 h 163"/>
                <a:gd name="T10" fmla="*/ 0 w 95"/>
                <a:gd name="T11" fmla="*/ 151 h 163"/>
                <a:gd name="T12" fmla="*/ 1 w 95"/>
                <a:gd name="T13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163">
                  <a:moveTo>
                    <a:pt x="1" y="151"/>
                  </a:moveTo>
                  <a:lnTo>
                    <a:pt x="52" y="0"/>
                  </a:lnTo>
                  <a:lnTo>
                    <a:pt x="52" y="0"/>
                  </a:lnTo>
                  <a:lnTo>
                    <a:pt x="95" y="71"/>
                  </a:lnTo>
                  <a:lnTo>
                    <a:pt x="3" y="163"/>
                  </a:lnTo>
                  <a:lnTo>
                    <a:pt x="0" y="151"/>
                  </a:lnTo>
                  <a:lnTo>
                    <a:pt x="1" y="151"/>
                  </a:lnTo>
                  <a:close/>
                </a:path>
              </a:pathLst>
            </a:custGeom>
            <a:solidFill>
              <a:srgbClr val="8299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36" name="Freeform 62"/>
            <p:cNvSpPr>
              <a:spLocks/>
            </p:cNvSpPr>
            <p:nvPr/>
          </p:nvSpPr>
          <p:spPr bwMode="auto">
            <a:xfrm>
              <a:off x="2324100" y="3779838"/>
              <a:ext cx="114300" cy="76200"/>
            </a:xfrm>
            <a:custGeom>
              <a:avLst/>
              <a:gdLst>
                <a:gd name="T0" fmla="*/ 6 w 72"/>
                <a:gd name="T1" fmla="*/ 0 h 48"/>
                <a:gd name="T2" fmla="*/ 69 w 72"/>
                <a:gd name="T3" fmla="*/ 19 h 48"/>
                <a:gd name="T4" fmla="*/ 72 w 72"/>
                <a:gd name="T5" fmla="*/ 31 h 48"/>
                <a:gd name="T6" fmla="*/ 56 w 72"/>
                <a:gd name="T7" fmla="*/ 48 h 48"/>
                <a:gd name="T8" fmla="*/ 0 w 72"/>
                <a:gd name="T9" fmla="*/ 43 h 48"/>
                <a:gd name="T10" fmla="*/ 6 w 72"/>
                <a:gd name="T1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48">
                  <a:moveTo>
                    <a:pt x="6" y="0"/>
                  </a:moveTo>
                  <a:lnTo>
                    <a:pt x="69" y="19"/>
                  </a:lnTo>
                  <a:lnTo>
                    <a:pt x="72" y="31"/>
                  </a:lnTo>
                  <a:lnTo>
                    <a:pt x="56" y="48"/>
                  </a:lnTo>
                  <a:lnTo>
                    <a:pt x="0" y="4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47D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37" name="Freeform 63"/>
            <p:cNvSpPr>
              <a:spLocks/>
            </p:cNvSpPr>
            <p:nvPr/>
          </p:nvSpPr>
          <p:spPr bwMode="auto">
            <a:xfrm>
              <a:off x="2787650" y="3546475"/>
              <a:ext cx="127000" cy="104775"/>
            </a:xfrm>
            <a:custGeom>
              <a:avLst/>
              <a:gdLst>
                <a:gd name="T0" fmla="*/ 21 w 80"/>
                <a:gd name="T1" fmla="*/ 66 h 66"/>
                <a:gd name="T2" fmla="*/ 20 w 80"/>
                <a:gd name="T3" fmla="*/ 66 h 66"/>
                <a:gd name="T4" fmla="*/ 0 w 80"/>
                <a:gd name="T5" fmla="*/ 13 h 66"/>
                <a:gd name="T6" fmla="*/ 12 w 80"/>
                <a:gd name="T7" fmla="*/ 0 h 66"/>
                <a:gd name="T8" fmla="*/ 80 w 80"/>
                <a:gd name="T9" fmla="*/ 27 h 66"/>
                <a:gd name="T10" fmla="*/ 21 w 80"/>
                <a:gd name="T11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66">
                  <a:moveTo>
                    <a:pt x="21" y="66"/>
                  </a:moveTo>
                  <a:lnTo>
                    <a:pt x="20" y="66"/>
                  </a:lnTo>
                  <a:lnTo>
                    <a:pt x="0" y="13"/>
                  </a:lnTo>
                  <a:lnTo>
                    <a:pt x="12" y="0"/>
                  </a:lnTo>
                  <a:lnTo>
                    <a:pt x="80" y="27"/>
                  </a:lnTo>
                  <a:lnTo>
                    <a:pt x="21" y="66"/>
                  </a:lnTo>
                  <a:close/>
                </a:path>
              </a:pathLst>
            </a:custGeom>
            <a:solidFill>
              <a:srgbClr val="8299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38" name="Freeform 64"/>
            <p:cNvSpPr>
              <a:spLocks/>
            </p:cNvSpPr>
            <p:nvPr/>
          </p:nvSpPr>
          <p:spPr bwMode="auto">
            <a:xfrm>
              <a:off x="2620963" y="3697288"/>
              <a:ext cx="119062" cy="222250"/>
            </a:xfrm>
            <a:custGeom>
              <a:avLst/>
              <a:gdLst>
                <a:gd name="T0" fmla="*/ 26 w 75"/>
                <a:gd name="T1" fmla="*/ 0 h 140"/>
                <a:gd name="T2" fmla="*/ 75 w 75"/>
                <a:gd name="T3" fmla="*/ 64 h 140"/>
                <a:gd name="T4" fmla="*/ 0 w 75"/>
                <a:gd name="T5" fmla="*/ 140 h 140"/>
                <a:gd name="T6" fmla="*/ 25 w 75"/>
                <a:gd name="T7" fmla="*/ 0 h 140"/>
                <a:gd name="T8" fmla="*/ 26 w 75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40">
                  <a:moveTo>
                    <a:pt x="26" y="0"/>
                  </a:moveTo>
                  <a:lnTo>
                    <a:pt x="75" y="64"/>
                  </a:lnTo>
                  <a:lnTo>
                    <a:pt x="0" y="140"/>
                  </a:lnTo>
                  <a:lnTo>
                    <a:pt x="25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A967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39" name="Freeform 65"/>
            <p:cNvSpPr>
              <a:spLocks/>
            </p:cNvSpPr>
            <p:nvPr/>
          </p:nvSpPr>
          <p:spPr bwMode="auto">
            <a:xfrm>
              <a:off x="2660650" y="3567113"/>
              <a:ext cx="158750" cy="130175"/>
            </a:xfrm>
            <a:custGeom>
              <a:avLst/>
              <a:gdLst>
                <a:gd name="T0" fmla="*/ 1 w 100"/>
                <a:gd name="T1" fmla="*/ 82 h 82"/>
                <a:gd name="T2" fmla="*/ 0 w 100"/>
                <a:gd name="T3" fmla="*/ 80 h 82"/>
                <a:gd name="T4" fmla="*/ 80 w 100"/>
                <a:gd name="T5" fmla="*/ 0 h 82"/>
                <a:gd name="T6" fmla="*/ 100 w 100"/>
                <a:gd name="T7" fmla="*/ 53 h 82"/>
                <a:gd name="T8" fmla="*/ 1 w 100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82">
                  <a:moveTo>
                    <a:pt x="1" y="82"/>
                  </a:moveTo>
                  <a:lnTo>
                    <a:pt x="0" y="80"/>
                  </a:lnTo>
                  <a:lnTo>
                    <a:pt x="80" y="0"/>
                  </a:lnTo>
                  <a:lnTo>
                    <a:pt x="100" y="53"/>
                  </a:lnTo>
                  <a:lnTo>
                    <a:pt x="1" y="82"/>
                  </a:lnTo>
                  <a:close/>
                </a:path>
              </a:pathLst>
            </a:custGeom>
            <a:solidFill>
              <a:srgbClr val="EFB7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40" name="Freeform 66"/>
            <p:cNvSpPr>
              <a:spLocks/>
            </p:cNvSpPr>
            <p:nvPr/>
          </p:nvSpPr>
          <p:spPr bwMode="auto">
            <a:xfrm>
              <a:off x="2387600" y="3886200"/>
              <a:ext cx="84137" cy="107950"/>
            </a:xfrm>
            <a:custGeom>
              <a:avLst/>
              <a:gdLst>
                <a:gd name="T0" fmla="*/ 0 w 75"/>
                <a:gd name="T1" fmla="*/ 95 h 97"/>
                <a:gd name="T2" fmla="*/ 17 w 75"/>
                <a:gd name="T3" fmla="*/ 59 h 97"/>
                <a:gd name="T4" fmla="*/ 75 w 75"/>
                <a:gd name="T5" fmla="*/ 0 h 97"/>
                <a:gd name="T6" fmla="*/ 70 w 75"/>
                <a:gd name="T7" fmla="*/ 97 h 97"/>
                <a:gd name="T8" fmla="*/ 0 w 75"/>
                <a:gd name="T9" fmla="*/ 9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97">
                  <a:moveTo>
                    <a:pt x="0" y="95"/>
                  </a:moveTo>
                  <a:cubicBezTo>
                    <a:pt x="1" y="82"/>
                    <a:pt x="7" y="69"/>
                    <a:pt x="17" y="59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0" y="97"/>
                    <a:pt x="70" y="97"/>
                    <a:pt x="70" y="97"/>
                  </a:cubicBezTo>
                  <a:lnTo>
                    <a:pt x="0" y="95"/>
                  </a:lnTo>
                  <a:close/>
                </a:path>
              </a:pathLst>
            </a:custGeom>
            <a:solidFill>
              <a:srgbClr val="F47D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41" name="Freeform 67"/>
            <p:cNvSpPr>
              <a:spLocks/>
            </p:cNvSpPr>
            <p:nvPr/>
          </p:nvSpPr>
          <p:spPr bwMode="auto">
            <a:xfrm>
              <a:off x="3106738" y="3298825"/>
              <a:ext cx="49212" cy="119063"/>
            </a:xfrm>
            <a:custGeom>
              <a:avLst/>
              <a:gdLst>
                <a:gd name="T0" fmla="*/ 22 w 45"/>
                <a:gd name="T1" fmla="*/ 14 h 107"/>
                <a:gd name="T2" fmla="*/ 21 w 45"/>
                <a:gd name="T3" fmla="*/ 95 h 107"/>
                <a:gd name="T4" fmla="*/ 9 w 45"/>
                <a:gd name="T5" fmla="*/ 107 h 107"/>
                <a:gd name="T6" fmla="*/ 0 w 45"/>
                <a:gd name="T7" fmla="*/ 0 h 107"/>
                <a:gd name="T8" fmla="*/ 22 w 45"/>
                <a:gd name="T9" fmla="*/ 1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107">
                  <a:moveTo>
                    <a:pt x="22" y="14"/>
                  </a:moveTo>
                  <a:cubicBezTo>
                    <a:pt x="45" y="37"/>
                    <a:pt x="44" y="72"/>
                    <a:pt x="21" y="95"/>
                  </a:cubicBezTo>
                  <a:cubicBezTo>
                    <a:pt x="9" y="107"/>
                    <a:pt x="9" y="107"/>
                    <a:pt x="9" y="10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3"/>
                    <a:pt x="16" y="8"/>
                    <a:pt x="22" y="14"/>
                  </a:cubicBezTo>
                  <a:close/>
                </a:path>
              </a:pathLst>
            </a:custGeom>
            <a:solidFill>
              <a:srgbClr val="FFED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42" name="Freeform 68"/>
            <p:cNvSpPr>
              <a:spLocks/>
            </p:cNvSpPr>
            <p:nvPr/>
          </p:nvSpPr>
          <p:spPr bwMode="auto">
            <a:xfrm>
              <a:off x="3030538" y="3290888"/>
              <a:ext cx="85725" cy="128588"/>
            </a:xfrm>
            <a:custGeom>
              <a:avLst/>
              <a:gdLst>
                <a:gd name="T0" fmla="*/ 0 w 77"/>
                <a:gd name="T1" fmla="*/ 27 h 115"/>
                <a:gd name="T2" fmla="*/ 7 w 77"/>
                <a:gd name="T3" fmla="*/ 20 h 115"/>
                <a:gd name="T4" fmla="*/ 68 w 77"/>
                <a:gd name="T5" fmla="*/ 7 h 115"/>
                <a:gd name="T6" fmla="*/ 77 w 77"/>
                <a:gd name="T7" fmla="*/ 114 h 115"/>
                <a:gd name="T8" fmla="*/ 76 w 77"/>
                <a:gd name="T9" fmla="*/ 115 h 115"/>
                <a:gd name="T10" fmla="*/ 0 w 77"/>
                <a:gd name="T11" fmla="*/ 27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115">
                  <a:moveTo>
                    <a:pt x="0" y="27"/>
                  </a:moveTo>
                  <a:cubicBezTo>
                    <a:pt x="7" y="20"/>
                    <a:pt x="7" y="20"/>
                    <a:pt x="7" y="20"/>
                  </a:cubicBezTo>
                  <a:cubicBezTo>
                    <a:pt x="23" y="4"/>
                    <a:pt x="47" y="0"/>
                    <a:pt x="68" y="7"/>
                  </a:cubicBezTo>
                  <a:cubicBezTo>
                    <a:pt x="77" y="114"/>
                    <a:pt x="77" y="114"/>
                    <a:pt x="77" y="114"/>
                  </a:cubicBezTo>
                  <a:cubicBezTo>
                    <a:pt x="76" y="115"/>
                    <a:pt x="76" y="115"/>
                    <a:pt x="76" y="115"/>
                  </a:cubicBezTo>
                  <a:lnTo>
                    <a:pt x="0" y="27"/>
                  </a:lnTo>
                  <a:close/>
                </a:path>
              </a:pathLst>
            </a:custGeom>
            <a:solidFill>
              <a:srgbClr val="B2B1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43" name="Freeform 69"/>
            <p:cNvSpPr>
              <a:spLocks/>
            </p:cNvSpPr>
            <p:nvPr/>
          </p:nvSpPr>
          <p:spPr bwMode="auto">
            <a:xfrm>
              <a:off x="2806700" y="3387725"/>
              <a:ext cx="171450" cy="201613"/>
            </a:xfrm>
            <a:custGeom>
              <a:avLst/>
              <a:gdLst>
                <a:gd name="T0" fmla="*/ 69 w 108"/>
                <a:gd name="T1" fmla="*/ 127 h 127"/>
                <a:gd name="T2" fmla="*/ 68 w 108"/>
                <a:gd name="T3" fmla="*/ 127 h 127"/>
                <a:gd name="T4" fmla="*/ 0 w 108"/>
                <a:gd name="T5" fmla="*/ 100 h 127"/>
                <a:gd name="T6" fmla="*/ 99 w 108"/>
                <a:gd name="T7" fmla="*/ 0 h 127"/>
                <a:gd name="T8" fmla="*/ 108 w 108"/>
                <a:gd name="T9" fmla="*/ 32 h 127"/>
                <a:gd name="T10" fmla="*/ 69 w 108"/>
                <a:gd name="T11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27">
                  <a:moveTo>
                    <a:pt x="69" y="127"/>
                  </a:moveTo>
                  <a:lnTo>
                    <a:pt x="68" y="127"/>
                  </a:lnTo>
                  <a:lnTo>
                    <a:pt x="0" y="100"/>
                  </a:lnTo>
                  <a:lnTo>
                    <a:pt x="99" y="0"/>
                  </a:lnTo>
                  <a:lnTo>
                    <a:pt x="108" y="32"/>
                  </a:lnTo>
                  <a:lnTo>
                    <a:pt x="69" y="127"/>
                  </a:lnTo>
                  <a:close/>
                </a:path>
              </a:pathLst>
            </a:custGeom>
            <a:solidFill>
              <a:srgbClr val="DB5C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44" name="Freeform 70"/>
            <p:cNvSpPr>
              <a:spLocks/>
            </p:cNvSpPr>
            <p:nvPr/>
          </p:nvSpPr>
          <p:spPr bwMode="auto">
            <a:xfrm>
              <a:off x="2465388" y="3873500"/>
              <a:ext cx="31750" cy="122238"/>
            </a:xfrm>
            <a:custGeom>
              <a:avLst/>
              <a:gdLst>
                <a:gd name="T0" fmla="*/ 20 w 20"/>
                <a:gd name="T1" fmla="*/ 77 h 77"/>
                <a:gd name="T2" fmla="*/ 0 w 20"/>
                <a:gd name="T3" fmla="*/ 76 h 77"/>
                <a:gd name="T4" fmla="*/ 4 w 20"/>
                <a:gd name="T5" fmla="*/ 8 h 77"/>
                <a:gd name="T6" fmla="*/ 12 w 20"/>
                <a:gd name="T7" fmla="*/ 0 h 77"/>
                <a:gd name="T8" fmla="*/ 14 w 20"/>
                <a:gd name="T9" fmla="*/ 3 h 77"/>
                <a:gd name="T10" fmla="*/ 20 w 20"/>
                <a:gd name="T11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77">
                  <a:moveTo>
                    <a:pt x="20" y="77"/>
                  </a:moveTo>
                  <a:lnTo>
                    <a:pt x="0" y="76"/>
                  </a:lnTo>
                  <a:lnTo>
                    <a:pt x="4" y="8"/>
                  </a:lnTo>
                  <a:lnTo>
                    <a:pt x="12" y="0"/>
                  </a:lnTo>
                  <a:lnTo>
                    <a:pt x="14" y="3"/>
                  </a:lnTo>
                  <a:lnTo>
                    <a:pt x="20" y="77"/>
                  </a:lnTo>
                  <a:close/>
                </a:path>
              </a:pathLst>
            </a:custGeom>
            <a:solidFill>
              <a:srgbClr val="BD77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45" name="Freeform 71"/>
            <p:cNvSpPr>
              <a:spLocks/>
            </p:cNvSpPr>
            <p:nvPr/>
          </p:nvSpPr>
          <p:spPr bwMode="auto">
            <a:xfrm>
              <a:off x="2560638" y="3694113"/>
              <a:ext cx="101600" cy="225425"/>
            </a:xfrm>
            <a:custGeom>
              <a:avLst/>
              <a:gdLst>
                <a:gd name="T0" fmla="*/ 0 w 64"/>
                <a:gd name="T1" fmla="*/ 64 h 142"/>
                <a:gd name="T2" fmla="*/ 63 w 64"/>
                <a:gd name="T3" fmla="*/ 0 h 142"/>
                <a:gd name="T4" fmla="*/ 64 w 64"/>
                <a:gd name="T5" fmla="*/ 2 h 142"/>
                <a:gd name="T6" fmla="*/ 63 w 64"/>
                <a:gd name="T7" fmla="*/ 2 h 142"/>
                <a:gd name="T8" fmla="*/ 38 w 64"/>
                <a:gd name="T9" fmla="*/ 142 h 142"/>
                <a:gd name="T10" fmla="*/ 37 w 64"/>
                <a:gd name="T11" fmla="*/ 142 h 142"/>
                <a:gd name="T12" fmla="*/ 0 w 64"/>
                <a:gd name="T13" fmla="*/ 64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42">
                  <a:moveTo>
                    <a:pt x="0" y="64"/>
                  </a:moveTo>
                  <a:lnTo>
                    <a:pt x="63" y="0"/>
                  </a:lnTo>
                  <a:lnTo>
                    <a:pt x="64" y="2"/>
                  </a:lnTo>
                  <a:lnTo>
                    <a:pt x="63" y="2"/>
                  </a:lnTo>
                  <a:lnTo>
                    <a:pt x="38" y="142"/>
                  </a:lnTo>
                  <a:lnTo>
                    <a:pt x="37" y="142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E30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46" name="Freeform 72"/>
            <p:cNvSpPr>
              <a:spLocks/>
            </p:cNvSpPr>
            <p:nvPr/>
          </p:nvSpPr>
          <p:spPr bwMode="auto">
            <a:xfrm>
              <a:off x="2484438" y="3795713"/>
              <a:ext cx="134937" cy="125413"/>
            </a:xfrm>
            <a:custGeom>
              <a:avLst/>
              <a:gdLst>
                <a:gd name="T0" fmla="*/ 85 w 85"/>
                <a:gd name="T1" fmla="*/ 79 h 79"/>
                <a:gd name="T2" fmla="*/ 1 w 85"/>
                <a:gd name="T3" fmla="*/ 50 h 79"/>
                <a:gd name="T4" fmla="*/ 2 w 85"/>
                <a:gd name="T5" fmla="*/ 52 h 79"/>
                <a:gd name="T6" fmla="*/ 0 w 85"/>
                <a:gd name="T7" fmla="*/ 49 h 79"/>
                <a:gd name="T8" fmla="*/ 48 w 85"/>
                <a:gd name="T9" fmla="*/ 0 h 79"/>
                <a:gd name="T10" fmla="*/ 85 w 85"/>
                <a:gd name="T11" fmla="*/ 78 h 79"/>
                <a:gd name="T12" fmla="*/ 85 w 85"/>
                <a:gd name="T13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79">
                  <a:moveTo>
                    <a:pt x="85" y="79"/>
                  </a:moveTo>
                  <a:lnTo>
                    <a:pt x="1" y="50"/>
                  </a:lnTo>
                  <a:lnTo>
                    <a:pt x="2" y="52"/>
                  </a:lnTo>
                  <a:lnTo>
                    <a:pt x="0" y="49"/>
                  </a:lnTo>
                  <a:lnTo>
                    <a:pt x="48" y="0"/>
                  </a:lnTo>
                  <a:lnTo>
                    <a:pt x="85" y="78"/>
                  </a:lnTo>
                  <a:lnTo>
                    <a:pt x="85" y="79"/>
                  </a:lnTo>
                  <a:close/>
                </a:path>
              </a:pathLst>
            </a:custGeom>
            <a:solidFill>
              <a:srgbClr val="AC4A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47" name="Freeform 73"/>
            <p:cNvSpPr>
              <a:spLocks/>
            </p:cNvSpPr>
            <p:nvPr/>
          </p:nvSpPr>
          <p:spPr bwMode="auto">
            <a:xfrm>
              <a:off x="2662238" y="3651250"/>
              <a:ext cx="176212" cy="147638"/>
            </a:xfrm>
            <a:custGeom>
              <a:avLst/>
              <a:gdLst>
                <a:gd name="T0" fmla="*/ 99 w 111"/>
                <a:gd name="T1" fmla="*/ 0 h 93"/>
                <a:gd name="T2" fmla="*/ 111 w 111"/>
                <a:gd name="T3" fmla="*/ 30 h 93"/>
                <a:gd name="T4" fmla="*/ 49 w 111"/>
                <a:gd name="T5" fmla="*/ 93 h 93"/>
                <a:gd name="T6" fmla="*/ 0 w 111"/>
                <a:gd name="T7" fmla="*/ 29 h 93"/>
                <a:gd name="T8" fmla="*/ 99 w 111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93">
                  <a:moveTo>
                    <a:pt x="99" y="0"/>
                  </a:moveTo>
                  <a:lnTo>
                    <a:pt x="111" y="30"/>
                  </a:lnTo>
                  <a:lnTo>
                    <a:pt x="49" y="93"/>
                  </a:lnTo>
                  <a:lnTo>
                    <a:pt x="0" y="29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FFD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48" name="Freeform 74"/>
            <p:cNvSpPr>
              <a:spLocks/>
            </p:cNvSpPr>
            <p:nvPr/>
          </p:nvSpPr>
          <p:spPr bwMode="auto">
            <a:xfrm>
              <a:off x="2978150" y="3421063"/>
              <a:ext cx="134937" cy="111125"/>
            </a:xfrm>
            <a:custGeom>
              <a:avLst/>
              <a:gdLst>
                <a:gd name="T0" fmla="*/ 0 w 85"/>
                <a:gd name="T1" fmla="*/ 11 h 70"/>
                <a:gd name="T2" fmla="*/ 85 w 85"/>
                <a:gd name="T3" fmla="*/ 0 h 70"/>
                <a:gd name="T4" fmla="*/ 17 w 85"/>
                <a:gd name="T5" fmla="*/ 70 h 70"/>
                <a:gd name="T6" fmla="*/ 0 w 85"/>
                <a:gd name="T7" fmla="*/ 11 h 70"/>
                <a:gd name="T8" fmla="*/ 0 w 85"/>
                <a:gd name="T9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70">
                  <a:moveTo>
                    <a:pt x="0" y="11"/>
                  </a:moveTo>
                  <a:lnTo>
                    <a:pt x="85" y="0"/>
                  </a:lnTo>
                  <a:lnTo>
                    <a:pt x="17" y="70"/>
                  </a:lnTo>
                  <a:lnTo>
                    <a:pt x="0" y="11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D519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49" name="Freeform 75"/>
            <p:cNvSpPr>
              <a:spLocks/>
            </p:cNvSpPr>
            <p:nvPr/>
          </p:nvSpPr>
          <p:spPr bwMode="auto">
            <a:xfrm>
              <a:off x="2914650" y="3438525"/>
              <a:ext cx="90487" cy="158750"/>
            </a:xfrm>
            <a:custGeom>
              <a:avLst/>
              <a:gdLst>
                <a:gd name="T0" fmla="*/ 1 w 57"/>
                <a:gd name="T1" fmla="*/ 95 h 100"/>
                <a:gd name="T2" fmla="*/ 40 w 57"/>
                <a:gd name="T3" fmla="*/ 0 h 100"/>
                <a:gd name="T4" fmla="*/ 57 w 57"/>
                <a:gd name="T5" fmla="*/ 59 h 100"/>
                <a:gd name="T6" fmla="*/ 15 w 57"/>
                <a:gd name="T7" fmla="*/ 100 h 100"/>
                <a:gd name="T8" fmla="*/ 0 w 57"/>
                <a:gd name="T9" fmla="*/ 95 h 100"/>
                <a:gd name="T10" fmla="*/ 1 w 57"/>
                <a:gd name="T11" fmla="*/ 9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100">
                  <a:moveTo>
                    <a:pt x="1" y="95"/>
                  </a:moveTo>
                  <a:lnTo>
                    <a:pt x="40" y="0"/>
                  </a:lnTo>
                  <a:lnTo>
                    <a:pt x="57" y="59"/>
                  </a:lnTo>
                  <a:lnTo>
                    <a:pt x="15" y="100"/>
                  </a:lnTo>
                  <a:lnTo>
                    <a:pt x="0" y="95"/>
                  </a:lnTo>
                  <a:lnTo>
                    <a:pt x="1" y="95"/>
                  </a:lnTo>
                  <a:close/>
                </a:path>
              </a:pathLst>
            </a:custGeom>
            <a:solidFill>
              <a:srgbClr val="FFEC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50" name="Freeform 76"/>
            <p:cNvSpPr>
              <a:spLocks/>
            </p:cNvSpPr>
            <p:nvPr/>
          </p:nvSpPr>
          <p:spPr bwMode="auto">
            <a:xfrm>
              <a:off x="2386013" y="3992563"/>
              <a:ext cx="79375" cy="71438"/>
            </a:xfrm>
            <a:custGeom>
              <a:avLst/>
              <a:gdLst>
                <a:gd name="T0" fmla="*/ 69 w 72"/>
                <a:gd name="T1" fmla="*/ 61 h 64"/>
                <a:gd name="T2" fmla="*/ 18 w 72"/>
                <a:gd name="T3" fmla="*/ 44 h 64"/>
                <a:gd name="T4" fmla="*/ 2 w 72"/>
                <a:gd name="T5" fmla="*/ 0 h 64"/>
                <a:gd name="T6" fmla="*/ 72 w 72"/>
                <a:gd name="T7" fmla="*/ 2 h 64"/>
                <a:gd name="T8" fmla="*/ 69 w 72"/>
                <a:gd name="T9" fmla="*/ 6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64">
                  <a:moveTo>
                    <a:pt x="69" y="61"/>
                  </a:moveTo>
                  <a:cubicBezTo>
                    <a:pt x="51" y="64"/>
                    <a:pt x="31" y="58"/>
                    <a:pt x="18" y="44"/>
                  </a:cubicBezTo>
                  <a:cubicBezTo>
                    <a:pt x="5" y="32"/>
                    <a:pt x="0" y="16"/>
                    <a:pt x="2" y="0"/>
                  </a:cubicBezTo>
                  <a:cubicBezTo>
                    <a:pt x="72" y="2"/>
                    <a:pt x="72" y="2"/>
                    <a:pt x="72" y="2"/>
                  </a:cubicBezTo>
                  <a:lnTo>
                    <a:pt x="69" y="61"/>
                  </a:lnTo>
                  <a:close/>
                </a:path>
              </a:pathLst>
            </a:custGeom>
            <a:solidFill>
              <a:srgbClr val="FFD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51" name="Freeform 77"/>
            <p:cNvSpPr>
              <a:spLocks/>
            </p:cNvSpPr>
            <p:nvPr/>
          </p:nvSpPr>
          <p:spPr bwMode="auto">
            <a:xfrm>
              <a:off x="2963863" y="3321050"/>
              <a:ext cx="150812" cy="117475"/>
            </a:xfrm>
            <a:custGeom>
              <a:avLst/>
              <a:gdLst>
                <a:gd name="T0" fmla="*/ 9 w 95"/>
                <a:gd name="T1" fmla="*/ 74 h 74"/>
                <a:gd name="T2" fmla="*/ 0 w 95"/>
                <a:gd name="T3" fmla="*/ 42 h 74"/>
                <a:gd name="T4" fmla="*/ 42 w 95"/>
                <a:gd name="T5" fmla="*/ 0 h 74"/>
                <a:gd name="T6" fmla="*/ 95 w 95"/>
                <a:gd name="T7" fmla="*/ 62 h 74"/>
                <a:gd name="T8" fmla="*/ 94 w 95"/>
                <a:gd name="T9" fmla="*/ 63 h 74"/>
                <a:gd name="T10" fmla="*/ 9 w 95"/>
                <a:gd name="T11" fmla="*/ 74 h 74"/>
                <a:gd name="T12" fmla="*/ 9 w 95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74">
                  <a:moveTo>
                    <a:pt x="9" y="74"/>
                  </a:moveTo>
                  <a:lnTo>
                    <a:pt x="0" y="42"/>
                  </a:lnTo>
                  <a:lnTo>
                    <a:pt x="42" y="0"/>
                  </a:lnTo>
                  <a:lnTo>
                    <a:pt x="95" y="62"/>
                  </a:lnTo>
                  <a:lnTo>
                    <a:pt x="94" y="63"/>
                  </a:lnTo>
                  <a:lnTo>
                    <a:pt x="9" y="74"/>
                  </a:lnTo>
                  <a:lnTo>
                    <a:pt x="9" y="74"/>
                  </a:lnTo>
                  <a:close/>
                </a:path>
              </a:pathLst>
            </a:custGeom>
            <a:solidFill>
              <a:srgbClr val="E44F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52" name="Freeform 78"/>
            <p:cNvSpPr>
              <a:spLocks/>
            </p:cNvSpPr>
            <p:nvPr/>
          </p:nvSpPr>
          <p:spPr bwMode="auto">
            <a:xfrm>
              <a:off x="2819400" y="3589338"/>
              <a:ext cx="119062" cy="109538"/>
            </a:xfrm>
            <a:custGeom>
              <a:avLst/>
              <a:gdLst>
                <a:gd name="T0" fmla="*/ 1 w 75"/>
                <a:gd name="T1" fmla="*/ 39 h 69"/>
                <a:gd name="T2" fmla="*/ 60 w 75"/>
                <a:gd name="T3" fmla="*/ 0 h 69"/>
                <a:gd name="T4" fmla="*/ 75 w 75"/>
                <a:gd name="T5" fmla="*/ 5 h 69"/>
                <a:gd name="T6" fmla="*/ 12 w 75"/>
                <a:gd name="T7" fmla="*/ 69 h 69"/>
                <a:gd name="T8" fmla="*/ 0 w 75"/>
                <a:gd name="T9" fmla="*/ 39 h 69"/>
                <a:gd name="T10" fmla="*/ 1 w 75"/>
                <a:gd name="T11" fmla="*/ 3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69">
                  <a:moveTo>
                    <a:pt x="1" y="39"/>
                  </a:moveTo>
                  <a:lnTo>
                    <a:pt x="60" y="0"/>
                  </a:lnTo>
                  <a:lnTo>
                    <a:pt x="75" y="5"/>
                  </a:lnTo>
                  <a:lnTo>
                    <a:pt x="12" y="69"/>
                  </a:lnTo>
                  <a:lnTo>
                    <a:pt x="0" y="39"/>
                  </a:lnTo>
                  <a:lnTo>
                    <a:pt x="1" y="39"/>
                  </a:lnTo>
                  <a:close/>
                </a:path>
              </a:pathLst>
            </a:custGeom>
            <a:solidFill>
              <a:srgbClr val="F1A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53" name="Freeform 79"/>
            <p:cNvSpPr>
              <a:spLocks/>
            </p:cNvSpPr>
            <p:nvPr/>
          </p:nvSpPr>
          <p:spPr bwMode="auto">
            <a:xfrm>
              <a:off x="2486025" y="3875088"/>
              <a:ext cx="133350" cy="122238"/>
            </a:xfrm>
            <a:custGeom>
              <a:avLst/>
              <a:gdLst>
                <a:gd name="T0" fmla="*/ 0 w 84"/>
                <a:gd name="T1" fmla="*/ 0 h 77"/>
                <a:gd name="T2" fmla="*/ 84 w 84"/>
                <a:gd name="T3" fmla="*/ 29 h 77"/>
                <a:gd name="T4" fmla="*/ 36 w 84"/>
                <a:gd name="T5" fmla="*/ 77 h 77"/>
                <a:gd name="T6" fmla="*/ 1 w 84"/>
                <a:gd name="T7" fmla="*/ 2 h 77"/>
                <a:gd name="T8" fmla="*/ 0 w 84"/>
                <a:gd name="T9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77">
                  <a:moveTo>
                    <a:pt x="0" y="0"/>
                  </a:moveTo>
                  <a:lnTo>
                    <a:pt x="84" y="29"/>
                  </a:lnTo>
                  <a:lnTo>
                    <a:pt x="36" y="77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E53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54" name="Freeform 80"/>
            <p:cNvSpPr>
              <a:spLocks/>
            </p:cNvSpPr>
            <p:nvPr/>
          </p:nvSpPr>
          <p:spPr bwMode="auto">
            <a:xfrm>
              <a:off x="2462213" y="3878263"/>
              <a:ext cx="80962" cy="182563"/>
            </a:xfrm>
            <a:custGeom>
              <a:avLst/>
              <a:gdLst>
                <a:gd name="T0" fmla="*/ 0 w 73"/>
                <a:gd name="T1" fmla="*/ 164 h 164"/>
                <a:gd name="T2" fmla="*/ 3 w 73"/>
                <a:gd name="T3" fmla="*/ 105 h 164"/>
                <a:gd name="T4" fmla="*/ 31 w 73"/>
                <a:gd name="T5" fmla="*/ 106 h 164"/>
                <a:gd name="T6" fmla="*/ 22 w 73"/>
                <a:gd name="T7" fmla="*/ 0 h 164"/>
                <a:gd name="T8" fmla="*/ 73 w 73"/>
                <a:gd name="T9" fmla="*/ 107 h 164"/>
                <a:gd name="T10" fmla="*/ 32 w 73"/>
                <a:gd name="T11" fmla="*/ 148 h 164"/>
                <a:gd name="T12" fmla="*/ 0 w 73"/>
                <a:gd name="T13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64">
                  <a:moveTo>
                    <a:pt x="0" y="164"/>
                  </a:moveTo>
                  <a:cubicBezTo>
                    <a:pt x="3" y="105"/>
                    <a:pt x="3" y="105"/>
                    <a:pt x="3" y="105"/>
                  </a:cubicBezTo>
                  <a:cubicBezTo>
                    <a:pt x="31" y="106"/>
                    <a:pt x="31" y="106"/>
                    <a:pt x="31" y="106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73" y="107"/>
                    <a:pt x="73" y="107"/>
                    <a:pt x="73" y="107"/>
                  </a:cubicBezTo>
                  <a:cubicBezTo>
                    <a:pt x="32" y="148"/>
                    <a:pt x="32" y="148"/>
                    <a:pt x="32" y="148"/>
                  </a:cubicBezTo>
                  <a:cubicBezTo>
                    <a:pt x="23" y="157"/>
                    <a:pt x="12" y="163"/>
                    <a:pt x="0" y="164"/>
                  </a:cubicBezTo>
                  <a:close/>
                </a:path>
              </a:pathLst>
            </a:custGeom>
            <a:solidFill>
              <a:srgbClr val="F04E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55" name="Freeform 81"/>
            <p:cNvSpPr>
              <a:spLocks/>
            </p:cNvSpPr>
            <p:nvPr/>
          </p:nvSpPr>
          <p:spPr bwMode="auto">
            <a:xfrm>
              <a:off x="2913063" y="3635375"/>
              <a:ext cx="141287" cy="268288"/>
            </a:xfrm>
            <a:custGeom>
              <a:avLst/>
              <a:gdLst>
                <a:gd name="T0" fmla="*/ 110 w 127"/>
                <a:gd name="T1" fmla="*/ 38 h 241"/>
                <a:gd name="T2" fmla="*/ 127 w 127"/>
                <a:gd name="T3" fmla="*/ 240 h 241"/>
                <a:gd name="T4" fmla="*/ 126 w 127"/>
                <a:gd name="T5" fmla="*/ 241 h 241"/>
                <a:gd name="T6" fmla="*/ 126 w 127"/>
                <a:gd name="T7" fmla="*/ 241 h 241"/>
                <a:gd name="T8" fmla="*/ 0 w 127"/>
                <a:gd name="T9" fmla="*/ 70 h 241"/>
                <a:gd name="T10" fmla="*/ 69 w 127"/>
                <a:gd name="T11" fmla="*/ 0 h 241"/>
                <a:gd name="T12" fmla="*/ 110 w 127"/>
                <a:gd name="T13" fmla="*/ 3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241">
                  <a:moveTo>
                    <a:pt x="110" y="38"/>
                  </a:moveTo>
                  <a:cubicBezTo>
                    <a:pt x="127" y="240"/>
                    <a:pt x="127" y="240"/>
                    <a:pt x="127" y="240"/>
                  </a:cubicBezTo>
                  <a:cubicBezTo>
                    <a:pt x="127" y="240"/>
                    <a:pt x="127" y="241"/>
                    <a:pt x="126" y="241"/>
                  </a:cubicBezTo>
                  <a:cubicBezTo>
                    <a:pt x="126" y="241"/>
                    <a:pt x="126" y="241"/>
                    <a:pt x="126" y="241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69" y="0"/>
                    <a:pt x="69" y="0"/>
                    <a:pt x="69" y="0"/>
                  </a:cubicBezTo>
                  <a:lnTo>
                    <a:pt x="110" y="38"/>
                  </a:lnTo>
                  <a:close/>
                </a:path>
              </a:pathLst>
            </a:custGeom>
            <a:solidFill>
              <a:srgbClr val="98A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56" name="Freeform 82"/>
            <p:cNvSpPr>
              <a:spLocks/>
            </p:cNvSpPr>
            <p:nvPr/>
          </p:nvSpPr>
          <p:spPr bwMode="auto">
            <a:xfrm>
              <a:off x="2832100" y="3713163"/>
              <a:ext cx="222250" cy="190500"/>
            </a:xfrm>
            <a:custGeom>
              <a:avLst/>
              <a:gdLst>
                <a:gd name="T0" fmla="*/ 0 w 140"/>
                <a:gd name="T1" fmla="*/ 52 h 120"/>
                <a:gd name="T2" fmla="*/ 0 w 140"/>
                <a:gd name="T3" fmla="*/ 53 h 120"/>
                <a:gd name="T4" fmla="*/ 0 w 140"/>
                <a:gd name="T5" fmla="*/ 52 h 120"/>
                <a:gd name="T6" fmla="*/ 51 w 140"/>
                <a:gd name="T7" fmla="*/ 0 h 120"/>
                <a:gd name="T8" fmla="*/ 140 w 140"/>
                <a:gd name="T9" fmla="*/ 120 h 120"/>
                <a:gd name="T10" fmla="*/ 0 w 140"/>
                <a:gd name="T11" fmla="*/ 5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" h="120">
                  <a:moveTo>
                    <a:pt x="0" y="52"/>
                  </a:moveTo>
                  <a:lnTo>
                    <a:pt x="0" y="53"/>
                  </a:lnTo>
                  <a:lnTo>
                    <a:pt x="0" y="52"/>
                  </a:lnTo>
                  <a:lnTo>
                    <a:pt x="51" y="0"/>
                  </a:lnTo>
                  <a:lnTo>
                    <a:pt x="140" y="120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rgbClr val="7A90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57" name="Freeform 83"/>
            <p:cNvSpPr>
              <a:spLocks/>
            </p:cNvSpPr>
            <p:nvPr/>
          </p:nvSpPr>
          <p:spPr bwMode="auto">
            <a:xfrm>
              <a:off x="3038475" y="3533775"/>
              <a:ext cx="93662" cy="131763"/>
            </a:xfrm>
            <a:custGeom>
              <a:avLst/>
              <a:gdLst>
                <a:gd name="T0" fmla="*/ 57 w 84"/>
                <a:gd name="T1" fmla="*/ 118 h 118"/>
                <a:gd name="T2" fmla="*/ 0 w 84"/>
                <a:gd name="T3" fmla="*/ 47 h 118"/>
                <a:gd name="T4" fmla="*/ 27 w 84"/>
                <a:gd name="T5" fmla="*/ 20 h 118"/>
                <a:gd name="T6" fmla="*/ 84 w 84"/>
                <a:gd name="T7" fmla="*/ 6 h 118"/>
                <a:gd name="T8" fmla="*/ 57 w 84"/>
                <a:gd name="T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18">
                  <a:moveTo>
                    <a:pt x="57" y="118"/>
                  </a:moveTo>
                  <a:cubicBezTo>
                    <a:pt x="0" y="47"/>
                    <a:pt x="0" y="47"/>
                    <a:pt x="0" y="47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42" y="4"/>
                    <a:pt x="64" y="0"/>
                    <a:pt x="84" y="6"/>
                  </a:cubicBezTo>
                  <a:cubicBezTo>
                    <a:pt x="73" y="55"/>
                    <a:pt x="57" y="118"/>
                    <a:pt x="57" y="118"/>
                  </a:cubicBezTo>
                  <a:close/>
                </a:path>
              </a:pathLst>
            </a:custGeom>
            <a:solidFill>
              <a:srgbClr val="887D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58" name="Freeform 84"/>
            <p:cNvSpPr>
              <a:spLocks/>
            </p:cNvSpPr>
            <p:nvPr/>
          </p:nvSpPr>
          <p:spPr bwMode="auto">
            <a:xfrm>
              <a:off x="2832100" y="3795713"/>
              <a:ext cx="222250" cy="173038"/>
            </a:xfrm>
            <a:custGeom>
              <a:avLst/>
              <a:gdLst>
                <a:gd name="T0" fmla="*/ 0 w 198"/>
                <a:gd name="T1" fmla="*/ 0 h 155"/>
                <a:gd name="T2" fmla="*/ 198 w 198"/>
                <a:gd name="T3" fmla="*/ 97 h 155"/>
                <a:gd name="T4" fmla="*/ 198 w 198"/>
                <a:gd name="T5" fmla="*/ 97 h 155"/>
                <a:gd name="T6" fmla="*/ 177 w 198"/>
                <a:gd name="T7" fmla="*/ 125 h 155"/>
                <a:gd name="T8" fmla="*/ 134 w 198"/>
                <a:gd name="T9" fmla="*/ 155 h 155"/>
                <a:gd name="T10" fmla="*/ 0 w 198"/>
                <a:gd name="T11" fmla="*/ 1 h 155"/>
                <a:gd name="T12" fmla="*/ 0 w 198"/>
                <a:gd name="T13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8" h="155">
                  <a:moveTo>
                    <a:pt x="0" y="0"/>
                  </a:moveTo>
                  <a:cubicBezTo>
                    <a:pt x="198" y="97"/>
                    <a:pt x="198" y="97"/>
                    <a:pt x="198" y="97"/>
                  </a:cubicBezTo>
                  <a:cubicBezTo>
                    <a:pt x="198" y="97"/>
                    <a:pt x="198" y="97"/>
                    <a:pt x="198" y="97"/>
                  </a:cubicBezTo>
                  <a:cubicBezTo>
                    <a:pt x="192" y="107"/>
                    <a:pt x="185" y="116"/>
                    <a:pt x="177" y="125"/>
                  </a:cubicBezTo>
                  <a:cubicBezTo>
                    <a:pt x="164" y="137"/>
                    <a:pt x="150" y="147"/>
                    <a:pt x="134" y="155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7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59" name="Freeform 85"/>
            <p:cNvSpPr>
              <a:spLocks/>
            </p:cNvSpPr>
            <p:nvPr/>
          </p:nvSpPr>
          <p:spPr bwMode="auto">
            <a:xfrm>
              <a:off x="3035300" y="3678238"/>
              <a:ext cx="71437" cy="225425"/>
            </a:xfrm>
            <a:custGeom>
              <a:avLst/>
              <a:gdLst>
                <a:gd name="T0" fmla="*/ 64 w 64"/>
                <a:gd name="T1" fmla="*/ 58 h 202"/>
                <a:gd name="T2" fmla="*/ 17 w 64"/>
                <a:gd name="T3" fmla="*/ 202 h 202"/>
                <a:gd name="T4" fmla="*/ 0 w 64"/>
                <a:gd name="T5" fmla="*/ 0 h 202"/>
                <a:gd name="T6" fmla="*/ 64 w 64"/>
                <a:gd name="T7" fmla="*/ 5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4" h="202">
                  <a:moveTo>
                    <a:pt x="64" y="58"/>
                  </a:moveTo>
                  <a:cubicBezTo>
                    <a:pt x="54" y="103"/>
                    <a:pt x="44" y="158"/>
                    <a:pt x="17" y="20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64" y="58"/>
                  </a:lnTo>
                  <a:close/>
                </a:path>
              </a:pathLst>
            </a:custGeom>
            <a:solidFill>
              <a:srgbClr val="F264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60" name="Freeform 86"/>
            <p:cNvSpPr>
              <a:spLocks/>
            </p:cNvSpPr>
            <p:nvPr/>
          </p:nvSpPr>
          <p:spPr bwMode="auto">
            <a:xfrm>
              <a:off x="3035300" y="3665538"/>
              <a:ext cx="85725" cy="77788"/>
            </a:xfrm>
            <a:custGeom>
              <a:avLst/>
              <a:gdLst>
                <a:gd name="T0" fmla="*/ 0 w 76"/>
                <a:gd name="T1" fmla="*/ 10 h 69"/>
                <a:gd name="T2" fmla="*/ 60 w 76"/>
                <a:gd name="T3" fmla="*/ 0 h 69"/>
                <a:gd name="T4" fmla="*/ 76 w 76"/>
                <a:gd name="T5" fmla="*/ 21 h 69"/>
                <a:gd name="T6" fmla="*/ 64 w 76"/>
                <a:gd name="T7" fmla="*/ 69 h 69"/>
                <a:gd name="T8" fmla="*/ 0 w 76"/>
                <a:gd name="T9" fmla="*/ 11 h 69"/>
                <a:gd name="T10" fmla="*/ 0 w 76"/>
                <a:gd name="T11" fmla="*/ 1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" h="69">
                  <a:moveTo>
                    <a:pt x="0" y="1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76" y="21"/>
                    <a:pt x="76" y="21"/>
                    <a:pt x="76" y="21"/>
                  </a:cubicBezTo>
                  <a:cubicBezTo>
                    <a:pt x="71" y="34"/>
                    <a:pt x="68" y="51"/>
                    <a:pt x="64" y="69"/>
                  </a:cubicBezTo>
                  <a:cubicBezTo>
                    <a:pt x="0" y="11"/>
                    <a:pt x="0" y="11"/>
                    <a:pt x="0" y="11"/>
                  </a:cubicBezTo>
                  <a:lnTo>
                    <a:pt x="0" y="10"/>
                  </a:lnTo>
                  <a:close/>
                </a:path>
              </a:pathLst>
            </a:custGeom>
            <a:solidFill>
              <a:srgbClr val="85AB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61" name="Freeform 87"/>
            <p:cNvSpPr>
              <a:spLocks/>
            </p:cNvSpPr>
            <p:nvPr/>
          </p:nvSpPr>
          <p:spPr bwMode="auto">
            <a:xfrm>
              <a:off x="2989263" y="3586163"/>
              <a:ext cx="112712" cy="92075"/>
            </a:xfrm>
            <a:custGeom>
              <a:avLst/>
              <a:gdLst>
                <a:gd name="T0" fmla="*/ 29 w 71"/>
                <a:gd name="T1" fmla="*/ 57 h 58"/>
                <a:gd name="T2" fmla="*/ 29 w 71"/>
                <a:gd name="T3" fmla="*/ 58 h 58"/>
                <a:gd name="T4" fmla="*/ 0 w 71"/>
                <a:gd name="T5" fmla="*/ 31 h 58"/>
                <a:gd name="T6" fmla="*/ 31 w 71"/>
                <a:gd name="T7" fmla="*/ 0 h 58"/>
                <a:gd name="T8" fmla="*/ 71 w 71"/>
                <a:gd name="T9" fmla="*/ 50 h 58"/>
                <a:gd name="T10" fmla="*/ 29 w 71"/>
                <a:gd name="T11" fmla="*/ 5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8">
                  <a:moveTo>
                    <a:pt x="29" y="57"/>
                  </a:moveTo>
                  <a:lnTo>
                    <a:pt x="29" y="58"/>
                  </a:lnTo>
                  <a:lnTo>
                    <a:pt x="0" y="31"/>
                  </a:lnTo>
                  <a:lnTo>
                    <a:pt x="31" y="0"/>
                  </a:lnTo>
                  <a:lnTo>
                    <a:pt x="71" y="50"/>
                  </a:lnTo>
                  <a:lnTo>
                    <a:pt x="29" y="57"/>
                  </a:lnTo>
                  <a:close/>
                </a:path>
              </a:pathLst>
            </a:custGeom>
            <a:solidFill>
              <a:srgbClr val="F9A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62" name="Freeform 88"/>
            <p:cNvSpPr>
              <a:spLocks/>
            </p:cNvSpPr>
            <p:nvPr/>
          </p:nvSpPr>
          <p:spPr bwMode="auto">
            <a:xfrm>
              <a:off x="3101975" y="3540125"/>
              <a:ext cx="84137" cy="149225"/>
            </a:xfrm>
            <a:custGeom>
              <a:avLst/>
              <a:gdLst>
                <a:gd name="T0" fmla="*/ 0 w 75"/>
                <a:gd name="T1" fmla="*/ 112 h 133"/>
                <a:gd name="T2" fmla="*/ 27 w 75"/>
                <a:gd name="T3" fmla="*/ 0 h 133"/>
                <a:gd name="T4" fmla="*/ 53 w 75"/>
                <a:gd name="T5" fmla="*/ 15 h 133"/>
                <a:gd name="T6" fmla="*/ 27 w 75"/>
                <a:gd name="T7" fmla="*/ 112 h 133"/>
                <a:gd name="T8" fmla="*/ 16 w 75"/>
                <a:gd name="T9" fmla="*/ 133 h 133"/>
                <a:gd name="T10" fmla="*/ 0 w 75"/>
                <a:gd name="T11" fmla="*/ 11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133">
                  <a:moveTo>
                    <a:pt x="0" y="112"/>
                  </a:moveTo>
                  <a:cubicBezTo>
                    <a:pt x="0" y="112"/>
                    <a:pt x="16" y="49"/>
                    <a:pt x="27" y="0"/>
                  </a:cubicBezTo>
                  <a:cubicBezTo>
                    <a:pt x="37" y="3"/>
                    <a:pt x="45" y="7"/>
                    <a:pt x="53" y="15"/>
                  </a:cubicBezTo>
                  <a:cubicBezTo>
                    <a:pt x="75" y="37"/>
                    <a:pt x="50" y="83"/>
                    <a:pt x="27" y="112"/>
                  </a:cubicBezTo>
                  <a:cubicBezTo>
                    <a:pt x="23" y="117"/>
                    <a:pt x="19" y="124"/>
                    <a:pt x="16" y="133"/>
                  </a:cubicBezTo>
                  <a:cubicBezTo>
                    <a:pt x="0" y="112"/>
                    <a:pt x="0" y="112"/>
                    <a:pt x="0" y="112"/>
                  </a:cubicBezTo>
                  <a:close/>
                </a:path>
              </a:pathLst>
            </a:custGeom>
            <a:solidFill>
              <a:srgbClr val="406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63" name="Freeform 89"/>
            <p:cNvSpPr>
              <a:spLocks/>
            </p:cNvSpPr>
            <p:nvPr/>
          </p:nvSpPr>
          <p:spPr bwMode="auto">
            <a:xfrm>
              <a:off x="2665413" y="3970338"/>
              <a:ext cx="122237" cy="115888"/>
            </a:xfrm>
            <a:custGeom>
              <a:avLst/>
              <a:gdLst>
                <a:gd name="T0" fmla="*/ 109 w 109"/>
                <a:gd name="T1" fmla="*/ 51 h 104"/>
                <a:gd name="T2" fmla="*/ 88 w 109"/>
                <a:gd name="T3" fmla="*/ 61 h 104"/>
                <a:gd name="T4" fmla="*/ 0 w 109"/>
                <a:gd name="T5" fmla="*/ 98 h 104"/>
                <a:gd name="T6" fmla="*/ 36 w 109"/>
                <a:gd name="T7" fmla="*/ 0 h 104"/>
                <a:gd name="T8" fmla="*/ 109 w 109"/>
                <a:gd name="T9" fmla="*/ 5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104">
                  <a:moveTo>
                    <a:pt x="109" y="51"/>
                  </a:moveTo>
                  <a:cubicBezTo>
                    <a:pt x="100" y="54"/>
                    <a:pt x="93" y="57"/>
                    <a:pt x="88" y="61"/>
                  </a:cubicBezTo>
                  <a:cubicBezTo>
                    <a:pt x="62" y="84"/>
                    <a:pt x="25" y="104"/>
                    <a:pt x="0" y="98"/>
                  </a:cubicBezTo>
                  <a:cubicBezTo>
                    <a:pt x="36" y="0"/>
                    <a:pt x="36" y="0"/>
                    <a:pt x="36" y="0"/>
                  </a:cubicBezTo>
                  <a:lnTo>
                    <a:pt x="109" y="51"/>
                  </a:lnTo>
                  <a:close/>
                </a:path>
              </a:pathLst>
            </a:custGeom>
            <a:solidFill>
              <a:srgbClr val="8D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64" name="Freeform 90"/>
            <p:cNvSpPr>
              <a:spLocks/>
            </p:cNvSpPr>
            <p:nvPr/>
          </p:nvSpPr>
          <p:spPr bwMode="auto">
            <a:xfrm>
              <a:off x="2809875" y="3797300"/>
              <a:ext cx="173037" cy="214313"/>
            </a:xfrm>
            <a:custGeom>
              <a:avLst/>
              <a:gdLst>
                <a:gd name="T0" fmla="*/ 1 w 154"/>
                <a:gd name="T1" fmla="*/ 144 h 192"/>
                <a:gd name="T2" fmla="*/ 20 w 154"/>
                <a:gd name="T3" fmla="*/ 0 h 192"/>
                <a:gd name="T4" fmla="*/ 154 w 154"/>
                <a:gd name="T5" fmla="*/ 154 h 192"/>
                <a:gd name="T6" fmla="*/ 33 w 154"/>
                <a:gd name="T7" fmla="*/ 192 h 192"/>
                <a:gd name="T8" fmla="*/ 0 w 154"/>
                <a:gd name="T9" fmla="*/ 144 h 192"/>
                <a:gd name="T10" fmla="*/ 1 w 154"/>
                <a:gd name="T11" fmla="*/ 144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92">
                  <a:moveTo>
                    <a:pt x="1" y="144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54" y="154"/>
                    <a:pt x="154" y="154"/>
                    <a:pt x="154" y="154"/>
                  </a:cubicBezTo>
                  <a:cubicBezTo>
                    <a:pt x="116" y="174"/>
                    <a:pt x="71" y="184"/>
                    <a:pt x="33" y="192"/>
                  </a:cubicBezTo>
                  <a:cubicBezTo>
                    <a:pt x="0" y="144"/>
                    <a:pt x="0" y="144"/>
                    <a:pt x="0" y="144"/>
                  </a:cubicBezTo>
                  <a:lnTo>
                    <a:pt x="1" y="144"/>
                  </a:lnTo>
                  <a:close/>
                </a:path>
              </a:pathLst>
            </a:custGeom>
            <a:solidFill>
              <a:srgbClr val="B2B1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65" name="Freeform 91"/>
            <p:cNvSpPr>
              <a:spLocks/>
            </p:cNvSpPr>
            <p:nvPr/>
          </p:nvSpPr>
          <p:spPr bwMode="auto">
            <a:xfrm>
              <a:off x="2624138" y="3951288"/>
              <a:ext cx="80962" cy="128588"/>
            </a:xfrm>
            <a:custGeom>
              <a:avLst/>
              <a:gdLst>
                <a:gd name="T0" fmla="*/ 37 w 73"/>
                <a:gd name="T1" fmla="*/ 115 h 115"/>
                <a:gd name="T2" fmla="*/ 22 w 73"/>
                <a:gd name="T3" fmla="*/ 107 h 115"/>
                <a:gd name="T4" fmla="*/ 23 w 73"/>
                <a:gd name="T5" fmla="*/ 25 h 115"/>
                <a:gd name="T6" fmla="*/ 48 w 73"/>
                <a:gd name="T7" fmla="*/ 0 h 115"/>
                <a:gd name="T8" fmla="*/ 73 w 73"/>
                <a:gd name="T9" fmla="*/ 17 h 115"/>
                <a:gd name="T10" fmla="*/ 37 w 73"/>
                <a:gd name="T11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115">
                  <a:moveTo>
                    <a:pt x="37" y="115"/>
                  </a:moveTo>
                  <a:cubicBezTo>
                    <a:pt x="31" y="113"/>
                    <a:pt x="26" y="111"/>
                    <a:pt x="22" y="107"/>
                  </a:cubicBezTo>
                  <a:cubicBezTo>
                    <a:pt x="0" y="84"/>
                    <a:pt x="0" y="48"/>
                    <a:pt x="23" y="25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73" y="17"/>
                    <a:pt x="73" y="17"/>
                    <a:pt x="73" y="17"/>
                  </a:cubicBezTo>
                  <a:lnTo>
                    <a:pt x="37" y="115"/>
                  </a:lnTo>
                  <a:close/>
                </a:path>
              </a:pathLst>
            </a:custGeom>
            <a:solidFill>
              <a:srgbClr val="AFB6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66" name="Freeform 92"/>
            <p:cNvSpPr>
              <a:spLocks/>
            </p:cNvSpPr>
            <p:nvPr/>
          </p:nvSpPr>
          <p:spPr bwMode="auto">
            <a:xfrm>
              <a:off x="2678113" y="3875088"/>
              <a:ext cx="131762" cy="95250"/>
            </a:xfrm>
            <a:custGeom>
              <a:avLst/>
              <a:gdLst>
                <a:gd name="T0" fmla="*/ 17 w 83"/>
                <a:gd name="T1" fmla="*/ 60 h 60"/>
                <a:gd name="T2" fmla="*/ 17 w 83"/>
                <a:gd name="T3" fmla="*/ 60 h 60"/>
                <a:gd name="T4" fmla="*/ 0 w 83"/>
                <a:gd name="T5" fmla="*/ 48 h 60"/>
                <a:gd name="T6" fmla="*/ 48 w 83"/>
                <a:gd name="T7" fmla="*/ 0 h 60"/>
                <a:gd name="T8" fmla="*/ 83 w 83"/>
                <a:gd name="T9" fmla="*/ 52 h 60"/>
                <a:gd name="T10" fmla="*/ 17 w 83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60">
                  <a:moveTo>
                    <a:pt x="17" y="60"/>
                  </a:moveTo>
                  <a:lnTo>
                    <a:pt x="17" y="60"/>
                  </a:lnTo>
                  <a:lnTo>
                    <a:pt x="0" y="48"/>
                  </a:lnTo>
                  <a:lnTo>
                    <a:pt x="48" y="0"/>
                  </a:lnTo>
                  <a:lnTo>
                    <a:pt x="83" y="52"/>
                  </a:lnTo>
                  <a:lnTo>
                    <a:pt x="17" y="60"/>
                  </a:lnTo>
                  <a:close/>
                </a:path>
              </a:pathLst>
            </a:custGeom>
            <a:solidFill>
              <a:srgbClr val="966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67" name="Freeform 93"/>
            <p:cNvSpPr>
              <a:spLocks/>
            </p:cNvSpPr>
            <p:nvPr/>
          </p:nvSpPr>
          <p:spPr bwMode="auto">
            <a:xfrm>
              <a:off x="2705100" y="3957638"/>
              <a:ext cx="142875" cy="69850"/>
            </a:xfrm>
            <a:custGeom>
              <a:avLst/>
              <a:gdLst>
                <a:gd name="T0" fmla="*/ 0 w 127"/>
                <a:gd name="T1" fmla="*/ 11 h 62"/>
                <a:gd name="T2" fmla="*/ 94 w 127"/>
                <a:gd name="T3" fmla="*/ 0 h 62"/>
                <a:gd name="T4" fmla="*/ 127 w 127"/>
                <a:gd name="T5" fmla="*/ 48 h 62"/>
                <a:gd name="T6" fmla="*/ 73 w 127"/>
                <a:gd name="T7" fmla="*/ 62 h 62"/>
                <a:gd name="T8" fmla="*/ 0 w 127"/>
                <a:gd name="T9" fmla="*/ 1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62">
                  <a:moveTo>
                    <a:pt x="0" y="11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127" y="48"/>
                    <a:pt x="127" y="48"/>
                    <a:pt x="127" y="48"/>
                  </a:cubicBezTo>
                  <a:cubicBezTo>
                    <a:pt x="106" y="53"/>
                    <a:pt x="87" y="57"/>
                    <a:pt x="73" y="62"/>
                  </a:cubicBezTo>
                  <a:cubicBezTo>
                    <a:pt x="0" y="11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D56F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68" name="Freeform 94"/>
            <p:cNvSpPr>
              <a:spLocks/>
            </p:cNvSpPr>
            <p:nvPr/>
          </p:nvSpPr>
          <p:spPr bwMode="auto">
            <a:xfrm>
              <a:off x="2754313" y="3795713"/>
              <a:ext cx="77787" cy="161925"/>
            </a:xfrm>
            <a:custGeom>
              <a:avLst/>
              <a:gdLst>
                <a:gd name="T0" fmla="*/ 36 w 49"/>
                <a:gd name="T1" fmla="*/ 102 h 102"/>
                <a:gd name="T2" fmla="*/ 35 w 49"/>
                <a:gd name="T3" fmla="*/ 102 h 102"/>
                <a:gd name="T4" fmla="*/ 0 w 49"/>
                <a:gd name="T5" fmla="*/ 50 h 102"/>
                <a:gd name="T6" fmla="*/ 49 w 49"/>
                <a:gd name="T7" fmla="*/ 0 h 102"/>
                <a:gd name="T8" fmla="*/ 49 w 49"/>
                <a:gd name="T9" fmla="*/ 1 h 102"/>
                <a:gd name="T10" fmla="*/ 36 w 49"/>
                <a:gd name="T11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102">
                  <a:moveTo>
                    <a:pt x="36" y="102"/>
                  </a:moveTo>
                  <a:lnTo>
                    <a:pt x="35" y="102"/>
                  </a:lnTo>
                  <a:lnTo>
                    <a:pt x="0" y="50"/>
                  </a:lnTo>
                  <a:lnTo>
                    <a:pt x="49" y="0"/>
                  </a:lnTo>
                  <a:lnTo>
                    <a:pt x="49" y="1"/>
                  </a:lnTo>
                  <a:lnTo>
                    <a:pt x="36" y="102"/>
                  </a:lnTo>
                  <a:close/>
                </a:path>
              </a:pathLst>
            </a:custGeom>
            <a:solidFill>
              <a:srgbClr val="A28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69" name="Freeform 95"/>
            <p:cNvSpPr>
              <a:spLocks/>
            </p:cNvSpPr>
            <p:nvPr/>
          </p:nvSpPr>
          <p:spPr bwMode="auto">
            <a:xfrm>
              <a:off x="2452688" y="3216275"/>
              <a:ext cx="46037" cy="85725"/>
            </a:xfrm>
            <a:custGeom>
              <a:avLst/>
              <a:gdLst>
                <a:gd name="T0" fmla="*/ 22 w 29"/>
                <a:gd name="T1" fmla="*/ 0 h 54"/>
                <a:gd name="T2" fmla="*/ 29 w 29"/>
                <a:gd name="T3" fmla="*/ 25 h 54"/>
                <a:gd name="T4" fmla="*/ 0 w 29"/>
                <a:gd name="T5" fmla="*/ 54 h 54"/>
                <a:gd name="T6" fmla="*/ 22 w 29"/>
                <a:gd name="T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54">
                  <a:moveTo>
                    <a:pt x="22" y="0"/>
                  </a:moveTo>
                  <a:lnTo>
                    <a:pt x="29" y="25"/>
                  </a:lnTo>
                  <a:lnTo>
                    <a:pt x="0" y="54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04E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70" name="Freeform 96"/>
            <p:cNvSpPr>
              <a:spLocks/>
            </p:cNvSpPr>
            <p:nvPr/>
          </p:nvSpPr>
          <p:spPr bwMode="auto">
            <a:xfrm>
              <a:off x="730250" y="2106613"/>
              <a:ext cx="133350" cy="312738"/>
            </a:xfrm>
            <a:custGeom>
              <a:avLst/>
              <a:gdLst>
                <a:gd name="T0" fmla="*/ 0 w 119"/>
                <a:gd name="T1" fmla="*/ 281 h 281"/>
                <a:gd name="T2" fmla="*/ 37 w 119"/>
                <a:gd name="T3" fmla="*/ 146 h 281"/>
                <a:gd name="T4" fmla="*/ 104 w 119"/>
                <a:gd name="T5" fmla="*/ 0 h 281"/>
                <a:gd name="T6" fmla="*/ 119 w 119"/>
                <a:gd name="T7" fmla="*/ 45 h 281"/>
                <a:gd name="T8" fmla="*/ 0 w 119"/>
                <a:gd name="T9" fmla="*/ 28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281">
                  <a:moveTo>
                    <a:pt x="0" y="281"/>
                  </a:moveTo>
                  <a:cubicBezTo>
                    <a:pt x="9" y="235"/>
                    <a:pt x="21" y="190"/>
                    <a:pt x="37" y="146"/>
                  </a:cubicBezTo>
                  <a:cubicBezTo>
                    <a:pt x="55" y="95"/>
                    <a:pt x="78" y="46"/>
                    <a:pt x="104" y="0"/>
                  </a:cubicBezTo>
                  <a:cubicBezTo>
                    <a:pt x="119" y="45"/>
                    <a:pt x="119" y="45"/>
                    <a:pt x="119" y="45"/>
                  </a:cubicBezTo>
                  <a:lnTo>
                    <a:pt x="0" y="281"/>
                  </a:lnTo>
                  <a:close/>
                </a:path>
              </a:pathLst>
            </a:custGeom>
            <a:solidFill>
              <a:srgbClr val="7A90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71" name="Freeform 97"/>
            <p:cNvSpPr>
              <a:spLocks/>
            </p:cNvSpPr>
            <p:nvPr/>
          </p:nvSpPr>
          <p:spPr bwMode="auto">
            <a:xfrm>
              <a:off x="846138" y="1968500"/>
              <a:ext cx="219075" cy="187325"/>
            </a:xfrm>
            <a:custGeom>
              <a:avLst/>
              <a:gdLst>
                <a:gd name="T0" fmla="*/ 197 w 197"/>
                <a:gd name="T1" fmla="*/ 17 h 169"/>
                <a:gd name="T2" fmla="*/ 15 w 197"/>
                <a:gd name="T3" fmla="*/ 169 h 169"/>
                <a:gd name="T4" fmla="*/ 15 w 197"/>
                <a:gd name="T5" fmla="*/ 169 h 169"/>
                <a:gd name="T6" fmla="*/ 0 w 197"/>
                <a:gd name="T7" fmla="*/ 124 h 169"/>
                <a:gd name="T8" fmla="*/ 86 w 197"/>
                <a:gd name="T9" fmla="*/ 0 h 169"/>
                <a:gd name="T10" fmla="*/ 197 w 197"/>
                <a:gd name="T11" fmla="*/ 17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169">
                  <a:moveTo>
                    <a:pt x="197" y="17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25" y="80"/>
                    <a:pt x="54" y="38"/>
                    <a:pt x="86" y="0"/>
                  </a:cubicBezTo>
                  <a:cubicBezTo>
                    <a:pt x="197" y="17"/>
                    <a:pt x="197" y="17"/>
                    <a:pt x="197" y="17"/>
                  </a:cubicBezTo>
                  <a:close/>
                </a:path>
              </a:pathLst>
            </a:custGeom>
            <a:solidFill>
              <a:srgbClr val="F264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72" name="Freeform 98"/>
            <p:cNvSpPr>
              <a:spLocks/>
            </p:cNvSpPr>
            <p:nvPr/>
          </p:nvSpPr>
          <p:spPr bwMode="auto">
            <a:xfrm>
              <a:off x="1608138" y="1633538"/>
              <a:ext cx="161925" cy="106363"/>
            </a:xfrm>
            <a:custGeom>
              <a:avLst/>
              <a:gdLst>
                <a:gd name="T0" fmla="*/ 127 w 145"/>
                <a:gd name="T1" fmla="*/ 2 h 95"/>
                <a:gd name="T2" fmla="*/ 145 w 145"/>
                <a:gd name="T3" fmla="*/ 3 h 95"/>
                <a:gd name="T4" fmla="*/ 0 w 145"/>
                <a:gd name="T5" fmla="*/ 95 h 95"/>
                <a:gd name="T6" fmla="*/ 55 w 145"/>
                <a:gd name="T7" fmla="*/ 0 h 95"/>
                <a:gd name="T8" fmla="*/ 127 w 145"/>
                <a:gd name="T9" fmla="*/ 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" h="95">
                  <a:moveTo>
                    <a:pt x="127" y="2"/>
                  </a:moveTo>
                  <a:cubicBezTo>
                    <a:pt x="133" y="2"/>
                    <a:pt x="139" y="3"/>
                    <a:pt x="145" y="3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79" y="0"/>
                    <a:pt x="103" y="0"/>
                    <a:pt x="127" y="2"/>
                  </a:cubicBezTo>
                  <a:close/>
                </a:path>
              </a:pathLst>
            </a:custGeom>
            <a:solidFill>
              <a:srgbClr val="ECE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73" name="Freeform 99"/>
            <p:cNvSpPr>
              <a:spLocks/>
            </p:cNvSpPr>
            <p:nvPr/>
          </p:nvSpPr>
          <p:spPr bwMode="auto">
            <a:xfrm>
              <a:off x="741363" y="2838450"/>
              <a:ext cx="77787" cy="117475"/>
            </a:xfrm>
            <a:custGeom>
              <a:avLst/>
              <a:gdLst>
                <a:gd name="T0" fmla="*/ 70 w 70"/>
                <a:gd name="T1" fmla="*/ 44 h 104"/>
                <a:gd name="T2" fmla="*/ 36 w 70"/>
                <a:gd name="T3" fmla="*/ 104 h 104"/>
                <a:gd name="T4" fmla="*/ 0 w 70"/>
                <a:gd name="T5" fmla="*/ 0 h 104"/>
                <a:gd name="T6" fmla="*/ 70 w 70"/>
                <a:gd name="T7" fmla="*/ 43 h 104"/>
                <a:gd name="T8" fmla="*/ 70 w 70"/>
                <a:gd name="T9" fmla="*/ 44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4">
                  <a:moveTo>
                    <a:pt x="70" y="44"/>
                  </a:moveTo>
                  <a:cubicBezTo>
                    <a:pt x="36" y="104"/>
                    <a:pt x="36" y="104"/>
                    <a:pt x="36" y="104"/>
                  </a:cubicBezTo>
                  <a:cubicBezTo>
                    <a:pt x="22" y="70"/>
                    <a:pt x="10" y="36"/>
                    <a:pt x="0" y="0"/>
                  </a:cubicBezTo>
                  <a:cubicBezTo>
                    <a:pt x="70" y="43"/>
                    <a:pt x="70" y="43"/>
                    <a:pt x="70" y="43"/>
                  </a:cubicBezTo>
                  <a:lnTo>
                    <a:pt x="70" y="44"/>
                  </a:lnTo>
                  <a:close/>
                </a:path>
              </a:pathLst>
            </a:custGeom>
            <a:solidFill>
              <a:srgbClr val="B2B1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74" name="Freeform 100"/>
            <p:cNvSpPr>
              <a:spLocks/>
            </p:cNvSpPr>
            <p:nvPr/>
          </p:nvSpPr>
          <p:spPr bwMode="auto">
            <a:xfrm>
              <a:off x="711200" y="2573338"/>
              <a:ext cx="106362" cy="261938"/>
            </a:xfrm>
            <a:custGeom>
              <a:avLst/>
              <a:gdLst>
                <a:gd name="T0" fmla="*/ 95 w 95"/>
                <a:gd name="T1" fmla="*/ 51 h 236"/>
                <a:gd name="T2" fmla="*/ 95 w 95"/>
                <a:gd name="T3" fmla="*/ 53 h 236"/>
                <a:gd name="T4" fmla="*/ 27 w 95"/>
                <a:gd name="T5" fmla="*/ 236 h 236"/>
                <a:gd name="T6" fmla="*/ 3 w 95"/>
                <a:gd name="T7" fmla="*/ 96 h 236"/>
                <a:gd name="T8" fmla="*/ 2 w 95"/>
                <a:gd name="T9" fmla="*/ 0 h 236"/>
                <a:gd name="T10" fmla="*/ 95 w 95"/>
                <a:gd name="T11" fmla="*/ 50 h 236"/>
                <a:gd name="T12" fmla="*/ 95 w 95"/>
                <a:gd name="T13" fmla="*/ 51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236">
                  <a:moveTo>
                    <a:pt x="95" y="51"/>
                  </a:moveTo>
                  <a:cubicBezTo>
                    <a:pt x="95" y="52"/>
                    <a:pt x="95" y="52"/>
                    <a:pt x="95" y="53"/>
                  </a:cubicBezTo>
                  <a:cubicBezTo>
                    <a:pt x="27" y="236"/>
                    <a:pt x="27" y="236"/>
                    <a:pt x="27" y="236"/>
                  </a:cubicBezTo>
                  <a:cubicBezTo>
                    <a:pt x="15" y="191"/>
                    <a:pt x="7" y="144"/>
                    <a:pt x="3" y="96"/>
                  </a:cubicBezTo>
                  <a:cubicBezTo>
                    <a:pt x="1" y="65"/>
                    <a:pt x="0" y="33"/>
                    <a:pt x="2" y="0"/>
                  </a:cubicBezTo>
                  <a:cubicBezTo>
                    <a:pt x="95" y="50"/>
                    <a:pt x="95" y="50"/>
                    <a:pt x="95" y="50"/>
                  </a:cubicBezTo>
                  <a:lnTo>
                    <a:pt x="95" y="51"/>
                  </a:lnTo>
                  <a:close/>
                </a:path>
              </a:pathLst>
            </a:custGeom>
            <a:solidFill>
              <a:srgbClr val="966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75" name="Freeform 101"/>
            <p:cNvSpPr>
              <a:spLocks/>
            </p:cNvSpPr>
            <p:nvPr/>
          </p:nvSpPr>
          <p:spPr bwMode="auto">
            <a:xfrm>
              <a:off x="781050" y="2887663"/>
              <a:ext cx="77787" cy="209550"/>
            </a:xfrm>
            <a:custGeom>
              <a:avLst/>
              <a:gdLst>
                <a:gd name="T0" fmla="*/ 70 w 70"/>
                <a:gd name="T1" fmla="*/ 188 h 188"/>
                <a:gd name="T2" fmla="*/ 0 w 70"/>
                <a:gd name="T3" fmla="*/ 60 h 188"/>
                <a:gd name="T4" fmla="*/ 34 w 70"/>
                <a:gd name="T5" fmla="*/ 0 h 188"/>
                <a:gd name="T6" fmla="*/ 70 w 70"/>
                <a:gd name="T7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0" h="188">
                  <a:moveTo>
                    <a:pt x="70" y="188"/>
                  </a:moveTo>
                  <a:cubicBezTo>
                    <a:pt x="43" y="148"/>
                    <a:pt x="19" y="105"/>
                    <a:pt x="0" y="6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70" y="188"/>
                  </a:lnTo>
                  <a:close/>
                </a:path>
              </a:pathLst>
            </a:custGeom>
            <a:solidFill>
              <a:srgbClr val="98A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76" name="Freeform 102"/>
            <p:cNvSpPr>
              <a:spLocks/>
            </p:cNvSpPr>
            <p:nvPr/>
          </p:nvSpPr>
          <p:spPr bwMode="auto">
            <a:xfrm>
              <a:off x="941388" y="1843088"/>
              <a:ext cx="131762" cy="144463"/>
            </a:xfrm>
            <a:custGeom>
              <a:avLst/>
              <a:gdLst>
                <a:gd name="T0" fmla="*/ 0 w 117"/>
                <a:gd name="T1" fmla="*/ 112 h 129"/>
                <a:gd name="T2" fmla="*/ 39 w 117"/>
                <a:gd name="T3" fmla="*/ 69 h 129"/>
                <a:gd name="T4" fmla="*/ 39 w 117"/>
                <a:gd name="T5" fmla="*/ 69 h 129"/>
                <a:gd name="T6" fmla="*/ 45 w 117"/>
                <a:gd name="T7" fmla="*/ 63 h 129"/>
                <a:gd name="T8" fmla="*/ 117 w 117"/>
                <a:gd name="T9" fmla="*/ 0 h 129"/>
                <a:gd name="T10" fmla="*/ 111 w 117"/>
                <a:gd name="T11" fmla="*/ 129 h 129"/>
                <a:gd name="T12" fmla="*/ 0 w 117"/>
                <a:gd name="T13" fmla="*/ 11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129">
                  <a:moveTo>
                    <a:pt x="0" y="112"/>
                  </a:moveTo>
                  <a:cubicBezTo>
                    <a:pt x="13" y="97"/>
                    <a:pt x="25" y="83"/>
                    <a:pt x="39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67" y="41"/>
                    <a:pt x="91" y="20"/>
                    <a:pt x="117" y="0"/>
                  </a:cubicBezTo>
                  <a:cubicBezTo>
                    <a:pt x="111" y="129"/>
                    <a:pt x="111" y="129"/>
                    <a:pt x="111" y="129"/>
                  </a:cubicBezTo>
                  <a:lnTo>
                    <a:pt x="0" y="112"/>
                  </a:lnTo>
                  <a:close/>
                </a:path>
              </a:pathLst>
            </a:custGeom>
            <a:solidFill>
              <a:srgbClr val="F9A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77" name="Freeform 103"/>
            <p:cNvSpPr>
              <a:spLocks/>
            </p:cNvSpPr>
            <p:nvPr/>
          </p:nvSpPr>
          <p:spPr bwMode="auto">
            <a:xfrm>
              <a:off x="1370013" y="1633538"/>
              <a:ext cx="300037" cy="107950"/>
            </a:xfrm>
            <a:custGeom>
              <a:avLst/>
              <a:gdLst>
                <a:gd name="T0" fmla="*/ 212 w 269"/>
                <a:gd name="T1" fmla="*/ 97 h 97"/>
                <a:gd name="T2" fmla="*/ 0 w 269"/>
                <a:gd name="T3" fmla="*/ 46 h 97"/>
                <a:gd name="T4" fmla="*/ 269 w 269"/>
                <a:gd name="T5" fmla="*/ 0 h 97"/>
                <a:gd name="T6" fmla="*/ 214 w 269"/>
                <a:gd name="T7" fmla="*/ 95 h 97"/>
                <a:gd name="T8" fmla="*/ 212 w 269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9" h="97">
                  <a:moveTo>
                    <a:pt x="212" y="97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87" y="18"/>
                    <a:pt x="179" y="2"/>
                    <a:pt x="269" y="0"/>
                  </a:cubicBezTo>
                  <a:cubicBezTo>
                    <a:pt x="214" y="95"/>
                    <a:pt x="214" y="95"/>
                    <a:pt x="214" y="95"/>
                  </a:cubicBezTo>
                  <a:lnTo>
                    <a:pt x="212" y="97"/>
                  </a:lnTo>
                  <a:close/>
                </a:path>
              </a:pathLst>
            </a:custGeom>
            <a:solidFill>
              <a:srgbClr val="8D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78" name="Freeform 104"/>
            <p:cNvSpPr>
              <a:spLocks/>
            </p:cNvSpPr>
            <p:nvPr/>
          </p:nvSpPr>
          <p:spPr bwMode="auto">
            <a:xfrm>
              <a:off x="1227138" y="1687513"/>
              <a:ext cx="138112" cy="176213"/>
            </a:xfrm>
            <a:custGeom>
              <a:avLst/>
              <a:gdLst>
                <a:gd name="T0" fmla="*/ 124 w 124"/>
                <a:gd name="T1" fmla="*/ 0 h 158"/>
                <a:gd name="T2" fmla="*/ 6 w 124"/>
                <a:gd name="T3" fmla="*/ 155 h 158"/>
                <a:gd name="T4" fmla="*/ 1 w 124"/>
                <a:gd name="T5" fmla="*/ 158 h 158"/>
                <a:gd name="T6" fmla="*/ 0 w 124"/>
                <a:gd name="T7" fmla="*/ 158 h 158"/>
                <a:gd name="T8" fmla="*/ 10 w 124"/>
                <a:gd name="T9" fmla="*/ 46 h 158"/>
                <a:gd name="T10" fmla="*/ 99 w 124"/>
                <a:gd name="T11" fmla="*/ 8 h 158"/>
                <a:gd name="T12" fmla="*/ 124 w 124"/>
                <a:gd name="T13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" h="158">
                  <a:moveTo>
                    <a:pt x="124" y="0"/>
                  </a:moveTo>
                  <a:cubicBezTo>
                    <a:pt x="6" y="155"/>
                    <a:pt x="6" y="155"/>
                    <a:pt x="6" y="155"/>
                  </a:cubicBezTo>
                  <a:cubicBezTo>
                    <a:pt x="4" y="156"/>
                    <a:pt x="3" y="157"/>
                    <a:pt x="1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39" y="32"/>
                    <a:pt x="69" y="19"/>
                    <a:pt x="99" y="8"/>
                  </a:cubicBezTo>
                  <a:cubicBezTo>
                    <a:pt x="108" y="5"/>
                    <a:pt x="116" y="2"/>
                    <a:pt x="124" y="0"/>
                  </a:cubicBezTo>
                  <a:close/>
                </a:path>
              </a:pathLst>
            </a:custGeom>
            <a:solidFill>
              <a:srgbClr val="966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79" name="Freeform 105"/>
            <p:cNvSpPr>
              <a:spLocks/>
            </p:cNvSpPr>
            <p:nvPr/>
          </p:nvSpPr>
          <p:spPr bwMode="auto">
            <a:xfrm>
              <a:off x="1077913" y="1738313"/>
              <a:ext cx="160337" cy="125413"/>
            </a:xfrm>
            <a:custGeom>
              <a:avLst/>
              <a:gdLst>
                <a:gd name="T0" fmla="*/ 0 w 144"/>
                <a:gd name="T1" fmla="*/ 90 h 112"/>
                <a:gd name="T2" fmla="*/ 144 w 144"/>
                <a:gd name="T3" fmla="*/ 0 h 112"/>
                <a:gd name="T4" fmla="*/ 134 w 144"/>
                <a:gd name="T5" fmla="*/ 112 h 112"/>
                <a:gd name="T6" fmla="*/ 0 w 144"/>
                <a:gd name="T7" fmla="*/ 9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112">
                  <a:moveTo>
                    <a:pt x="0" y="90"/>
                  </a:moveTo>
                  <a:cubicBezTo>
                    <a:pt x="45" y="56"/>
                    <a:pt x="93" y="26"/>
                    <a:pt x="144" y="0"/>
                  </a:cubicBezTo>
                  <a:cubicBezTo>
                    <a:pt x="134" y="112"/>
                    <a:pt x="134" y="112"/>
                    <a:pt x="134" y="112"/>
                  </a:cubicBezTo>
                  <a:lnTo>
                    <a:pt x="0" y="90"/>
                  </a:lnTo>
                  <a:close/>
                </a:path>
              </a:pathLst>
            </a:custGeom>
            <a:solidFill>
              <a:srgbClr val="D56F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80" name="Freeform 106"/>
            <p:cNvSpPr>
              <a:spLocks/>
            </p:cNvSpPr>
            <p:nvPr/>
          </p:nvSpPr>
          <p:spPr bwMode="auto">
            <a:xfrm>
              <a:off x="712788" y="2425700"/>
              <a:ext cx="104775" cy="203200"/>
            </a:xfrm>
            <a:custGeom>
              <a:avLst/>
              <a:gdLst>
                <a:gd name="T0" fmla="*/ 93 w 93"/>
                <a:gd name="T1" fmla="*/ 182 h 182"/>
                <a:gd name="T2" fmla="*/ 0 w 93"/>
                <a:gd name="T3" fmla="*/ 132 h 182"/>
                <a:gd name="T4" fmla="*/ 14 w 93"/>
                <a:gd name="T5" fmla="*/ 0 h 182"/>
                <a:gd name="T6" fmla="*/ 93 w 93"/>
                <a:gd name="T7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2">
                  <a:moveTo>
                    <a:pt x="93" y="182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1" y="89"/>
                    <a:pt x="6" y="44"/>
                    <a:pt x="14" y="0"/>
                  </a:cubicBezTo>
                  <a:lnTo>
                    <a:pt x="93" y="182"/>
                  </a:lnTo>
                  <a:close/>
                </a:path>
              </a:pathLst>
            </a:custGeom>
            <a:solidFill>
              <a:srgbClr val="AFB6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81" name="Freeform 107"/>
            <p:cNvSpPr>
              <a:spLocks/>
            </p:cNvSpPr>
            <p:nvPr/>
          </p:nvSpPr>
          <p:spPr bwMode="auto">
            <a:xfrm>
              <a:off x="1846263" y="3500438"/>
              <a:ext cx="134937" cy="100013"/>
            </a:xfrm>
            <a:custGeom>
              <a:avLst/>
              <a:gdLst>
                <a:gd name="T0" fmla="*/ 120 w 120"/>
                <a:gd name="T1" fmla="*/ 0 h 90"/>
                <a:gd name="T2" fmla="*/ 120 w 120"/>
                <a:gd name="T3" fmla="*/ 0 h 90"/>
                <a:gd name="T4" fmla="*/ 92 w 120"/>
                <a:gd name="T5" fmla="*/ 90 h 90"/>
                <a:gd name="T6" fmla="*/ 1 w 120"/>
                <a:gd name="T7" fmla="*/ 57 h 90"/>
                <a:gd name="T8" fmla="*/ 0 w 120"/>
                <a:gd name="T9" fmla="*/ 55 h 90"/>
                <a:gd name="T10" fmla="*/ 120 w 120"/>
                <a:gd name="T1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90">
                  <a:moveTo>
                    <a:pt x="120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64" y="76"/>
                    <a:pt x="34" y="66"/>
                    <a:pt x="1" y="57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20" y="0"/>
                  </a:lnTo>
                  <a:close/>
                </a:path>
              </a:pathLst>
            </a:custGeom>
            <a:solidFill>
              <a:srgbClr val="7A90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82" name="Freeform 108"/>
            <p:cNvSpPr>
              <a:spLocks/>
            </p:cNvSpPr>
            <p:nvPr/>
          </p:nvSpPr>
          <p:spPr bwMode="auto">
            <a:xfrm>
              <a:off x="1844675" y="3562350"/>
              <a:ext cx="3175" cy="1588"/>
            </a:xfrm>
            <a:custGeom>
              <a:avLst/>
              <a:gdLst>
                <a:gd name="T0" fmla="*/ 3 w 3"/>
                <a:gd name="T1" fmla="*/ 2 h 2"/>
                <a:gd name="T2" fmla="*/ 0 w 3"/>
                <a:gd name="T3" fmla="*/ 1 h 2"/>
                <a:gd name="T4" fmla="*/ 2 w 3"/>
                <a:gd name="T5" fmla="*/ 0 h 2"/>
                <a:gd name="T6" fmla="*/ 3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3" y="2"/>
                  </a:moveTo>
                  <a:cubicBezTo>
                    <a:pt x="2" y="2"/>
                    <a:pt x="1" y="2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83" name="Freeform 109"/>
            <p:cNvSpPr>
              <a:spLocks/>
            </p:cNvSpPr>
            <p:nvPr/>
          </p:nvSpPr>
          <p:spPr bwMode="auto">
            <a:xfrm>
              <a:off x="1525588" y="3414713"/>
              <a:ext cx="319087" cy="147638"/>
            </a:xfrm>
            <a:custGeom>
              <a:avLst/>
              <a:gdLst>
                <a:gd name="T0" fmla="*/ 95 w 286"/>
                <a:gd name="T1" fmla="*/ 1 h 133"/>
                <a:gd name="T2" fmla="*/ 286 w 286"/>
                <a:gd name="T3" fmla="*/ 133 h 133"/>
                <a:gd name="T4" fmla="*/ 134 w 286"/>
                <a:gd name="T5" fmla="*/ 103 h 133"/>
                <a:gd name="T6" fmla="*/ 0 w 286"/>
                <a:gd name="T7" fmla="*/ 78 h 133"/>
                <a:gd name="T8" fmla="*/ 90 w 286"/>
                <a:gd name="T9" fmla="*/ 0 h 133"/>
                <a:gd name="T10" fmla="*/ 95 w 286"/>
                <a:gd name="T11" fmla="*/ 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133">
                  <a:moveTo>
                    <a:pt x="95" y="1"/>
                  </a:moveTo>
                  <a:cubicBezTo>
                    <a:pt x="286" y="133"/>
                    <a:pt x="286" y="133"/>
                    <a:pt x="286" y="133"/>
                  </a:cubicBezTo>
                  <a:cubicBezTo>
                    <a:pt x="239" y="121"/>
                    <a:pt x="188" y="113"/>
                    <a:pt x="134" y="103"/>
                  </a:cubicBezTo>
                  <a:cubicBezTo>
                    <a:pt x="92" y="96"/>
                    <a:pt x="47" y="88"/>
                    <a:pt x="0" y="78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1" y="0"/>
                    <a:pt x="93" y="1"/>
                    <a:pt x="95" y="1"/>
                  </a:cubicBezTo>
                  <a:close/>
                </a:path>
              </a:pathLst>
            </a:custGeom>
            <a:solidFill>
              <a:srgbClr val="F9A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84" name="Freeform 110"/>
            <p:cNvSpPr>
              <a:spLocks/>
            </p:cNvSpPr>
            <p:nvPr/>
          </p:nvSpPr>
          <p:spPr bwMode="auto">
            <a:xfrm>
              <a:off x="1401763" y="3414713"/>
              <a:ext cx="223837" cy="87313"/>
            </a:xfrm>
            <a:custGeom>
              <a:avLst/>
              <a:gdLst>
                <a:gd name="T0" fmla="*/ 200 w 201"/>
                <a:gd name="T1" fmla="*/ 0 h 78"/>
                <a:gd name="T2" fmla="*/ 201 w 201"/>
                <a:gd name="T3" fmla="*/ 0 h 78"/>
                <a:gd name="T4" fmla="*/ 111 w 201"/>
                <a:gd name="T5" fmla="*/ 78 h 78"/>
                <a:gd name="T6" fmla="*/ 0 w 201"/>
                <a:gd name="T7" fmla="*/ 50 h 78"/>
                <a:gd name="T8" fmla="*/ 0 w 201"/>
                <a:gd name="T9" fmla="*/ 49 h 78"/>
                <a:gd name="T10" fmla="*/ 200 w 201"/>
                <a:gd name="T1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1" h="78">
                  <a:moveTo>
                    <a:pt x="200" y="0"/>
                  </a:moveTo>
                  <a:cubicBezTo>
                    <a:pt x="200" y="0"/>
                    <a:pt x="200" y="0"/>
                    <a:pt x="201" y="0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75" y="70"/>
                    <a:pt x="38" y="61"/>
                    <a:pt x="0" y="50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200" y="0"/>
                  </a:lnTo>
                  <a:close/>
                </a:path>
              </a:pathLst>
            </a:custGeom>
            <a:solidFill>
              <a:srgbClr val="A28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85" name="Freeform 111"/>
            <p:cNvSpPr>
              <a:spLocks/>
            </p:cNvSpPr>
            <p:nvPr/>
          </p:nvSpPr>
          <p:spPr bwMode="auto">
            <a:xfrm>
              <a:off x="1193800" y="3319463"/>
              <a:ext cx="207962" cy="150813"/>
            </a:xfrm>
            <a:custGeom>
              <a:avLst/>
              <a:gdLst>
                <a:gd name="T0" fmla="*/ 87 w 187"/>
                <a:gd name="T1" fmla="*/ 0 h 136"/>
                <a:gd name="T2" fmla="*/ 87 w 187"/>
                <a:gd name="T3" fmla="*/ 0 h 136"/>
                <a:gd name="T4" fmla="*/ 186 w 187"/>
                <a:gd name="T5" fmla="*/ 135 h 136"/>
                <a:gd name="T6" fmla="*/ 187 w 187"/>
                <a:gd name="T7" fmla="*/ 135 h 136"/>
                <a:gd name="T8" fmla="*/ 187 w 187"/>
                <a:gd name="T9" fmla="*/ 136 h 136"/>
                <a:gd name="T10" fmla="*/ 0 w 187"/>
                <a:gd name="T11" fmla="*/ 60 h 136"/>
                <a:gd name="T12" fmla="*/ 87 w 187"/>
                <a:gd name="T13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7" h="136">
                  <a:moveTo>
                    <a:pt x="87" y="0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186" y="135"/>
                    <a:pt x="186" y="135"/>
                    <a:pt x="186" y="135"/>
                  </a:cubicBezTo>
                  <a:cubicBezTo>
                    <a:pt x="187" y="135"/>
                    <a:pt x="187" y="135"/>
                    <a:pt x="187" y="135"/>
                  </a:cubicBezTo>
                  <a:cubicBezTo>
                    <a:pt x="187" y="136"/>
                    <a:pt x="187" y="136"/>
                    <a:pt x="187" y="136"/>
                  </a:cubicBezTo>
                  <a:cubicBezTo>
                    <a:pt x="126" y="117"/>
                    <a:pt x="63" y="93"/>
                    <a:pt x="0" y="6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rgbClr val="AFB6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86" name="Freeform 112"/>
            <p:cNvSpPr>
              <a:spLocks/>
            </p:cNvSpPr>
            <p:nvPr/>
          </p:nvSpPr>
          <p:spPr bwMode="auto">
            <a:xfrm>
              <a:off x="863600" y="3101975"/>
              <a:ext cx="217487" cy="215900"/>
            </a:xfrm>
            <a:custGeom>
              <a:avLst/>
              <a:gdLst>
                <a:gd name="T0" fmla="*/ 196 w 196"/>
                <a:gd name="T1" fmla="*/ 159 h 193"/>
                <a:gd name="T2" fmla="*/ 196 w 196"/>
                <a:gd name="T3" fmla="*/ 193 h 193"/>
                <a:gd name="T4" fmla="*/ 164 w 196"/>
                <a:gd name="T5" fmla="*/ 170 h 193"/>
                <a:gd name="T6" fmla="*/ 0 w 196"/>
                <a:gd name="T7" fmla="*/ 0 h 193"/>
                <a:gd name="T8" fmla="*/ 194 w 196"/>
                <a:gd name="T9" fmla="*/ 159 h 193"/>
                <a:gd name="T10" fmla="*/ 196 w 196"/>
                <a:gd name="T11" fmla="*/ 159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6" h="193">
                  <a:moveTo>
                    <a:pt x="196" y="159"/>
                  </a:moveTo>
                  <a:cubicBezTo>
                    <a:pt x="196" y="193"/>
                    <a:pt x="196" y="193"/>
                    <a:pt x="196" y="193"/>
                  </a:cubicBezTo>
                  <a:cubicBezTo>
                    <a:pt x="186" y="186"/>
                    <a:pt x="175" y="178"/>
                    <a:pt x="164" y="170"/>
                  </a:cubicBezTo>
                  <a:cubicBezTo>
                    <a:pt x="100" y="122"/>
                    <a:pt x="45" y="64"/>
                    <a:pt x="0" y="0"/>
                  </a:cubicBezTo>
                  <a:cubicBezTo>
                    <a:pt x="194" y="159"/>
                    <a:pt x="194" y="159"/>
                    <a:pt x="194" y="159"/>
                  </a:cubicBezTo>
                  <a:lnTo>
                    <a:pt x="196" y="159"/>
                  </a:lnTo>
                  <a:close/>
                </a:path>
              </a:pathLst>
            </a:custGeom>
            <a:solidFill>
              <a:srgbClr val="FFF1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87" name="Freeform 113"/>
            <p:cNvSpPr>
              <a:spLocks/>
            </p:cNvSpPr>
            <p:nvPr/>
          </p:nvSpPr>
          <p:spPr bwMode="auto">
            <a:xfrm>
              <a:off x="2241550" y="3309938"/>
              <a:ext cx="203200" cy="188913"/>
            </a:xfrm>
            <a:custGeom>
              <a:avLst/>
              <a:gdLst>
                <a:gd name="T0" fmla="*/ 128 w 128"/>
                <a:gd name="T1" fmla="*/ 0 h 119"/>
                <a:gd name="T2" fmla="*/ 10 w 128"/>
                <a:gd name="T3" fmla="*/ 119 h 119"/>
                <a:gd name="T4" fmla="*/ 0 w 128"/>
                <a:gd name="T5" fmla="*/ 67 h 119"/>
                <a:gd name="T6" fmla="*/ 128 w 128"/>
                <a:gd name="T7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8" h="119">
                  <a:moveTo>
                    <a:pt x="128" y="0"/>
                  </a:moveTo>
                  <a:lnTo>
                    <a:pt x="10" y="119"/>
                  </a:lnTo>
                  <a:lnTo>
                    <a:pt x="0" y="67"/>
                  </a:lnTo>
                  <a:lnTo>
                    <a:pt x="128" y="0"/>
                  </a:lnTo>
                  <a:close/>
                </a:path>
              </a:pathLst>
            </a:custGeom>
            <a:solidFill>
              <a:srgbClr val="6953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88" name="Freeform 114"/>
            <p:cNvSpPr>
              <a:spLocks/>
            </p:cNvSpPr>
            <p:nvPr/>
          </p:nvSpPr>
          <p:spPr bwMode="auto">
            <a:xfrm>
              <a:off x="1081088" y="3279775"/>
              <a:ext cx="209550" cy="106363"/>
            </a:xfrm>
            <a:custGeom>
              <a:avLst/>
              <a:gdLst>
                <a:gd name="T0" fmla="*/ 187 w 187"/>
                <a:gd name="T1" fmla="*/ 35 h 95"/>
                <a:gd name="T2" fmla="*/ 100 w 187"/>
                <a:gd name="T3" fmla="*/ 95 h 95"/>
                <a:gd name="T4" fmla="*/ 0 w 187"/>
                <a:gd name="T5" fmla="*/ 34 h 95"/>
                <a:gd name="T6" fmla="*/ 0 w 187"/>
                <a:gd name="T7" fmla="*/ 0 h 95"/>
                <a:gd name="T8" fmla="*/ 187 w 187"/>
                <a:gd name="T9" fmla="*/ 3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95">
                  <a:moveTo>
                    <a:pt x="187" y="35"/>
                  </a:moveTo>
                  <a:cubicBezTo>
                    <a:pt x="100" y="95"/>
                    <a:pt x="100" y="95"/>
                    <a:pt x="100" y="95"/>
                  </a:cubicBezTo>
                  <a:cubicBezTo>
                    <a:pt x="66" y="77"/>
                    <a:pt x="33" y="57"/>
                    <a:pt x="0" y="34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87" y="35"/>
                  </a:lnTo>
                  <a:close/>
                </a:path>
              </a:pathLst>
            </a:custGeom>
            <a:solidFill>
              <a:srgbClr val="8DC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89" name="Freeform 115"/>
            <p:cNvSpPr>
              <a:spLocks/>
            </p:cNvSpPr>
            <p:nvPr/>
          </p:nvSpPr>
          <p:spPr bwMode="auto">
            <a:xfrm>
              <a:off x="2649538" y="2774950"/>
              <a:ext cx="0" cy="1588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90" name="Freeform 116"/>
            <p:cNvSpPr>
              <a:spLocks/>
            </p:cNvSpPr>
            <p:nvPr/>
          </p:nvSpPr>
          <p:spPr bwMode="auto">
            <a:xfrm>
              <a:off x="2130425" y="3416300"/>
              <a:ext cx="127000" cy="123825"/>
            </a:xfrm>
            <a:custGeom>
              <a:avLst/>
              <a:gdLst>
                <a:gd name="T0" fmla="*/ 4 w 80"/>
                <a:gd name="T1" fmla="*/ 35 h 78"/>
                <a:gd name="T2" fmla="*/ 70 w 80"/>
                <a:gd name="T3" fmla="*/ 0 h 78"/>
                <a:gd name="T4" fmla="*/ 80 w 80"/>
                <a:gd name="T5" fmla="*/ 52 h 78"/>
                <a:gd name="T6" fmla="*/ 54 w 80"/>
                <a:gd name="T7" fmla="*/ 78 h 78"/>
                <a:gd name="T8" fmla="*/ 0 w 80"/>
                <a:gd name="T9" fmla="*/ 38 h 78"/>
                <a:gd name="T10" fmla="*/ 4 w 80"/>
                <a:gd name="T11" fmla="*/ 3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78">
                  <a:moveTo>
                    <a:pt x="4" y="35"/>
                  </a:moveTo>
                  <a:lnTo>
                    <a:pt x="70" y="0"/>
                  </a:lnTo>
                  <a:lnTo>
                    <a:pt x="80" y="52"/>
                  </a:lnTo>
                  <a:lnTo>
                    <a:pt x="54" y="78"/>
                  </a:lnTo>
                  <a:lnTo>
                    <a:pt x="0" y="38"/>
                  </a:lnTo>
                  <a:lnTo>
                    <a:pt x="4" y="35"/>
                  </a:lnTo>
                  <a:close/>
                </a:path>
              </a:pathLst>
            </a:custGeom>
            <a:solidFill>
              <a:srgbClr val="406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91" name="Freeform 117"/>
            <p:cNvSpPr>
              <a:spLocks/>
            </p:cNvSpPr>
            <p:nvPr/>
          </p:nvSpPr>
          <p:spPr bwMode="auto">
            <a:xfrm>
              <a:off x="2066925" y="3476625"/>
              <a:ext cx="149225" cy="214313"/>
            </a:xfrm>
            <a:custGeom>
              <a:avLst/>
              <a:gdLst>
                <a:gd name="T0" fmla="*/ 40 w 94"/>
                <a:gd name="T1" fmla="*/ 0 h 135"/>
                <a:gd name="T2" fmla="*/ 94 w 94"/>
                <a:gd name="T3" fmla="*/ 40 h 135"/>
                <a:gd name="T4" fmla="*/ 0 w 94"/>
                <a:gd name="T5" fmla="*/ 135 h 135"/>
                <a:gd name="T6" fmla="*/ 38 w 94"/>
                <a:gd name="T7" fmla="*/ 2 h 135"/>
                <a:gd name="T8" fmla="*/ 40 w 94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135">
                  <a:moveTo>
                    <a:pt x="40" y="0"/>
                  </a:moveTo>
                  <a:lnTo>
                    <a:pt x="94" y="40"/>
                  </a:lnTo>
                  <a:lnTo>
                    <a:pt x="0" y="135"/>
                  </a:lnTo>
                  <a:lnTo>
                    <a:pt x="38" y="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85AB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92" name="Freeform 118"/>
            <p:cNvSpPr>
              <a:spLocks/>
            </p:cNvSpPr>
            <p:nvPr/>
          </p:nvSpPr>
          <p:spPr bwMode="auto">
            <a:xfrm>
              <a:off x="1949450" y="3500438"/>
              <a:ext cx="117475" cy="190500"/>
            </a:xfrm>
            <a:custGeom>
              <a:avLst/>
              <a:gdLst>
                <a:gd name="T0" fmla="*/ 106 w 106"/>
                <a:gd name="T1" fmla="*/ 170 h 170"/>
                <a:gd name="T2" fmla="*/ 73 w 106"/>
                <a:gd name="T3" fmla="*/ 139 h 170"/>
                <a:gd name="T4" fmla="*/ 0 w 106"/>
                <a:gd name="T5" fmla="*/ 90 h 170"/>
                <a:gd name="T6" fmla="*/ 28 w 106"/>
                <a:gd name="T7" fmla="*/ 0 h 170"/>
                <a:gd name="T8" fmla="*/ 106 w 106"/>
                <a:gd name="T9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70">
                  <a:moveTo>
                    <a:pt x="106" y="170"/>
                  </a:moveTo>
                  <a:cubicBezTo>
                    <a:pt x="73" y="139"/>
                    <a:pt x="73" y="139"/>
                    <a:pt x="73" y="139"/>
                  </a:cubicBezTo>
                  <a:cubicBezTo>
                    <a:pt x="52" y="118"/>
                    <a:pt x="27" y="103"/>
                    <a:pt x="0" y="90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106" y="170"/>
                  </a:lnTo>
                  <a:close/>
                </a:path>
              </a:pathLst>
            </a:custGeom>
            <a:solidFill>
              <a:srgbClr val="37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93" name="Freeform 119"/>
            <p:cNvSpPr>
              <a:spLocks/>
            </p:cNvSpPr>
            <p:nvPr/>
          </p:nvSpPr>
          <p:spPr bwMode="auto">
            <a:xfrm>
              <a:off x="2565400" y="23844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94" name="Freeform 120"/>
            <p:cNvSpPr>
              <a:spLocks/>
            </p:cNvSpPr>
            <p:nvPr/>
          </p:nvSpPr>
          <p:spPr bwMode="auto">
            <a:xfrm>
              <a:off x="2120900" y="1747838"/>
              <a:ext cx="204787" cy="204788"/>
            </a:xfrm>
            <a:custGeom>
              <a:avLst/>
              <a:gdLst>
                <a:gd name="T0" fmla="*/ 90 w 183"/>
                <a:gd name="T1" fmla="*/ 184 h 184"/>
                <a:gd name="T2" fmla="*/ 0 w 183"/>
                <a:gd name="T3" fmla="*/ 0 h 184"/>
                <a:gd name="T4" fmla="*/ 183 w 183"/>
                <a:gd name="T5" fmla="*/ 149 h 184"/>
                <a:gd name="T6" fmla="*/ 91 w 183"/>
                <a:gd name="T7" fmla="*/ 184 h 184"/>
                <a:gd name="T8" fmla="*/ 90 w 183"/>
                <a:gd name="T9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184">
                  <a:moveTo>
                    <a:pt x="90" y="18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8" y="39"/>
                    <a:pt x="130" y="89"/>
                    <a:pt x="183" y="149"/>
                  </a:cubicBezTo>
                  <a:cubicBezTo>
                    <a:pt x="91" y="184"/>
                    <a:pt x="91" y="184"/>
                    <a:pt x="91" y="184"/>
                  </a:cubicBezTo>
                  <a:lnTo>
                    <a:pt x="90" y="184"/>
                  </a:lnTo>
                  <a:close/>
                </a:path>
              </a:pathLst>
            </a:custGeom>
            <a:solidFill>
              <a:srgbClr val="F276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95" name="Freeform 121"/>
            <p:cNvSpPr>
              <a:spLocks/>
            </p:cNvSpPr>
            <p:nvPr/>
          </p:nvSpPr>
          <p:spPr bwMode="auto">
            <a:xfrm>
              <a:off x="2501900" y="2389188"/>
              <a:ext cx="103187" cy="185738"/>
            </a:xfrm>
            <a:custGeom>
              <a:avLst/>
              <a:gdLst>
                <a:gd name="T0" fmla="*/ 59 w 93"/>
                <a:gd name="T1" fmla="*/ 0 h 167"/>
                <a:gd name="T2" fmla="*/ 93 w 93"/>
                <a:gd name="T3" fmla="*/ 164 h 167"/>
                <a:gd name="T4" fmla="*/ 0 w 93"/>
                <a:gd name="T5" fmla="*/ 167 h 167"/>
                <a:gd name="T6" fmla="*/ 59 w 93"/>
                <a:gd name="T7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67">
                  <a:moveTo>
                    <a:pt x="59" y="0"/>
                  </a:moveTo>
                  <a:cubicBezTo>
                    <a:pt x="73" y="58"/>
                    <a:pt x="84" y="113"/>
                    <a:pt x="93" y="164"/>
                  </a:cubicBezTo>
                  <a:cubicBezTo>
                    <a:pt x="0" y="167"/>
                    <a:pt x="0" y="167"/>
                    <a:pt x="0" y="167"/>
                  </a:cubicBezTo>
                  <a:lnTo>
                    <a:pt x="59" y="0"/>
                  </a:lnTo>
                  <a:close/>
                </a:path>
              </a:pathLst>
            </a:custGeom>
            <a:solidFill>
              <a:srgbClr val="FFD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96" name="Freeform 122"/>
            <p:cNvSpPr>
              <a:spLocks/>
            </p:cNvSpPr>
            <p:nvPr/>
          </p:nvSpPr>
          <p:spPr bwMode="auto">
            <a:xfrm>
              <a:off x="2565400" y="2978150"/>
              <a:ext cx="206375" cy="90488"/>
            </a:xfrm>
            <a:custGeom>
              <a:avLst/>
              <a:gdLst>
                <a:gd name="T0" fmla="*/ 130 w 130"/>
                <a:gd name="T1" fmla="*/ 0 h 57"/>
                <a:gd name="T2" fmla="*/ 74 w 130"/>
                <a:gd name="T3" fmla="*/ 57 h 57"/>
                <a:gd name="T4" fmla="*/ 0 w 130"/>
                <a:gd name="T5" fmla="*/ 40 h 57"/>
                <a:gd name="T6" fmla="*/ 130 w 130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0" h="57">
                  <a:moveTo>
                    <a:pt x="130" y="0"/>
                  </a:moveTo>
                  <a:lnTo>
                    <a:pt x="74" y="57"/>
                  </a:lnTo>
                  <a:lnTo>
                    <a:pt x="0" y="40"/>
                  </a:lnTo>
                  <a:lnTo>
                    <a:pt x="130" y="0"/>
                  </a:lnTo>
                  <a:close/>
                </a:path>
              </a:pathLst>
            </a:custGeom>
            <a:solidFill>
              <a:srgbClr val="F5BA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97" name="Freeform 123"/>
            <p:cNvSpPr>
              <a:spLocks/>
            </p:cNvSpPr>
            <p:nvPr/>
          </p:nvSpPr>
          <p:spPr bwMode="auto">
            <a:xfrm>
              <a:off x="2413000" y="2238375"/>
              <a:ext cx="152400" cy="146050"/>
            </a:xfrm>
            <a:custGeom>
              <a:avLst/>
              <a:gdLst>
                <a:gd name="T0" fmla="*/ 0 w 138"/>
                <a:gd name="T1" fmla="*/ 0 h 131"/>
                <a:gd name="T2" fmla="*/ 98 w 138"/>
                <a:gd name="T3" fmla="*/ 3 h 131"/>
                <a:gd name="T4" fmla="*/ 138 w 138"/>
                <a:gd name="T5" fmla="*/ 131 h 131"/>
                <a:gd name="T6" fmla="*/ 138 w 138"/>
                <a:gd name="T7" fmla="*/ 131 h 131"/>
                <a:gd name="T8" fmla="*/ 0 w 138"/>
                <a:gd name="T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131">
                  <a:moveTo>
                    <a:pt x="0" y="0"/>
                  </a:moveTo>
                  <a:cubicBezTo>
                    <a:pt x="98" y="3"/>
                    <a:pt x="98" y="3"/>
                    <a:pt x="98" y="3"/>
                  </a:cubicBezTo>
                  <a:cubicBezTo>
                    <a:pt x="114" y="46"/>
                    <a:pt x="127" y="89"/>
                    <a:pt x="138" y="131"/>
                  </a:cubicBezTo>
                  <a:cubicBezTo>
                    <a:pt x="138" y="131"/>
                    <a:pt x="138" y="131"/>
                    <a:pt x="138" y="1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FB7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98" name="Freeform 124"/>
            <p:cNvSpPr>
              <a:spLocks/>
            </p:cNvSpPr>
            <p:nvPr/>
          </p:nvSpPr>
          <p:spPr bwMode="auto">
            <a:xfrm>
              <a:off x="1955800" y="1704975"/>
              <a:ext cx="155575" cy="77788"/>
            </a:xfrm>
            <a:custGeom>
              <a:avLst/>
              <a:gdLst>
                <a:gd name="T0" fmla="*/ 0 w 140"/>
                <a:gd name="T1" fmla="*/ 70 h 70"/>
                <a:gd name="T2" fmla="*/ 73 w 140"/>
                <a:gd name="T3" fmla="*/ 0 h 70"/>
                <a:gd name="T4" fmla="*/ 140 w 140"/>
                <a:gd name="T5" fmla="*/ 33 h 70"/>
                <a:gd name="T6" fmla="*/ 0 w 140"/>
                <a:gd name="T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" h="70">
                  <a:moveTo>
                    <a:pt x="0" y="70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96" y="10"/>
                    <a:pt x="118" y="21"/>
                    <a:pt x="140" y="33"/>
                  </a:cubicBezTo>
                  <a:lnTo>
                    <a:pt x="0" y="70"/>
                  </a:lnTo>
                  <a:close/>
                </a:path>
              </a:pathLst>
            </a:custGeom>
            <a:solidFill>
              <a:srgbClr val="FFF1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99" name="Freeform 125"/>
            <p:cNvSpPr>
              <a:spLocks/>
            </p:cNvSpPr>
            <p:nvPr/>
          </p:nvSpPr>
          <p:spPr bwMode="auto">
            <a:xfrm>
              <a:off x="2411413" y="2101850"/>
              <a:ext cx="109537" cy="141288"/>
            </a:xfrm>
            <a:custGeom>
              <a:avLst/>
              <a:gdLst>
                <a:gd name="T0" fmla="*/ 0 w 99"/>
                <a:gd name="T1" fmla="*/ 122 h 126"/>
                <a:gd name="T2" fmla="*/ 41 w 99"/>
                <a:gd name="T3" fmla="*/ 0 h 126"/>
                <a:gd name="T4" fmla="*/ 99 w 99"/>
                <a:gd name="T5" fmla="*/ 126 h 126"/>
                <a:gd name="T6" fmla="*/ 1 w 99"/>
                <a:gd name="T7" fmla="*/ 123 h 126"/>
                <a:gd name="T8" fmla="*/ 0 w 99"/>
                <a:gd name="T9" fmla="*/ 122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26">
                  <a:moveTo>
                    <a:pt x="0" y="122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64" y="42"/>
                    <a:pt x="83" y="84"/>
                    <a:pt x="99" y="126"/>
                  </a:cubicBezTo>
                  <a:cubicBezTo>
                    <a:pt x="1" y="123"/>
                    <a:pt x="1" y="123"/>
                    <a:pt x="1" y="123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FBD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00" name="Freeform 126"/>
            <p:cNvSpPr>
              <a:spLocks/>
            </p:cNvSpPr>
            <p:nvPr/>
          </p:nvSpPr>
          <p:spPr bwMode="auto">
            <a:xfrm>
              <a:off x="2363788" y="1985963"/>
              <a:ext cx="88900" cy="106363"/>
            </a:xfrm>
            <a:custGeom>
              <a:avLst/>
              <a:gdLst>
                <a:gd name="T0" fmla="*/ 17 w 79"/>
                <a:gd name="T1" fmla="*/ 0 h 96"/>
                <a:gd name="T2" fmla="*/ 79 w 79"/>
                <a:gd name="T3" fmla="*/ 96 h 96"/>
                <a:gd name="T4" fmla="*/ 0 w 79"/>
                <a:gd name="T5" fmla="*/ 48 h 96"/>
                <a:gd name="T6" fmla="*/ 17 w 79"/>
                <a:gd name="T7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96">
                  <a:moveTo>
                    <a:pt x="17" y="0"/>
                  </a:moveTo>
                  <a:cubicBezTo>
                    <a:pt x="40" y="32"/>
                    <a:pt x="61" y="64"/>
                    <a:pt x="79" y="96"/>
                  </a:cubicBezTo>
                  <a:cubicBezTo>
                    <a:pt x="0" y="48"/>
                    <a:pt x="0" y="48"/>
                    <a:pt x="0" y="48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ABC8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01" name="Freeform 127"/>
            <p:cNvSpPr>
              <a:spLocks/>
            </p:cNvSpPr>
            <p:nvPr/>
          </p:nvSpPr>
          <p:spPr bwMode="auto">
            <a:xfrm>
              <a:off x="2222500" y="1912938"/>
              <a:ext cx="160337" cy="127000"/>
            </a:xfrm>
            <a:custGeom>
              <a:avLst/>
              <a:gdLst>
                <a:gd name="T0" fmla="*/ 0 w 144"/>
                <a:gd name="T1" fmla="*/ 35 h 113"/>
                <a:gd name="T2" fmla="*/ 92 w 144"/>
                <a:gd name="T3" fmla="*/ 0 h 113"/>
                <a:gd name="T4" fmla="*/ 127 w 144"/>
                <a:gd name="T5" fmla="*/ 42 h 113"/>
                <a:gd name="T6" fmla="*/ 144 w 144"/>
                <a:gd name="T7" fmla="*/ 65 h 113"/>
                <a:gd name="T8" fmla="*/ 127 w 144"/>
                <a:gd name="T9" fmla="*/ 113 h 113"/>
                <a:gd name="T10" fmla="*/ 0 w 144"/>
                <a:gd name="T11" fmla="*/ 3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113">
                  <a:moveTo>
                    <a:pt x="0" y="35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104" y="13"/>
                    <a:pt x="116" y="27"/>
                    <a:pt x="127" y="42"/>
                  </a:cubicBezTo>
                  <a:cubicBezTo>
                    <a:pt x="133" y="50"/>
                    <a:pt x="139" y="57"/>
                    <a:pt x="144" y="65"/>
                  </a:cubicBezTo>
                  <a:cubicBezTo>
                    <a:pt x="127" y="113"/>
                    <a:pt x="127" y="113"/>
                    <a:pt x="127" y="113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ECE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02" name="Freeform 128"/>
            <p:cNvSpPr>
              <a:spLocks/>
            </p:cNvSpPr>
            <p:nvPr/>
          </p:nvSpPr>
          <p:spPr bwMode="auto">
            <a:xfrm>
              <a:off x="2487613" y="3041650"/>
              <a:ext cx="195262" cy="214313"/>
            </a:xfrm>
            <a:custGeom>
              <a:avLst/>
              <a:gdLst>
                <a:gd name="T0" fmla="*/ 45 w 123"/>
                <a:gd name="T1" fmla="*/ 2 h 135"/>
                <a:gd name="T2" fmla="*/ 47 w 123"/>
                <a:gd name="T3" fmla="*/ 0 h 135"/>
                <a:gd name="T4" fmla="*/ 49 w 123"/>
                <a:gd name="T5" fmla="*/ 0 h 135"/>
                <a:gd name="T6" fmla="*/ 123 w 123"/>
                <a:gd name="T7" fmla="*/ 17 h 135"/>
                <a:gd name="T8" fmla="*/ 7 w 123"/>
                <a:gd name="T9" fmla="*/ 135 h 135"/>
                <a:gd name="T10" fmla="*/ 0 w 123"/>
                <a:gd name="T11" fmla="*/ 110 h 135"/>
                <a:gd name="T12" fmla="*/ 45 w 123"/>
                <a:gd name="T13" fmla="*/ 2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135">
                  <a:moveTo>
                    <a:pt x="45" y="2"/>
                  </a:moveTo>
                  <a:lnTo>
                    <a:pt x="47" y="0"/>
                  </a:lnTo>
                  <a:lnTo>
                    <a:pt x="49" y="0"/>
                  </a:lnTo>
                  <a:lnTo>
                    <a:pt x="123" y="17"/>
                  </a:lnTo>
                  <a:lnTo>
                    <a:pt x="7" y="135"/>
                  </a:lnTo>
                  <a:lnTo>
                    <a:pt x="0" y="110"/>
                  </a:lnTo>
                  <a:lnTo>
                    <a:pt x="45" y="2"/>
                  </a:lnTo>
                  <a:close/>
                </a:path>
              </a:pathLst>
            </a:custGeom>
            <a:solidFill>
              <a:srgbClr val="FFDD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03" name="Freeform 129"/>
            <p:cNvSpPr>
              <a:spLocks/>
            </p:cNvSpPr>
            <p:nvPr/>
          </p:nvSpPr>
          <p:spPr bwMode="auto">
            <a:xfrm>
              <a:off x="2592388" y="2678113"/>
              <a:ext cx="55562" cy="96838"/>
            </a:xfrm>
            <a:custGeom>
              <a:avLst/>
              <a:gdLst>
                <a:gd name="T0" fmla="*/ 29 w 50"/>
                <a:gd name="T1" fmla="*/ 0 h 87"/>
                <a:gd name="T2" fmla="*/ 50 w 50"/>
                <a:gd name="T3" fmla="*/ 87 h 87"/>
                <a:gd name="T4" fmla="*/ 0 w 50"/>
                <a:gd name="T5" fmla="*/ 19 h 87"/>
                <a:gd name="T6" fmla="*/ 29 w 50"/>
                <a:gd name="T7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87">
                  <a:moveTo>
                    <a:pt x="29" y="0"/>
                  </a:moveTo>
                  <a:cubicBezTo>
                    <a:pt x="36" y="31"/>
                    <a:pt x="42" y="60"/>
                    <a:pt x="50" y="87"/>
                  </a:cubicBezTo>
                  <a:cubicBezTo>
                    <a:pt x="0" y="19"/>
                    <a:pt x="0" y="19"/>
                    <a:pt x="0" y="19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CE53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04" name="Freeform 130"/>
            <p:cNvSpPr>
              <a:spLocks/>
            </p:cNvSpPr>
            <p:nvPr/>
          </p:nvSpPr>
          <p:spPr bwMode="auto">
            <a:xfrm>
              <a:off x="1782763" y="1638300"/>
              <a:ext cx="254000" cy="144463"/>
            </a:xfrm>
            <a:custGeom>
              <a:avLst/>
              <a:gdLst>
                <a:gd name="T0" fmla="*/ 153 w 228"/>
                <a:gd name="T1" fmla="*/ 129 h 129"/>
                <a:gd name="T2" fmla="*/ 0 w 228"/>
                <a:gd name="T3" fmla="*/ 0 h 129"/>
                <a:gd name="T4" fmla="*/ 228 w 228"/>
                <a:gd name="T5" fmla="*/ 59 h 129"/>
                <a:gd name="T6" fmla="*/ 155 w 228"/>
                <a:gd name="T7" fmla="*/ 129 h 129"/>
                <a:gd name="T8" fmla="*/ 153 w 228"/>
                <a:gd name="T9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8" h="129">
                  <a:moveTo>
                    <a:pt x="153" y="129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0" y="8"/>
                    <a:pt x="157" y="28"/>
                    <a:pt x="228" y="59"/>
                  </a:cubicBezTo>
                  <a:cubicBezTo>
                    <a:pt x="155" y="129"/>
                    <a:pt x="155" y="129"/>
                    <a:pt x="155" y="129"/>
                  </a:cubicBezTo>
                  <a:lnTo>
                    <a:pt x="153" y="129"/>
                  </a:lnTo>
                  <a:close/>
                </a:path>
              </a:pathLst>
            </a:custGeom>
            <a:solidFill>
              <a:srgbClr val="FFF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05" name="Freeform 131"/>
            <p:cNvSpPr>
              <a:spLocks/>
            </p:cNvSpPr>
            <p:nvPr/>
          </p:nvSpPr>
          <p:spPr bwMode="auto">
            <a:xfrm>
              <a:off x="2501900" y="2571750"/>
              <a:ext cx="123825" cy="127000"/>
            </a:xfrm>
            <a:custGeom>
              <a:avLst/>
              <a:gdLst>
                <a:gd name="T0" fmla="*/ 0 w 111"/>
                <a:gd name="T1" fmla="*/ 5 h 114"/>
                <a:gd name="T2" fmla="*/ 0 w 111"/>
                <a:gd name="T3" fmla="*/ 3 h 114"/>
                <a:gd name="T4" fmla="*/ 93 w 111"/>
                <a:gd name="T5" fmla="*/ 0 h 114"/>
                <a:gd name="T6" fmla="*/ 96 w 111"/>
                <a:gd name="T7" fmla="*/ 14 h 114"/>
                <a:gd name="T8" fmla="*/ 111 w 111"/>
                <a:gd name="T9" fmla="*/ 95 h 114"/>
                <a:gd name="T10" fmla="*/ 82 w 111"/>
                <a:gd name="T11" fmla="*/ 114 h 114"/>
                <a:gd name="T12" fmla="*/ 0 w 111"/>
                <a:gd name="T13" fmla="*/ 5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114">
                  <a:moveTo>
                    <a:pt x="0" y="5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4" y="5"/>
                    <a:pt x="95" y="10"/>
                    <a:pt x="96" y="14"/>
                  </a:cubicBezTo>
                  <a:cubicBezTo>
                    <a:pt x="101" y="42"/>
                    <a:pt x="106" y="69"/>
                    <a:pt x="111" y="95"/>
                  </a:cubicBezTo>
                  <a:cubicBezTo>
                    <a:pt x="82" y="114"/>
                    <a:pt x="82" y="114"/>
                    <a:pt x="82" y="114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801D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06" name="Freeform 132"/>
            <p:cNvSpPr>
              <a:spLocks/>
            </p:cNvSpPr>
            <p:nvPr/>
          </p:nvSpPr>
          <p:spPr bwMode="auto">
            <a:xfrm>
              <a:off x="2579688" y="2776538"/>
              <a:ext cx="192087" cy="201613"/>
            </a:xfrm>
            <a:custGeom>
              <a:avLst/>
              <a:gdLst>
                <a:gd name="T0" fmla="*/ 0 w 173"/>
                <a:gd name="T1" fmla="*/ 99 h 181"/>
                <a:gd name="T2" fmla="*/ 63 w 173"/>
                <a:gd name="T3" fmla="*/ 0 h 181"/>
                <a:gd name="T4" fmla="*/ 63 w 173"/>
                <a:gd name="T5" fmla="*/ 0 h 181"/>
                <a:gd name="T6" fmla="*/ 141 w 173"/>
                <a:gd name="T7" fmla="*/ 148 h 181"/>
                <a:gd name="T8" fmla="*/ 173 w 173"/>
                <a:gd name="T9" fmla="*/ 181 h 181"/>
                <a:gd name="T10" fmla="*/ 2 w 173"/>
                <a:gd name="T11" fmla="*/ 105 h 181"/>
                <a:gd name="T12" fmla="*/ 0 w 173"/>
                <a:gd name="T13" fmla="*/ 9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3" h="181">
                  <a:moveTo>
                    <a:pt x="0" y="99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80" y="58"/>
                    <a:pt x="104" y="108"/>
                    <a:pt x="141" y="148"/>
                  </a:cubicBezTo>
                  <a:cubicBezTo>
                    <a:pt x="173" y="181"/>
                    <a:pt x="173" y="181"/>
                    <a:pt x="173" y="181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1" y="103"/>
                    <a:pt x="1" y="101"/>
                    <a:pt x="0" y="99"/>
                  </a:cubicBezTo>
                  <a:close/>
                </a:path>
              </a:pathLst>
            </a:custGeom>
            <a:solidFill>
              <a:srgbClr val="B07E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07" name="Freeform 133"/>
            <p:cNvSpPr>
              <a:spLocks/>
            </p:cNvSpPr>
            <p:nvPr/>
          </p:nvSpPr>
          <p:spPr bwMode="auto">
            <a:xfrm>
              <a:off x="2136775" y="3375025"/>
              <a:ext cx="104775" cy="96838"/>
            </a:xfrm>
            <a:custGeom>
              <a:avLst/>
              <a:gdLst>
                <a:gd name="T0" fmla="*/ 66 w 66"/>
                <a:gd name="T1" fmla="*/ 26 h 61"/>
                <a:gd name="T2" fmla="*/ 0 w 66"/>
                <a:gd name="T3" fmla="*/ 61 h 61"/>
                <a:gd name="T4" fmla="*/ 61 w 66"/>
                <a:gd name="T5" fmla="*/ 0 h 61"/>
                <a:gd name="T6" fmla="*/ 66 w 66"/>
                <a:gd name="T7" fmla="*/ 2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61">
                  <a:moveTo>
                    <a:pt x="66" y="26"/>
                  </a:moveTo>
                  <a:lnTo>
                    <a:pt x="0" y="61"/>
                  </a:lnTo>
                  <a:lnTo>
                    <a:pt x="61" y="0"/>
                  </a:lnTo>
                  <a:lnTo>
                    <a:pt x="66" y="26"/>
                  </a:lnTo>
                  <a:close/>
                </a:path>
              </a:pathLst>
            </a:custGeom>
            <a:solidFill>
              <a:srgbClr val="887D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08" name="Freeform 134"/>
            <p:cNvSpPr>
              <a:spLocks/>
            </p:cNvSpPr>
            <p:nvPr/>
          </p:nvSpPr>
          <p:spPr bwMode="auto">
            <a:xfrm>
              <a:off x="1235075" y="1685925"/>
              <a:ext cx="219075" cy="174625"/>
            </a:xfrm>
            <a:custGeom>
              <a:avLst/>
              <a:gdLst>
                <a:gd name="T0" fmla="*/ 118 w 197"/>
                <a:gd name="T1" fmla="*/ 1 h 156"/>
                <a:gd name="T2" fmla="*/ 120 w 197"/>
                <a:gd name="T3" fmla="*/ 0 h 156"/>
                <a:gd name="T4" fmla="*/ 197 w 197"/>
                <a:gd name="T5" fmla="*/ 75 h 156"/>
                <a:gd name="T6" fmla="*/ 0 w 197"/>
                <a:gd name="T7" fmla="*/ 156 h 156"/>
                <a:gd name="T8" fmla="*/ 118 w 197"/>
                <a:gd name="T9" fmla="*/ 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156">
                  <a:moveTo>
                    <a:pt x="118" y="1"/>
                  </a:moveTo>
                  <a:cubicBezTo>
                    <a:pt x="118" y="0"/>
                    <a:pt x="119" y="0"/>
                    <a:pt x="120" y="0"/>
                  </a:cubicBezTo>
                  <a:cubicBezTo>
                    <a:pt x="197" y="75"/>
                    <a:pt x="197" y="75"/>
                    <a:pt x="197" y="75"/>
                  </a:cubicBezTo>
                  <a:cubicBezTo>
                    <a:pt x="128" y="93"/>
                    <a:pt x="61" y="121"/>
                    <a:pt x="0" y="156"/>
                  </a:cubicBezTo>
                  <a:lnTo>
                    <a:pt x="118" y="1"/>
                  </a:lnTo>
                  <a:close/>
                </a:path>
              </a:pathLst>
            </a:custGeom>
            <a:solidFill>
              <a:srgbClr val="AFB6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09" name="Freeform 135"/>
            <p:cNvSpPr>
              <a:spLocks/>
            </p:cNvSpPr>
            <p:nvPr/>
          </p:nvSpPr>
          <p:spPr bwMode="auto">
            <a:xfrm>
              <a:off x="2408238" y="2238375"/>
              <a:ext cx="157162" cy="244475"/>
            </a:xfrm>
            <a:custGeom>
              <a:avLst/>
              <a:gdLst>
                <a:gd name="T0" fmla="*/ 4 w 142"/>
                <a:gd name="T1" fmla="*/ 0 h 218"/>
                <a:gd name="T2" fmla="*/ 142 w 142"/>
                <a:gd name="T3" fmla="*/ 131 h 218"/>
                <a:gd name="T4" fmla="*/ 66 w 142"/>
                <a:gd name="T5" fmla="*/ 218 h 218"/>
                <a:gd name="T6" fmla="*/ 0 w 142"/>
                <a:gd name="T7" fmla="*/ 0 h 218"/>
                <a:gd name="T8" fmla="*/ 4 w 142"/>
                <a:gd name="T9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218">
                  <a:moveTo>
                    <a:pt x="4" y="0"/>
                  </a:moveTo>
                  <a:cubicBezTo>
                    <a:pt x="142" y="131"/>
                    <a:pt x="142" y="131"/>
                    <a:pt x="142" y="131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51" y="147"/>
                    <a:pt x="31" y="74"/>
                    <a:pt x="0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1A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10" name="Freeform 136"/>
            <p:cNvSpPr>
              <a:spLocks/>
            </p:cNvSpPr>
            <p:nvPr/>
          </p:nvSpPr>
          <p:spPr bwMode="auto">
            <a:xfrm>
              <a:off x="1954213" y="1741488"/>
              <a:ext cx="163512" cy="125413"/>
            </a:xfrm>
            <a:custGeom>
              <a:avLst/>
              <a:gdLst>
                <a:gd name="T0" fmla="*/ 1 w 146"/>
                <a:gd name="T1" fmla="*/ 37 h 113"/>
                <a:gd name="T2" fmla="*/ 141 w 146"/>
                <a:gd name="T3" fmla="*/ 0 h 113"/>
                <a:gd name="T4" fmla="*/ 143 w 146"/>
                <a:gd name="T5" fmla="*/ 1 h 113"/>
                <a:gd name="T6" fmla="*/ 146 w 146"/>
                <a:gd name="T7" fmla="*/ 113 h 113"/>
                <a:gd name="T8" fmla="*/ 0 w 146"/>
                <a:gd name="T9" fmla="*/ 38 h 113"/>
                <a:gd name="T10" fmla="*/ 1 w 146"/>
                <a:gd name="T11" fmla="*/ 3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" h="113">
                  <a:moveTo>
                    <a:pt x="1" y="37"/>
                  </a:moveTo>
                  <a:cubicBezTo>
                    <a:pt x="141" y="0"/>
                    <a:pt x="141" y="0"/>
                    <a:pt x="141" y="0"/>
                  </a:cubicBezTo>
                  <a:cubicBezTo>
                    <a:pt x="142" y="1"/>
                    <a:pt x="143" y="1"/>
                    <a:pt x="143" y="1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98" y="79"/>
                    <a:pt x="48" y="55"/>
                    <a:pt x="0" y="38"/>
                  </a:cubicBezTo>
                  <a:lnTo>
                    <a:pt x="1" y="37"/>
                  </a:lnTo>
                  <a:close/>
                </a:path>
              </a:pathLst>
            </a:custGeom>
            <a:solidFill>
              <a:srgbClr val="FFEC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11" name="Freeform 137"/>
            <p:cNvSpPr>
              <a:spLocks/>
            </p:cNvSpPr>
            <p:nvPr/>
          </p:nvSpPr>
          <p:spPr bwMode="auto">
            <a:xfrm>
              <a:off x="2562225" y="3040063"/>
              <a:ext cx="3175" cy="1588"/>
            </a:xfrm>
            <a:custGeom>
              <a:avLst/>
              <a:gdLst>
                <a:gd name="T0" fmla="*/ 2 w 2"/>
                <a:gd name="T1" fmla="*/ 1 h 1"/>
                <a:gd name="T2" fmla="*/ 0 w 2"/>
                <a:gd name="T3" fmla="*/ 1 h 1"/>
                <a:gd name="T4" fmla="*/ 1 w 2"/>
                <a:gd name="T5" fmla="*/ 0 h 1"/>
                <a:gd name="T6" fmla="*/ 2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lnTo>
                    <a:pt x="0" y="1"/>
                  </a:lnTo>
                  <a:lnTo>
                    <a:pt x="1" y="0"/>
                  </a:lnTo>
                  <a:lnTo>
                    <a:pt x="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12" name="Freeform 138"/>
            <p:cNvSpPr>
              <a:spLocks/>
            </p:cNvSpPr>
            <p:nvPr/>
          </p:nvSpPr>
          <p:spPr bwMode="auto">
            <a:xfrm>
              <a:off x="2544763" y="2776538"/>
              <a:ext cx="104775" cy="111125"/>
            </a:xfrm>
            <a:custGeom>
              <a:avLst/>
              <a:gdLst>
                <a:gd name="T0" fmla="*/ 94 w 94"/>
                <a:gd name="T1" fmla="*/ 0 h 99"/>
                <a:gd name="T2" fmla="*/ 31 w 94"/>
                <a:gd name="T3" fmla="*/ 99 h 99"/>
                <a:gd name="T4" fmla="*/ 0 w 94"/>
                <a:gd name="T5" fmla="*/ 11 h 99"/>
                <a:gd name="T6" fmla="*/ 94 w 94"/>
                <a:gd name="T7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99">
                  <a:moveTo>
                    <a:pt x="94" y="0"/>
                  </a:moveTo>
                  <a:cubicBezTo>
                    <a:pt x="31" y="99"/>
                    <a:pt x="31" y="99"/>
                    <a:pt x="31" y="99"/>
                  </a:cubicBezTo>
                  <a:cubicBezTo>
                    <a:pt x="18" y="71"/>
                    <a:pt x="8" y="42"/>
                    <a:pt x="0" y="11"/>
                  </a:cubicBezTo>
                  <a:lnTo>
                    <a:pt x="94" y="0"/>
                  </a:lnTo>
                  <a:close/>
                </a:path>
              </a:pathLst>
            </a:custGeom>
            <a:solidFill>
              <a:srgbClr val="E30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13" name="Freeform 139"/>
            <p:cNvSpPr>
              <a:spLocks/>
            </p:cNvSpPr>
            <p:nvPr/>
          </p:nvSpPr>
          <p:spPr bwMode="auto">
            <a:xfrm>
              <a:off x="1227138" y="1863725"/>
              <a:ext cx="1587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14" name="Freeform 140"/>
            <p:cNvSpPr>
              <a:spLocks/>
            </p:cNvSpPr>
            <p:nvPr/>
          </p:nvSpPr>
          <p:spPr bwMode="auto">
            <a:xfrm>
              <a:off x="1368425" y="1684338"/>
              <a:ext cx="239712" cy="85725"/>
            </a:xfrm>
            <a:custGeom>
              <a:avLst/>
              <a:gdLst>
                <a:gd name="T0" fmla="*/ 215 w 215"/>
                <a:gd name="T1" fmla="*/ 49 h 76"/>
                <a:gd name="T2" fmla="*/ 214 w 215"/>
                <a:gd name="T3" fmla="*/ 51 h 76"/>
                <a:gd name="T4" fmla="*/ 77 w 215"/>
                <a:gd name="T5" fmla="*/ 76 h 76"/>
                <a:gd name="T6" fmla="*/ 0 w 215"/>
                <a:gd name="T7" fmla="*/ 1 h 76"/>
                <a:gd name="T8" fmla="*/ 1 w 215"/>
                <a:gd name="T9" fmla="*/ 0 h 76"/>
                <a:gd name="T10" fmla="*/ 213 w 215"/>
                <a:gd name="T11" fmla="*/ 51 h 76"/>
                <a:gd name="T12" fmla="*/ 215 w 215"/>
                <a:gd name="T13" fmla="*/ 4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5" h="76">
                  <a:moveTo>
                    <a:pt x="215" y="49"/>
                  </a:moveTo>
                  <a:cubicBezTo>
                    <a:pt x="214" y="51"/>
                    <a:pt x="214" y="51"/>
                    <a:pt x="214" y="51"/>
                  </a:cubicBezTo>
                  <a:cubicBezTo>
                    <a:pt x="168" y="55"/>
                    <a:pt x="122" y="64"/>
                    <a:pt x="77" y="7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ubicBezTo>
                    <a:pt x="213" y="51"/>
                    <a:pt x="213" y="51"/>
                    <a:pt x="213" y="51"/>
                  </a:cubicBezTo>
                  <a:lnTo>
                    <a:pt x="215" y="49"/>
                  </a:lnTo>
                  <a:close/>
                </a:path>
              </a:pathLst>
            </a:custGeom>
            <a:solidFill>
              <a:srgbClr val="00AF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15" name="Freeform 141"/>
            <p:cNvSpPr>
              <a:spLocks/>
            </p:cNvSpPr>
            <p:nvPr/>
          </p:nvSpPr>
          <p:spPr bwMode="auto">
            <a:xfrm>
              <a:off x="2532063" y="2698750"/>
              <a:ext cx="117475" cy="90488"/>
            </a:xfrm>
            <a:custGeom>
              <a:avLst/>
              <a:gdLst>
                <a:gd name="T0" fmla="*/ 12 w 106"/>
                <a:gd name="T1" fmla="*/ 81 h 81"/>
                <a:gd name="T2" fmla="*/ 0 w 106"/>
                <a:gd name="T3" fmla="*/ 35 h 81"/>
                <a:gd name="T4" fmla="*/ 55 w 106"/>
                <a:gd name="T5" fmla="*/ 0 h 81"/>
                <a:gd name="T6" fmla="*/ 105 w 106"/>
                <a:gd name="T7" fmla="*/ 68 h 81"/>
                <a:gd name="T8" fmla="*/ 106 w 106"/>
                <a:gd name="T9" fmla="*/ 69 h 81"/>
                <a:gd name="T10" fmla="*/ 106 w 106"/>
                <a:gd name="T11" fmla="*/ 70 h 81"/>
                <a:gd name="T12" fmla="*/ 12 w 106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" h="81">
                  <a:moveTo>
                    <a:pt x="12" y="81"/>
                  </a:moveTo>
                  <a:cubicBezTo>
                    <a:pt x="8" y="66"/>
                    <a:pt x="4" y="51"/>
                    <a:pt x="0" y="35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6" y="68"/>
                    <a:pt x="106" y="69"/>
                    <a:pt x="106" y="69"/>
                  </a:cubicBezTo>
                  <a:cubicBezTo>
                    <a:pt x="106" y="70"/>
                    <a:pt x="106" y="70"/>
                    <a:pt x="106" y="70"/>
                  </a:cubicBezTo>
                  <a:lnTo>
                    <a:pt x="12" y="81"/>
                  </a:lnTo>
                  <a:close/>
                </a:path>
              </a:pathLst>
            </a:custGeom>
            <a:solidFill>
              <a:srgbClr val="AC4A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16" name="Freeform 142"/>
            <p:cNvSpPr>
              <a:spLocks/>
            </p:cNvSpPr>
            <p:nvPr/>
          </p:nvSpPr>
          <p:spPr bwMode="auto">
            <a:xfrm>
              <a:off x="1789113" y="3443288"/>
              <a:ext cx="192087" cy="119063"/>
            </a:xfrm>
            <a:custGeom>
              <a:avLst/>
              <a:gdLst>
                <a:gd name="T0" fmla="*/ 172 w 172"/>
                <a:gd name="T1" fmla="*/ 51 h 106"/>
                <a:gd name="T2" fmla="*/ 172 w 172"/>
                <a:gd name="T3" fmla="*/ 51 h 106"/>
                <a:gd name="T4" fmla="*/ 52 w 172"/>
                <a:gd name="T5" fmla="*/ 106 h 106"/>
                <a:gd name="T6" fmla="*/ 0 w 172"/>
                <a:gd name="T7" fmla="*/ 0 h 106"/>
                <a:gd name="T8" fmla="*/ 172 w 172"/>
                <a:gd name="T9" fmla="*/ 50 h 106"/>
                <a:gd name="T10" fmla="*/ 172 w 172"/>
                <a:gd name="T11" fmla="*/ 5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2" h="106">
                  <a:moveTo>
                    <a:pt x="172" y="51"/>
                  </a:moveTo>
                  <a:cubicBezTo>
                    <a:pt x="172" y="51"/>
                    <a:pt x="172" y="51"/>
                    <a:pt x="172" y="51"/>
                  </a:cubicBezTo>
                  <a:cubicBezTo>
                    <a:pt x="52" y="106"/>
                    <a:pt x="52" y="106"/>
                    <a:pt x="52" y="10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" y="12"/>
                    <a:pt x="119" y="27"/>
                    <a:pt x="172" y="50"/>
                  </a:cubicBezTo>
                  <a:lnTo>
                    <a:pt x="172" y="51"/>
                  </a:lnTo>
                  <a:close/>
                </a:path>
              </a:pathLst>
            </a:custGeom>
            <a:solidFill>
              <a:srgbClr val="98A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17" name="Freeform 143"/>
            <p:cNvSpPr>
              <a:spLocks/>
            </p:cNvSpPr>
            <p:nvPr/>
          </p:nvSpPr>
          <p:spPr bwMode="auto">
            <a:xfrm>
              <a:off x="1776413" y="1638300"/>
              <a:ext cx="179387" cy="146050"/>
            </a:xfrm>
            <a:custGeom>
              <a:avLst/>
              <a:gdLst>
                <a:gd name="T0" fmla="*/ 161 w 161"/>
                <a:gd name="T1" fmla="*/ 130 h 131"/>
                <a:gd name="T2" fmla="*/ 160 w 161"/>
                <a:gd name="T3" fmla="*/ 131 h 131"/>
                <a:gd name="T4" fmla="*/ 43 w 161"/>
                <a:gd name="T5" fmla="*/ 100 h 131"/>
                <a:gd name="T6" fmla="*/ 0 w 161"/>
                <a:gd name="T7" fmla="*/ 0 h 131"/>
                <a:gd name="T8" fmla="*/ 6 w 161"/>
                <a:gd name="T9" fmla="*/ 1 h 131"/>
                <a:gd name="T10" fmla="*/ 159 w 161"/>
                <a:gd name="T11" fmla="*/ 130 h 131"/>
                <a:gd name="T12" fmla="*/ 161 w 161"/>
                <a:gd name="T13" fmla="*/ 13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1" h="131">
                  <a:moveTo>
                    <a:pt x="161" y="130"/>
                  </a:moveTo>
                  <a:cubicBezTo>
                    <a:pt x="160" y="131"/>
                    <a:pt x="160" y="131"/>
                    <a:pt x="160" y="131"/>
                  </a:cubicBezTo>
                  <a:cubicBezTo>
                    <a:pt x="119" y="116"/>
                    <a:pt x="80" y="106"/>
                    <a:pt x="43" y="10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159" y="130"/>
                    <a:pt x="159" y="130"/>
                    <a:pt x="159" y="130"/>
                  </a:cubicBezTo>
                  <a:lnTo>
                    <a:pt x="161" y="130"/>
                  </a:lnTo>
                  <a:close/>
                </a:path>
              </a:pathLst>
            </a:custGeom>
            <a:solidFill>
              <a:srgbClr val="E44F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18" name="Freeform 144"/>
            <p:cNvSpPr>
              <a:spLocks/>
            </p:cNvSpPr>
            <p:nvPr/>
          </p:nvSpPr>
          <p:spPr bwMode="auto">
            <a:xfrm>
              <a:off x="1065213" y="1838325"/>
              <a:ext cx="161925" cy="149225"/>
            </a:xfrm>
            <a:custGeom>
              <a:avLst/>
              <a:gdLst>
                <a:gd name="T0" fmla="*/ 145 w 145"/>
                <a:gd name="T1" fmla="*/ 22 h 133"/>
                <a:gd name="T2" fmla="*/ 0 w 145"/>
                <a:gd name="T3" fmla="*/ 133 h 133"/>
                <a:gd name="T4" fmla="*/ 0 w 145"/>
                <a:gd name="T5" fmla="*/ 133 h 133"/>
                <a:gd name="T6" fmla="*/ 6 w 145"/>
                <a:gd name="T7" fmla="*/ 4 h 133"/>
                <a:gd name="T8" fmla="*/ 11 w 145"/>
                <a:gd name="T9" fmla="*/ 0 h 133"/>
                <a:gd name="T10" fmla="*/ 145 w 145"/>
                <a:gd name="T11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33">
                  <a:moveTo>
                    <a:pt x="145" y="22"/>
                  </a:moveTo>
                  <a:cubicBezTo>
                    <a:pt x="92" y="54"/>
                    <a:pt x="43" y="91"/>
                    <a:pt x="0" y="13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3"/>
                    <a:pt x="9" y="1"/>
                    <a:pt x="11" y="0"/>
                  </a:cubicBezTo>
                  <a:cubicBezTo>
                    <a:pt x="145" y="22"/>
                    <a:pt x="145" y="22"/>
                    <a:pt x="145" y="22"/>
                  </a:cubicBezTo>
                  <a:close/>
                </a:path>
              </a:pathLst>
            </a:custGeom>
            <a:solidFill>
              <a:srgbClr val="A28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19" name="Freeform 145"/>
            <p:cNvSpPr>
              <a:spLocks/>
            </p:cNvSpPr>
            <p:nvPr/>
          </p:nvSpPr>
          <p:spPr bwMode="auto">
            <a:xfrm>
              <a:off x="1631950" y="3416300"/>
              <a:ext cx="214312" cy="146050"/>
            </a:xfrm>
            <a:custGeom>
              <a:avLst/>
              <a:gdLst>
                <a:gd name="T0" fmla="*/ 55 w 193"/>
                <a:gd name="T1" fmla="*/ 10 h 132"/>
                <a:gd name="T2" fmla="*/ 141 w 193"/>
                <a:gd name="T3" fmla="*/ 25 h 132"/>
                <a:gd name="T4" fmla="*/ 193 w 193"/>
                <a:gd name="T5" fmla="*/ 131 h 132"/>
                <a:gd name="T6" fmla="*/ 191 w 193"/>
                <a:gd name="T7" fmla="*/ 132 h 132"/>
                <a:gd name="T8" fmla="*/ 191 w 193"/>
                <a:gd name="T9" fmla="*/ 132 h 132"/>
                <a:gd name="T10" fmla="*/ 0 w 193"/>
                <a:gd name="T11" fmla="*/ 0 h 132"/>
                <a:gd name="T12" fmla="*/ 55 w 193"/>
                <a:gd name="T13" fmla="*/ 1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3" h="132">
                  <a:moveTo>
                    <a:pt x="55" y="10"/>
                  </a:moveTo>
                  <a:cubicBezTo>
                    <a:pt x="84" y="15"/>
                    <a:pt x="113" y="20"/>
                    <a:pt x="141" y="25"/>
                  </a:cubicBezTo>
                  <a:cubicBezTo>
                    <a:pt x="193" y="131"/>
                    <a:pt x="193" y="131"/>
                    <a:pt x="193" y="131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191" y="132"/>
                    <a:pt x="191" y="132"/>
                    <a:pt x="191" y="1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3"/>
                    <a:pt x="37" y="7"/>
                    <a:pt x="55" y="10"/>
                  </a:cubicBezTo>
                  <a:close/>
                </a:path>
              </a:pathLst>
            </a:custGeom>
            <a:solidFill>
              <a:srgbClr val="F264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0" name="Freeform 146"/>
            <p:cNvSpPr>
              <a:spLocks/>
            </p:cNvSpPr>
            <p:nvPr/>
          </p:nvSpPr>
          <p:spPr bwMode="auto">
            <a:xfrm>
              <a:off x="728663" y="2155825"/>
              <a:ext cx="165100" cy="269875"/>
            </a:xfrm>
            <a:custGeom>
              <a:avLst/>
              <a:gdLst>
                <a:gd name="T0" fmla="*/ 147 w 147"/>
                <a:gd name="T1" fmla="*/ 82 h 241"/>
                <a:gd name="T2" fmla="*/ 111 w 147"/>
                <a:gd name="T3" fmla="*/ 181 h 241"/>
                <a:gd name="T4" fmla="*/ 0 w 147"/>
                <a:gd name="T5" fmla="*/ 241 h 241"/>
                <a:gd name="T6" fmla="*/ 1 w 147"/>
                <a:gd name="T7" fmla="*/ 236 h 241"/>
                <a:gd name="T8" fmla="*/ 120 w 147"/>
                <a:gd name="T9" fmla="*/ 0 h 241"/>
                <a:gd name="T10" fmla="*/ 147 w 147"/>
                <a:gd name="T11" fmla="*/ 82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241">
                  <a:moveTo>
                    <a:pt x="147" y="82"/>
                  </a:moveTo>
                  <a:cubicBezTo>
                    <a:pt x="133" y="114"/>
                    <a:pt x="121" y="147"/>
                    <a:pt x="111" y="181"/>
                  </a:cubicBezTo>
                  <a:cubicBezTo>
                    <a:pt x="0" y="241"/>
                    <a:pt x="0" y="241"/>
                    <a:pt x="0" y="241"/>
                  </a:cubicBezTo>
                  <a:cubicBezTo>
                    <a:pt x="1" y="239"/>
                    <a:pt x="1" y="238"/>
                    <a:pt x="1" y="236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147" y="82"/>
                  </a:lnTo>
                  <a:close/>
                </a:path>
              </a:pathLst>
            </a:custGeom>
            <a:solidFill>
              <a:srgbClr val="37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1" name="Freeform 147"/>
            <p:cNvSpPr>
              <a:spLocks/>
            </p:cNvSpPr>
            <p:nvPr/>
          </p:nvSpPr>
          <p:spPr bwMode="auto">
            <a:xfrm>
              <a:off x="2563813" y="2894013"/>
              <a:ext cx="207962" cy="147638"/>
            </a:xfrm>
            <a:custGeom>
              <a:avLst/>
              <a:gdLst>
                <a:gd name="T0" fmla="*/ 0 w 187"/>
                <a:gd name="T1" fmla="*/ 131 h 132"/>
                <a:gd name="T2" fmla="*/ 58 w 187"/>
                <a:gd name="T3" fmla="*/ 73 h 132"/>
                <a:gd name="T4" fmla="*/ 16 w 187"/>
                <a:gd name="T5" fmla="*/ 0 h 132"/>
                <a:gd name="T6" fmla="*/ 187 w 187"/>
                <a:gd name="T7" fmla="*/ 76 h 132"/>
                <a:gd name="T8" fmla="*/ 2 w 187"/>
                <a:gd name="T9" fmla="*/ 132 h 132"/>
                <a:gd name="T10" fmla="*/ 0 w 187"/>
                <a:gd name="T11" fmla="*/ 131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" h="132">
                  <a:moveTo>
                    <a:pt x="0" y="131"/>
                  </a:moveTo>
                  <a:cubicBezTo>
                    <a:pt x="58" y="73"/>
                    <a:pt x="58" y="73"/>
                    <a:pt x="58" y="73"/>
                  </a:cubicBezTo>
                  <a:cubicBezTo>
                    <a:pt x="42" y="50"/>
                    <a:pt x="28" y="26"/>
                    <a:pt x="16" y="0"/>
                  </a:cubicBezTo>
                  <a:cubicBezTo>
                    <a:pt x="187" y="76"/>
                    <a:pt x="187" y="76"/>
                    <a:pt x="187" y="76"/>
                  </a:cubicBezTo>
                  <a:cubicBezTo>
                    <a:pt x="2" y="132"/>
                    <a:pt x="2" y="132"/>
                    <a:pt x="2" y="132"/>
                  </a:cubicBezTo>
                  <a:lnTo>
                    <a:pt x="0" y="131"/>
                  </a:lnTo>
                  <a:close/>
                </a:path>
              </a:pathLst>
            </a:custGeom>
            <a:solidFill>
              <a:srgbClr val="8559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2" name="Freeform 148"/>
            <p:cNvSpPr>
              <a:spLocks/>
            </p:cNvSpPr>
            <p:nvPr/>
          </p:nvSpPr>
          <p:spPr bwMode="auto">
            <a:xfrm>
              <a:off x="2500313" y="2574925"/>
              <a:ext cx="92075" cy="163513"/>
            </a:xfrm>
            <a:custGeom>
              <a:avLst/>
              <a:gdLst>
                <a:gd name="T0" fmla="*/ 0 w 83"/>
                <a:gd name="T1" fmla="*/ 0 h 146"/>
                <a:gd name="T2" fmla="*/ 1 w 83"/>
                <a:gd name="T3" fmla="*/ 0 h 146"/>
                <a:gd name="T4" fmla="*/ 1 w 83"/>
                <a:gd name="T5" fmla="*/ 2 h 146"/>
                <a:gd name="T6" fmla="*/ 83 w 83"/>
                <a:gd name="T7" fmla="*/ 111 h 146"/>
                <a:gd name="T8" fmla="*/ 28 w 83"/>
                <a:gd name="T9" fmla="*/ 146 h 146"/>
                <a:gd name="T10" fmla="*/ 5 w 83"/>
                <a:gd name="T11" fmla="*/ 28 h 146"/>
                <a:gd name="T12" fmla="*/ 0 w 83"/>
                <a:gd name="T13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146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19" y="108"/>
                    <a:pt x="12" y="68"/>
                    <a:pt x="5" y="28"/>
                  </a:cubicBezTo>
                  <a:cubicBezTo>
                    <a:pt x="3" y="19"/>
                    <a:pt x="1" y="10"/>
                    <a:pt x="0" y="0"/>
                  </a:cubicBezTo>
                  <a:close/>
                </a:path>
              </a:pathLst>
            </a:custGeom>
            <a:solidFill>
              <a:srgbClr val="BD77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3" name="Freeform 149"/>
            <p:cNvSpPr>
              <a:spLocks/>
            </p:cNvSpPr>
            <p:nvPr/>
          </p:nvSpPr>
          <p:spPr bwMode="auto">
            <a:xfrm>
              <a:off x="1401763" y="3360738"/>
              <a:ext cx="222250" cy="107950"/>
            </a:xfrm>
            <a:custGeom>
              <a:avLst/>
              <a:gdLst>
                <a:gd name="T0" fmla="*/ 200 w 200"/>
                <a:gd name="T1" fmla="*/ 49 h 98"/>
                <a:gd name="T2" fmla="*/ 0 w 200"/>
                <a:gd name="T3" fmla="*/ 98 h 98"/>
                <a:gd name="T4" fmla="*/ 0 w 200"/>
                <a:gd name="T5" fmla="*/ 0 h 98"/>
                <a:gd name="T6" fmla="*/ 200 w 200"/>
                <a:gd name="T7" fmla="*/ 4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0" h="98">
                  <a:moveTo>
                    <a:pt x="200" y="49"/>
                  </a:moveTo>
                  <a:cubicBezTo>
                    <a:pt x="0" y="98"/>
                    <a:pt x="0" y="98"/>
                    <a:pt x="0" y="9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8" y="23"/>
                    <a:pt x="135" y="37"/>
                    <a:pt x="200" y="49"/>
                  </a:cubicBezTo>
                  <a:close/>
                </a:path>
              </a:pathLst>
            </a:custGeom>
            <a:solidFill>
              <a:srgbClr val="D56F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4" name="Freeform 150"/>
            <p:cNvSpPr>
              <a:spLocks/>
            </p:cNvSpPr>
            <p:nvPr/>
          </p:nvSpPr>
          <p:spPr bwMode="auto">
            <a:xfrm>
              <a:off x="1290638" y="3317875"/>
              <a:ext cx="111125" cy="150813"/>
            </a:xfrm>
            <a:custGeom>
              <a:avLst/>
              <a:gdLst>
                <a:gd name="T0" fmla="*/ 100 w 100"/>
                <a:gd name="T1" fmla="*/ 38 h 136"/>
                <a:gd name="T2" fmla="*/ 100 w 100"/>
                <a:gd name="T3" fmla="*/ 136 h 136"/>
                <a:gd name="T4" fmla="*/ 99 w 100"/>
                <a:gd name="T5" fmla="*/ 136 h 136"/>
                <a:gd name="T6" fmla="*/ 0 w 100"/>
                <a:gd name="T7" fmla="*/ 1 h 136"/>
                <a:gd name="T8" fmla="*/ 0 w 100"/>
                <a:gd name="T9" fmla="*/ 1 h 136"/>
                <a:gd name="T10" fmla="*/ 1 w 100"/>
                <a:gd name="T11" fmla="*/ 0 h 136"/>
                <a:gd name="T12" fmla="*/ 100 w 100"/>
                <a:gd name="T13" fmla="*/ 38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136">
                  <a:moveTo>
                    <a:pt x="100" y="38"/>
                  </a:moveTo>
                  <a:cubicBezTo>
                    <a:pt x="100" y="136"/>
                    <a:pt x="100" y="136"/>
                    <a:pt x="100" y="136"/>
                  </a:cubicBezTo>
                  <a:cubicBezTo>
                    <a:pt x="99" y="136"/>
                    <a:pt x="99" y="136"/>
                    <a:pt x="99" y="1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4" y="15"/>
                    <a:pt x="67" y="28"/>
                    <a:pt x="100" y="38"/>
                  </a:cubicBezTo>
                  <a:close/>
                </a:path>
              </a:pathLst>
            </a:custGeom>
            <a:solidFill>
              <a:srgbClr val="9669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5" name="Freeform 151"/>
            <p:cNvSpPr>
              <a:spLocks/>
            </p:cNvSpPr>
            <p:nvPr/>
          </p:nvSpPr>
          <p:spPr bwMode="auto">
            <a:xfrm>
              <a:off x="1081088" y="3186113"/>
              <a:ext cx="209550" cy="133350"/>
            </a:xfrm>
            <a:custGeom>
              <a:avLst/>
              <a:gdLst>
                <a:gd name="T0" fmla="*/ 0 w 189"/>
                <a:gd name="T1" fmla="*/ 0 h 119"/>
                <a:gd name="T2" fmla="*/ 26 w 189"/>
                <a:gd name="T3" fmla="*/ 20 h 119"/>
                <a:gd name="T4" fmla="*/ 189 w 189"/>
                <a:gd name="T5" fmla="*/ 118 h 119"/>
                <a:gd name="T6" fmla="*/ 188 w 189"/>
                <a:gd name="T7" fmla="*/ 119 h 119"/>
                <a:gd name="T8" fmla="*/ 1 w 189"/>
                <a:gd name="T9" fmla="*/ 84 h 119"/>
                <a:gd name="T10" fmla="*/ 0 w 189"/>
                <a:gd name="T1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9" h="119">
                  <a:moveTo>
                    <a:pt x="0" y="0"/>
                  </a:moveTo>
                  <a:cubicBezTo>
                    <a:pt x="8" y="7"/>
                    <a:pt x="17" y="14"/>
                    <a:pt x="26" y="20"/>
                  </a:cubicBezTo>
                  <a:cubicBezTo>
                    <a:pt x="80" y="62"/>
                    <a:pt x="135" y="93"/>
                    <a:pt x="189" y="118"/>
                  </a:cubicBezTo>
                  <a:cubicBezTo>
                    <a:pt x="188" y="119"/>
                    <a:pt x="188" y="119"/>
                    <a:pt x="188" y="119"/>
                  </a:cubicBezTo>
                  <a:cubicBezTo>
                    <a:pt x="1" y="84"/>
                    <a:pt x="1" y="84"/>
                    <a:pt x="1" y="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AF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6" name="Freeform 152"/>
            <p:cNvSpPr>
              <a:spLocks/>
            </p:cNvSpPr>
            <p:nvPr/>
          </p:nvSpPr>
          <p:spPr bwMode="auto">
            <a:xfrm>
              <a:off x="2220913" y="1952625"/>
              <a:ext cx="142875" cy="155575"/>
            </a:xfrm>
            <a:custGeom>
              <a:avLst/>
              <a:gdLst>
                <a:gd name="T0" fmla="*/ 0 w 129"/>
                <a:gd name="T1" fmla="*/ 1 h 140"/>
                <a:gd name="T2" fmla="*/ 2 w 129"/>
                <a:gd name="T3" fmla="*/ 0 h 140"/>
                <a:gd name="T4" fmla="*/ 129 w 129"/>
                <a:gd name="T5" fmla="*/ 78 h 140"/>
                <a:gd name="T6" fmla="*/ 107 w 129"/>
                <a:gd name="T7" fmla="*/ 140 h 140"/>
                <a:gd name="T8" fmla="*/ 55 w 129"/>
                <a:gd name="T9" fmla="*/ 64 h 140"/>
                <a:gd name="T10" fmla="*/ 0 w 129"/>
                <a:gd name="T11" fmla="*/ 1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9" h="140">
                  <a:moveTo>
                    <a:pt x="0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29" y="78"/>
                    <a:pt x="129" y="78"/>
                    <a:pt x="129" y="78"/>
                  </a:cubicBezTo>
                  <a:cubicBezTo>
                    <a:pt x="107" y="140"/>
                    <a:pt x="107" y="140"/>
                    <a:pt x="107" y="140"/>
                  </a:cubicBezTo>
                  <a:cubicBezTo>
                    <a:pt x="92" y="115"/>
                    <a:pt x="75" y="90"/>
                    <a:pt x="55" y="64"/>
                  </a:cubicBezTo>
                  <a:cubicBezTo>
                    <a:pt x="37" y="41"/>
                    <a:pt x="19" y="20"/>
                    <a:pt x="0" y="1"/>
                  </a:cubicBezTo>
                  <a:close/>
                </a:path>
              </a:pathLst>
            </a:custGeom>
            <a:solidFill>
              <a:srgbClr val="96A5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7" name="Freeform 153"/>
            <p:cNvSpPr>
              <a:spLocks/>
            </p:cNvSpPr>
            <p:nvPr/>
          </p:nvSpPr>
          <p:spPr bwMode="auto">
            <a:xfrm>
              <a:off x="2468563" y="3044825"/>
              <a:ext cx="90487" cy="171450"/>
            </a:xfrm>
            <a:custGeom>
              <a:avLst/>
              <a:gdLst>
                <a:gd name="T0" fmla="*/ 57 w 57"/>
                <a:gd name="T1" fmla="*/ 0 h 108"/>
                <a:gd name="T2" fmla="*/ 12 w 57"/>
                <a:gd name="T3" fmla="*/ 108 h 108"/>
                <a:gd name="T4" fmla="*/ 0 w 57"/>
                <a:gd name="T5" fmla="*/ 58 h 108"/>
                <a:gd name="T6" fmla="*/ 57 w 57"/>
                <a:gd name="T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108">
                  <a:moveTo>
                    <a:pt x="57" y="0"/>
                  </a:moveTo>
                  <a:lnTo>
                    <a:pt x="12" y="108"/>
                  </a:lnTo>
                  <a:lnTo>
                    <a:pt x="0" y="58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47D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8" name="Freeform 154"/>
            <p:cNvSpPr>
              <a:spLocks/>
            </p:cNvSpPr>
            <p:nvPr/>
          </p:nvSpPr>
          <p:spPr bwMode="auto">
            <a:xfrm>
              <a:off x="1065213" y="198755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29" name="Freeform 155"/>
            <p:cNvSpPr>
              <a:spLocks/>
            </p:cNvSpPr>
            <p:nvPr/>
          </p:nvSpPr>
          <p:spPr bwMode="auto">
            <a:xfrm>
              <a:off x="1981200" y="3479800"/>
              <a:ext cx="146050" cy="211138"/>
            </a:xfrm>
            <a:custGeom>
              <a:avLst/>
              <a:gdLst>
                <a:gd name="T0" fmla="*/ 0 w 132"/>
                <a:gd name="T1" fmla="*/ 17 h 188"/>
                <a:gd name="T2" fmla="*/ 74 w 132"/>
                <a:gd name="T3" fmla="*/ 59 h 188"/>
                <a:gd name="T4" fmla="*/ 132 w 132"/>
                <a:gd name="T5" fmla="*/ 0 h 188"/>
                <a:gd name="T6" fmla="*/ 78 w 132"/>
                <a:gd name="T7" fmla="*/ 188 h 188"/>
                <a:gd name="T8" fmla="*/ 0 w 132"/>
                <a:gd name="T9" fmla="*/ 18 h 188"/>
                <a:gd name="T10" fmla="*/ 0 w 132"/>
                <a:gd name="T11" fmla="*/ 17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2" h="188">
                  <a:moveTo>
                    <a:pt x="0" y="17"/>
                  </a:moveTo>
                  <a:cubicBezTo>
                    <a:pt x="26" y="29"/>
                    <a:pt x="51" y="43"/>
                    <a:pt x="74" y="59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78" y="188"/>
                    <a:pt x="78" y="188"/>
                    <a:pt x="78" y="188"/>
                  </a:cubicBezTo>
                  <a:cubicBezTo>
                    <a:pt x="0" y="18"/>
                    <a:pt x="0" y="18"/>
                    <a:pt x="0" y="18"/>
                  </a:cubicBezTo>
                  <a:lnTo>
                    <a:pt x="0" y="17"/>
                  </a:lnTo>
                  <a:close/>
                </a:path>
              </a:pathLst>
            </a:custGeom>
            <a:solidFill>
              <a:srgbClr val="BA33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30" name="Freeform 156"/>
            <p:cNvSpPr>
              <a:spLocks/>
            </p:cNvSpPr>
            <p:nvPr/>
          </p:nvSpPr>
          <p:spPr bwMode="auto">
            <a:xfrm>
              <a:off x="2338388" y="3136900"/>
              <a:ext cx="149225" cy="169863"/>
            </a:xfrm>
            <a:custGeom>
              <a:avLst/>
              <a:gdLst>
                <a:gd name="T0" fmla="*/ 94 w 94"/>
                <a:gd name="T1" fmla="*/ 50 h 107"/>
                <a:gd name="T2" fmla="*/ 72 w 94"/>
                <a:gd name="T3" fmla="*/ 104 h 107"/>
                <a:gd name="T4" fmla="*/ 69 w 94"/>
                <a:gd name="T5" fmla="*/ 107 h 107"/>
                <a:gd name="T6" fmla="*/ 0 w 94"/>
                <a:gd name="T7" fmla="*/ 82 h 107"/>
                <a:gd name="T8" fmla="*/ 82 w 94"/>
                <a:gd name="T9" fmla="*/ 0 h 107"/>
                <a:gd name="T10" fmla="*/ 94 w 94"/>
                <a:gd name="T11" fmla="*/ 5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" h="107">
                  <a:moveTo>
                    <a:pt x="94" y="50"/>
                  </a:moveTo>
                  <a:lnTo>
                    <a:pt x="72" y="104"/>
                  </a:lnTo>
                  <a:lnTo>
                    <a:pt x="69" y="107"/>
                  </a:lnTo>
                  <a:lnTo>
                    <a:pt x="0" y="82"/>
                  </a:lnTo>
                  <a:lnTo>
                    <a:pt x="82" y="0"/>
                  </a:lnTo>
                  <a:lnTo>
                    <a:pt x="94" y="50"/>
                  </a:lnTo>
                  <a:close/>
                </a:path>
              </a:pathLst>
            </a:custGeom>
            <a:solidFill>
              <a:srgbClr val="FFED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31" name="Freeform 157"/>
            <p:cNvSpPr>
              <a:spLocks/>
            </p:cNvSpPr>
            <p:nvPr/>
          </p:nvSpPr>
          <p:spPr bwMode="auto">
            <a:xfrm>
              <a:off x="2233613" y="3267075"/>
              <a:ext cx="214312" cy="149225"/>
            </a:xfrm>
            <a:custGeom>
              <a:avLst/>
              <a:gdLst>
                <a:gd name="T0" fmla="*/ 0 w 135"/>
                <a:gd name="T1" fmla="*/ 68 h 94"/>
                <a:gd name="T2" fmla="*/ 66 w 135"/>
                <a:gd name="T3" fmla="*/ 0 h 94"/>
                <a:gd name="T4" fmla="*/ 135 w 135"/>
                <a:gd name="T5" fmla="*/ 25 h 94"/>
                <a:gd name="T6" fmla="*/ 133 w 135"/>
                <a:gd name="T7" fmla="*/ 27 h 94"/>
                <a:gd name="T8" fmla="*/ 5 w 135"/>
                <a:gd name="T9" fmla="*/ 94 h 94"/>
                <a:gd name="T10" fmla="*/ 0 w 135"/>
                <a:gd name="T11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94">
                  <a:moveTo>
                    <a:pt x="0" y="68"/>
                  </a:moveTo>
                  <a:lnTo>
                    <a:pt x="66" y="0"/>
                  </a:lnTo>
                  <a:lnTo>
                    <a:pt x="135" y="25"/>
                  </a:lnTo>
                  <a:lnTo>
                    <a:pt x="133" y="27"/>
                  </a:lnTo>
                  <a:lnTo>
                    <a:pt x="5" y="94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B2B1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32" name="Freeform 158"/>
            <p:cNvSpPr>
              <a:spLocks/>
            </p:cNvSpPr>
            <p:nvPr/>
          </p:nvSpPr>
          <p:spPr bwMode="auto">
            <a:xfrm>
              <a:off x="860425" y="3081338"/>
              <a:ext cx="220662" cy="198438"/>
            </a:xfrm>
            <a:custGeom>
              <a:avLst/>
              <a:gdLst>
                <a:gd name="T0" fmla="*/ 104 w 198"/>
                <a:gd name="T1" fmla="*/ 0 h 178"/>
                <a:gd name="T2" fmla="*/ 197 w 198"/>
                <a:gd name="T3" fmla="*/ 94 h 178"/>
                <a:gd name="T4" fmla="*/ 198 w 198"/>
                <a:gd name="T5" fmla="*/ 178 h 178"/>
                <a:gd name="T6" fmla="*/ 196 w 198"/>
                <a:gd name="T7" fmla="*/ 178 h 178"/>
                <a:gd name="T8" fmla="*/ 2 w 198"/>
                <a:gd name="T9" fmla="*/ 19 h 178"/>
                <a:gd name="T10" fmla="*/ 0 w 198"/>
                <a:gd name="T11" fmla="*/ 16 h 178"/>
                <a:gd name="T12" fmla="*/ 104 w 198"/>
                <a:gd name="T13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8" h="178">
                  <a:moveTo>
                    <a:pt x="104" y="0"/>
                  </a:moveTo>
                  <a:cubicBezTo>
                    <a:pt x="130" y="32"/>
                    <a:pt x="161" y="64"/>
                    <a:pt x="197" y="94"/>
                  </a:cubicBezTo>
                  <a:cubicBezTo>
                    <a:pt x="198" y="178"/>
                    <a:pt x="198" y="178"/>
                    <a:pt x="198" y="178"/>
                  </a:cubicBezTo>
                  <a:cubicBezTo>
                    <a:pt x="196" y="178"/>
                    <a:pt x="196" y="178"/>
                    <a:pt x="196" y="17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1" y="18"/>
                    <a:pt x="1" y="17"/>
                    <a:pt x="0" y="16"/>
                  </a:cubicBezTo>
                  <a:lnTo>
                    <a:pt x="104" y="0"/>
                  </a:lnTo>
                  <a:close/>
                </a:path>
              </a:pathLst>
            </a:custGeom>
            <a:solidFill>
              <a:srgbClr val="DB5C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33" name="Freeform 159"/>
            <p:cNvSpPr>
              <a:spLocks/>
            </p:cNvSpPr>
            <p:nvPr/>
          </p:nvSpPr>
          <p:spPr bwMode="auto">
            <a:xfrm>
              <a:off x="741363" y="2632075"/>
              <a:ext cx="107950" cy="255588"/>
            </a:xfrm>
            <a:custGeom>
              <a:avLst/>
              <a:gdLst>
                <a:gd name="T0" fmla="*/ 70 w 97"/>
                <a:gd name="T1" fmla="*/ 36 h 230"/>
                <a:gd name="T2" fmla="*/ 97 w 97"/>
                <a:gd name="T3" fmla="*/ 183 h 230"/>
                <a:gd name="T4" fmla="*/ 70 w 97"/>
                <a:gd name="T5" fmla="*/ 230 h 230"/>
                <a:gd name="T6" fmla="*/ 70 w 97"/>
                <a:gd name="T7" fmla="*/ 229 h 230"/>
                <a:gd name="T8" fmla="*/ 0 w 97"/>
                <a:gd name="T9" fmla="*/ 186 h 230"/>
                <a:gd name="T10" fmla="*/ 0 w 97"/>
                <a:gd name="T11" fmla="*/ 183 h 230"/>
                <a:gd name="T12" fmla="*/ 68 w 97"/>
                <a:gd name="T13" fmla="*/ 0 h 230"/>
                <a:gd name="T14" fmla="*/ 70 w 97"/>
                <a:gd name="T15" fmla="*/ 36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7" h="230">
                  <a:moveTo>
                    <a:pt x="70" y="36"/>
                  </a:moveTo>
                  <a:cubicBezTo>
                    <a:pt x="73" y="80"/>
                    <a:pt x="81" y="130"/>
                    <a:pt x="97" y="183"/>
                  </a:cubicBezTo>
                  <a:cubicBezTo>
                    <a:pt x="70" y="230"/>
                    <a:pt x="70" y="230"/>
                    <a:pt x="70" y="230"/>
                  </a:cubicBezTo>
                  <a:cubicBezTo>
                    <a:pt x="70" y="229"/>
                    <a:pt x="70" y="229"/>
                    <a:pt x="70" y="229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85"/>
                    <a:pt x="0" y="184"/>
                    <a:pt x="0" y="183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12"/>
                    <a:pt x="69" y="24"/>
                    <a:pt x="70" y="36"/>
                  </a:cubicBezTo>
                  <a:close/>
                </a:path>
              </a:pathLst>
            </a:custGeom>
            <a:solidFill>
              <a:srgbClr val="F47D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34" name="Freeform 160"/>
            <p:cNvSpPr>
              <a:spLocks/>
            </p:cNvSpPr>
            <p:nvPr/>
          </p:nvSpPr>
          <p:spPr bwMode="auto">
            <a:xfrm>
              <a:off x="2114550" y="1743075"/>
              <a:ext cx="107950" cy="211138"/>
            </a:xfrm>
            <a:custGeom>
              <a:avLst/>
              <a:gdLst>
                <a:gd name="T0" fmla="*/ 97 w 97"/>
                <a:gd name="T1" fmla="*/ 188 h 189"/>
                <a:gd name="T2" fmla="*/ 95 w 97"/>
                <a:gd name="T3" fmla="*/ 189 h 189"/>
                <a:gd name="T4" fmla="*/ 3 w 97"/>
                <a:gd name="T5" fmla="*/ 112 h 189"/>
                <a:gd name="T6" fmla="*/ 0 w 97"/>
                <a:gd name="T7" fmla="*/ 0 h 189"/>
                <a:gd name="T8" fmla="*/ 6 w 97"/>
                <a:gd name="T9" fmla="*/ 4 h 189"/>
                <a:gd name="T10" fmla="*/ 96 w 97"/>
                <a:gd name="T11" fmla="*/ 188 h 189"/>
                <a:gd name="T12" fmla="*/ 97 w 97"/>
                <a:gd name="T13" fmla="*/ 188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189">
                  <a:moveTo>
                    <a:pt x="97" y="188"/>
                  </a:moveTo>
                  <a:cubicBezTo>
                    <a:pt x="95" y="189"/>
                    <a:pt x="95" y="189"/>
                    <a:pt x="95" y="189"/>
                  </a:cubicBezTo>
                  <a:cubicBezTo>
                    <a:pt x="65" y="159"/>
                    <a:pt x="34" y="133"/>
                    <a:pt x="3" y="1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4" y="3"/>
                    <a:pt x="6" y="4"/>
                  </a:cubicBezTo>
                  <a:cubicBezTo>
                    <a:pt x="96" y="188"/>
                    <a:pt x="96" y="188"/>
                    <a:pt x="96" y="188"/>
                  </a:cubicBezTo>
                  <a:lnTo>
                    <a:pt x="97" y="188"/>
                  </a:lnTo>
                  <a:close/>
                </a:path>
              </a:pathLst>
            </a:custGeom>
            <a:solidFill>
              <a:srgbClr val="F59C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35" name="Freeform 161"/>
            <p:cNvSpPr>
              <a:spLocks/>
            </p:cNvSpPr>
            <p:nvPr/>
          </p:nvSpPr>
          <p:spPr bwMode="auto">
            <a:xfrm>
              <a:off x="1606550" y="1636713"/>
              <a:ext cx="217487" cy="112713"/>
            </a:xfrm>
            <a:custGeom>
              <a:avLst/>
              <a:gdLst>
                <a:gd name="T0" fmla="*/ 0 w 195"/>
                <a:gd name="T1" fmla="*/ 94 h 101"/>
                <a:gd name="T2" fmla="*/ 1 w 195"/>
                <a:gd name="T3" fmla="*/ 92 h 101"/>
                <a:gd name="T4" fmla="*/ 146 w 195"/>
                <a:gd name="T5" fmla="*/ 0 h 101"/>
                <a:gd name="T6" fmla="*/ 152 w 195"/>
                <a:gd name="T7" fmla="*/ 1 h 101"/>
                <a:gd name="T8" fmla="*/ 195 w 195"/>
                <a:gd name="T9" fmla="*/ 101 h 101"/>
                <a:gd name="T10" fmla="*/ 121 w 195"/>
                <a:gd name="T11" fmla="*/ 92 h 101"/>
                <a:gd name="T12" fmla="*/ 0 w 195"/>
                <a:gd name="T13" fmla="*/ 9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5" h="101">
                  <a:moveTo>
                    <a:pt x="0" y="94"/>
                  </a:moveTo>
                  <a:cubicBezTo>
                    <a:pt x="1" y="92"/>
                    <a:pt x="1" y="92"/>
                    <a:pt x="1" y="92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8" y="1"/>
                    <a:pt x="150" y="1"/>
                    <a:pt x="152" y="1"/>
                  </a:cubicBezTo>
                  <a:cubicBezTo>
                    <a:pt x="195" y="101"/>
                    <a:pt x="195" y="101"/>
                    <a:pt x="195" y="101"/>
                  </a:cubicBezTo>
                  <a:cubicBezTo>
                    <a:pt x="169" y="97"/>
                    <a:pt x="144" y="94"/>
                    <a:pt x="121" y="92"/>
                  </a:cubicBezTo>
                  <a:cubicBezTo>
                    <a:pt x="81" y="90"/>
                    <a:pt x="40" y="90"/>
                    <a:pt x="0" y="94"/>
                  </a:cubicBezTo>
                  <a:close/>
                </a:path>
              </a:pathLst>
            </a:custGeom>
            <a:solidFill>
              <a:srgbClr val="EA7E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36" name="Freeform 162"/>
            <p:cNvSpPr>
              <a:spLocks/>
            </p:cNvSpPr>
            <p:nvPr/>
          </p:nvSpPr>
          <p:spPr bwMode="auto">
            <a:xfrm>
              <a:off x="819150" y="2835275"/>
              <a:ext cx="157162" cy="263525"/>
            </a:xfrm>
            <a:custGeom>
              <a:avLst/>
              <a:gdLst>
                <a:gd name="T0" fmla="*/ 37 w 141"/>
                <a:gd name="T1" fmla="*/ 236 h 236"/>
                <a:gd name="T2" fmla="*/ 36 w 141"/>
                <a:gd name="T3" fmla="*/ 235 h 236"/>
                <a:gd name="T4" fmla="*/ 0 w 141"/>
                <a:gd name="T5" fmla="*/ 47 h 236"/>
                <a:gd name="T6" fmla="*/ 27 w 141"/>
                <a:gd name="T7" fmla="*/ 0 h 236"/>
                <a:gd name="T8" fmla="*/ 141 w 141"/>
                <a:gd name="T9" fmla="*/ 220 h 236"/>
                <a:gd name="T10" fmla="*/ 37 w 141"/>
                <a:gd name="T11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1" h="236">
                  <a:moveTo>
                    <a:pt x="37" y="236"/>
                  </a:moveTo>
                  <a:cubicBezTo>
                    <a:pt x="37" y="236"/>
                    <a:pt x="36" y="235"/>
                    <a:pt x="36" y="235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48" y="72"/>
                    <a:pt x="83" y="148"/>
                    <a:pt x="141" y="220"/>
                  </a:cubicBezTo>
                  <a:lnTo>
                    <a:pt x="37" y="236"/>
                  </a:lnTo>
                  <a:close/>
                </a:path>
              </a:pathLst>
            </a:custGeom>
            <a:solidFill>
              <a:srgbClr val="A28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37" name="Freeform 163"/>
            <p:cNvSpPr>
              <a:spLocks/>
            </p:cNvSpPr>
            <p:nvPr/>
          </p:nvSpPr>
          <p:spPr bwMode="auto">
            <a:xfrm>
              <a:off x="2481263" y="2384425"/>
              <a:ext cx="85725" cy="190500"/>
            </a:xfrm>
            <a:custGeom>
              <a:avLst/>
              <a:gdLst>
                <a:gd name="T0" fmla="*/ 17 w 77"/>
                <a:gd name="T1" fmla="*/ 170 h 170"/>
                <a:gd name="T2" fmla="*/ 0 w 77"/>
                <a:gd name="T3" fmla="*/ 87 h 170"/>
                <a:gd name="T4" fmla="*/ 76 w 77"/>
                <a:gd name="T5" fmla="*/ 0 h 170"/>
                <a:gd name="T6" fmla="*/ 76 w 77"/>
                <a:gd name="T7" fmla="*/ 0 h 170"/>
                <a:gd name="T8" fmla="*/ 77 w 77"/>
                <a:gd name="T9" fmla="*/ 3 h 170"/>
                <a:gd name="T10" fmla="*/ 18 w 77"/>
                <a:gd name="T11" fmla="*/ 170 h 170"/>
                <a:gd name="T12" fmla="*/ 17 w 77"/>
                <a:gd name="T13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170">
                  <a:moveTo>
                    <a:pt x="17" y="170"/>
                  </a:moveTo>
                  <a:cubicBezTo>
                    <a:pt x="12" y="143"/>
                    <a:pt x="6" y="115"/>
                    <a:pt x="0" y="87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6" y="1"/>
                    <a:pt x="76" y="2"/>
                    <a:pt x="77" y="3"/>
                  </a:cubicBezTo>
                  <a:cubicBezTo>
                    <a:pt x="18" y="170"/>
                    <a:pt x="18" y="170"/>
                    <a:pt x="18" y="170"/>
                  </a:cubicBezTo>
                  <a:lnTo>
                    <a:pt x="17" y="170"/>
                  </a:lnTo>
                  <a:close/>
                </a:path>
              </a:pathLst>
            </a:custGeom>
            <a:solidFill>
              <a:srgbClr val="A967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38" name="Freeform 164"/>
            <p:cNvSpPr>
              <a:spLocks/>
            </p:cNvSpPr>
            <p:nvPr/>
          </p:nvSpPr>
          <p:spPr bwMode="auto">
            <a:xfrm>
              <a:off x="2339975" y="2039938"/>
              <a:ext cx="117475" cy="198438"/>
            </a:xfrm>
            <a:custGeom>
              <a:avLst/>
              <a:gdLst>
                <a:gd name="T0" fmla="*/ 65 w 105"/>
                <a:gd name="T1" fmla="*/ 179 h 179"/>
                <a:gd name="T2" fmla="*/ 61 w 105"/>
                <a:gd name="T3" fmla="*/ 179 h 179"/>
                <a:gd name="T4" fmla="*/ 0 w 105"/>
                <a:gd name="T5" fmla="*/ 62 h 179"/>
                <a:gd name="T6" fmla="*/ 22 w 105"/>
                <a:gd name="T7" fmla="*/ 0 h 179"/>
                <a:gd name="T8" fmla="*/ 101 w 105"/>
                <a:gd name="T9" fmla="*/ 48 h 179"/>
                <a:gd name="T10" fmla="*/ 105 w 105"/>
                <a:gd name="T11" fmla="*/ 56 h 179"/>
                <a:gd name="T12" fmla="*/ 64 w 105"/>
                <a:gd name="T13" fmla="*/ 178 h 179"/>
                <a:gd name="T14" fmla="*/ 65 w 105"/>
                <a:gd name="T15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179">
                  <a:moveTo>
                    <a:pt x="65" y="179"/>
                  </a:moveTo>
                  <a:cubicBezTo>
                    <a:pt x="61" y="179"/>
                    <a:pt x="61" y="179"/>
                    <a:pt x="61" y="179"/>
                  </a:cubicBezTo>
                  <a:cubicBezTo>
                    <a:pt x="44" y="140"/>
                    <a:pt x="24" y="101"/>
                    <a:pt x="0" y="6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1" y="48"/>
                    <a:pt x="101" y="48"/>
                    <a:pt x="101" y="48"/>
                  </a:cubicBezTo>
                  <a:cubicBezTo>
                    <a:pt x="102" y="51"/>
                    <a:pt x="104" y="53"/>
                    <a:pt x="105" y="56"/>
                  </a:cubicBezTo>
                  <a:cubicBezTo>
                    <a:pt x="64" y="178"/>
                    <a:pt x="64" y="178"/>
                    <a:pt x="64" y="178"/>
                  </a:cubicBezTo>
                  <a:lnTo>
                    <a:pt x="65" y="179"/>
                  </a:lnTo>
                  <a:close/>
                </a:path>
              </a:pathLst>
            </a:custGeom>
            <a:solidFill>
              <a:srgbClr val="8299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39" name="Freeform 165"/>
            <p:cNvSpPr>
              <a:spLocks/>
            </p:cNvSpPr>
            <p:nvPr/>
          </p:nvSpPr>
          <p:spPr bwMode="auto">
            <a:xfrm>
              <a:off x="817563" y="2628900"/>
              <a:ext cx="0" cy="0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40" name="Freeform 166"/>
            <p:cNvSpPr>
              <a:spLocks/>
            </p:cNvSpPr>
            <p:nvPr/>
          </p:nvSpPr>
          <p:spPr bwMode="auto">
            <a:xfrm>
              <a:off x="863600" y="1987550"/>
              <a:ext cx="201612" cy="260350"/>
            </a:xfrm>
            <a:custGeom>
              <a:avLst/>
              <a:gdLst>
                <a:gd name="T0" fmla="*/ 27 w 182"/>
                <a:gd name="T1" fmla="*/ 234 h 234"/>
                <a:gd name="T2" fmla="*/ 0 w 182"/>
                <a:gd name="T3" fmla="*/ 152 h 234"/>
                <a:gd name="T4" fmla="*/ 0 w 182"/>
                <a:gd name="T5" fmla="*/ 152 h 234"/>
                <a:gd name="T6" fmla="*/ 182 w 182"/>
                <a:gd name="T7" fmla="*/ 0 h 234"/>
                <a:gd name="T8" fmla="*/ 177 w 182"/>
                <a:gd name="T9" fmla="*/ 6 h 234"/>
                <a:gd name="T10" fmla="*/ 27 w 182"/>
                <a:gd name="T11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2" h="234">
                  <a:moveTo>
                    <a:pt x="27" y="234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77" y="6"/>
                    <a:pt x="177" y="6"/>
                    <a:pt x="177" y="6"/>
                  </a:cubicBezTo>
                  <a:cubicBezTo>
                    <a:pt x="114" y="70"/>
                    <a:pt x="63" y="148"/>
                    <a:pt x="27" y="234"/>
                  </a:cubicBezTo>
                  <a:close/>
                </a:path>
              </a:pathLst>
            </a:custGeom>
            <a:solidFill>
              <a:srgbClr val="98A2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41" name="Freeform 167"/>
            <p:cNvSpPr>
              <a:spLocks/>
            </p:cNvSpPr>
            <p:nvPr/>
          </p:nvSpPr>
          <p:spPr bwMode="auto">
            <a:xfrm>
              <a:off x="728663" y="2359025"/>
              <a:ext cx="123825" cy="269875"/>
            </a:xfrm>
            <a:custGeom>
              <a:avLst/>
              <a:gdLst>
                <a:gd name="T0" fmla="*/ 79 w 111"/>
                <a:gd name="T1" fmla="*/ 242 h 242"/>
                <a:gd name="T2" fmla="*/ 79 w 111"/>
                <a:gd name="T3" fmla="*/ 242 h 242"/>
                <a:gd name="T4" fmla="*/ 0 w 111"/>
                <a:gd name="T5" fmla="*/ 60 h 242"/>
                <a:gd name="T6" fmla="*/ 0 w 111"/>
                <a:gd name="T7" fmla="*/ 60 h 242"/>
                <a:gd name="T8" fmla="*/ 111 w 111"/>
                <a:gd name="T9" fmla="*/ 0 h 242"/>
                <a:gd name="T10" fmla="*/ 79 w 111"/>
                <a:gd name="T11" fmla="*/ 242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242">
                  <a:moveTo>
                    <a:pt x="79" y="242"/>
                  </a:moveTo>
                  <a:cubicBezTo>
                    <a:pt x="79" y="242"/>
                    <a:pt x="79" y="242"/>
                    <a:pt x="79" y="24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88" y="79"/>
                    <a:pt x="77" y="161"/>
                    <a:pt x="79" y="242"/>
                  </a:cubicBezTo>
                  <a:close/>
                </a:path>
              </a:pathLst>
            </a:custGeom>
            <a:solidFill>
              <a:srgbClr val="F5BA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7608029" y="1878596"/>
            <a:ext cx="5250368" cy="14909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6778432" y="1878597"/>
            <a:ext cx="829597" cy="658937"/>
            <a:chOff x="4820232" y="1335964"/>
            <a:chExt cx="589968" cy="468603"/>
          </a:xfrm>
        </p:grpSpPr>
        <p:sp>
          <p:nvSpPr>
            <p:cNvPr id="16" name="Rectangle 15"/>
            <p:cNvSpPr/>
            <p:nvPr/>
          </p:nvSpPr>
          <p:spPr>
            <a:xfrm>
              <a:off x="4820232" y="1335964"/>
              <a:ext cx="589968" cy="46860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982448" y="1385599"/>
              <a:ext cx="265535" cy="373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12" b="1" dirty="0">
                  <a:solidFill>
                    <a:schemeClr val="bg1"/>
                  </a:solidFill>
                  <a:latin typeface="Roboto" pitchFamily="2" charset="0"/>
                  <a:ea typeface="Roboto" pitchFamily="2" charset="0"/>
                </a:rPr>
                <a:t>1</a:t>
              </a:r>
            </a:p>
          </p:txBody>
        </p:sp>
      </p:grpSp>
      <p:sp>
        <p:nvSpPr>
          <p:cNvPr id="188" name="Rectangle 187"/>
          <p:cNvSpPr/>
          <p:nvPr/>
        </p:nvSpPr>
        <p:spPr>
          <a:xfrm>
            <a:off x="7608029" y="4513709"/>
            <a:ext cx="5250368" cy="1490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6778432" y="4513709"/>
            <a:ext cx="829597" cy="658937"/>
            <a:chOff x="4820232" y="3209925"/>
            <a:chExt cx="589968" cy="468603"/>
          </a:xfrm>
        </p:grpSpPr>
        <p:sp>
          <p:nvSpPr>
            <p:cNvPr id="187" name="Rectangle 186"/>
            <p:cNvSpPr/>
            <p:nvPr/>
          </p:nvSpPr>
          <p:spPr>
            <a:xfrm>
              <a:off x="4820232" y="3209925"/>
              <a:ext cx="589968" cy="4686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9" name="TextBox 188"/>
            <p:cNvSpPr txBox="1"/>
            <p:nvPr/>
          </p:nvSpPr>
          <p:spPr>
            <a:xfrm>
              <a:off x="4982448" y="3259560"/>
              <a:ext cx="265535" cy="373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12" b="1" dirty="0">
                  <a:solidFill>
                    <a:schemeClr val="bg1"/>
                  </a:solidFill>
                  <a:latin typeface="Roboto" pitchFamily="2" charset="0"/>
                  <a:ea typeface="Roboto" pitchFamily="2" charset="0"/>
                </a:rPr>
                <a:t>2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810546" y="2756220"/>
            <a:ext cx="1129947" cy="1630248"/>
            <a:chOff x="1287319" y="1960086"/>
            <a:chExt cx="803562" cy="1159351"/>
          </a:xfrm>
        </p:grpSpPr>
        <p:grpSp>
          <p:nvGrpSpPr>
            <p:cNvPr id="191" name="Group 190"/>
            <p:cNvGrpSpPr/>
            <p:nvPr/>
          </p:nvGrpSpPr>
          <p:grpSpPr>
            <a:xfrm>
              <a:off x="1427906" y="2668588"/>
              <a:ext cx="527894" cy="450849"/>
              <a:chOff x="2875829" y="825500"/>
              <a:chExt cx="587375" cy="501650"/>
            </a:xfrm>
          </p:grpSpPr>
          <p:sp>
            <p:nvSpPr>
              <p:cNvPr id="192" name="Freeform 6"/>
              <p:cNvSpPr>
                <a:spLocks noEditPoints="1"/>
              </p:cNvSpPr>
              <p:nvPr/>
            </p:nvSpPr>
            <p:spPr bwMode="auto">
              <a:xfrm>
                <a:off x="2926629" y="869950"/>
                <a:ext cx="536575" cy="292100"/>
              </a:xfrm>
              <a:custGeom>
                <a:avLst/>
                <a:gdLst>
                  <a:gd name="T0" fmla="*/ 77 w 84"/>
                  <a:gd name="T1" fmla="*/ 37 h 46"/>
                  <a:gd name="T2" fmla="*/ 73 w 84"/>
                  <a:gd name="T3" fmla="*/ 40 h 46"/>
                  <a:gd name="T4" fmla="*/ 26 w 84"/>
                  <a:gd name="T5" fmla="*/ 42 h 46"/>
                  <a:gd name="T6" fmla="*/ 18 w 84"/>
                  <a:gd name="T7" fmla="*/ 37 h 46"/>
                  <a:gd name="T8" fmla="*/ 5 w 84"/>
                  <a:gd name="T9" fmla="*/ 5 h 46"/>
                  <a:gd name="T10" fmla="*/ 80 w 84"/>
                  <a:gd name="T11" fmla="*/ 10 h 46"/>
                  <a:gd name="T12" fmla="*/ 77 w 84"/>
                  <a:gd name="T13" fmla="*/ 37 h 46"/>
                  <a:gd name="T14" fmla="*/ 83 w 84"/>
                  <a:gd name="T15" fmla="*/ 6 h 46"/>
                  <a:gd name="T16" fmla="*/ 82 w 84"/>
                  <a:gd name="T17" fmla="*/ 5 h 46"/>
                  <a:gd name="T18" fmla="*/ 2 w 84"/>
                  <a:gd name="T19" fmla="*/ 0 h 46"/>
                  <a:gd name="T20" fmla="*/ 0 w 84"/>
                  <a:gd name="T21" fmla="*/ 1 h 46"/>
                  <a:gd name="T22" fmla="*/ 0 w 84"/>
                  <a:gd name="T23" fmla="*/ 3 h 46"/>
                  <a:gd name="T24" fmla="*/ 15 w 84"/>
                  <a:gd name="T25" fmla="*/ 38 h 46"/>
                  <a:gd name="T26" fmla="*/ 26 w 84"/>
                  <a:gd name="T27" fmla="*/ 46 h 46"/>
                  <a:gd name="T28" fmla="*/ 73 w 84"/>
                  <a:gd name="T29" fmla="*/ 43 h 46"/>
                  <a:gd name="T30" fmla="*/ 81 w 84"/>
                  <a:gd name="T31" fmla="*/ 37 h 46"/>
                  <a:gd name="T32" fmla="*/ 84 w 84"/>
                  <a:gd name="T33" fmla="*/ 7 h 46"/>
                  <a:gd name="T34" fmla="*/ 83 w 84"/>
                  <a:gd name="T35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4" h="46">
                    <a:moveTo>
                      <a:pt x="77" y="37"/>
                    </a:moveTo>
                    <a:cubicBezTo>
                      <a:pt x="77" y="38"/>
                      <a:pt x="75" y="40"/>
                      <a:pt x="73" y="40"/>
                    </a:cubicBezTo>
                    <a:cubicBezTo>
                      <a:pt x="72" y="40"/>
                      <a:pt x="28" y="42"/>
                      <a:pt x="26" y="42"/>
                    </a:cubicBezTo>
                    <a:cubicBezTo>
                      <a:pt x="23" y="42"/>
                      <a:pt x="20" y="41"/>
                      <a:pt x="18" y="37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79" y="17"/>
                      <a:pt x="77" y="35"/>
                      <a:pt x="77" y="37"/>
                    </a:cubicBezTo>
                    <a:close/>
                    <a:moveTo>
                      <a:pt x="83" y="6"/>
                    </a:moveTo>
                    <a:cubicBezTo>
                      <a:pt x="83" y="5"/>
                      <a:pt x="83" y="5"/>
                      <a:pt x="82" y="5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7" y="43"/>
                      <a:pt x="21" y="46"/>
                      <a:pt x="26" y="46"/>
                    </a:cubicBezTo>
                    <a:cubicBezTo>
                      <a:pt x="28" y="46"/>
                      <a:pt x="71" y="44"/>
                      <a:pt x="73" y="43"/>
                    </a:cubicBezTo>
                    <a:cubicBezTo>
                      <a:pt x="77" y="43"/>
                      <a:pt x="80" y="41"/>
                      <a:pt x="81" y="37"/>
                    </a:cubicBezTo>
                    <a:cubicBezTo>
                      <a:pt x="81" y="35"/>
                      <a:pt x="84" y="8"/>
                      <a:pt x="84" y="7"/>
                    </a:cubicBezTo>
                    <a:cubicBezTo>
                      <a:pt x="84" y="7"/>
                      <a:pt x="84" y="6"/>
                      <a:pt x="83" y="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3" name="Freeform 7"/>
              <p:cNvSpPr>
                <a:spLocks/>
              </p:cNvSpPr>
              <p:nvPr/>
            </p:nvSpPr>
            <p:spPr bwMode="auto">
              <a:xfrm>
                <a:off x="2996479" y="895350"/>
                <a:ext cx="134938" cy="247650"/>
              </a:xfrm>
              <a:custGeom>
                <a:avLst/>
                <a:gdLst>
                  <a:gd name="T0" fmla="*/ 69 w 85"/>
                  <a:gd name="T1" fmla="*/ 156 h 156"/>
                  <a:gd name="T2" fmla="*/ 0 w 85"/>
                  <a:gd name="T3" fmla="*/ 0 h 156"/>
                  <a:gd name="T4" fmla="*/ 21 w 85"/>
                  <a:gd name="T5" fmla="*/ 0 h 156"/>
                  <a:gd name="T6" fmla="*/ 85 w 85"/>
                  <a:gd name="T7" fmla="*/ 156 h 156"/>
                  <a:gd name="T8" fmla="*/ 69 w 85"/>
                  <a:gd name="T9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56">
                    <a:moveTo>
                      <a:pt x="69" y="156"/>
                    </a:moveTo>
                    <a:lnTo>
                      <a:pt x="0" y="0"/>
                    </a:lnTo>
                    <a:lnTo>
                      <a:pt x="21" y="0"/>
                    </a:lnTo>
                    <a:lnTo>
                      <a:pt x="85" y="156"/>
                    </a:lnTo>
                    <a:lnTo>
                      <a:pt x="69" y="15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4" name="Freeform 8"/>
              <p:cNvSpPr>
                <a:spLocks/>
              </p:cNvSpPr>
              <p:nvPr/>
            </p:nvSpPr>
            <p:spPr bwMode="auto">
              <a:xfrm>
                <a:off x="3002829" y="901700"/>
                <a:ext cx="122238" cy="241300"/>
              </a:xfrm>
              <a:custGeom>
                <a:avLst/>
                <a:gdLst>
                  <a:gd name="T0" fmla="*/ 77 w 77"/>
                  <a:gd name="T1" fmla="*/ 152 h 152"/>
                  <a:gd name="T2" fmla="*/ 17 w 77"/>
                  <a:gd name="T3" fmla="*/ 0 h 152"/>
                  <a:gd name="T4" fmla="*/ 0 w 77"/>
                  <a:gd name="T5" fmla="*/ 0 h 152"/>
                  <a:gd name="T6" fmla="*/ 65 w 77"/>
                  <a:gd name="T7" fmla="*/ 152 h 152"/>
                  <a:gd name="T8" fmla="*/ 77 w 77"/>
                  <a:gd name="T9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152">
                    <a:moveTo>
                      <a:pt x="77" y="152"/>
                    </a:moveTo>
                    <a:lnTo>
                      <a:pt x="17" y="0"/>
                    </a:lnTo>
                    <a:lnTo>
                      <a:pt x="0" y="0"/>
                    </a:lnTo>
                    <a:lnTo>
                      <a:pt x="65" y="152"/>
                    </a:lnTo>
                    <a:lnTo>
                      <a:pt x="77" y="15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5" name="Freeform 9"/>
              <p:cNvSpPr>
                <a:spLocks/>
              </p:cNvSpPr>
              <p:nvPr/>
            </p:nvSpPr>
            <p:spPr bwMode="auto">
              <a:xfrm>
                <a:off x="3067917" y="895350"/>
                <a:ext cx="133350" cy="247650"/>
              </a:xfrm>
              <a:custGeom>
                <a:avLst/>
                <a:gdLst>
                  <a:gd name="T0" fmla="*/ 64 w 84"/>
                  <a:gd name="T1" fmla="*/ 156 h 156"/>
                  <a:gd name="T2" fmla="*/ 0 w 84"/>
                  <a:gd name="T3" fmla="*/ 0 h 156"/>
                  <a:gd name="T4" fmla="*/ 20 w 84"/>
                  <a:gd name="T5" fmla="*/ 0 h 156"/>
                  <a:gd name="T6" fmla="*/ 84 w 84"/>
                  <a:gd name="T7" fmla="*/ 156 h 156"/>
                  <a:gd name="T8" fmla="*/ 64 w 84"/>
                  <a:gd name="T9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156">
                    <a:moveTo>
                      <a:pt x="64" y="156"/>
                    </a:moveTo>
                    <a:lnTo>
                      <a:pt x="0" y="0"/>
                    </a:lnTo>
                    <a:lnTo>
                      <a:pt x="20" y="0"/>
                    </a:lnTo>
                    <a:lnTo>
                      <a:pt x="84" y="156"/>
                    </a:lnTo>
                    <a:lnTo>
                      <a:pt x="64" y="15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6" name="Freeform 10"/>
              <p:cNvSpPr>
                <a:spLocks/>
              </p:cNvSpPr>
              <p:nvPr/>
            </p:nvSpPr>
            <p:spPr bwMode="auto">
              <a:xfrm>
                <a:off x="3074267" y="901700"/>
                <a:ext cx="120650" cy="241300"/>
              </a:xfrm>
              <a:custGeom>
                <a:avLst/>
                <a:gdLst>
                  <a:gd name="T0" fmla="*/ 76 w 76"/>
                  <a:gd name="T1" fmla="*/ 152 h 152"/>
                  <a:gd name="T2" fmla="*/ 12 w 76"/>
                  <a:gd name="T3" fmla="*/ 0 h 152"/>
                  <a:gd name="T4" fmla="*/ 0 w 76"/>
                  <a:gd name="T5" fmla="*/ 0 h 152"/>
                  <a:gd name="T6" fmla="*/ 64 w 76"/>
                  <a:gd name="T7" fmla="*/ 152 h 152"/>
                  <a:gd name="T8" fmla="*/ 76 w 76"/>
                  <a:gd name="T9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152">
                    <a:moveTo>
                      <a:pt x="76" y="152"/>
                    </a:moveTo>
                    <a:lnTo>
                      <a:pt x="12" y="0"/>
                    </a:lnTo>
                    <a:lnTo>
                      <a:pt x="0" y="0"/>
                    </a:lnTo>
                    <a:lnTo>
                      <a:pt x="64" y="152"/>
                    </a:lnTo>
                    <a:lnTo>
                      <a:pt x="76" y="15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7" name="Freeform 11"/>
              <p:cNvSpPr>
                <a:spLocks/>
              </p:cNvSpPr>
              <p:nvPr/>
            </p:nvSpPr>
            <p:spPr bwMode="auto">
              <a:xfrm>
                <a:off x="3137767" y="895350"/>
                <a:ext cx="133350" cy="247650"/>
              </a:xfrm>
              <a:custGeom>
                <a:avLst/>
                <a:gdLst>
                  <a:gd name="T0" fmla="*/ 64 w 84"/>
                  <a:gd name="T1" fmla="*/ 156 h 156"/>
                  <a:gd name="T2" fmla="*/ 0 w 84"/>
                  <a:gd name="T3" fmla="*/ 0 h 156"/>
                  <a:gd name="T4" fmla="*/ 16 w 84"/>
                  <a:gd name="T5" fmla="*/ 0 h 156"/>
                  <a:gd name="T6" fmla="*/ 84 w 84"/>
                  <a:gd name="T7" fmla="*/ 156 h 156"/>
                  <a:gd name="T8" fmla="*/ 64 w 84"/>
                  <a:gd name="T9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156">
                    <a:moveTo>
                      <a:pt x="64" y="156"/>
                    </a:moveTo>
                    <a:lnTo>
                      <a:pt x="0" y="0"/>
                    </a:lnTo>
                    <a:lnTo>
                      <a:pt x="16" y="0"/>
                    </a:lnTo>
                    <a:lnTo>
                      <a:pt x="84" y="156"/>
                    </a:lnTo>
                    <a:lnTo>
                      <a:pt x="64" y="15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8" name="Freeform 12"/>
              <p:cNvSpPr>
                <a:spLocks/>
              </p:cNvSpPr>
              <p:nvPr/>
            </p:nvSpPr>
            <p:spPr bwMode="auto">
              <a:xfrm>
                <a:off x="3137767" y="901700"/>
                <a:ext cx="127000" cy="241300"/>
              </a:xfrm>
              <a:custGeom>
                <a:avLst/>
                <a:gdLst>
                  <a:gd name="T0" fmla="*/ 80 w 80"/>
                  <a:gd name="T1" fmla="*/ 152 h 152"/>
                  <a:gd name="T2" fmla="*/ 16 w 80"/>
                  <a:gd name="T3" fmla="*/ 0 h 152"/>
                  <a:gd name="T4" fmla="*/ 0 w 80"/>
                  <a:gd name="T5" fmla="*/ 0 h 152"/>
                  <a:gd name="T6" fmla="*/ 64 w 80"/>
                  <a:gd name="T7" fmla="*/ 152 h 152"/>
                  <a:gd name="T8" fmla="*/ 80 w 80"/>
                  <a:gd name="T9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" h="152">
                    <a:moveTo>
                      <a:pt x="80" y="152"/>
                    </a:moveTo>
                    <a:lnTo>
                      <a:pt x="16" y="0"/>
                    </a:lnTo>
                    <a:lnTo>
                      <a:pt x="0" y="0"/>
                    </a:lnTo>
                    <a:lnTo>
                      <a:pt x="64" y="152"/>
                    </a:lnTo>
                    <a:lnTo>
                      <a:pt x="80" y="15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9" name="Freeform 13"/>
              <p:cNvSpPr>
                <a:spLocks/>
              </p:cNvSpPr>
              <p:nvPr/>
            </p:nvSpPr>
            <p:spPr bwMode="auto">
              <a:xfrm>
                <a:off x="3201267" y="895350"/>
                <a:ext cx="134938" cy="247650"/>
              </a:xfrm>
              <a:custGeom>
                <a:avLst/>
                <a:gdLst>
                  <a:gd name="T0" fmla="*/ 68 w 85"/>
                  <a:gd name="T1" fmla="*/ 156 h 156"/>
                  <a:gd name="T2" fmla="*/ 0 w 85"/>
                  <a:gd name="T3" fmla="*/ 0 h 156"/>
                  <a:gd name="T4" fmla="*/ 20 w 85"/>
                  <a:gd name="T5" fmla="*/ 0 h 156"/>
                  <a:gd name="T6" fmla="*/ 85 w 85"/>
                  <a:gd name="T7" fmla="*/ 156 h 156"/>
                  <a:gd name="T8" fmla="*/ 68 w 85"/>
                  <a:gd name="T9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56">
                    <a:moveTo>
                      <a:pt x="68" y="156"/>
                    </a:moveTo>
                    <a:lnTo>
                      <a:pt x="0" y="0"/>
                    </a:lnTo>
                    <a:lnTo>
                      <a:pt x="20" y="0"/>
                    </a:lnTo>
                    <a:lnTo>
                      <a:pt x="85" y="156"/>
                    </a:lnTo>
                    <a:lnTo>
                      <a:pt x="68" y="15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0" name="Freeform 14"/>
              <p:cNvSpPr>
                <a:spLocks/>
              </p:cNvSpPr>
              <p:nvPr/>
            </p:nvSpPr>
            <p:spPr bwMode="auto">
              <a:xfrm>
                <a:off x="3207617" y="901700"/>
                <a:ext cx="128588" cy="241300"/>
              </a:xfrm>
              <a:custGeom>
                <a:avLst/>
                <a:gdLst>
                  <a:gd name="T0" fmla="*/ 81 w 81"/>
                  <a:gd name="T1" fmla="*/ 152 h 152"/>
                  <a:gd name="T2" fmla="*/ 16 w 81"/>
                  <a:gd name="T3" fmla="*/ 0 h 152"/>
                  <a:gd name="T4" fmla="*/ 0 w 81"/>
                  <a:gd name="T5" fmla="*/ 0 h 152"/>
                  <a:gd name="T6" fmla="*/ 64 w 81"/>
                  <a:gd name="T7" fmla="*/ 152 h 152"/>
                  <a:gd name="T8" fmla="*/ 81 w 81"/>
                  <a:gd name="T9" fmla="*/ 152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152">
                    <a:moveTo>
                      <a:pt x="81" y="152"/>
                    </a:moveTo>
                    <a:lnTo>
                      <a:pt x="16" y="0"/>
                    </a:lnTo>
                    <a:lnTo>
                      <a:pt x="0" y="0"/>
                    </a:lnTo>
                    <a:lnTo>
                      <a:pt x="64" y="152"/>
                    </a:lnTo>
                    <a:lnTo>
                      <a:pt x="81" y="15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1" name="Freeform 15"/>
              <p:cNvSpPr>
                <a:spLocks/>
              </p:cNvSpPr>
              <p:nvPr/>
            </p:nvSpPr>
            <p:spPr bwMode="auto">
              <a:xfrm>
                <a:off x="3271117" y="895350"/>
                <a:ext cx="134938" cy="247650"/>
              </a:xfrm>
              <a:custGeom>
                <a:avLst/>
                <a:gdLst>
                  <a:gd name="T0" fmla="*/ 65 w 85"/>
                  <a:gd name="T1" fmla="*/ 156 h 156"/>
                  <a:gd name="T2" fmla="*/ 0 w 85"/>
                  <a:gd name="T3" fmla="*/ 0 h 156"/>
                  <a:gd name="T4" fmla="*/ 20 w 85"/>
                  <a:gd name="T5" fmla="*/ 0 h 156"/>
                  <a:gd name="T6" fmla="*/ 85 w 85"/>
                  <a:gd name="T7" fmla="*/ 156 h 156"/>
                  <a:gd name="T8" fmla="*/ 65 w 85"/>
                  <a:gd name="T9" fmla="*/ 15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56">
                    <a:moveTo>
                      <a:pt x="65" y="156"/>
                    </a:moveTo>
                    <a:lnTo>
                      <a:pt x="0" y="0"/>
                    </a:lnTo>
                    <a:lnTo>
                      <a:pt x="20" y="0"/>
                    </a:lnTo>
                    <a:lnTo>
                      <a:pt x="85" y="156"/>
                    </a:lnTo>
                    <a:lnTo>
                      <a:pt x="65" y="15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2" name="Freeform 16"/>
              <p:cNvSpPr>
                <a:spLocks/>
              </p:cNvSpPr>
              <p:nvPr/>
            </p:nvSpPr>
            <p:spPr bwMode="auto">
              <a:xfrm>
                <a:off x="3342554" y="895350"/>
                <a:ext cx="95250" cy="215900"/>
              </a:xfrm>
              <a:custGeom>
                <a:avLst/>
                <a:gdLst>
                  <a:gd name="T0" fmla="*/ 0 w 60"/>
                  <a:gd name="T1" fmla="*/ 0 h 136"/>
                  <a:gd name="T2" fmla="*/ 16 w 60"/>
                  <a:gd name="T3" fmla="*/ 0 h 136"/>
                  <a:gd name="T4" fmla="*/ 60 w 60"/>
                  <a:gd name="T5" fmla="*/ 104 h 136"/>
                  <a:gd name="T6" fmla="*/ 56 w 60"/>
                  <a:gd name="T7" fmla="*/ 136 h 136"/>
                  <a:gd name="T8" fmla="*/ 0 w 60"/>
                  <a:gd name="T9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136">
                    <a:moveTo>
                      <a:pt x="0" y="0"/>
                    </a:moveTo>
                    <a:lnTo>
                      <a:pt x="16" y="0"/>
                    </a:lnTo>
                    <a:lnTo>
                      <a:pt x="60" y="104"/>
                    </a:lnTo>
                    <a:lnTo>
                      <a:pt x="56" y="1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3" name="Oval 17"/>
              <p:cNvSpPr>
                <a:spLocks noChangeArrowheads="1"/>
              </p:cNvSpPr>
              <p:nvPr/>
            </p:nvSpPr>
            <p:spPr bwMode="auto">
              <a:xfrm>
                <a:off x="3017117" y="1250950"/>
                <a:ext cx="82550" cy="762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4" name="Oval 18"/>
              <p:cNvSpPr>
                <a:spLocks noChangeArrowheads="1"/>
              </p:cNvSpPr>
              <p:nvPr/>
            </p:nvSpPr>
            <p:spPr bwMode="auto">
              <a:xfrm>
                <a:off x="3017117" y="1250950"/>
                <a:ext cx="82550" cy="762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5" name="Oval 19"/>
              <p:cNvSpPr>
                <a:spLocks noChangeArrowheads="1"/>
              </p:cNvSpPr>
              <p:nvPr/>
            </p:nvSpPr>
            <p:spPr bwMode="auto">
              <a:xfrm>
                <a:off x="3023467" y="1250950"/>
                <a:ext cx="69850" cy="762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6" name="Oval 20"/>
              <p:cNvSpPr>
                <a:spLocks noChangeArrowheads="1"/>
              </p:cNvSpPr>
              <p:nvPr/>
            </p:nvSpPr>
            <p:spPr bwMode="auto">
              <a:xfrm>
                <a:off x="3023467" y="1250950"/>
                <a:ext cx="69850" cy="762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7" name="Oval 21"/>
              <p:cNvSpPr>
                <a:spLocks noChangeArrowheads="1"/>
              </p:cNvSpPr>
              <p:nvPr/>
            </p:nvSpPr>
            <p:spPr bwMode="auto">
              <a:xfrm>
                <a:off x="3023467" y="1250950"/>
                <a:ext cx="69850" cy="6985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8" name="Oval 22"/>
              <p:cNvSpPr>
                <a:spLocks noChangeArrowheads="1"/>
              </p:cNvSpPr>
              <p:nvPr/>
            </p:nvSpPr>
            <p:spPr bwMode="auto">
              <a:xfrm>
                <a:off x="3023467" y="1250950"/>
                <a:ext cx="69850" cy="6985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9" name="Oval 23"/>
              <p:cNvSpPr>
                <a:spLocks noChangeArrowheads="1"/>
              </p:cNvSpPr>
              <p:nvPr/>
            </p:nvSpPr>
            <p:spPr bwMode="auto">
              <a:xfrm>
                <a:off x="3023467" y="1257300"/>
                <a:ext cx="69850" cy="635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0" name="Oval 24"/>
              <p:cNvSpPr>
                <a:spLocks noChangeArrowheads="1"/>
              </p:cNvSpPr>
              <p:nvPr/>
            </p:nvSpPr>
            <p:spPr bwMode="auto">
              <a:xfrm>
                <a:off x="3309217" y="1250950"/>
                <a:ext cx="77788" cy="762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1" name="Oval 25"/>
              <p:cNvSpPr>
                <a:spLocks noChangeArrowheads="1"/>
              </p:cNvSpPr>
              <p:nvPr/>
            </p:nvSpPr>
            <p:spPr bwMode="auto">
              <a:xfrm>
                <a:off x="3309217" y="1250950"/>
                <a:ext cx="77788" cy="762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2" name="Oval 26"/>
              <p:cNvSpPr>
                <a:spLocks noChangeArrowheads="1"/>
              </p:cNvSpPr>
              <p:nvPr/>
            </p:nvSpPr>
            <p:spPr bwMode="auto">
              <a:xfrm>
                <a:off x="3309217" y="1250950"/>
                <a:ext cx="77788" cy="762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3" name="Oval 27"/>
              <p:cNvSpPr>
                <a:spLocks noChangeArrowheads="1"/>
              </p:cNvSpPr>
              <p:nvPr/>
            </p:nvSpPr>
            <p:spPr bwMode="auto">
              <a:xfrm>
                <a:off x="3309217" y="1250950"/>
                <a:ext cx="77788" cy="762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4" name="Oval 28"/>
              <p:cNvSpPr>
                <a:spLocks noChangeArrowheads="1"/>
              </p:cNvSpPr>
              <p:nvPr/>
            </p:nvSpPr>
            <p:spPr bwMode="auto">
              <a:xfrm>
                <a:off x="3309217" y="1250950"/>
                <a:ext cx="71438" cy="6985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5" name="Oval 29"/>
              <p:cNvSpPr>
                <a:spLocks noChangeArrowheads="1"/>
              </p:cNvSpPr>
              <p:nvPr/>
            </p:nvSpPr>
            <p:spPr bwMode="auto">
              <a:xfrm>
                <a:off x="3315567" y="1250950"/>
                <a:ext cx="65088" cy="6985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6" name="Oval 30"/>
              <p:cNvSpPr>
                <a:spLocks noChangeArrowheads="1"/>
              </p:cNvSpPr>
              <p:nvPr/>
            </p:nvSpPr>
            <p:spPr bwMode="auto">
              <a:xfrm>
                <a:off x="3315567" y="1257300"/>
                <a:ext cx="65088" cy="635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7" name="Freeform 31"/>
              <p:cNvSpPr>
                <a:spLocks/>
              </p:cNvSpPr>
              <p:nvPr/>
            </p:nvSpPr>
            <p:spPr bwMode="auto">
              <a:xfrm>
                <a:off x="3036167" y="1212850"/>
                <a:ext cx="44450" cy="95250"/>
              </a:xfrm>
              <a:custGeom>
                <a:avLst/>
                <a:gdLst>
                  <a:gd name="T0" fmla="*/ 7 w 7"/>
                  <a:gd name="T1" fmla="*/ 13 h 15"/>
                  <a:gd name="T2" fmla="*/ 4 w 7"/>
                  <a:gd name="T3" fmla="*/ 15 h 15"/>
                  <a:gd name="T4" fmla="*/ 3 w 7"/>
                  <a:gd name="T5" fmla="*/ 15 h 15"/>
                  <a:gd name="T6" fmla="*/ 0 w 7"/>
                  <a:gd name="T7" fmla="*/ 13 h 15"/>
                  <a:gd name="T8" fmla="*/ 0 w 7"/>
                  <a:gd name="T9" fmla="*/ 3 h 15"/>
                  <a:gd name="T10" fmla="*/ 3 w 7"/>
                  <a:gd name="T11" fmla="*/ 0 h 15"/>
                  <a:gd name="T12" fmla="*/ 4 w 7"/>
                  <a:gd name="T13" fmla="*/ 0 h 15"/>
                  <a:gd name="T14" fmla="*/ 7 w 7"/>
                  <a:gd name="T15" fmla="*/ 3 h 15"/>
                  <a:gd name="T16" fmla="*/ 7 w 7"/>
                  <a:gd name="T1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5">
                    <a:moveTo>
                      <a:pt x="7" y="13"/>
                    </a:moveTo>
                    <a:cubicBezTo>
                      <a:pt x="7" y="14"/>
                      <a:pt x="6" y="15"/>
                      <a:pt x="4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1" y="15"/>
                      <a:pt x="0" y="14"/>
                      <a:pt x="0" y="1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6" y="0"/>
                      <a:pt x="7" y="1"/>
                      <a:pt x="7" y="3"/>
                    </a:cubicBezTo>
                    <a:lnTo>
                      <a:pt x="7" y="1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8" name="Freeform 32"/>
              <p:cNvSpPr>
                <a:spLocks/>
              </p:cNvSpPr>
              <p:nvPr/>
            </p:nvSpPr>
            <p:spPr bwMode="auto">
              <a:xfrm>
                <a:off x="3042517" y="1219200"/>
                <a:ext cx="31750" cy="88900"/>
              </a:xfrm>
              <a:custGeom>
                <a:avLst/>
                <a:gdLst>
                  <a:gd name="T0" fmla="*/ 2 w 5"/>
                  <a:gd name="T1" fmla="*/ 14 h 14"/>
                  <a:gd name="T2" fmla="*/ 0 w 5"/>
                  <a:gd name="T3" fmla="*/ 12 h 14"/>
                  <a:gd name="T4" fmla="*/ 0 w 5"/>
                  <a:gd name="T5" fmla="*/ 2 h 14"/>
                  <a:gd name="T6" fmla="*/ 2 w 5"/>
                  <a:gd name="T7" fmla="*/ 0 h 14"/>
                  <a:gd name="T8" fmla="*/ 3 w 5"/>
                  <a:gd name="T9" fmla="*/ 0 h 14"/>
                  <a:gd name="T10" fmla="*/ 5 w 5"/>
                  <a:gd name="T11" fmla="*/ 2 h 14"/>
                  <a:gd name="T12" fmla="*/ 5 w 5"/>
                  <a:gd name="T13" fmla="*/ 12 h 14"/>
                  <a:gd name="T14" fmla="*/ 3 w 5"/>
                  <a:gd name="T15" fmla="*/ 14 h 14"/>
                  <a:gd name="T16" fmla="*/ 2 w 5"/>
                  <a:gd name="T1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14">
                    <a:moveTo>
                      <a:pt x="2" y="14"/>
                    </a:moveTo>
                    <a:cubicBezTo>
                      <a:pt x="0" y="14"/>
                      <a:pt x="0" y="13"/>
                      <a:pt x="0" y="1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0"/>
                      <a:pt x="2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5" y="0"/>
                      <a:pt x="5" y="1"/>
                      <a:pt x="5" y="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3"/>
                      <a:pt x="5" y="14"/>
                      <a:pt x="3" y="14"/>
                    </a:cubicBezTo>
                    <a:lnTo>
                      <a:pt x="2" y="1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9" name="Freeform 33"/>
              <p:cNvSpPr>
                <a:spLocks/>
              </p:cNvSpPr>
              <p:nvPr/>
            </p:nvSpPr>
            <p:spPr bwMode="auto">
              <a:xfrm>
                <a:off x="3329854" y="1212850"/>
                <a:ext cx="38100" cy="95250"/>
              </a:xfrm>
              <a:custGeom>
                <a:avLst/>
                <a:gdLst>
                  <a:gd name="T0" fmla="*/ 6 w 6"/>
                  <a:gd name="T1" fmla="*/ 13 h 15"/>
                  <a:gd name="T2" fmla="*/ 4 w 6"/>
                  <a:gd name="T3" fmla="*/ 15 h 15"/>
                  <a:gd name="T4" fmla="*/ 2 w 6"/>
                  <a:gd name="T5" fmla="*/ 15 h 15"/>
                  <a:gd name="T6" fmla="*/ 0 w 6"/>
                  <a:gd name="T7" fmla="*/ 13 h 15"/>
                  <a:gd name="T8" fmla="*/ 0 w 6"/>
                  <a:gd name="T9" fmla="*/ 3 h 15"/>
                  <a:gd name="T10" fmla="*/ 2 w 6"/>
                  <a:gd name="T11" fmla="*/ 0 h 15"/>
                  <a:gd name="T12" fmla="*/ 4 w 6"/>
                  <a:gd name="T13" fmla="*/ 0 h 15"/>
                  <a:gd name="T14" fmla="*/ 6 w 6"/>
                  <a:gd name="T15" fmla="*/ 3 h 15"/>
                  <a:gd name="T16" fmla="*/ 6 w 6"/>
                  <a:gd name="T1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5">
                    <a:moveTo>
                      <a:pt x="6" y="13"/>
                    </a:moveTo>
                    <a:cubicBezTo>
                      <a:pt x="6" y="14"/>
                      <a:pt x="5" y="15"/>
                      <a:pt x="4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5"/>
                      <a:pt x="0" y="14"/>
                      <a:pt x="0" y="1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6" y="1"/>
                      <a:pt x="6" y="3"/>
                    </a:cubicBezTo>
                    <a:lnTo>
                      <a:pt x="6" y="1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0" name="Freeform 34"/>
              <p:cNvSpPr>
                <a:spLocks/>
              </p:cNvSpPr>
              <p:nvPr/>
            </p:nvSpPr>
            <p:spPr bwMode="auto">
              <a:xfrm>
                <a:off x="3329854" y="1219200"/>
                <a:ext cx="38100" cy="88900"/>
              </a:xfrm>
              <a:custGeom>
                <a:avLst/>
                <a:gdLst>
                  <a:gd name="T0" fmla="*/ 2 w 6"/>
                  <a:gd name="T1" fmla="*/ 14 h 14"/>
                  <a:gd name="T2" fmla="*/ 0 w 6"/>
                  <a:gd name="T3" fmla="*/ 12 h 14"/>
                  <a:gd name="T4" fmla="*/ 0 w 6"/>
                  <a:gd name="T5" fmla="*/ 2 h 14"/>
                  <a:gd name="T6" fmla="*/ 2 w 6"/>
                  <a:gd name="T7" fmla="*/ 0 h 14"/>
                  <a:gd name="T8" fmla="*/ 4 w 6"/>
                  <a:gd name="T9" fmla="*/ 0 h 14"/>
                  <a:gd name="T10" fmla="*/ 6 w 6"/>
                  <a:gd name="T11" fmla="*/ 2 h 14"/>
                  <a:gd name="T12" fmla="*/ 6 w 6"/>
                  <a:gd name="T13" fmla="*/ 12 h 14"/>
                  <a:gd name="T14" fmla="*/ 4 w 6"/>
                  <a:gd name="T15" fmla="*/ 14 h 14"/>
                  <a:gd name="T16" fmla="*/ 2 w 6"/>
                  <a:gd name="T1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4">
                    <a:moveTo>
                      <a:pt x="2" y="14"/>
                    </a:moveTo>
                    <a:cubicBezTo>
                      <a:pt x="1" y="14"/>
                      <a:pt x="0" y="13"/>
                      <a:pt x="0" y="1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6" y="1"/>
                      <a:pt x="6" y="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3"/>
                      <a:pt x="5" y="14"/>
                      <a:pt x="4" y="14"/>
                    </a:cubicBezTo>
                    <a:lnTo>
                      <a:pt x="2" y="14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1" name="Rectangle 35"/>
              <p:cNvSpPr>
                <a:spLocks noChangeArrowheads="1"/>
              </p:cNvSpPr>
              <p:nvPr/>
            </p:nvSpPr>
            <p:spPr bwMode="auto">
              <a:xfrm>
                <a:off x="3042517" y="1231900"/>
                <a:ext cx="31750" cy="127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2" name="Rectangle 36"/>
              <p:cNvSpPr>
                <a:spLocks noChangeArrowheads="1"/>
              </p:cNvSpPr>
              <p:nvPr/>
            </p:nvSpPr>
            <p:spPr bwMode="auto">
              <a:xfrm>
                <a:off x="3329854" y="1231900"/>
                <a:ext cx="38100" cy="127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3" name="Freeform 37"/>
              <p:cNvSpPr>
                <a:spLocks/>
              </p:cNvSpPr>
              <p:nvPr/>
            </p:nvSpPr>
            <p:spPr bwMode="auto">
              <a:xfrm>
                <a:off x="2875829" y="825500"/>
                <a:ext cx="542925" cy="412750"/>
              </a:xfrm>
              <a:custGeom>
                <a:avLst/>
                <a:gdLst>
                  <a:gd name="T0" fmla="*/ 23 w 85"/>
                  <a:gd name="T1" fmla="*/ 61 h 65"/>
                  <a:gd name="T2" fmla="*/ 22 w 85"/>
                  <a:gd name="T3" fmla="*/ 59 h 65"/>
                  <a:gd name="T4" fmla="*/ 25 w 85"/>
                  <a:gd name="T5" fmla="*/ 55 h 65"/>
                  <a:gd name="T6" fmla="*/ 25 w 85"/>
                  <a:gd name="T7" fmla="*/ 51 h 65"/>
                  <a:gd name="T8" fmla="*/ 15 w 85"/>
                  <a:gd name="T9" fmla="*/ 26 h 65"/>
                  <a:gd name="T10" fmla="*/ 5 w 85"/>
                  <a:gd name="T11" fmla="*/ 1 h 65"/>
                  <a:gd name="T12" fmla="*/ 2 w 85"/>
                  <a:gd name="T13" fmla="*/ 0 h 65"/>
                  <a:gd name="T14" fmla="*/ 2 w 85"/>
                  <a:gd name="T15" fmla="*/ 0 h 65"/>
                  <a:gd name="T16" fmla="*/ 1 w 85"/>
                  <a:gd name="T17" fmla="*/ 3 h 65"/>
                  <a:gd name="T18" fmla="*/ 10 w 85"/>
                  <a:gd name="T19" fmla="*/ 27 h 65"/>
                  <a:gd name="T20" fmla="*/ 20 w 85"/>
                  <a:gd name="T21" fmla="*/ 50 h 65"/>
                  <a:gd name="T22" fmla="*/ 20 w 85"/>
                  <a:gd name="T23" fmla="*/ 54 h 65"/>
                  <a:gd name="T24" fmla="*/ 14 w 85"/>
                  <a:gd name="T25" fmla="*/ 63 h 65"/>
                  <a:gd name="T26" fmla="*/ 15 w 85"/>
                  <a:gd name="T27" fmla="*/ 65 h 65"/>
                  <a:gd name="T28" fmla="*/ 49 w 85"/>
                  <a:gd name="T29" fmla="*/ 65 h 65"/>
                  <a:gd name="T30" fmla="*/ 83 w 85"/>
                  <a:gd name="T31" fmla="*/ 65 h 65"/>
                  <a:gd name="T32" fmla="*/ 85 w 85"/>
                  <a:gd name="T33" fmla="*/ 63 h 65"/>
                  <a:gd name="T34" fmla="*/ 83 w 85"/>
                  <a:gd name="T35" fmla="*/ 61 h 65"/>
                  <a:gd name="T36" fmla="*/ 53 w 85"/>
                  <a:gd name="T37" fmla="*/ 61 h 65"/>
                  <a:gd name="T38" fmla="*/ 23 w 85"/>
                  <a:gd name="T39" fmla="*/ 6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5" h="65">
                    <a:moveTo>
                      <a:pt x="23" y="61"/>
                    </a:moveTo>
                    <a:cubicBezTo>
                      <a:pt x="22" y="61"/>
                      <a:pt x="22" y="60"/>
                      <a:pt x="22" y="59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5" y="54"/>
                      <a:pt x="25" y="52"/>
                      <a:pt x="25" y="5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1"/>
                      <a:pt x="0" y="2"/>
                      <a:pt x="1" y="3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0" y="51"/>
                      <a:pt x="20" y="53"/>
                      <a:pt x="20" y="54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64"/>
                      <a:pt x="14" y="65"/>
                      <a:pt x="15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4" y="65"/>
                      <a:pt x="85" y="64"/>
                      <a:pt x="85" y="63"/>
                    </a:cubicBezTo>
                    <a:cubicBezTo>
                      <a:pt x="85" y="62"/>
                      <a:pt x="84" y="61"/>
                      <a:pt x="83" y="61"/>
                    </a:cubicBezTo>
                    <a:cubicBezTo>
                      <a:pt x="53" y="61"/>
                      <a:pt x="53" y="61"/>
                      <a:pt x="53" y="61"/>
                    </a:cubicBezTo>
                    <a:lnTo>
                      <a:pt x="23" y="6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4" name="Freeform 38"/>
              <p:cNvSpPr>
                <a:spLocks/>
              </p:cNvSpPr>
              <p:nvPr/>
            </p:nvSpPr>
            <p:spPr bwMode="auto">
              <a:xfrm>
                <a:off x="2875829" y="825500"/>
                <a:ext cx="542925" cy="412750"/>
              </a:xfrm>
              <a:custGeom>
                <a:avLst/>
                <a:gdLst>
                  <a:gd name="T0" fmla="*/ 2 w 85"/>
                  <a:gd name="T1" fmla="*/ 0 h 65"/>
                  <a:gd name="T2" fmla="*/ 3 w 85"/>
                  <a:gd name="T3" fmla="*/ 0 h 65"/>
                  <a:gd name="T4" fmla="*/ 5 w 85"/>
                  <a:gd name="T5" fmla="*/ 1 h 65"/>
                  <a:gd name="T6" fmla="*/ 15 w 85"/>
                  <a:gd name="T7" fmla="*/ 26 h 65"/>
                  <a:gd name="T8" fmla="*/ 25 w 85"/>
                  <a:gd name="T9" fmla="*/ 51 h 65"/>
                  <a:gd name="T10" fmla="*/ 25 w 85"/>
                  <a:gd name="T11" fmla="*/ 55 h 65"/>
                  <a:gd name="T12" fmla="*/ 22 w 85"/>
                  <a:gd name="T13" fmla="*/ 59 h 65"/>
                  <a:gd name="T14" fmla="*/ 22 w 85"/>
                  <a:gd name="T15" fmla="*/ 60 h 65"/>
                  <a:gd name="T16" fmla="*/ 23 w 85"/>
                  <a:gd name="T17" fmla="*/ 61 h 65"/>
                  <a:gd name="T18" fmla="*/ 24 w 85"/>
                  <a:gd name="T19" fmla="*/ 61 h 65"/>
                  <a:gd name="T20" fmla="*/ 53 w 85"/>
                  <a:gd name="T21" fmla="*/ 61 h 65"/>
                  <a:gd name="T22" fmla="*/ 82 w 85"/>
                  <a:gd name="T23" fmla="*/ 61 h 65"/>
                  <a:gd name="T24" fmla="*/ 83 w 85"/>
                  <a:gd name="T25" fmla="*/ 61 h 65"/>
                  <a:gd name="T26" fmla="*/ 85 w 85"/>
                  <a:gd name="T27" fmla="*/ 63 h 65"/>
                  <a:gd name="T28" fmla="*/ 83 w 85"/>
                  <a:gd name="T29" fmla="*/ 65 h 65"/>
                  <a:gd name="T30" fmla="*/ 82 w 85"/>
                  <a:gd name="T31" fmla="*/ 65 h 65"/>
                  <a:gd name="T32" fmla="*/ 49 w 85"/>
                  <a:gd name="T33" fmla="*/ 65 h 65"/>
                  <a:gd name="T34" fmla="*/ 16 w 85"/>
                  <a:gd name="T35" fmla="*/ 65 h 65"/>
                  <a:gd name="T36" fmla="*/ 14 w 85"/>
                  <a:gd name="T37" fmla="*/ 64 h 65"/>
                  <a:gd name="T38" fmla="*/ 14 w 85"/>
                  <a:gd name="T39" fmla="*/ 63 h 65"/>
                  <a:gd name="T40" fmla="*/ 15 w 85"/>
                  <a:gd name="T41" fmla="*/ 62 h 65"/>
                  <a:gd name="T42" fmla="*/ 20 w 85"/>
                  <a:gd name="T43" fmla="*/ 54 h 65"/>
                  <a:gd name="T44" fmla="*/ 20 w 85"/>
                  <a:gd name="T45" fmla="*/ 54 h 65"/>
                  <a:gd name="T46" fmla="*/ 20 w 85"/>
                  <a:gd name="T47" fmla="*/ 50 h 65"/>
                  <a:gd name="T48" fmla="*/ 20 w 85"/>
                  <a:gd name="T49" fmla="*/ 50 h 65"/>
                  <a:gd name="T50" fmla="*/ 10 w 85"/>
                  <a:gd name="T51" fmla="*/ 27 h 65"/>
                  <a:gd name="T52" fmla="*/ 1 w 85"/>
                  <a:gd name="T53" fmla="*/ 3 h 65"/>
                  <a:gd name="T54" fmla="*/ 1 w 85"/>
                  <a:gd name="T55" fmla="*/ 3 h 65"/>
                  <a:gd name="T56" fmla="*/ 2 w 85"/>
                  <a:gd name="T5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5" h="65">
                    <a:moveTo>
                      <a:pt x="2" y="0"/>
                    </a:move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5" y="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2"/>
                      <a:pt x="25" y="54"/>
                      <a:pt x="25" y="55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2" y="59"/>
                      <a:pt x="22" y="60"/>
                      <a:pt x="22" y="60"/>
                    </a:cubicBezTo>
                    <a:cubicBezTo>
                      <a:pt x="22" y="61"/>
                      <a:pt x="23" y="61"/>
                      <a:pt x="23" y="61"/>
                    </a:cubicBezTo>
                    <a:cubicBezTo>
                      <a:pt x="23" y="61"/>
                      <a:pt x="24" y="61"/>
                      <a:pt x="24" y="61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3" y="61"/>
                      <a:pt x="83" y="61"/>
                      <a:pt x="83" y="61"/>
                    </a:cubicBezTo>
                    <a:cubicBezTo>
                      <a:pt x="84" y="61"/>
                      <a:pt x="85" y="62"/>
                      <a:pt x="85" y="63"/>
                    </a:cubicBezTo>
                    <a:cubicBezTo>
                      <a:pt x="85" y="64"/>
                      <a:pt x="84" y="65"/>
                      <a:pt x="83" y="65"/>
                    </a:cubicBezTo>
                    <a:cubicBezTo>
                      <a:pt x="83" y="65"/>
                      <a:pt x="83" y="65"/>
                      <a:pt x="82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5" y="65"/>
                      <a:pt x="14" y="65"/>
                      <a:pt x="14" y="64"/>
                    </a:cubicBezTo>
                    <a:cubicBezTo>
                      <a:pt x="14" y="64"/>
                      <a:pt x="14" y="64"/>
                      <a:pt x="14" y="63"/>
                    </a:cubicBezTo>
                    <a:cubicBezTo>
                      <a:pt x="14" y="63"/>
                      <a:pt x="15" y="62"/>
                      <a:pt x="15" y="62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3"/>
                      <a:pt x="20" y="51"/>
                      <a:pt x="20" y="50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5" name="Freeform 39"/>
              <p:cNvSpPr>
                <a:spLocks/>
              </p:cNvSpPr>
              <p:nvPr/>
            </p:nvSpPr>
            <p:spPr bwMode="auto">
              <a:xfrm>
                <a:off x="2875829" y="825500"/>
                <a:ext cx="542925" cy="412750"/>
              </a:xfrm>
              <a:custGeom>
                <a:avLst/>
                <a:gdLst>
                  <a:gd name="T0" fmla="*/ 2 w 85"/>
                  <a:gd name="T1" fmla="*/ 0 h 65"/>
                  <a:gd name="T2" fmla="*/ 3 w 85"/>
                  <a:gd name="T3" fmla="*/ 0 h 65"/>
                  <a:gd name="T4" fmla="*/ 5 w 85"/>
                  <a:gd name="T5" fmla="*/ 1 h 65"/>
                  <a:gd name="T6" fmla="*/ 15 w 85"/>
                  <a:gd name="T7" fmla="*/ 26 h 65"/>
                  <a:gd name="T8" fmla="*/ 25 w 85"/>
                  <a:gd name="T9" fmla="*/ 51 h 65"/>
                  <a:gd name="T10" fmla="*/ 25 w 85"/>
                  <a:gd name="T11" fmla="*/ 55 h 65"/>
                  <a:gd name="T12" fmla="*/ 22 w 85"/>
                  <a:gd name="T13" fmla="*/ 59 h 65"/>
                  <a:gd name="T14" fmla="*/ 22 w 85"/>
                  <a:gd name="T15" fmla="*/ 60 h 65"/>
                  <a:gd name="T16" fmla="*/ 23 w 85"/>
                  <a:gd name="T17" fmla="*/ 61 h 65"/>
                  <a:gd name="T18" fmla="*/ 24 w 85"/>
                  <a:gd name="T19" fmla="*/ 61 h 65"/>
                  <a:gd name="T20" fmla="*/ 53 w 85"/>
                  <a:gd name="T21" fmla="*/ 61 h 65"/>
                  <a:gd name="T22" fmla="*/ 82 w 85"/>
                  <a:gd name="T23" fmla="*/ 61 h 65"/>
                  <a:gd name="T24" fmla="*/ 83 w 85"/>
                  <a:gd name="T25" fmla="*/ 61 h 65"/>
                  <a:gd name="T26" fmla="*/ 85 w 85"/>
                  <a:gd name="T27" fmla="*/ 63 h 65"/>
                  <a:gd name="T28" fmla="*/ 83 w 85"/>
                  <a:gd name="T29" fmla="*/ 65 h 65"/>
                  <a:gd name="T30" fmla="*/ 82 w 85"/>
                  <a:gd name="T31" fmla="*/ 65 h 65"/>
                  <a:gd name="T32" fmla="*/ 49 w 85"/>
                  <a:gd name="T33" fmla="*/ 65 h 65"/>
                  <a:gd name="T34" fmla="*/ 16 w 85"/>
                  <a:gd name="T35" fmla="*/ 65 h 65"/>
                  <a:gd name="T36" fmla="*/ 14 w 85"/>
                  <a:gd name="T37" fmla="*/ 64 h 65"/>
                  <a:gd name="T38" fmla="*/ 14 w 85"/>
                  <a:gd name="T39" fmla="*/ 63 h 65"/>
                  <a:gd name="T40" fmla="*/ 15 w 85"/>
                  <a:gd name="T41" fmla="*/ 63 h 65"/>
                  <a:gd name="T42" fmla="*/ 20 w 85"/>
                  <a:gd name="T43" fmla="*/ 55 h 65"/>
                  <a:gd name="T44" fmla="*/ 20 w 85"/>
                  <a:gd name="T45" fmla="*/ 54 h 65"/>
                  <a:gd name="T46" fmla="*/ 20 w 85"/>
                  <a:gd name="T47" fmla="*/ 50 h 65"/>
                  <a:gd name="T48" fmla="*/ 20 w 85"/>
                  <a:gd name="T49" fmla="*/ 50 h 65"/>
                  <a:gd name="T50" fmla="*/ 10 w 85"/>
                  <a:gd name="T51" fmla="*/ 27 h 65"/>
                  <a:gd name="T52" fmla="*/ 1 w 85"/>
                  <a:gd name="T53" fmla="*/ 3 h 65"/>
                  <a:gd name="T54" fmla="*/ 1 w 85"/>
                  <a:gd name="T55" fmla="*/ 3 h 65"/>
                  <a:gd name="T56" fmla="*/ 2 w 85"/>
                  <a:gd name="T5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5" h="65">
                    <a:moveTo>
                      <a:pt x="2" y="0"/>
                    </a:move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0"/>
                      <a:pt x="5" y="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2"/>
                      <a:pt x="25" y="54"/>
                      <a:pt x="25" y="55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2" y="59"/>
                      <a:pt x="22" y="60"/>
                      <a:pt x="22" y="60"/>
                    </a:cubicBezTo>
                    <a:cubicBezTo>
                      <a:pt x="22" y="61"/>
                      <a:pt x="23" y="61"/>
                      <a:pt x="23" y="61"/>
                    </a:cubicBezTo>
                    <a:cubicBezTo>
                      <a:pt x="23" y="61"/>
                      <a:pt x="24" y="61"/>
                      <a:pt x="24" y="61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3" y="61"/>
                      <a:pt x="83" y="61"/>
                      <a:pt x="83" y="61"/>
                    </a:cubicBezTo>
                    <a:cubicBezTo>
                      <a:pt x="84" y="61"/>
                      <a:pt x="85" y="62"/>
                      <a:pt x="85" y="63"/>
                    </a:cubicBezTo>
                    <a:cubicBezTo>
                      <a:pt x="85" y="64"/>
                      <a:pt x="84" y="65"/>
                      <a:pt x="83" y="65"/>
                    </a:cubicBezTo>
                    <a:cubicBezTo>
                      <a:pt x="83" y="65"/>
                      <a:pt x="82" y="65"/>
                      <a:pt x="82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5" y="65"/>
                      <a:pt x="14" y="65"/>
                      <a:pt x="14" y="64"/>
                    </a:cubicBezTo>
                    <a:cubicBezTo>
                      <a:pt x="14" y="64"/>
                      <a:pt x="14" y="64"/>
                      <a:pt x="14" y="63"/>
                    </a:cubicBezTo>
                    <a:cubicBezTo>
                      <a:pt x="14" y="63"/>
                      <a:pt x="15" y="63"/>
                      <a:pt x="15" y="63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3"/>
                      <a:pt x="20" y="52"/>
                      <a:pt x="20" y="50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6" name="Freeform 40"/>
              <p:cNvSpPr>
                <a:spLocks/>
              </p:cNvSpPr>
              <p:nvPr/>
            </p:nvSpPr>
            <p:spPr bwMode="auto">
              <a:xfrm>
                <a:off x="2875829" y="825500"/>
                <a:ext cx="542925" cy="412750"/>
              </a:xfrm>
              <a:custGeom>
                <a:avLst/>
                <a:gdLst>
                  <a:gd name="T0" fmla="*/ 2 w 85"/>
                  <a:gd name="T1" fmla="*/ 0 h 65"/>
                  <a:gd name="T2" fmla="*/ 3 w 85"/>
                  <a:gd name="T3" fmla="*/ 0 h 65"/>
                  <a:gd name="T4" fmla="*/ 5 w 85"/>
                  <a:gd name="T5" fmla="*/ 1 h 65"/>
                  <a:gd name="T6" fmla="*/ 15 w 85"/>
                  <a:gd name="T7" fmla="*/ 26 h 65"/>
                  <a:gd name="T8" fmla="*/ 25 w 85"/>
                  <a:gd name="T9" fmla="*/ 51 h 65"/>
                  <a:gd name="T10" fmla="*/ 25 w 85"/>
                  <a:gd name="T11" fmla="*/ 55 h 65"/>
                  <a:gd name="T12" fmla="*/ 22 w 85"/>
                  <a:gd name="T13" fmla="*/ 59 h 65"/>
                  <a:gd name="T14" fmla="*/ 22 w 85"/>
                  <a:gd name="T15" fmla="*/ 60 h 65"/>
                  <a:gd name="T16" fmla="*/ 23 w 85"/>
                  <a:gd name="T17" fmla="*/ 61 h 65"/>
                  <a:gd name="T18" fmla="*/ 24 w 85"/>
                  <a:gd name="T19" fmla="*/ 61 h 65"/>
                  <a:gd name="T20" fmla="*/ 53 w 85"/>
                  <a:gd name="T21" fmla="*/ 61 h 65"/>
                  <a:gd name="T22" fmla="*/ 82 w 85"/>
                  <a:gd name="T23" fmla="*/ 61 h 65"/>
                  <a:gd name="T24" fmla="*/ 83 w 85"/>
                  <a:gd name="T25" fmla="*/ 61 h 65"/>
                  <a:gd name="T26" fmla="*/ 85 w 85"/>
                  <a:gd name="T27" fmla="*/ 63 h 65"/>
                  <a:gd name="T28" fmla="*/ 83 w 85"/>
                  <a:gd name="T29" fmla="*/ 65 h 65"/>
                  <a:gd name="T30" fmla="*/ 82 w 85"/>
                  <a:gd name="T31" fmla="*/ 65 h 65"/>
                  <a:gd name="T32" fmla="*/ 49 w 85"/>
                  <a:gd name="T33" fmla="*/ 65 h 65"/>
                  <a:gd name="T34" fmla="*/ 16 w 85"/>
                  <a:gd name="T35" fmla="*/ 65 h 65"/>
                  <a:gd name="T36" fmla="*/ 15 w 85"/>
                  <a:gd name="T37" fmla="*/ 64 h 65"/>
                  <a:gd name="T38" fmla="*/ 14 w 85"/>
                  <a:gd name="T39" fmla="*/ 64 h 65"/>
                  <a:gd name="T40" fmla="*/ 15 w 85"/>
                  <a:gd name="T41" fmla="*/ 63 h 65"/>
                  <a:gd name="T42" fmla="*/ 20 w 85"/>
                  <a:gd name="T43" fmla="*/ 55 h 65"/>
                  <a:gd name="T44" fmla="*/ 20 w 85"/>
                  <a:gd name="T45" fmla="*/ 54 h 65"/>
                  <a:gd name="T46" fmla="*/ 20 w 85"/>
                  <a:gd name="T47" fmla="*/ 51 h 65"/>
                  <a:gd name="T48" fmla="*/ 20 w 85"/>
                  <a:gd name="T49" fmla="*/ 50 h 65"/>
                  <a:gd name="T50" fmla="*/ 10 w 85"/>
                  <a:gd name="T51" fmla="*/ 27 h 65"/>
                  <a:gd name="T52" fmla="*/ 1 w 85"/>
                  <a:gd name="T53" fmla="*/ 3 h 65"/>
                  <a:gd name="T54" fmla="*/ 1 w 85"/>
                  <a:gd name="T55" fmla="*/ 3 h 65"/>
                  <a:gd name="T56" fmla="*/ 2 w 85"/>
                  <a:gd name="T5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5" h="65">
                    <a:moveTo>
                      <a:pt x="2" y="0"/>
                    </a:move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1"/>
                      <a:pt x="5" y="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2"/>
                      <a:pt x="25" y="54"/>
                      <a:pt x="25" y="55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2" y="59"/>
                      <a:pt x="22" y="60"/>
                      <a:pt x="22" y="60"/>
                    </a:cubicBezTo>
                    <a:cubicBezTo>
                      <a:pt x="22" y="61"/>
                      <a:pt x="23" y="61"/>
                      <a:pt x="23" y="61"/>
                    </a:cubicBezTo>
                    <a:cubicBezTo>
                      <a:pt x="23" y="61"/>
                      <a:pt x="23" y="61"/>
                      <a:pt x="24" y="61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2" y="61"/>
                      <a:pt x="83" y="61"/>
                      <a:pt x="83" y="61"/>
                    </a:cubicBezTo>
                    <a:cubicBezTo>
                      <a:pt x="84" y="61"/>
                      <a:pt x="85" y="62"/>
                      <a:pt x="85" y="63"/>
                    </a:cubicBezTo>
                    <a:cubicBezTo>
                      <a:pt x="85" y="64"/>
                      <a:pt x="84" y="65"/>
                      <a:pt x="83" y="65"/>
                    </a:cubicBezTo>
                    <a:cubicBezTo>
                      <a:pt x="83" y="65"/>
                      <a:pt x="82" y="65"/>
                      <a:pt x="82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6" y="65"/>
                      <a:pt x="15" y="65"/>
                      <a:pt x="15" y="64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14" y="64"/>
                      <a:pt x="14" y="63"/>
                      <a:pt x="15" y="63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5"/>
                      <a:pt x="20" y="54"/>
                      <a:pt x="20" y="54"/>
                    </a:cubicBezTo>
                    <a:cubicBezTo>
                      <a:pt x="20" y="53"/>
                      <a:pt x="20" y="52"/>
                      <a:pt x="20" y="51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7" name="Freeform 41"/>
              <p:cNvSpPr>
                <a:spLocks/>
              </p:cNvSpPr>
              <p:nvPr/>
            </p:nvSpPr>
            <p:spPr bwMode="auto">
              <a:xfrm>
                <a:off x="2875829" y="825500"/>
                <a:ext cx="542925" cy="412750"/>
              </a:xfrm>
              <a:custGeom>
                <a:avLst/>
                <a:gdLst>
                  <a:gd name="T0" fmla="*/ 2 w 85"/>
                  <a:gd name="T1" fmla="*/ 0 h 65"/>
                  <a:gd name="T2" fmla="*/ 3 w 85"/>
                  <a:gd name="T3" fmla="*/ 0 h 65"/>
                  <a:gd name="T4" fmla="*/ 5 w 85"/>
                  <a:gd name="T5" fmla="*/ 1 h 65"/>
                  <a:gd name="T6" fmla="*/ 15 w 85"/>
                  <a:gd name="T7" fmla="*/ 26 h 65"/>
                  <a:gd name="T8" fmla="*/ 25 w 85"/>
                  <a:gd name="T9" fmla="*/ 51 h 65"/>
                  <a:gd name="T10" fmla="*/ 24 w 85"/>
                  <a:gd name="T11" fmla="*/ 55 h 65"/>
                  <a:gd name="T12" fmla="*/ 22 w 85"/>
                  <a:gd name="T13" fmla="*/ 59 h 65"/>
                  <a:gd name="T14" fmla="*/ 22 w 85"/>
                  <a:gd name="T15" fmla="*/ 60 h 65"/>
                  <a:gd name="T16" fmla="*/ 23 w 85"/>
                  <a:gd name="T17" fmla="*/ 61 h 65"/>
                  <a:gd name="T18" fmla="*/ 24 w 85"/>
                  <a:gd name="T19" fmla="*/ 61 h 65"/>
                  <a:gd name="T20" fmla="*/ 53 w 85"/>
                  <a:gd name="T21" fmla="*/ 61 h 65"/>
                  <a:gd name="T22" fmla="*/ 82 w 85"/>
                  <a:gd name="T23" fmla="*/ 61 h 65"/>
                  <a:gd name="T24" fmla="*/ 83 w 85"/>
                  <a:gd name="T25" fmla="*/ 61 h 65"/>
                  <a:gd name="T26" fmla="*/ 85 w 85"/>
                  <a:gd name="T27" fmla="*/ 63 h 65"/>
                  <a:gd name="T28" fmla="*/ 83 w 85"/>
                  <a:gd name="T29" fmla="*/ 65 h 65"/>
                  <a:gd name="T30" fmla="*/ 82 w 85"/>
                  <a:gd name="T31" fmla="*/ 65 h 65"/>
                  <a:gd name="T32" fmla="*/ 49 w 85"/>
                  <a:gd name="T33" fmla="*/ 65 h 65"/>
                  <a:gd name="T34" fmla="*/ 16 w 85"/>
                  <a:gd name="T35" fmla="*/ 65 h 65"/>
                  <a:gd name="T36" fmla="*/ 15 w 85"/>
                  <a:gd name="T37" fmla="*/ 64 h 65"/>
                  <a:gd name="T38" fmla="*/ 14 w 85"/>
                  <a:gd name="T39" fmla="*/ 64 h 65"/>
                  <a:gd name="T40" fmla="*/ 15 w 85"/>
                  <a:gd name="T41" fmla="*/ 63 h 65"/>
                  <a:gd name="T42" fmla="*/ 20 w 85"/>
                  <a:gd name="T43" fmla="*/ 55 h 65"/>
                  <a:gd name="T44" fmla="*/ 20 w 85"/>
                  <a:gd name="T45" fmla="*/ 54 h 65"/>
                  <a:gd name="T46" fmla="*/ 20 w 85"/>
                  <a:gd name="T47" fmla="*/ 51 h 65"/>
                  <a:gd name="T48" fmla="*/ 20 w 85"/>
                  <a:gd name="T49" fmla="*/ 50 h 65"/>
                  <a:gd name="T50" fmla="*/ 10 w 85"/>
                  <a:gd name="T51" fmla="*/ 27 h 65"/>
                  <a:gd name="T52" fmla="*/ 1 w 85"/>
                  <a:gd name="T53" fmla="*/ 3 h 65"/>
                  <a:gd name="T54" fmla="*/ 1 w 85"/>
                  <a:gd name="T55" fmla="*/ 3 h 65"/>
                  <a:gd name="T56" fmla="*/ 2 w 85"/>
                  <a:gd name="T5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5" h="65">
                    <a:moveTo>
                      <a:pt x="2" y="0"/>
                    </a:move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1"/>
                      <a:pt x="5" y="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2"/>
                      <a:pt x="25" y="54"/>
                      <a:pt x="24" y="55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2" y="59"/>
                      <a:pt x="22" y="60"/>
                      <a:pt x="22" y="60"/>
                    </a:cubicBezTo>
                    <a:cubicBezTo>
                      <a:pt x="22" y="61"/>
                      <a:pt x="22" y="61"/>
                      <a:pt x="23" y="61"/>
                    </a:cubicBezTo>
                    <a:cubicBezTo>
                      <a:pt x="23" y="61"/>
                      <a:pt x="23" y="61"/>
                      <a:pt x="24" y="61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2" y="61"/>
                      <a:pt x="83" y="61"/>
                      <a:pt x="83" y="61"/>
                    </a:cubicBezTo>
                    <a:cubicBezTo>
                      <a:pt x="84" y="61"/>
                      <a:pt x="85" y="62"/>
                      <a:pt x="85" y="63"/>
                    </a:cubicBezTo>
                    <a:cubicBezTo>
                      <a:pt x="85" y="64"/>
                      <a:pt x="84" y="65"/>
                      <a:pt x="83" y="65"/>
                    </a:cubicBezTo>
                    <a:cubicBezTo>
                      <a:pt x="83" y="65"/>
                      <a:pt x="82" y="65"/>
                      <a:pt x="82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16" y="65"/>
                      <a:pt x="16" y="65"/>
                      <a:pt x="16" y="65"/>
                    </a:cubicBezTo>
                    <a:cubicBezTo>
                      <a:pt x="16" y="65"/>
                      <a:pt x="15" y="65"/>
                      <a:pt x="15" y="64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14" y="64"/>
                      <a:pt x="14" y="63"/>
                      <a:pt x="15" y="63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5"/>
                      <a:pt x="20" y="54"/>
                      <a:pt x="20" y="54"/>
                    </a:cubicBezTo>
                    <a:cubicBezTo>
                      <a:pt x="20" y="53"/>
                      <a:pt x="21" y="52"/>
                      <a:pt x="20" y="51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Freeform 42"/>
              <p:cNvSpPr>
                <a:spLocks/>
              </p:cNvSpPr>
              <p:nvPr/>
            </p:nvSpPr>
            <p:spPr bwMode="auto">
              <a:xfrm>
                <a:off x="2875829" y="825500"/>
                <a:ext cx="542925" cy="412750"/>
              </a:xfrm>
              <a:custGeom>
                <a:avLst/>
                <a:gdLst>
                  <a:gd name="T0" fmla="*/ 2 w 85"/>
                  <a:gd name="T1" fmla="*/ 0 h 65"/>
                  <a:gd name="T2" fmla="*/ 3 w 85"/>
                  <a:gd name="T3" fmla="*/ 0 h 65"/>
                  <a:gd name="T4" fmla="*/ 4 w 85"/>
                  <a:gd name="T5" fmla="*/ 1 h 65"/>
                  <a:gd name="T6" fmla="*/ 15 w 85"/>
                  <a:gd name="T7" fmla="*/ 26 h 65"/>
                  <a:gd name="T8" fmla="*/ 25 w 85"/>
                  <a:gd name="T9" fmla="*/ 51 h 65"/>
                  <a:gd name="T10" fmla="*/ 24 w 85"/>
                  <a:gd name="T11" fmla="*/ 54 h 65"/>
                  <a:gd name="T12" fmla="*/ 22 w 85"/>
                  <a:gd name="T13" fmla="*/ 59 h 65"/>
                  <a:gd name="T14" fmla="*/ 22 w 85"/>
                  <a:gd name="T15" fmla="*/ 60 h 65"/>
                  <a:gd name="T16" fmla="*/ 23 w 85"/>
                  <a:gd name="T17" fmla="*/ 61 h 65"/>
                  <a:gd name="T18" fmla="*/ 23 w 85"/>
                  <a:gd name="T19" fmla="*/ 61 h 65"/>
                  <a:gd name="T20" fmla="*/ 53 w 85"/>
                  <a:gd name="T21" fmla="*/ 61 h 65"/>
                  <a:gd name="T22" fmla="*/ 82 w 85"/>
                  <a:gd name="T23" fmla="*/ 61 h 65"/>
                  <a:gd name="T24" fmla="*/ 83 w 85"/>
                  <a:gd name="T25" fmla="*/ 61 h 65"/>
                  <a:gd name="T26" fmla="*/ 85 w 85"/>
                  <a:gd name="T27" fmla="*/ 63 h 65"/>
                  <a:gd name="T28" fmla="*/ 83 w 85"/>
                  <a:gd name="T29" fmla="*/ 65 h 65"/>
                  <a:gd name="T30" fmla="*/ 82 w 85"/>
                  <a:gd name="T31" fmla="*/ 65 h 65"/>
                  <a:gd name="T32" fmla="*/ 49 w 85"/>
                  <a:gd name="T33" fmla="*/ 65 h 65"/>
                  <a:gd name="T34" fmla="*/ 17 w 85"/>
                  <a:gd name="T35" fmla="*/ 65 h 65"/>
                  <a:gd name="T36" fmla="*/ 15 w 85"/>
                  <a:gd name="T37" fmla="*/ 65 h 65"/>
                  <a:gd name="T38" fmla="*/ 14 w 85"/>
                  <a:gd name="T39" fmla="*/ 64 h 65"/>
                  <a:gd name="T40" fmla="*/ 15 w 85"/>
                  <a:gd name="T41" fmla="*/ 63 h 65"/>
                  <a:gd name="T42" fmla="*/ 20 w 85"/>
                  <a:gd name="T43" fmla="*/ 55 h 65"/>
                  <a:gd name="T44" fmla="*/ 20 w 85"/>
                  <a:gd name="T45" fmla="*/ 54 h 65"/>
                  <a:gd name="T46" fmla="*/ 20 w 85"/>
                  <a:gd name="T47" fmla="*/ 51 h 65"/>
                  <a:gd name="T48" fmla="*/ 20 w 85"/>
                  <a:gd name="T49" fmla="*/ 50 h 65"/>
                  <a:gd name="T50" fmla="*/ 11 w 85"/>
                  <a:gd name="T51" fmla="*/ 27 h 65"/>
                  <a:gd name="T52" fmla="*/ 1 w 85"/>
                  <a:gd name="T53" fmla="*/ 3 h 65"/>
                  <a:gd name="T54" fmla="*/ 1 w 85"/>
                  <a:gd name="T55" fmla="*/ 3 h 65"/>
                  <a:gd name="T56" fmla="*/ 2 w 85"/>
                  <a:gd name="T5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5" h="65">
                    <a:moveTo>
                      <a:pt x="2" y="0"/>
                    </a:move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1"/>
                      <a:pt x="4" y="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2"/>
                      <a:pt x="25" y="54"/>
                      <a:pt x="24" y="54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2" y="59"/>
                      <a:pt x="22" y="60"/>
                      <a:pt x="22" y="60"/>
                    </a:cubicBezTo>
                    <a:cubicBezTo>
                      <a:pt x="22" y="61"/>
                      <a:pt x="22" y="61"/>
                      <a:pt x="23" y="61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2" y="61"/>
                      <a:pt x="83" y="61"/>
                      <a:pt x="83" y="61"/>
                    </a:cubicBezTo>
                    <a:cubicBezTo>
                      <a:pt x="84" y="61"/>
                      <a:pt x="85" y="62"/>
                      <a:pt x="85" y="63"/>
                    </a:cubicBezTo>
                    <a:cubicBezTo>
                      <a:pt x="85" y="64"/>
                      <a:pt x="84" y="65"/>
                      <a:pt x="83" y="65"/>
                    </a:cubicBezTo>
                    <a:cubicBezTo>
                      <a:pt x="83" y="65"/>
                      <a:pt x="82" y="65"/>
                      <a:pt x="82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17" y="65"/>
                      <a:pt x="17" y="65"/>
                      <a:pt x="17" y="65"/>
                    </a:cubicBezTo>
                    <a:cubicBezTo>
                      <a:pt x="17" y="65"/>
                      <a:pt x="15" y="65"/>
                      <a:pt x="15" y="65"/>
                    </a:cubicBezTo>
                    <a:cubicBezTo>
                      <a:pt x="15" y="65"/>
                      <a:pt x="14" y="64"/>
                      <a:pt x="14" y="64"/>
                    </a:cubicBezTo>
                    <a:cubicBezTo>
                      <a:pt x="14" y="64"/>
                      <a:pt x="14" y="63"/>
                      <a:pt x="15" y="63"/>
                    </a:cubicBezTo>
                    <a:cubicBezTo>
                      <a:pt x="20" y="55"/>
                      <a:pt x="20" y="55"/>
                      <a:pt x="20" y="55"/>
                    </a:cubicBezTo>
                    <a:cubicBezTo>
                      <a:pt x="20" y="55"/>
                      <a:pt x="20" y="54"/>
                      <a:pt x="20" y="54"/>
                    </a:cubicBezTo>
                    <a:cubicBezTo>
                      <a:pt x="20" y="53"/>
                      <a:pt x="21" y="52"/>
                      <a:pt x="20" y="51"/>
                    </a:cubicBezTo>
                    <a:cubicBezTo>
                      <a:pt x="20" y="51"/>
                      <a:pt x="20" y="50"/>
                      <a:pt x="20" y="50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Freeform 43"/>
              <p:cNvSpPr>
                <a:spLocks/>
              </p:cNvSpPr>
              <p:nvPr/>
            </p:nvSpPr>
            <p:spPr bwMode="auto">
              <a:xfrm>
                <a:off x="2875829" y="825500"/>
                <a:ext cx="536575" cy="412750"/>
              </a:xfrm>
              <a:custGeom>
                <a:avLst/>
                <a:gdLst>
                  <a:gd name="T0" fmla="*/ 15 w 84"/>
                  <a:gd name="T1" fmla="*/ 65 h 65"/>
                  <a:gd name="T2" fmla="*/ 14 w 84"/>
                  <a:gd name="T3" fmla="*/ 64 h 65"/>
                  <a:gd name="T4" fmla="*/ 14 w 84"/>
                  <a:gd name="T5" fmla="*/ 63 h 65"/>
                  <a:gd name="T6" fmla="*/ 20 w 84"/>
                  <a:gd name="T7" fmla="*/ 54 h 65"/>
                  <a:gd name="T8" fmla="*/ 20 w 84"/>
                  <a:gd name="T9" fmla="*/ 50 h 65"/>
                  <a:gd name="T10" fmla="*/ 11 w 84"/>
                  <a:gd name="T11" fmla="*/ 26 h 65"/>
                  <a:gd name="T12" fmla="*/ 1 w 84"/>
                  <a:gd name="T13" fmla="*/ 3 h 65"/>
                  <a:gd name="T14" fmla="*/ 2 w 84"/>
                  <a:gd name="T15" fmla="*/ 0 h 65"/>
                  <a:gd name="T16" fmla="*/ 3 w 84"/>
                  <a:gd name="T17" fmla="*/ 0 h 65"/>
                  <a:gd name="T18" fmla="*/ 4 w 84"/>
                  <a:gd name="T19" fmla="*/ 1 h 65"/>
                  <a:gd name="T20" fmla="*/ 15 w 84"/>
                  <a:gd name="T21" fmla="*/ 26 h 65"/>
                  <a:gd name="T22" fmla="*/ 25 w 84"/>
                  <a:gd name="T23" fmla="*/ 51 h 65"/>
                  <a:gd name="T24" fmla="*/ 24 w 84"/>
                  <a:gd name="T25" fmla="*/ 54 h 65"/>
                  <a:gd name="T26" fmla="*/ 22 w 84"/>
                  <a:gd name="T27" fmla="*/ 59 h 65"/>
                  <a:gd name="T28" fmla="*/ 22 w 84"/>
                  <a:gd name="T29" fmla="*/ 60 h 65"/>
                  <a:gd name="T30" fmla="*/ 23 w 84"/>
                  <a:gd name="T31" fmla="*/ 61 h 65"/>
                  <a:gd name="T32" fmla="*/ 53 w 84"/>
                  <a:gd name="T33" fmla="*/ 61 h 65"/>
                  <a:gd name="T34" fmla="*/ 83 w 84"/>
                  <a:gd name="T35" fmla="*/ 61 h 65"/>
                  <a:gd name="T36" fmla="*/ 84 w 84"/>
                  <a:gd name="T37" fmla="*/ 63 h 65"/>
                  <a:gd name="T38" fmla="*/ 83 w 84"/>
                  <a:gd name="T39" fmla="*/ 65 h 65"/>
                  <a:gd name="T40" fmla="*/ 49 w 84"/>
                  <a:gd name="T41" fmla="*/ 65 h 65"/>
                  <a:gd name="T42" fmla="*/ 15 w 84"/>
                  <a:gd name="T4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4" h="65">
                    <a:moveTo>
                      <a:pt x="15" y="65"/>
                    </a:moveTo>
                    <a:cubicBezTo>
                      <a:pt x="15" y="65"/>
                      <a:pt x="14" y="64"/>
                      <a:pt x="14" y="64"/>
                    </a:cubicBezTo>
                    <a:cubicBezTo>
                      <a:pt x="14" y="64"/>
                      <a:pt x="14" y="64"/>
                      <a:pt x="14" y="63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1" y="53"/>
                      <a:pt x="21" y="51"/>
                      <a:pt x="20" y="50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2"/>
                      <a:pt x="1" y="1"/>
                      <a:pt x="2" y="0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4" y="1"/>
                      <a:pt x="4" y="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25" y="51"/>
                      <a:pt x="25" y="51"/>
                      <a:pt x="25" y="51"/>
                    </a:cubicBezTo>
                    <a:cubicBezTo>
                      <a:pt x="25" y="52"/>
                      <a:pt x="25" y="53"/>
                      <a:pt x="24" y="54"/>
                    </a:cubicBezTo>
                    <a:cubicBezTo>
                      <a:pt x="22" y="59"/>
                      <a:pt x="22" y="59"/>
                      <a:pt x="22" y="59"/>
                    </a:cubicBezTo>
                    <a:cubicBezTo>
                      <a:pt x="22" y="59"/>
                      <a:pt x="21" y="60"/>
                      <a:pt x="22" y="60"/>
                    </a:cubicBezTo>
                    <a:cubicBezTo>
                      <a:pt x="22" y="61"/>
                      <a:pt x="23" y="61"/>
                      <a:pt x="23" y="61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83" y="61"/>
                      <a:pt x="83" y="61"/>
                      <a:pt x="83" y="61"/>
                    </a:cubicBezTo>
                    <a:cubicBezTo>
                      <a:pt x="84" y="61"/>
                      <a:pt x="84" y="62"/>
                      <a:pt x="84" y="63"/>
                    </a:cubicBezTo>
                    <a:cubicBezTo>
                      <a:pt x="84" y="64"/>
                      <a:pt x="84" y="65"/>
                      <a:pt x="83" y="65"/>
                    </a:cubicBezTo>
                    <a:cubicBezTo>
                      <a:pt x="49" y="65"/>
                      <a:pt x="49" y="65"/>
                      <a:pt x="49" y="65"/>
                    </a:cubicBezTo>
                    <a:lnTo>
                      <a:pt x="15" y="6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Freeform 44"/>
              <p:cNvSpPr>
                <a:spLocks/>
              </p:cNvSpPr>
              <p:nvPr/>
            </p:nvSpPr>
            <p:spPr bwMode="auto">
              <a:xfrm>
                <a:off x="3048867" y="1276350"/>
                <a:ext cx="19050" cy="25400"/>
              </a:xfrm>
              <a:custGeom>
                <a:avLst/>
                <a:gdLst>
                  <a:gd name="T0" fmla="*/ 3 w 3"/>
                  <a:gd name="T1" fmla="*/ 3 h 4"/>
                  <a:gd name="T2" fmla="*/ 0 w 3"/>
                  <a:gd name="T3" fmla="*/ 3 h 4"/>
                  <a:gd name="T4" fmla="*/ 0 w 3"/>
                  <a:gd name="T5" fmla="*/ 1 h 4"/>
                  <a:gd name="T6" fmla="*/ 3 w 3"/>
                  <a:gd name="T7" fmla="*/ 1 h 4"/>
                  <a:gd name="T8" fmla="*/ 3 w 3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4">
                    <a:moveTo>
                      <a:pt x="3" y="3"/>
                    </a:moveTo>
                    <a:cubicBezTo>
                      <a:pt x="2" y="4"/>
                      <a:pt x="1" y="4"/>
                      <a:pt x="0" y="3"/>
                    </a:cubicBezTo>
                    <a:cubicBezTo>
                      <a:pt x="0" y="3"/>
                      <a:pt x="0" y="2"/>
                      <a:pt x="0" y="1"/>
                    </a:cubicBezTo>
                    <a:cubicBezTo>
                      <a:pt x="1" y="0"/>
                      <a:pt x="2" y="0"/>
                      <a:pt x="3" y="1"/>
                    </a:cubicBezTo>
                    <a:cubicBezTo>
                      <a:pt x="3" y="2"/>
                      <a:pt x="3" y="3"/>
                      <a:pt x="3" y="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1" name="Oval 45"/>
              <p:cNvSpPr>
                <a:spLocks noChangeArrowheads="1"/>
              </p:cNvSpPr>
              <p:nvPr/>
            </p:nvSpPr>
            <p:spPr bwMode="auto">
              <a:xfrm>
                <a:off x="3055217" y="1282700"/>
                <a:ext cx="6350" cy="127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2" name="Freeform 46"/>
              <p:cNvSpPr>
                <a:spLocks/>
              </p:cNvSpPr>
              <p:nvPr/>
            </p:nvSpPr>
            <p:spPr bwMode="auto">
              <a:xfrm>
                <a:off x="3336204" y="1276350"/>
                <a:ext cx="25400" cy="25400"/>
              </a:xfrm>
              <a:custGeom>
                <a:avLst/>
                <a:gdLst>
                  <a:gd name="T0" fmla="*/ 3 w 4"/>
                  <a:gd name="T1" fmla="*/ 3 h 4"/>
                  <a:gd name="T2" fmla="*/ 1 w 4"/>
                  <a:gd name="T3" fmla="*/ 3 h 4"/>
                  <a:gd name="T4" fmla="*/ 1 w 4"/>
                  <a:gd name="T5" fmla="*/ 1 h 4"/>
                  <a:gd name="T6" fmla="*/ 3 w 4"/>
                  <a:gd name="T7" fmla="*/ 1 h 4"/>
                  <a:gd name="T8" fmla="*/ 3 w 4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3" y="3"/>
                    </a:moveTo>
                    <a:cubicBezTo>
                      <a:pt x="3" y="4"/>
                      <a:pt x="1" y="4"/>
                      <a:pt x="1" y="3"/>
                    </a:cubicBez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3" y="0"/>
                      <a:pt x="3" y="1"/>
                    </a:cubicBezTo>
                    <a:cubicBezTo>
                      <a:pt x="4" y="2"/>
                      <a:pt x="4" y="3"/>
                      <a:pt x="3" y="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3" name="Oval 47"/>
              <p:cNvSpPr>
                <a:spLocks noChangeArrowheads="1"/>
              </p:cNvSpPr>
              <p:nvPr/>
            </p:nvSpPr>
            <p:spPr bwMode="auto">
              <a:xfrm>
                <a:off x="3342554" y="1282700"/>
                <a:ext cx="12700" cy="127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4" name="Freeform 48"/>
              <p:cNvSpPr>
                <a:spLocks/>
              </p:cNvSpPr>
              <p:nvPr/>
            </p:nvSpPr>
            <p:spPr bwMode="auto">
              <a:xfrm>
                <a:off x="2907579" y="850900"/>
                <a:ext cx="122238" cy="292100"/>
              </a:xfrm>
              <a:custGeom>
                <a:avLst/>
                <a:gdLst>
                  <a:gd name="T0" fmla="*/ 10 w 19"/>
                  <a:gd name="T1" fmla="*/ 23 h 46"/>
                  <a:gd name="T2" fmla="*/ 0 w 19"/>
                  <a:gd name="T3" fmla="*/ 0 h 46"/>
                  <a:gd name="T4" fmla="*/ 9 w 19"/>
                  <a:gd name="T5" fmla="*/ 23 h 46"/>
                  <a:gd name="T6" fmla="*/ 19 w 19"/>
                  <a:gd name="T7" fmla="*/ 46 h 46"/>
                  <a:gd name="T8" fmla="*/ 10 w 19"/>
                  <a:gd name="T9" fmla="*/ 2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6">
                    <a:moveTo>
                      <a:pt x="10" y="23"/>
                    </a:moveTo>
                    <a:cubicBezTo>
                      <a:pt x="5" y="10"/>
                      <a:pt x="0" y="0"/>
                      <a:pt x="0" y="0"/>
                    </a:cubicBezTo>
                    <a:cubicBezTo>
                      <a:pt x="0" y="0"/>
                      <a:pt x="4" y="10"/>
                      <a:pt x="9" y="23"/>
                    </a:cubicBezTo>
                    <a:cubicBezTo>
                      <a:pt x="15" y="36"/>
                      <a:pt x="19" y="46"/>
                      <a:pt x="19" y="46"/>
                    </a:cubicBezTo>
                    <a:cubicBezTo>
                      <a:pt x="19" y="46"/>
                      <a:pt x="15" y="36"/>
                      <a:pt x="10" y="2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5" name="Freeform 49"/>
              <p:cNvSpPr>
                <a:spLocks/>
              </p:cNvSpPr>
              <p:nvPr/>
            </p:nvSpPr>
            <p:spPr bwMode="auto">
              <a:xfrm>
                <a:off x="3023467" y="1212850"/>
                <a:ext cx="376238" cy="6350"/>
              </a:xfrm>
              <a:custGeom>
                <a:avLst/>
                <a:gdLst>
                  <a:gd name="T0" fmla="*/ 29 w 59"/>
                  <a:gd name="T1" fmla="*/ 0 h 1"/>
                  <a:gd name="T2" fmla="*/ 0 w 59"/>
                  <a:gd name="T3" fmla="*/ 0 h 1"/>
                  <a:gd name="T4" fmla="*/ 29 w 59"/>
                  <a:gd name="T5" fmla="*/ 1 h 1"/>
                  <a:gd name="T6" fmla="*/ 59 w 59"/>
                  <a:gd name="T7" fmla="*/ 0 h 1"/>
                  <a:gd name="T8" fmla="*/ 29 w 59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1">
                    <a:moveTo>
                      <a:pt x="29" y="0"/>
                    </a:moveTo>
                    <a:cubicBezTo>
                      <a:pt x="13" y="0"/>
                      <a:pt x="0" y="0"/>
                      <a:pt x="0" y="0"/>
                    </a:cubicBezTo>
                    <a:cubicBezTo>
                      <a:pt x="0" y="0"/>
                      <a:pt x="13" y="1"/>
                      <a:pt x="29" y="1"/>
                    </a:cubicBezTo>
                    <a:cubicBezTo>
                      <a:pt x="45" y="1"/>
                      <a:pt x="59" y="0"/>
                      <a:pt x="59" y="0"/>
                    </a:cubicBezTo>
                    <a:cubicBezTo>
                      <a:pt x="59" y="0"/>
                      <a:pt x="46" y="0"/>
                      <a:pt x="2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6" name="Freeform 50"/>
              <p:cNvSpPr>
                <a:spLocks/>
              </p:cNvSpPr>
              <p:nvPr/>
            </p:nvSpPr>
            <p:spPr bwMode="auto">
              <a:xfrm>
                <a:off x="2926629" y="869950"/>
                <a:ext cx="523875" cy="44450"/>
              </a:xfrm>
              <a:custGeom>
                <a:avLst/>
                <a:gdLst>
                  <a:gd name="T0" fmla="*/ 59 w 82"/>
                  <a:gd name="T1" fmla="*/ 4 h 7"/>
                  <a:gd name="T2" fmla="*/ 82 w 82"/>
                  <a:gd name="T3" fmla="*/ 6 h 7"/>
                  <a:gd name="T4" fmla="*/ 60 w 82"/>
                  <a:gd name="T5" fmla="*/ 5 h 7"/>
                  <a:gd name="T6" fmla="*/ 23 w 82"/>
                  <a:gd name="T7" fmla="*/ 3 h 7"/>
                  <a:gd name="T8" fmla="*/ 2 w 82"/>
                  <a:gd name="T9" fmla="*/ 1 h 7"/>
                  <a:gd name="T10" fmla="*/ 23 w 82"/>
                  <a:gd name="T11" fmla="*/ 2 h 7"/>
                  <a:gd name="T12" fmla="*/ 59 w 82"/>
                  <a:gd name="T1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7">
                    <a:moveTo>
                      <a:pt x="59" y="4"/>
                    </a:moveTo>
                    <a:cubicBezTo>
                      <a:pt x="81" y="6"/>
                      <a:pt x="82" y="6"/>
                      <a:pt x="82" y="6"/>
                    </a:cubicBezTo>
                    <a:cubicBezTo>
                      <a:pt x="82" y="6"/>
                      <a:pt x="81" y="7"/>
                      <a:pt x="60" y="5"/>
                    </a:cubicBezTo>
                    <a:cubicBezTo>
                      <a:pt x="59" y="5"/>
                      <a:pt x="23" y="3"/>
                      <a:pt x="23" y="3"/>
                    </a:cubicBezTo>
                    <a:cubicBezTo>
                      <a:pt x="0" y="1"/>
                      <a:pt x="2" y="1"/>
                      <a:pt x="2" y="1"/>
                    </a:cubicBezTo>
                    <a:cubicBezTo>
                      <a:pt x="2" y="1"/>
                      <a:pt x="1" y="0"/>
                      <a:pt x="23" y="2"/>
                    </a:cubicBezTo>
                    <a:cubicBezTo>
                      <a:pt x="23" y="2"/>
                      <a:pt x="59" y="4"/>
                      <a:pt x="59" y="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7" name="Freeform 51"/>
              <p:cNvSpPr>
                <a:spLocks/>
              </p:cNvSpPr>
              <p:nvPr/>
            </p:nvSpPr>
            <p:spPr bwMode="auto">
              <a:xfrm>
                <a:off x="3080617" y="1123950"/>
                <a:ext cx="319088" cy="12700"/>
              </a:xfrm>
              <a:custGeom>
                <a:avLst/>
                <a:gdLst>
                  <a:gd name="T0" fmla="*/ 25 w 50"/>
                  <a:gd name="T1" fmla="*/ 1 h 2"/>
                  <a:gd name="T2" fmla="*/ 0 w 50"/>
                  <a:gd name="T3" fmla="*/ 2 h 2"/>
                  <a:gd name="T4" fmla="*/ 25 w 50"/>
                  <a:gd name="T5" fmla="*/ 1 h 2"/>
                  <a:gd name="T6" fmla="*/ 50 w 50"/>
                  <a:gd name="T7" fmla="*/ 0 h 2"/>
                  <a:gd name="T8" fmla="*/ 25 w 50"/>
                  <a:gd name="T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2">
                    <a:moveTo>
                      <a:pt x="25" y="1"/>
                    </a:moveTo>
                    <a:cubicBezTo>
                      <a:pt x="11" y="1"/>
                      <a:pt x="0" y="2"/>
                      <a:pt x="0" y="2"/>
                    </a:cubicBezTo>
                    <a:cubicBezTo>
                      <a:pt x="0" y="2"/>
                      <a:pt x="11" y="2"/>
                      <a:pt x="25" y="1"/>
                    </a:cubicBezTo>
                    <a:cubicBezTo>
                      <a:pt x="39" y="1"/>
                      <a:pt x="50" y="0"/>
                      <a:pt x="50" y="0"/>
                    </a:cubicBezTo>
                    <a:cubicBezTo>
                      <a:pt x="50" y="0"/>
                      <a:pt x="39" y="0"/>
                      <a:pt x="2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238" name="TextBox 237"/>
            <p:cNvSpPr txBox="1"/>
            <p:nvPr/>
          </p:nvSpPr>
          <p:spPr>
            <a:xfrm>
              <a:off x="1287319" y="1960086"/>
              <a:ext cx="803562" cy="4350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accent3"/>
                  </a:solidFill>
                  <a:latin typeface="Roboto" pitchFamily="2" charset="0"/>
                  <a:ea typeface="Roboto" pitchFamily="2" charset="0"/>
                </a:rPr>
                <a:t>50% </a:t>
              </a:r>
              <a:r>
                <a:rPr lang="en-US" sz="3375" dirty="0">
                  <a:solidFill>
                    <a:schemeClr val="accent3"/>
                  </a:solidFill>
                  <a:latin typeface="Roboto" pitchFamily="2" charset="0"/>
                  <a:ea typeface="Roboto" pitchFamily="2" charset="0"/>
                </a:rPr>
                <a:t>OFF</a:t>
              </a:r>
            </a:p>
          </p:txBody>
        </p:sp>
      </p:grpSp>
      <p:sp>
        <p:nvSpPr>
          <p:cNvPr id="239" name="TextBox 32"/>
          <p:cNvSpPr txBox="1"/>
          <p:nvPr/>
        </p:nvSpPr>
        <p:spPr>
          <a:xfrm>
            <a:off x="7942395" y="2109136"/>
            <a:ext cx="3694524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40" name="TextBox 32"/>
          <p:cNvSpPr txBox="1"/>
          <p:nvPr/>
        </p:nvSpPr>
        <p:spPr>
          <a:xfrm>
            <a:off x="7942395" y="4807069"/>
            <a:ext cx="3694524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45" name="文本框 244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6" name="文本框 245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228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8" grpId="0" animBg="1"/>
      <p:bldP spid="239" grpId="0"/>
      <p:bldP spid="2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120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1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111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14449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4669799" cy="461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4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171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16"/>
          <p:cNvSpPr>
            <a:spLocks/>
          </p:cNvSpPr>
          <p:nvPr/>
        </p:nvSpPr>
        <p:spPr bwMode="auto">
          <a:xfrm rot="11258092">
            <a:off x="10312249" y="2470183"/>
            <a:ext cx="2079092" cy="1844438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128572" tIns="64286" rIns="128572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531">
              <a:solidFill>
                <a:prstClr val="black"/>
              </a:solidFill>
            </a:endParaRPr>
          </a:p>
        </p:txBody>
      </p:sp>
      <p:sp>
        <p:nvSpPr>
          <p:cNvPr id="35" name="Freeform 16"/>
          <p:cNvSpPr>
            <a:spLocks/>
          </p:cNvSpPr>
          <p:nvPr/>
        </p:nvSpPr>
        <p:spPr bwMode="auto">
          <a:xfrm rot="11258092">
            <a:off x="6532101" y="5086468"/>
            <a:ext cx="2079092" cy="1844438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128572" tIns="64286" rIns="128572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531">
              <a:solidFill>
                <a:prstClr val="black"/>
              </a:solidFill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625118" y="2972841"/>
            <a:ext cx="6225456" cy="4252447"/>
          </a:xfrm>
          <a:custGeom>
            <a:avLst/>
            <a:gdLst>
              <a:gd name="T0" fmla="*/ 0 w 1768"/>
              <a:gd name="T1" fmla="*/ 1568 h 1568"/>
              <a:gd name="T2" fmla="*/ 1768 w 1768"/>
              <a:gd name="T3" fmla="*/ 1568 h 1568"/>
              <a:gd name="T4" fmla="*/ 1768 w 1768"/>
              <a:gd name="T5" fmla="*/ 0 h 1568"/>
              <a:gd name="T6" fmla="*/ 0 w 1768"/>
              <a:gd name="T7" fmla="*/ 1568 h 1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68" h="1568">
                <a:moveTo>
                  <a:pt x="0" y="1568"/>
                </a:moveTo>
                <a:lnTo>
                  <a:pt x="1768" y="1568"/>
                </a:lnTo>
                <a:lnTo>
                  <a:pt x="1768" y="0"/>
                </a:lnTo>
                <a:lnTo>
                  <a:pt x="0" y="156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72" tIns="64286" rIns="128572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531">
              <a:solidFill>
                <a:prstClr val="black"/>
              </a:solidFill>
            </a:endParaRPr>
          </a:p>
        </p:txBody>
      </p:sp>
      <p:sp>
        <p:nvSpPr>
          <p:cNvPr id="33" name="Freeform 16"/>
          <p:cNvSpPr>
            <a:spLocks/>
          </p:cNvSpPr>
          <p:nvPr/>
        </p:nvSpPr>
        <p:spPr bwMode="auto">
          <a:xfrm rot="458092">
            <a:off x="9090578" y="4488104"/>
            <a:ext cx="2079092" cy="1844438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128572" tIns="64286" rIns="128572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531">
              <a:solidFill>
                <a:prstClr val="black"/>
              </a:solidFill>
            </a:endParaRPr>
          </a:p>
        </p:txBody>
      </p:sp>
      <p:sp>
        <p:nvSpPr>
          <p:cNvPr id="39" name="Freeform 6"/>
          <p:cNvSpPr>
            <a:spLocks noEditPoints="1"/>
          </p:cNvSpPr>
          <p:nvPr/>
        </p:nvSpPr>
        <p:spPr bwMode="auto">
          <a:xfrm>
            <a:off x="6480446" y="1528306"/>
            <a:ext cx="495536" cy="433036"/>
          </a:xfrm>
          <a:custGeom>
            <a:avLst/>
            <a:gdLst>
              <a:gd name="T0" fmla="*/ 0 w 222"/>
              <a:gd name="T1" fmla="*/ 194 h 194"/>
              <a:gd name="T2" fmla="*/ 222 w 222"/>
              <a:gd name="T3" fmla="*/ 194 h 194"/>
              <a:gd name="T4" fmla="*/ 140 w 222"/>
              <a:gd name="T5" fmla="*/ 62 h 194"/>
              <a:gd name="T6" fmla="*/ 142 w 222"/>
              <a:gd name="T7" fmla="*/ 62 h 194"/>
              <a:gd name="T8" fmla="*/ 142 w 222"/>
              <a:gd name="T9" fmla="*/ 26 h 194"/>
              <a:gd name="T10" fmla="*/ 154 w 222"/>
              <a:gd name="T11" fmla="*/ 26 h 194"/>
              <a:gd name="T12" fmla="*/ 154 w 222"/>
              <a:gd name="T13" fmla="*/ 0 h 194"/>
              <a:gd name="T14" fmla="*/ 69 w 222"/>
              <a:gd name="T15" fmla="*/ 0 h 194"/>
              <a:gd name="T16" fmla="*/ 69 w 222"/>
              <a:gd name="T17" fmla="*/ 26 h 194"/>
              <a:gd name="T18" fmla="*/ 80 w 222"/>
              <a:gd name="T19" fmla="*/ 26 h 194"/>
              <a:gd name="T20" fmla="*/ 80 w 222"/>
              <a:gd name="T21" fmla="*/ 62 h 194"/>
              <a:gd name="T22" fmla="*/ 0 w 222"/>
              <a:gd name="T23" fmla="*/ 194 h 194"/>
              <a:gd name="T24" fmla="*/ 102 w 222"/>
              <a:gd name="T25" fmla="*/ 64 h 194"/>
              <a:gd name="T26" fmla="*/ 116 w 222"/>
              <a:gd name="T27" fmla="*/ 64 h 194"/>
              <a:gd name="T28" fmla="*/ 140 w 222"/>
              <a:gd name="T29" fmla="*/ 106 h 194"/>
              <a:gd name="T30" fmla="*/ 78 w 222"/>
              <a:gd name="T31" fmla="*/ 106 h 194"/>
              <a:gd name="T32" fmla="*/ 102 w 222"/>
              <a:gd name="T33" fmla="*/ 64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22" h="194">
                <a:moveTo>
                  <a:pt x="0" y="194"/>
                </a:moveTo>
                <a:lnTo>
                  <a:pt x="222" y="194"/>
                </a:lnTo>
                <a:lnTo>
                  <a:pt x="140" y="62"/>
                </a:lnTo>
                <a:lnTo>
                  <a:pt x="142" y="62"/>
                </a:lnTo>
                <a:lnTo>
                  <a:pt x="142" y="26"/>
                </a:lnTo>
                <a:lnTo>
                  <a:pt x="154" y="26"/>
                </a:lnTo>
                <a:lnTo>
                  <a:pt x="154" y="0"/>
                </a:lnTo>
                <a:lnTo>
                  <a:pt x="69" y="0"/>
                </a:lnTo>
                <a:lnTo>
                  <a:pt x="69" y="26"/>
                </a:lnTo>
                <a:lnTo>
                  <a:pt x="80" y="26"/>
                </a:lnTo>
                <a:lnTo>
                  <a:pt x="80" y="62"/>
                </a:lnTo>
                <a:lnTo>
                  <a:pt x="0" y="194"/>
                </a:lnTo>
                <a:close/>
                <a:moveTo>
                  <a:pt x="102" y="64"/>
                </a:moveTo>
                <a:lnTo>
                  <a:pt x="116" y="64"/>
                </a:lnTo>
                <a:lnTo>
                  <a:pt x="140" y="106"/>
                </a:lnTo>
                <a:lnTo>
                  <a:pt x="78" y="106"/>
                </a:lnTo>
                <a:lnTo>
                  <a:pt x="102" y="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28572" tIns="64286" rIns="128572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531">
              <a:solidFill>
                <a:prstClr val="black"/>
              </a:solidFill>
            </a:endParaRPr>
          </a:p>
        </p:txBody>
      </p:sp>
      <p:sp>
        <p:nvSpPr>
          <p:cNvPr id="40" name="Freeform 11"/>
          <p:cNvSpPr>
            <a:spLocks/>
          </p:cNvSpPr>
          <p:nvPr/>
        </p:nvSpPr>
        <p:spPr bwMode="auto">
          <a:xfrm>
            <a:off x="4246418" y="3098512"/>
            <a:ext cx="578126" cy="546875"/>
          </a:xfrm>
          <a:custGeom>
            <a:avLst/>
            <a:gdLst>
              <a:gd name="T0" fmla="*/ 210 w 259"/>
              <a:gd name="T1" fmla="*/ 245 h 245"/>
              <a:gd name="T2" fmla="*/ 129 w 259"/>
              <a:gd name="T3" fmla="*/ 203 h 245"/>
              <a:gd name="T4" fmla="*/ 49 w 259"/>
              <a:gd name="T5" fmla="*/ 245 h 245"/>
              <a:gd name="T6" fmla="*/ 66 w 259"/>
              <a:gd name="T7" fmla="*/ 158 h 245"/>
              <a:gd name="T8" fmla="*/ 0 w 259"/>
              <a:gd name="T9" fmla="*/ 94 h 245"/>
              <a:gd name="T10" fmla="*/ 89 w 259"/>
              <a:gd name="T11" fmla="*/ 80 h 245"/>
              <a:gd name="T12" fmla="*/ 129 w 259"/>
              <a:gd name="T13" fmla="*/ 0 h 245"/>
              <a:gd name="T14" fmla="*/ 170 w 259"/>
              <a:gd name="T15" fmla="*/ 80 h 245"/>
              <a:gd name="T16" fmla="*/ 259 w 259"/>
              <a:gd name="T17" fmla="*/ 94 h 245"/>
              <a:gd name="T18" fmla="*/ 193 w 259"/>
              <a:gd name="T19" fmla="*/ 158 h 245"/>
              <a:gd name="T20" fmla="*/ 210 w 259"/>
              <a:gd name="T2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9" h="245">
                <a:moveTo>
                  <a:pt x="210" y="245"/>
                </a:moveTo>
                <a:lnTo>
                  <a:pt x="129" y="203"/>
                </a:lnTo>
                <a:lnTo>
                  <a:pt x="49" y="245"/>
                </a:lnTo>
                <a:lnTo>
                  <a:pt x="66" y="158"/>
                </a:lnTo>
                <a:lnTo>
                  <a:pt x="0" y="94"/>
                </a:lnTo>
                <a:lnTo>
                  <a:pt x="89" y="80"/>
                </a:lnTo>
                <a:lnTo>
                  <a:pt x="129" y="0"/>
                </a:lnTo>
                <a:lnTo>
                  <a:pt x="170" y="80"/>
                </a:lnTo>
                <a:lnTo>
                  <a:pt x="259" y="94"/>
                </a:lnTo>
                <a:lnTo>
                  <a:pt x="193" y="158"/>
                </a:lnTo>
                <a:lnTo>
                  <a:pt x="210" y="2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72" tIns="64286" rIns="128572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531">
              <a:solidFill>
                <a:prstClr val="black"/>
              </a:solidFill>
            </a:endParaRPr>
          </a:p>
        </p:txBody>
      </p:sp>
      <p:sp>
        <p:nvSpPr>
          <p:cNvPr id="41" name="Freeform 16"/>
          <p:cNvSpPr>
            <a:spLocks noEditPoints="1"/>
          </p:cNvSpPr>
          <p:nvPr/>
        </p:nvSpPr>
        <p:spPr bwMode="auto">
          <a:xfrm>
            <a:off x="2036895" y="4728273"/>
            <a:ext cx="522322" cy="522322"/>
          </a:xfrm>
          <a:custGeom>
            <a:avLst/>
            <a:gdLst>
              <a:gd name="T0" fmla="*/ 91 w 99"/>
              <a:gd name="T1" fmla="*/ 41 h 99"/>
              <a:gd name="T2" fmla="*/ 85 w 99"/>
              <a:gd name="T3" fmla="*/ 26 h 99"/>
              <a:gd name="T4" fmla="*/ 85 w 99"/>
              <a:gd name="T5" fmla="*/ 15 h 99"/>
              <a:gd name="T6" fmla="*/ 74 w 99"/>
              <a:gd name="T7" fmla="*/ 14 h 99"/>
              <a:gd name="T8" fmla="*/ 58 w 99"/>
              <a:gd name="T9" fmla="*/ 8 h 99"/>
              <a:gd name="T10" fmla="*/ 50 w 99"/>
              <a:gd name="T11" fmla="*/ 0 h 99"/>
              <a:gd name="T12" fmla="*/ 41 w 99"/>
              <a:gd name="T13" fmla="*/ 8 h 99"/>
              <a:gd name="T14" fmla="*/ 27 w 99"/>
              <a:gd name="T15" fmla="*/ 14 h 99"/>
              <a:gd name="T16" fmla="*/ 21 w 99"/>
              <a:gd name="T17" fmla="*/ 12 h 99"/>
              <a:gd name="T18" fmla="*/ 15 w 99"/>
              <a:gd name="T19" fmla="*/ 14 h 99"/>
              <a:gd name="T20" fmla="*/ 15 w 99"/>
              <a:gd name="T21" fmla="*/ 25 h 99"/>
              <a:gd name="T22" fmla="*/ 9 w 99"/>
              <a:gd name="T23" fmla="*/ 41 h 99"/>
              <a:gd name="T24" fmla="*/ 0 w 99"/>
              <a:gd name="T25" fmla="*/ 49 h 99"/>
              <a:gd name="T26" fmla="*/ 9 w 99"/>
              <a:gd name="T27" fmla="*/ 57 h 99"/>
              <a:gd name="T28" fmla="*/ 15 w 99"/>
              <a:gd name="T29" fmla="*/ 72 h 99"/>
              <a:gd name="T30" fmla="*/ 15 w 99"/>
              <a:gd name="T31" fmla="*/ 84 h 99"/>
              <a:gd name="T32" fmla="*/ 26 w 99"/>
              <a:gd name="T33" fmla="*/ 84 h 99"/>
              <a:gd name="T34" fmla="*/ 41 w 99"/>
              <a:gd name="T35" fmla="*/ 90 h 99"/>
              <a:gd name="T36" fmla="*/ 50 w 99"/>
              <a:gd name="T37" fmla="*/ 99 h 99"/>
              <a:gd name="T38" fmla="*/ 58 w 99"/>
              <a:gd name="T39" fmla="*/ 90 h 99"/>
              <a:gd name="T40" fmla="*/ 63 w 99"/>
              <a:gd name="T41" fmla="*/ 89 h 99"/>
              <a:gd name="T42" fmla="*/ 73 w 99"/>
              <a:gd name="T43" fmla="*/ 84 h 99"/>
              <a:gd name="T44" fmla="*/ 84 w 99"/>
              <a:gd name="T45" fmla="*/ 84 h 99"/>
              <a:gd name="T46" fmla="*/ 84 w 99"/>
              <a:gd name="T47" fmla="*/ 73 h 99"/>
              <a:gd name="T48" fmla="*/ 91 w 99"/>
              <a:gd name="T49" fmla="*/ 58 h 99"/>
              <a:gd name="T50" fmla="*/ 99 w 99"/>
              <a:gd name="T51" fmla="*/ 49 h 99"/>
              <a:gd name="T52" fmla="*/ 91 w 99"/>
              <a:gd name="T53" fmla="*/ 41 h 99"/>
              <a:gd name="T54" fmla="*/ 50 w 99"/>
              <a:gd name="T55" fmla="*/ 68 h 99"/>
              <a:gd name="T56" fmla="*/ 31 w 99"/>
              <a:gd name="T57" fmla="*/ 49 h 99"/>
              <a:gd name="T58" fmla="*/ 50 w 99"/>
              <a:gd name="T59" fmla="*/ 30 h 99"/>
              <a:gd name="T60" fmla="*/ 69 w 99"/>
              <a:gd name="T61" fmla="*/ 49 h 99"/>
              <a:gd name="T62" fmla="*/ 50 w 99"/>
              <a:gd name="T63" fmla="*/ 6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9" h="99">
                <a:moveTo>
                  <a:pt x="91" y="41"/>
                </a:moveTo>
                <a:cubicBezTo>
                  <a:pt x="90" y="36"/>
                  <a:pt x="88" y="30"/>
                  <a:pt x="85" y="26"/>
                </a:cubicBezTo>
                <a:cubicBezTo>
                  <a:pt x="88" y="23"/>
                  <a:pt x="88" y="18"/>
                  <a:pt x="85" y="15"/>
                </a:cubicBezTo>
                <a:cubicBezTo>
                  <a:pt x="82" y="11"/>
                  <a:pt x="77" y="11"/>
                  <a:pt x="74" y="14"/>
                </a:cubicBezTo>
                <a:cubicBezTo>
                  <a:pt x="69" y="11"/>
                  <a:pt x="64" y="9"/>
                  <a:pt x="58" y="8"/>
                </a:cubicBezTo>
                <a:cubicBezTo>
                  <a:pt x="58" y="3"/>
                  <a:pt x="54" y="0"/>
                  <a:pt x="50" y="0"/>
                </a:cubicBezTo>
                <a:cubicBezTo>
                  <a:pt x="45" y="0"/>
                  <a:pt x="41" y="3"/>
                  <a:pt x="41" y="8"/>
                </a:cubicBezTo>
                <a:cubicBezTo>
                  <a:pt x="36" y="9"/>
                  <a:pt x="31" y="11"/>
                  <a:pt x="27" y="14"/>
                </a:cubicBezTo>
                <a:cubicBezTo>
                  <a:pt x="25" y="12"/>
                  <a:pt x="23" y="12"/>
                  <a:pt x="21" y="12"/>
                </a:cubicBezTo>
                <a:cubicBezTo>
                  <a:pt x="19" y="12"/>
                  <a:pt x="17" y="12"/>
                  <a:pt x="15" y="14"/>
                </a:cubicBezTo>
                <a:cubicBezTo>
                  <a:pt x="12" y="17"/>
                  <a:pt x="12" y="22"/>
                  <a:pt x="15" y="25"/>
                </a:cubicBezTo>
                <a:cubicBezTo>
                  <a:pt x="12" y="30"/>
                  <a:pt x="10" y="35"/>
                  <a:pt x="9" y="41"/>
                </a:cubicBezTo>
                <a:cubicBezTo>
                  <a:pt x="4" y="41"/>
                  <a:pt x="0" y="44"/>
                  <a:pt x="0" y="49"/>
                </a:cubicBezTo>
                <a:cubicBezTo>
                  <a:pt x="0" y="54"/>
                  <a:pt x="4" y="57"/>
                  <a:pt x="9" y="57"/>
                </a:cubicBezTo>
                <a:cubicBezTo>
                  <a:pt x="10" y="63"/>
                  <a:pt x="12" y="68"/>
                  <a:pt x="15" y="72"/>
                </a:cubicBezTo>
                <a:cubicBezTo>
                  <a:pt x="11" y="75"/>
                  <a:pt x="11" y="80"/>
                  <a:pt x="15" y="84"/>
                </a:cubicBezTo>
                <a:cubicBezTo>
                  <a:pt x="18" y="87"/>
                  <a:pt x="23" y="87"/>
                  <a:pt x="26" y="84"/>
                </a:cubicBezTo>
                <a:cubicBezTo>
                  <a:pt x="30" y="87"/>
                  <a:pt x="36" y="89"/>
                  <a:pt x="41" y="90"/>
                </a:cubicBezTo>
                <a:cubicBezTo>
                  <a:pt x="41" y="95"/>
                  <a:pt x="45" y="99"/>
                  <a:pt x="50" y="99"/>
                </a:cubicBezTo>
                <a:cubicBezTo>
                  <a:pt x="54" y="99"/>
                  <a:pt x="58" y="95"/>
                  <a:pt x="58" y="90"/>
                </a:cubicBezTo>
                <a:cubicBezTo>
                  <a:pt x="60" y="90"/>
                  <a:pt x="62" y="89"/>
                  <a:pt x="63" y="89"/>
                </a:cubicBezTo>
                <a:cubicBezTo>
                  <a:pt x="67" y="88"/>
                  <a:pt x="70" y="86"/>
                  <a:pt x="73" y="84"/>
                </a:cubicBezTo>
                <a:cubicBezTo>
                  <a:pt x="76" y="87"/>
                  <a:pt x="81" y="87"/>
                  <a:pt x="84" y="84"/>
                </a:cubicBezTo>
                <a:cubicBezTo>
                  <a:pt x="87" y="81"/>
                  <a:pt x="87" y="76"/>
                  <a:pt x="84" y="73"/>
                </a:cubicBezTo>
                <a:cubicBezTo>
                  <a:pt x="87" y="68"/>
                  <a:pt x="90" y="63"/>
                  <a:pt x="91" y="58"/>
                </a:cubicBezTo>
                <a:cubicBezTo>
                  <a:pt x="95" y="58"/>
                  <a:pt x="99" y="54"/>
                  <a:pt x="99" y="49"/>
                </a:cubicBezTo>
                <a:cubicBezTo>
                  <a:pt x="99" y="45"/>
                  <a:pt x="95" y="41"/>
                  <a:pt x="91" y="41"/>
                </a:cubicBezTo>
                <a:close/>
                <a:moveTo>
                  <a:pt x="50" y="68"/>
                </a:moveTo>
                <a:cubicBezTo>
                  <a:pt x="39" y="68"/>
                  <a:pt x="31" y="60"/>
                  <a:pt x="31" y="49"/>
                </a:cubicBezTo>
                <a:cubicBezTo>
                  <a:pt x="31" y="39"/>
                  <a:pt x="39" y="30"/>
                  <a:pt x="50" y="30"/>
                </a:cubicBezTo>
                <a:cubicBezTo>
                  <a:pt x="60" y="30"/>
                  <a:pt x="69" y="39"/>
                  <a:pt x="69" y="49"/>
                </a:cubicBezTo>
                <a:cubicBezTo>
                  <a:pt x="69" y="60"/>
                  <a:pt x="60" y="68"/>
                  <a:pt x="50" y="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128572" tIns="64286" rIns="128572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531">
              <a:solidFill>
                <a:prstClr val="black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196659" y="1923183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7196660" y="160346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1"/>
          <p:cNvSpPr txBox="1"/>
          <p:nvPr/>
        </p:nvSpPr>
        <p:spPr>
          <a:xfrm>
            <a:off x="4979447" y="3645386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4979448" y="332566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1"/>
          <p:cNvSpPr txBox="1"/>
          <p:nvPr/>
        </p:nvSpPr>
        <p:spPr>
          <a:xfrm>
            <a:off x="2667404" y="5187660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2667405" y="486793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170"/>
          <p:cNvSpPr txBox="1"/>
          <p:nvPr/>
        </p:nvSpPr>
        <p:spPr>
          <a:xfrm>
            <a:off x="10922494" y="2932462"/>
            <a:ext cx="858602" cy="712925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01</a:t>
            </a:r>
            <a:endParaRPr lang="zh-CN" altLang="en-US" sz="40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TextBox 170"/>
          <p:cNvSpPr txBox="1"/>
          <p:nvPr/>
        </p:nvSpPr>
        <p:spPr>
          <a:xfrm>
            <a:off x="9750919" y="5189887"/>
            <a:ext cx="858602" cy="712925"/>
          </a:xfrm>
          <a:prstGeom prst="rect">
            <a:avLst/>
          </a:prstGeom>
          <a:solidFill>
            <a:schemeClr val="bg1"/>
          </a:solidFill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b="1" dirty="0">
                <a:solidFill>
                  <a:schemeClr val="accent2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02</a:t>
            </a:r>
            <a:endParaRPr lang="zh-CN" altLang="en-US" sz="4000" b="1" dirty="0">
              <a:solidFill>
                <a:schemeClr val="accent2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7150594" y="5661374"/>
            <a:ext cx="858602" cy="712925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03</a:t>
            </a:r>
            <a:endParaRPr lang="zh-CN" altLang="en-US" sz="40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38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29" grpId="0" animBg="1"/>
      <p:bldP spid="33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34"/>
          <p:cNvSpPr>
            <a:spLocks/>
          </p:cNvSpPr>
          <p:nvPr/>
        </p:nvSpPr>
        <p:spPr bwMode="auto">
          <a:xfrm>
            <a:off x="6982405" y="3676583"/>
            <a:ext cx="457121" cy="664553"/>
          </a:xfrm>
          <a:custGeom>
            <a:avLst/>
            <a:gdLst>
              <a:gd name="T0" fmla="*/ 476 w 476"/>
              <a:gd name="T1" fmla="*/ 0 h 692"/>
              <a:gd name="T2" fmla="*/ 0 w 476"/>
              <a:gd name="T3" fmla="*/ 559 h 692"/>
              <a:gd name="T4" fmla="*/ 78 w 476"/>
              <a:gd name="T5" fmla="*/ 692 h 692"/>
              <a:gd name="T6" fmla="*/ 476 w 476"/>
              <a:gd name="T7" fmla="*/ 0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6" h="692">
                <a:moveTo>
                  <a:pt x="476" y="0"/>
                </a:moveTo>
                <a:lnTo>
                  <a:pt x="0" y="559"/>
                </a:lnTo>
                <a:lnTo>
                  <a:pt x="78" y="692"/>
                </a:lnTo>
                <a:lnTo>
                  <a:pt x="4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6748082" y="4748319"/>
            <a:ext cx="72986" cy="129645"/>
          </a:xfrm>
          <a:custGeom>
            <a:avLst/>
            <a:gdLst>
              <a:gd name="T0" fmla="*/ 76 w 76"/>
              <a:gd name="T1" fmla="*/ 0 h 135"/>
              <a:gd name="T2" fmla="*/ 0 w 76"/>
              <a:gd name="T3" fmla="*/ 135 h 135"/>
              <a:gd name="T4" fmla="*/ 76 w 76"/>
              <a:gd name="T5" fmla="*/ 0 h 135"/>
              <a:gd name="T6" fmla="*/ 76 w 76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lnTo>
                  <a:pt x="76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6748082" y="4748319"/>
            <a:ext cx="72986" cy="129645"/>
          </a:xfrm>
          <a:custGeom>
            <a:avLst/>
            <a:gdLst>
              <a:gd name="T0" fmla="*/ 76 w 76"/>
              <a:gd name="T1" fmla="*/ 0 h 135"/>
              <a:gd name="T2" fmla="*/ 0 w 76"/>
              <a:gd name="T3" fmla="*/ 135 h 135"/>
              <a:gd name="T4" fmla="*/ 76 w 76"/>
              <a:gd name="T5" fmla="*/ 0 h 135"/>
              <a:gd name="T6" fmla="*/ 76 w 76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6748082" y="4748319"/>
            <a:ext cx="766349" cy="129645"/>
          </a:xfrm>
          <a:custGeom>
            <a:avLst/>
            <a:gdLst>
              <a:gd name="T0" fmla="*/ 76 w 798"/>
              <a:gd name="T1" fmla="*/ 0 h 135"/>
              <a:gd name="T2" fmla="*/ 0 w 798"/>
              <a:gd name="T3" fmla="*/ 135 h 135"/>
              <a:gd name="T4" fmla="*/ 798 w 798"/>
              <a:gd name="T5" fmla="*/ 135 h 135"/>
              <a:gd name="T6" fmla="*/ 76 w 798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8" h="135">
                <a:moveTo>
                  <a:pt x="76" y="0"/>
                </a:moveTo>
                <a:lnTo>
                  <a:pt x="0" y="135"/>
                </a:lnTo>
                <a:lnTo>
                  <a:pt x="798" y="135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38"/>
          <p:cNvSpPr>
            <a:spLocks/>
          </p:cNvSpPr>
          <p:nvPr/>
        </p:nvSpPr>
        <p:spPr bwMode="auto">
          <a:xfrm>
            <a:off x="6129626" y="4877962"/>
            <a:ext cx="147893" cy="0"/>
          </a:xfrm>
          <a:custGeom>
            <a:avLst/>
            <a:gdLst>
              <a:gd name="T0" fmla="*/ 154 w 154"/>
              <a:gd name="T1" fmla="*/ 0 w 154"/>
              <a:gd name="T2" fmla="*/ 154 w 154"/>
              <a:gd name="T3" fmla="*/ 154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lnTo>
                  <a:pt x="154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39"/>
          <p:cNvSpPr>
            <a:spLocks/>
          </p:cNvSpPr>
          <p:nvPr/>
        </p:nvSpPr>
        <p:spPr bwMode="auto">
          <a:xfrm>
            <a:off x="6129626" y="4877962"/>
            <a:ext cx="147893" cy="0"/>
          </a:xfrm>
          <a:custGeom>
            <a:avLst/>
            <a:gdLst>
              <a:gd name="T0" fmla="*/ 154 w 154"/>
              <a:gd name="T1" fmla="*/ 0 w 154"/>
              <a:gd name="T2" fmla="*/ 154 w 154"/>
              <a:gd name="T3" fmla="*/ 154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lnTo>
                  <a:pt x="15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reeform 40"/>
          <p:cNvSpPr>
            <a:spLocks/>
          </p:cNvSpPr>
          <p:nvPr/>
        </p:nvSpPr>
        <p:spPr bwMode="auto">
          <a:xfrm>
            <a:off x="6129625" y="4877965"/>
            <a:ext cx="382214" cy="663593"/>
          </a:xfrm>
          <a:custGeom>
            <a:avLst/>
            <a:gdLst>
              <a:gd name="T0" fmla="*/ 0 w 398"/>
              <a:gd name="T1" fmla="*/ 0 h 691"/>
              <a:gd name="T2" fmla="*/ 5 w 398"/>
              <a:gd name="T3" fmla="*/ 7 h 691"/>
              <a:gd name="T4" fmla="*/ 398 w 398"/>
              <a:gd name="T5" fmla="*/ 691 h 691"/>
              <a:gd name="T6" fmla="*/ 154 w 398"/>
              <a:gd name="T7" fmla="*/ 0 h 691"/>
              <a:gd name="T8" fmla="*/ 0 w 398"/>
              <a:gd name="T9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691">
                <a:moveTo>
                  <a:pt x="0" y="0"/>
                </a:moveTo>
                <a:lnTo>
                  <a:pt x="5" y="7"/>
                </a:lnTo>
                <a:lnTo>
                  <a:pt x="398" y="691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41"/>
          <p:cNvSpPr>
            <a:spLocks/>
          </p:cNvSpPr>
          <p:nvPr/>
        </p:nvSpPr>
        <p:spPr bwMode="auto">
          <a:xfrm>
            <a:off x="5436263" y="4341136"/>
            <a:ext cx="457121" cy="663593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00 w 476"/>
              <a:gd name="T5" fmla="*/ 0 h 691"/>
              <a:gd name="T6" fmla="*/ 476 w 476"/>
              <a:gd name="T7" fmla="*/ 132 h 691"/>
              <a:gd name="T8" fmla="*/ 476 w 476"/>
              <a:gd name="T9" fmla="*/ 132 h 691"/>
              <a:gd name="T10" fmla="*/ 400 w 476"/>
              <a:gd name="T11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76" y="132"/>
                </a:lnTo>
                <a:lnTo>
                  <a:pt x="40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42"/>
          <p:cNvSpPr>
            <a:spLocks/>
          </p:cNvSpPr>
          <p:nvPr/>
        </p:nvSpPr>
        <p:spPr bwMode="auto">
          <a:xfrm>
            <a:off x="5436263" y="4341136"/>
            <a:ext cx="457121" cy="663593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00 w 476"/>
              <a:gd name="T5" fmla="*/ 0 h 691"/>
              <a:gd name="T6" fmla="*/ 476 w 476"/>
              <a:gd name="T7" fmla="*/ 132 h 691"/>
              <a:gd name="T8" fmla="*/ 476 w 476"/>
              <a:gd name="T9" fmla="*/ 132 h 691"/>
              <a:gd name="T10" fmla="*/ 400 w 476"/>
              <a:gd name="T11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43"/>
          <p:cNvSpPr>
            <a:spLocks/>
          </p:cNvSpPr>
          <p:nvPr/>
        </p:nvSpPr>
        <p:spPr bwMode="auto">
          <a:xfrm>
            <a:off x="5436263" y="4341136"/>
            <a:ext cx="457121" cy="663593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76 w 476"/>
              <a:gd name="T5" fmla="*/ 132 h 691"/>
              <a:gd name="T6" fmla="*/ 400 w 476"/>
              <a:gd name="T7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44"/>
          <p:cNvSpPr>
            <a:spLocks/>
          </p:cNvSpPr>
          <p:nvPr/>
        </p:nvSpPr>
        <p:spPr bwMode="auto">
          <a:xfrm>
            <a:off x="6054719" y="3806226"/>
            <a:ext cx="74907" cy="127725"/>
          </a:xfrm>
          <a:custGeom>
            <a:avLst/>
            <a:gdLst>
              <a:gd name="T0" fmla="*/ 78 w 78"/>
              <a:gd name="T1" fmla="*/ 0 h 133"/>
              <a:gd name="T2" fmla="*/ 0 w 78"/>
              <a:gd name="T3" fmla="*/ 133 h 133"/>
              <a:gd name="T4" fmla="*/ 0 w 78"/>
              <a:gd name="T5" fmla="*/ 133 h 133"/>
              <a:gd name="T6" fmla="*/ 78 w 78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0" y="133"/>
                </a:lnTo>
                <a:lnTo>
                  <a:pt x="78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/>
          </p:cNvSpPr>
          <p:nvPr/>
        </p:nvSpPr>
        <p:spPr bwMode="auto">
          <a:xfrm>
            <a:off x="6054719" y="3806226"/>
            <a:ext cx="74907" cy="127725"/>
          </a:xfrm>
          <a:custGeom>
            <a:avLst/>
            <a:gdLst>
              <a:gd name="T0" fmla="*/ 78 w 78"/>
              <a:gd name="T1" fmla="*/ 0 h 133"/>
              <a:gd name="T2" fmla="*/ 0 w 78"/>
              <a:gd name="T3" fmla="*/ 133 h 133"/>
              <a:gd name="T4" fmla="*/ 0 w 78"/>
              <a:gd name="T5" fmla="*/ 133 h 133"/>
              <a:gd name="T6" fmla="*/ 78 w 78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0" y="133"/>
                </a:lnTo>
                <a:lnTo>
                  <a:pt x="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/>
          </p:cNvSpPr>
          <p:nvPr/>
        </p:nvSpPr>
        <p:spPr bwMode="auto">
          <a:xfrm>
            <a:off x="5361356" y="3806226"/>
            <a:ext cx="768269" cy="127725"/>
          </a:xfrm>
          <a:custGeom>
            <a:avLst/>
            <a:gdLst>
              <a:gd name="T0" fmla="*/ 800 w 800"/>
              <a:gd name="T1" fmla="*/ 0 h 133"/>
              <a:gd name="T2" fmla="*/ 0 w 800"/>
              <a:gd name="T3" fmla="*/ 0 h 133"/>
              <a:gd name="T4" fmla="*/ 722 w 800"/>
              <a:gd name="T5" fmla="*/ 133 h 133"/>
              <a:gd name="T6" fmla="*/ 800 w 800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0" h="133">
                <a:moveTo>
                  <a:pt x="800" y="0"/>
                </a:moveTo>
                <a:lnTo>
                  <a:pt x="0" y="0"/>
                </a:lnTo>
                <a:lnTo>
                  <a:pt x="722" y="133"/>
                </a:lnTo>
                <a:lnTo>
                  <a:pt x="8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/>
          </p:cNvSpPr>
          <p:nvPr/>
        </p:nvSpPr>
        <p:spPr bwMode="auto">
          <a:xfrm>
            <a:off x="6600191" y="3806225"/>
            <a:ext cx="147893" cy="0"/>
          </a:xfrm>
          <a:custGeom>
            <a:avLst/>
            <a:gdLst>
              <a:gd name="T0" fmla="*/ 0 w 154"/>
              <a:gd name="T1" fmla="*/ 0 w 154"/>
              <a:gd name="T2" fmla="*/ 154 w 154"/>
              <a:gd name="T3" fmla="*/ 0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/>
          </p:cNvSpPr>
          <p:nvPr/>
        </p:nvSpPr>
        <p:spPr bwMode="auto">
          <a:xfrm>
            <a:off x="6600191" y="3806225"/>
            <a:ext cx="147893" cy="0"/>
          </a:xfrm>
          <a:custGeom>
            <a:avLst/>
            <a:gdLst>
              <a:gd name="T0" fmla="*/ 0 w 154"/>
              <a:gd name="T1" fmla="*/ 0 w 154"/>
              <a:gd name="T2" fmla="*/ 154 w 154"/>
              <a:gd name="T3" fmla="*/ 0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Freeform 49"/>
          <p:cNvSpPr>
            <a:spLocks/>
          </p:cNvSpPr>
          <p:nvPr/>
        </p:nvSpPr>
        <p:spPr bwMode="auto">
          <a:xfrm>
            <a:off x="6363946" y="3142635"/>
            <a:ext cx="384136" cy="663593"/>
          </a:xfrm>
          <a:custGeom>
            <a:avLst/>
            <a:gdLst>
              <a:gd name="T0" fmla="*/ 0 w 400"/>
              <a:gd name="T1" fmla="*/ 0 h 691"/>
              <a:gd name="T2" fmla="*/ 246 w 400"/>
              <a:gd name="T3" fmla="*/ 691 h 691"/>
              <a:gd name="T4" fmla="*/ 400 w 400"/>
              <a:gd name="T5" fmla="*/ 691 h 691"/>
              <a:gd name="T6" fmla="*/ 182 w 400"/>
              <a:gd name="T7" fmla="*/ 315 h 691"/>
              <a:gd name="T8" fmla="*/ 0 w 400"/>
              <a:gd name="T9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691">
                <a:moveTo>
                  <a:pt x="0" y="0"/>
                </a:moveTo>
                <a:lnTo>
                  <a:pt x="246" y="691"/>
                </a:lnTo>
                <a:lnTo>
                  <a:pt x="400" y="691"/>
                </a:lnTo>
                <a:lnTo>
                  <a:pt x="182" y="31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4904235" y="3806227"/>
            <a:ext cx="1225391" cy="1539421"/>
            <a:chOff x="3949950" y="3095545"/>
            <a:chExt cx="1713617" cy="2152765"/>
          </a:xfrm>
        </p:grpSpPr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949950" y="3095545"/>
              <a:ext cx="1713617" cy="2152765"/>
            </a:xfrm>
            <a:custGeom>
              <a:avLst/>
              <a:gdLst>
                <a:gd name="T0" fmla="*/ 201 w 539"/>
                <a:gd name="T1" fmla="*/ 0 h 677"/>
                <a:gd name="T2" fmla="*/ 73 w 539"/>
                <a:gd name="T3" fmla="*/ 77 h 677"/>
                <a:gd name="T4" fmla="*/ 22 w 539"/>
                <a:gd name="T5" fmla="*/ 166 h 677"/>
                <a:gd name="T6" fmla="*/ 22 w 539"/>
                <a:gd name="T7" fmla="*/ 304 h 677"/>
                <a:gd name="T8" fmla="*/ 237 w 539"/>
                <a:gd name="T9" fmla="*/ 677 h 677"/>
                <a:gd name="T10" fmla="*/ 234 w 539"/>
                <a:gd name="T11" fmla="*/ 527 h 677"/>
                <a:gd name="T12" fmla="*/ 539 w 539"/>
                <a:gd name="T13" fmla="*/ 0 h 677"/>
                <a:gd name="T14" fmla="*/ 201 w 539"/>
                <a:gd name="T15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9" h="677">
                  <a:moveTo>
                    <a:pt x="201" y="0"/>
                  </a:moveTo>
                  <a:cubicBezTo>
                    <a:pt x="150" y="2"/>
                    <a:pt x="101" y="29"/>
                    <a:pt x="73" y="77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0" y="204"/>
                    <a:pt x="0" y="266"/>
                    <a:pt x="22" y="304"/>
                  </a:cubicBezTo>
                  <a:cubicBezTo>
                    <a:pt x="237" y="677"/>
                    <a:pt x="237" y="677"/>
                    <a:pt x="237" y="677"/>
                  </a:cubicBezTo>
                  <a:cubicBezTo>
                    <a:pt x="209" y="629"/>
                    <a:pt x="210" y="573"/>
                    <a:pt x="234" y="527"/>
                  </a:cubicBezTo>
                  <a:cubicBezTo>
                    <a:pt x="539" y="0"/>
                    <a:pt x="539" y="0"/>
                    <a:pt x="539" y="0"/>
                  </a:cubicBezTo>
                  <a:cubicBezTo>
                    <a:pt x="201" y="0"/>
                    <a:pt x="201" y="0"/>
                    <a:pt x="201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4589199" y="3095545"/>
              <a:ext cx="1074368" cy="178614"/>
            </a:xfrm>
            <a:custGeom>
              <a:avLst/>
              <a:gdLst>
                <a:gd name="T0" fmla="*/ 800 w 800"/>
                <a:gd name="T1" fmla="*/ 0 h 133"/>
                <a:gd name="T2" fmla="*/ 0 w 800"/>
                <a:gd name="T3" fmla="*/ 0 h 133"/>
                <a:gd name="T4" fmla="*/ 722 w 800"/>
                <a:gd name="T5" fmla="*/ 133 h 133"/>
                <a:gd name="T6" fmla="*/ 800 w 800"/>
                <a:gd name="T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0" h="133">
                  <a:moveTo>
                    <a:pt x="800" y="0"/>
                  </a:moveTo>
                  <a:lnTo>
                    <a:pt x="0" y="0"/>
                  </a:lnTo>
                  <a:lnTo>
                    <a:pt x="722" y="133"/>
                  </a:lnTo>
                  <a:lnTo>
                    <a:pt x="80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0000"/>
              </a:schemeClr>
            </a:solidFill>
            <a:ln>
              <a:noFill/>
            </a:ln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5070374" y="2976496"/>
            <a:ext cx="1677709" cy="1004513"/>
            <a:chOff x="4182282" y="1935228"/>
            <a:chExt cx="2346151" cy="1404736"/>
          </a:xfrm>
        </p:grpSpPr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4182282" y="1935228"/>
              <a:ext cx="2346151" cy="1404736"/>
            </a:xfrm>
            <a:custGeom>
              <a:avLst/>
              <a:gdLst>
                <a:gd name="T0" fmla="*/ 569 w 738"/>
                <a:gd name="T1" fmla="*/ 73 h 442"/>
                <a:gd name="T2" fmla="*/ 438 w 738"/>
                <a:gd name="T3" fmla="*/ 0 h 442"/>
                <a:gd name="T4" fmla="*/ 335 w 738"/>
                <a:gd name="T5" fmla="*/ 0 h 442"/>
                <a:gd name="T6" fmla="*/ 215 w 738"/>
                <a:gd name="T7" fmla="*/ 69 h 442"/>
                <a:gd name="T8" fmla="*/ 0 w 738"/>
                <a:gd name="T9" fmla="*/ 442 h 442"/>
                <a:gd name="T10" fmla="*/ 128 w 738"/>
                <a:gd name="T11" fmla="*/ 365 h 442"/>
                <a:gd name="T12" fmla="*/ 738 w 738"/>
                <a:gd name="T13" fmla="*/ 365 h 442"/>
                <a:gd name="T14" fmla="*/ 569 w 738"/>
                <a:gd name="T15" fmla="*/ 73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38" h="442">
                  <a:moveTo>
                    <a:pt x="569" y="73"/>
                  </a:moveTo>
                  <a:cubicBezTo>
                    <a:pt x="542" y="29"/>
                    <a:pt x="493" y="0"/>
                    <a:pt x="438" y="0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291" y="0"/>
                    <a:pt x="237" y="31"/>
                    <a:pt x="215" y="69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28" y="394"/>
                    <a:pt x="77" y="367"/>
                    <a:pt x="128" y="365"/>
                  </a:cubicBezTo>
                  <a:cubicBezTo>
                    <a:pt x="738" y="365"/>
                    <a:pt x="738" y="365"/>
                    <a:pt x="738" y="365"/>
                  </a:cubicBezTo>
                  <a:cubicBezTo>
                    <a:pt x="569" y="73"/>
                    <a:pt x="569" y="73"/>
                    <a:pt x="569" y="7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5991249" y="2167560"/>
              <a:ext cx="537184" cy="927986"/>
            </a:xfrm>
            <a:custGeom>
              <a:avLst/>
              <a:gdLst>
                <a:gd name="T0" fmla="*/ 0 w 400"/>
                <a:gd name="T1" fmla="*/ 0 h 691"/>
                <a:gd name="T2" fmla="*/ 246 w 400"/>
                <a:gd name="T3" fmla="*/ 691 h 691"/>
                <a:gd name="T4" fmla="*/ 400 w 400"/>
                <a:gd name="T5" fmla="*/ 691 h 691"/>
                <a:gd name="T6" fmla="*/ 182 w 400"/>
                <a:gd name="T7" fmla="*/ 315 h 691"/>
                <a:gd name="T8" fmla="*/ 0 w 400"/>
                <a:gd name="T9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691">
                  <a:moveTo>
                    <a:pt x="0" y="0"/>
                  </a:moveTo>
                  <a:lnTo>
                    <a:pt x="246" y="691"/>
                  </a:lnTo>
                  <a:lnTo>
                    <a:pt x="400" y="691"/>
                  </a:lnTo>
                  <a:lnTo>
                    <a:pt x="182" y="3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0000"/>
              </a:schemeClr>
            </a:solidFill>
            <a:ln>
              <a:noFill/>
            </a:ln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6129626" y="4700303"/>
            <a:ext cx="1677709" cy="1005473"/>
            <a:chOff x="5663567" y="4345842"/>
            <a:chExt cx="2346151" cy="1406079"/>
          </a:xfrm>
        </p:grpSpPr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5663567" y="4345842"/>
              <a:ext cx="2346151" cy="1406079"/>
            </a:xfrm>
            <a:custGeom>
              <a:avLst/>
              <a:gdLst>
                <a:gd name="T0" fmla="*/ 168 w 738"/>
                <a:gd name="T1" fmla="*/ 370 h 442"/>
                <a:gd name="T2" fmla="*/ 300 w 738"/>
                <a:gd name="T3" fmla="*/ 442 h 442"/>
                <a:gd name="T4" fmla="*/ 402 w 738"/>
                <a:gd name="T5" fmla="*/ 442 h 442"/>
                <a:gd name="T6" fmla="*/ 522 w 738"/>
                <a:gd name="T7" fmla="*/ 373 h 442"/>
                <a:gd name="T8" fmla="*/ 738 w 738"/>
                <a:gd name="T9" fmla="*/ 0 h 442"/>
                <a:gd name="T10" fmla="*/ 609 w 738"/>
                <a:gd name="T11" fmla="*/ 78 h 442"/>
                <a:gd name="T12" fmla="*/ 0 w 738"/>
                <a:gd name="T13" fmla="*/ 78 h 442"/>
                <a:gd name="T14" fmla="*/ 168 w 738"/>
                <a:gd name="T15" fmla="*/ 37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38" h="442">
                  <a:moveTo>
                    <a:pt x="168" y="370"/>
                  </a:moveTo>
                  <a:cubicBezTo>
                    <a:pt x="196" y="413"/>
                    <a:pt x="244" y="442"/>
                    <a:pt x="300" y="442"/>
                  </a:cubicBezTo>
                  <a:cubicBezTo>
                    <a:pt x="402" y="442"/>
                    <a:pt x="402" y="442"/>
                    <a:pt x="402" y="442"/>
                  </a:cubicBezTo>
                  <a:cubicBezTo>
                    <a:pt x="446" y="442"/>
                    <a:pt x="500" y="411"/>
                    <a:pt x="522" y="373"/>
                  </a:cubicBezTo>
                  <a:cubicBezTo>
                    <a:pt x="738" y="0"/>
                    <a:pt x="738" y="0"/>
                    <a:pt x="738" y="0"/>
                  </a:cubicBezTo>
                  <a:cubicBezTo>
                    <a:pt x="710" y="48"/>
                    <a:pt x="661" y="76"/>
                    <a:pt x="609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68" y="370"/>
                    <a:pt x="168" y="370"/>
                    <a:pt x="168" y="37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5663567" y="4594289"/>
              <a:ext cx="534498" cy="927986"/>
            </a:xfrm>
            <a:custGeom>
              <a:avLst/>
              <a:gdLst>
                <a:gd name="T0" fmla="*/ 0 w 398"/>
                <a:gd name="T1" fmla="*/ 0 h 691"/>
                <a:gd name="T2" fmla="*/ 5 w 398"/>
                <a:gd name="T3" fmla="*/ 7 h 691"/>
                <a:gd name="T4" fmla="*/ 398 w 398"/>
                <a:gd name="T5" fmla="*/ 691 h 691"/>
                <a:gd name="T6" fmla="*/ 154 w 398"/>
                <a:gd name="T7" fmla="*/ 0 h 691"/>
                <a:gd name="T8" fmla="*/ 0 w 398"/>
                <a:gd name="T9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8" h="691">
                  <a:moveTo>
                    <a:pt x="0" y="0"/>
                  </a:moveTo>
                  <a:lnTo>
                    <a:pt x="5" y="7"/>
                  </a:lnTo>
                  <a:lnTo>
                    <a:pt x="398" y="691"/>
                  </a:lnTo>
                  <a:lnTo>
                    <a:pt x="1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0000"/>
              </a:schemeClr>
            </a:solidFill>
            <a:ln>
              <a:noFill/>
            </a:ln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379604" y="4341135"/>
            <a:ext cx="1431863" cy="1364641"/>
            <a:chOff x="4614716" y="3843574"/>
            <a:chExt cx="2002354" cy="1908348"/>
          </a:xfrm>
        </p:grpSpPr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4614716" y="3843575"/>
              <a:ext cx="2002354" cy="1908347"/>
            </a:xfrm>
            <a:custGeom>
              <a:avLst/>
              <a:gdLst>
                <a:gd name="T0" fmla="*/ 25 w 630"/>
                <a:gd name="T1" fmla="*/ 292 h 600"/>
                <a:gd name="T2" fmla="*/ 28 w 630"/>
                <a:gd name="T3" fmla="*/ 442 h 600"/>
                <a:gd name="T4" fmla="*/ 79 w 630"/>
                <a:gd name="T5" fmla="*/ 531 h 600"/>
                <a:gd name="T6" fmla="*/ 199 w 630"/>
                <a:gd name="T7" fmla="*/ 600 h 600"/>
                <a:gd name="T8" fmla="*/ 630 w 630"/>
                <a:gd name="T9" fmla="*/ 600 h 600"/>
                <a:gd name="T10" fmla="*/ 498 w 630"/>
                <a:gd name="T11" fmla="*/ 528 h 600"/>
                <a:gd name="T12" fmla="*/ 194 w 630"/>
                <a:gd name="T13" fmla="*/ 0 h 600"/>
                <a:gd name="T14" fmla="*/ 25 w 630"/>
                <a:gd name="T15" fmla="*/ 292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0" h="600">
                  <a:moveTo>
                    <a:pt x="25" y="292"/>
                  </a:moveTo>
                  <a:cubicBezTo>
                    <a:pt x="1" y="338"/>
                    <a:pt x="0" y="394"/>
                    <a:pt x="28" y="442"/>
                  </a:cubicBezTo>
                  <a:cubicBezTo>
                    <a:pt x="79" y="531"/>
                    <a:pt x="79" y="531"/>
                    <a:pt x="79" y="531"/>
                  </a:cubicBezTo>
                  <a:cubicBezTo>
                    <a:pt x="101" y="569"/>
                    <a:pt x="155" y="600"/>
                    <a:pt x="199" y="600"/>
                  </a:cubicBezTo>
                  <a:cubicBezTo>
                    <a:pt x="630" y="600"/>
                    <a:pt x="630" y="600"/>
                    <a:pt x="630" y="600"/>
                  </a:cubicBezTo>
                  <a:cubicBezTo>
                    <a:pt x="574" y="600"/>
                    <a:pt x="526" y="571"/>
                    <a:pt x="498" y="528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25" y="292"/>
                    <a:pt x="25" y="292"/>
                    <a:pt x="25" y="29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4693950" y="3843574"/>
              <a:ext cx="639249" cy="927986"/>
            </a:xfrm>
            <a:custGeom>
              <a:avLst/>
              <a:gdLst>
                <a:gd name="T0" fmla="*/ 400 w 476"/>
                <a:gd name="T1" fmla="*/ 0 h 691"/>
                <a:gd name="T2" fmla="*/ 0 w 476"/>
                <a:gd name="T3" fmla="*/ 691 h 691"/>
                <a:gd name="T4" fmla="*/ 476 w 476"/>
                <a:gd name="T5" fmla="*/ 132 h 691"/>
                <a:gd name="T6" fmla="*/ 400 w 476"/>
                <a:gd name="T7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6" h="691">
                  <a:moveTo>
                    <a:pt x="400" y="0"/>
                  </a:moveTo>
                  <a:lnTo>
                    <a:pt x="0" y="691"/>
                  </a:lnTo>
                  <a:lnTo>
                    <a:pt x="476" y="132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0000"/>
              </a:schemeClr>
            </a:solidFill>
            <a:ln>
              <a:noFill/>
            </a:ln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066245" y="2976495"/>
            <a:ext cx="1429942" cy="1364641"/>
            <a:chOff x="5574932" y="1935228"/>
            <a:chExt cx="1999668" cy="1908347"/>
          </a:xfrm>
        </p:grpSpPr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5574932" y="1935228"/>
              <a:ext cx="1999668" cy="1908347"/>
            </a:xfrm>
            <a:custGeom>
              <a:avLst/>
              <a:gdLst>
                <a:gd name="T0" fmla="*/ 604 w 629"/>
                <a:gd name="T1" fmla="*/ 308 h 600"/>
                <a:gd name="T2" fmla="*/ 602 w 629"/>
                <a:gd name="T3" fmla="*/ 158 h 600"/>
                <a:gd name="T4" fmla="*/ 550 w 629"/>
                <a:gd name="T5" fmla="*/ 69 h 600"/>
                <a:gd name="T6" fmla="*/ 430 w 629"/>
                <a:gd name="T7" fmla="*/ 0 h 600"/>
                <a:gd name="T8" fmla="*/ 0 w 629"/>
                <a:gd name="T9" fmla="*/ 0 h 600"/>
                <a:gd name="T10" fmla="*/ 131 w 629"/>
                <a:gd name="T11" fmla="*/ 73 h 600"/>
                <a:gd name="T12" fmla="*/ 436 w 629"/>
                <a:gd name="T13" fmla="*/ 600 h 600"/>
                <a:gd name="T14" fmla="*/ 604 w 629"/>
                <a:gd name="T15" fmla="*/ 308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29" h="600">
                  <a:moveTo>
                    <a:pt x="604" y="308"/>
                  </a:moveTo>
                  <a:cubicBezTo>
                    <a:pt x="628" y="262"/>
                    <a:pt x="629" y="206"/>
                    <a:pt x="602" y="158"/>
                  </a:cubicBezTo>
                  <a:cubicBezTo>
                    <a:pt x="550" y="69"/>
                    <a:pt x="550" y="69"/>
                    <a:pt x="550" y="69"/>
                  </a:cubicBezTo>
                  <a:cubicBezTo>
                    <a:pt x="528" y="31"/>
                    <a:pt x="474" y="0"/>
                    <a:pt x="43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0"/>
                    <a:pt x="104" y="29"/>
                    <a:pt x="131" y="73"/>
                  </a:cubicBezTo>
                  <a:cubicBezTo>
                    <a:pt x="436" y="600"/>
                    <a:pt x="436" y="600"/>
                    <a:pt x="436" y="600"/>
                  </a:cubicBezTo>
                  <a:cubicBezTo>
                    <a:pt x="604" y="308"/>
                    <a:pt x="604" y="308"/>
                    <a:pt x="604" y="30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856115" y="2914246"/>
              <a:ext cx="639249" cy="929328"/>
            </a:xfrm>
            <a:custGeom>
              <a:avLst/>
              <a:gdLst>
                <a:gd name="T0" fmla="*/ 476 w 476"/>
                <a:gd name="T1" fmla="*/ 0 h 692"/>
                <a:gd name="T2" fmla="*/ 0 w 476"/>
                <a:gd name="T3" fmla="*/ 559 h 692"/>
                <a:gd name="T4" fmla="*/ 78 w 476"/>
                <a:gd name="T5" fmla="*/ 692 h 692"/>
                <a:gd name="T6" fmla="*/ 476 w 476"/>
                <a:gd name="T7" fmla="*/ 0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6" h="692">
                  <a:moveTo>
                    <a:pt x="476" y="0"/>
                  </a:moveTo>
                  <a:lnTo>
                    <a:pt x="0" y="559"/>
                  </a:lnTo>
                  <a:lnTo>
                    <a:pt x="78" y="692"/>
                  </a:lnTo>
                  <a:lnTo>
                    <a:pt x="47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0000"/>
              </a:schemeClr>
            </a:solidFill>
            <a:ln>
              <a:noFill/>
            </a:ln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748082" y="3335661"/>
            <a:ext cx="1225391" cy="1542303"/>
            <a:chOff x="6528433" y="2437495"/>
            <a:chExt cx="1713617" cy="2156795"/>
          </a:xfrm>
        </p:grpSpPr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6528433" y="2437495"/>
              <a:ext cx="1713617" cy="2156794"/>
            </a:xfrm>
            <a:custGeom>
              <a:avLst/>
              <a:gdLst>
                <a:gd name="T0" fmla="*/ 337 w 539"/>
                <a:gd name="T1" fmla="*/ 678 h 678"/>
                <a:gd name="T2" fmla="*/ 466 w 539"/>
                <a:gd name="T3" fmla="*/ 600 h 678"/>
                <a:gd name="T4" fmla="*/ 517 w 539"/>
                <a:gd name="T5" fmla="*/ 511 h 678"/>
                <a:gd name="T6" fmla="*/ 517 w 539"/>
                <a:gd name="T7" fmla="*/ 373 h 678"/>
                <a:gd name="T8" fmla="*/ 302 w 539"/>
                <a:gd name="T9" fmla="*/ 0 h 678"/>
                <a:gd name="T10" fmla="*/ 304 w 539"/>
                <a:gd name="T11" fmla="*/ 150 h 678"/>
                <a:gd name="T12" fmla="*/ 0 w 539"/>
                <a:gd name="T13" fmla="*/ 678 h 678"/>
                <a:gd name="T14" fmla="*/ 337 w 539"/>
                <a:gd name="T15" fmla="*/ 678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9" h="678">
                  <a:moveTo>
                    <a:pt x="337" y="678"/>
                  </a:moveTo>
                  <a:cubicBezTo>
                    <a:pt x="389" y="676"/>
                    <a:pt x="438" y="648"/>
                    <a:pt x="466" y="600"/>
                  </a:cubicBezTo>
                  <a:cubicBezTo>
                    <a:pt x="517" y="511"/>
                    <a:pt x="517" y="511"/>
                    <a:pt x="517" y="511"/>
                  </a:cubicBezTo>
                  <a:cubicBezTo>
                    <a:pt x="539" y="473"/>
                    <a:pt x="539" y="411"/>
                    <a:pt x="517" y="373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29" y="48"/>
                    <a:pt x="328" y="104"/>
                    <a:pt x="304" y="150"/>
                  </a:cubicBezTo>
                  <a:cubicBezTo>
                    <a:pt x="0" y="678"/>
                    <a:pt x="0" y="678"/>
                    <a:pt x="0" y="678"/>
                  </a:cubicBezTo>
                  <a:cubicBezTo>
                    <a:pt x="337" y="678"/>
                    <a:pt x="337" y="678"/>
                    <a:pt x="337" y="678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Freeform 67"/>
            <p:cNvSpPr>
              <a:spLocks/>
            </p:cNvSpPr>
            <p:nvPr/>
          </p:nvSpPr>
          <p:spPr bwMode="auto">
            <a:xfrm>
              <a:off x="6528433" y="4412990"/>
              <a:ext cx="1071682" cy="181300"/>
            </a:xfrm>
            <a:custGeom>
              <a:avLst/>
              <a:gdLst>
                <a:gd name="T0" fmla="*/ 76 w 798"/>
                <a:gd name="T1" fmla="*/ 0 h 135"/>
                <a:gd name="T2" fmla="*/ 0 w 798"/>
                <a:gd name="T3" fmla="*/ 135 h 135"/>
                <a:gd name="T4" fmla="*/ 798 w 798"/>
                <a:gd name="T5" fmla="*/ 135 h 135"/>
                <a:gd name="T6" fmla="*/ 76 w 798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8" h="135">
                  <a:moveTo>
                    <a:pt x="76" y="0"/>
                  </a:moveTo>
                  <a:lnTo>
                    <a:pt x="0" y="135"/>
                  </a:lnTo>
                  <a:lnTo>
                    <a:pt x="798" y="135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0000"/>
              </a:schemeClr>
            </a:solidFill>
            <a:ln>
              <a:noFill/>
            </a:ln>
          </p:spPr>
          <p:txBody>
            <a:bodyPr vert="horz" wrap="square" lIns="96423" tIns="48212" rIns="96423" bIns="4821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5" name="Freeform 74"/>
          <p:cNvSpPr/>
          <p:nvPr/>
        </p:nvSpPr>
        <p:spPr>
          <a:xfrm>
            <a:off x="4537298" y="2015350"/>
            <a:ext cx="3803113" cy="4023144"/>
          </a:xfrm>
          <a:custGeom>
            <a:avLst/>
            <a:gdLst>
              <a:gd name="connsiteX0" fmla="*/ 2692627 w 4509814"/>
              <a:gd name="connsiteY0" fmla="*/ 4757376 h 4770731"/>
              <a:gd name="connsiteX1" fmla="*/ 2703955 w 4509814"/>
              <a:gd name="connsiteY1" fmla="*/ 4760759 h 4770731"/>
              <a:gd name="connsiteX2" fmla="*/ 2715553 w 4509814"/>
              <a:gd name="connsiteY2" fmla="*/ 4761882 h 4770731"/>
              <a:gd name="connsiteX3" fmla="*/ 2605792 w 4509814"/>
              <a:gd name="connsiteY3" fmla="*/ 4730879 h 4770731"/>
              <a:gd name="connsiteX4" fmla="*/ 2608282 w 4509814"/>
              <a:gd name="connsiteY4" fmla="*/ 4732175 h 4770731"/>
              <a:gd name="connsiteX5" fmla="*/ 2610240 w 4509814"/>
              <a:gd name="connsiteY5" fmla="*/ 4732762 h 4770731"/>
              <a:gd name="connsiteX6" fmla="*/ 2608464 w 4509814"/>
              <a:gd name="connsiteY6" fmla="*/ 4732167 h 4770731"/>
              <a:gd name="connsiteX7" fmla="*/ 2650695 w 4509814"/>
              <a:gd name="connsiteY7" fmla="*/ 4564996 h 4770731"/>
              <a:gd name="connsiteX8" fmla="*/ 2671425 w 4509814"/>
              <a:gd name="connsiteY8" fmla="*/ 4569072 h 4770731"/>
              <a:gd name="connsiteX9" fmla="*/ 2660937 w 4509814"/>
              <a:gd name="connsiteY9" fmla="*/ 4568056 h 4770731"/>
              <a:gd name="connsiteX10" fmla="*/ 2572178 w 4509814"/>
              <a:gd name="connsiteY10" fmla="*/ 4541038 h 4770731"/>
              <a:gd name="connsiteX11" fmla="*/ 2574595 w 4509814"/>
              <a:gd name="connsiteY11" fmla="*/ 4542203 h 4770731"/>
              <a:gd name="connsiteX12" fmla="*/ 2576201 w 4509814"/>
              <a:gd name="connsiteY12" fmla="*/ 4542740 h 4770731"/>
              <a:gd name="connsiteX13" fmla="*/ 2574430 w 4509814"/>
              <a:gd name="connsiteY13" fmla="*/ 4542211 h 4770731"/>
              <a:gd name="connsiteX14" fmla="*/ 734357 w 4509814"/>
              <a:gd name="connsiteY14" fmla="*/ 4133573 h 4770731"/>
              <a:gd name="connsiteX15" fmla="*/ 736807 w 4509814"/>
              <a:gd name="connsiteY15" fmla="*/ 4143832 h 4770731"/>
              <a:gd name="connsiteX16" fmla="*/ 741137 w 4509814"/>
              <a:gd name="connsiteY16" fmla="*/ 4153266 h 4770731"/>
              <a:gd name="connsiteX17" fmla="*/ 880015 w 4509814"/>
              <a:gd name="connsiteY17" fmla="*/ 4000950 h 4770731"/>
              <a:gd name="connsiteX18" fmla="*/ 886145 w 4509814"/>
              <a:gd name="connsiteY18" fmla="*/ 4018758 h 4770731"/>
              <a:gd name="connsiteX19" fmla="*/ 882230 w 4509814"/>
              <a:gd name="connsiteY19" fmla="*/ 4010227 h 4770731"/>
              <a:gd name="connsiteX20" fmla="*/ 640510 w 4509814"/>
              <a:gd name="connsiteY20" fmla="*/ 2073331 h 4770731"/>
              <a:gd name="connsiteX21" fmla="*/ 640510 w 4509814"/>
              <a:gd name="connsiteY21" fmla="*/ 2075601 h 4770731"/>
              <a:gd name="connsiteX22" fmla="*/ 600208 w 4509814"/>
              <a:gd name="connsiteY22" fmla="*/ 2092997 h 4770731"/>
              <a:gd name="connsiteX23" fmla="*/ 616088 w 4509814"/>
              <a:gd name="connsiteY23" fmla="*/ 2082981 h 4770731"/>
              <a:gd name="connsiteX24" fmla="*/ 469479 w 4509814"/>
              <a:gd name="connsiteY24" fmla="*/ 2001738 h 4770731"/>
              <a:gd name="connsiteX25" fmla="*/ 442468 w 4509814"/>
              <a:gd name="connsiteY25" fmla="*/ 2012410 h 4770731"/>
              <a:gd name="connsiteX26" fmla="*/ 424906 w 4509814"/>
              <a:gd name="connsiteY26" fmla="*/ 2023487 h 4770731"/>
              <a:gd name="connsiteX27" fmla="*/ 469479 w 4509814"/>
              <a:gd name="connsiteY27" fmla="*/ 2004248 h 4770731"/>
              <a:gd name="connsiteX28" fmla="*/ 2125631 w 4509814"/>
              <a:gd name="connsiteY28" fmla="*/ 1107539 h 4770731"/>
              <a:gd name="connsiteX29" fmla="*/ 2125732 w 4509814"/>
              <a:gd name="connsiteY29" fmla="*/ 1107539 h 4770731"/>
              <a:gd name="connsiteX30" fmla="*/ 2135179 w 4509814"/>
              <a:gd name="connsiteY30" fmla="*/ 1119279 h 4770731"/>
              <a:gd name="connsiteX31" fmla="*/ 2135090 w 4509814"/>
              <a:gd name="connsiteY31" fmla="*/ 1119286 h 4770731"/>
              <a:gd name="connsiteX32" fmla="*/ 1441926 w 4509814"/>
              <a:gd name="connsiteY32" fmla="*/ 921152 h 4770731"/>
              <a:gd name="connsiteX33" fmla="*/ 1076508 w 4509814"/>
              <a:gd name="connsiteY33" fmla="*/ 1131205 h 4770731"/>
              <a:gd name="connsiteX34" fmla="*/ 503637 w 4509814"/>
              <a:gd name="connsiteY34" fmla="*/ 2124778 h 4770731"/>
              <a:gd name="connsiteX35" fmla="*/ 480333 w 4509814"/>
              <a:gd name="connsiteY35" fmla="*/ 2165197 h 4770731"/>
              <a:gd name="connsiteX36" fmla="*/ 471755 w 4509814"/>
              <a:gd name="connsiteY36" fmla="*/ 2177682 h 4770731"/>
              <a:gd name="connsiteX37" fmla="*/ 470231 w 4509814"/>
              <a:gd name="connsiteY37" fmla="*/ 2182718 h 4770731"/>
              <a:gd name="connsiteX38" fmla="*/ 456325 w 4509814"/>
              <a:gd name="connsiteY38" fmla="*/ 2206835 h 4770731"/>
              <a:gd name="connsiteX39" fmla="*/ 421800 w 4509814"/>
              <a:gd name="connsiteY39" fmla="*/ 2266716 h 4770731"/>
              <a:gd name="connsiteX40" fmla="*/ 461534 w 4509814"/>
              <a:gd name="connsiteY40" fmla="*/ 2211589 h 4770731"/>
              <a:gd name="connsiteX41" fmla="*/ 461775 w 4509814"/>
              <a:gd name="connsiteY41" fmla="*/ 2214898 h 4770731"/>
              <a:gd name="connsiteX42" fmla="*/ 421564 w 4509814"/>
              <a:gd name="connsiteY42" fmla="*/ 2267127 h 4770731"/>
              <a:gd name="connsiteX43" fmla="*/ 266253 w 4509814"/>
              <a:gd name="connsiteY43" fmla="*/ 2538214 h 4770731"/>
              <a:gd name="connsiteX44" fmla="*/ 266253 w 4509814"/>
              <a:gd name="connsiteY44" fmla="*/ 2958550 h 4770731"/>
              <a:gd name="connsiteX45" fmla="*/ 910768 w 4509814"/>
              <a:gd name="connsiteY45" fmla="*/ 4076924 h 4770731"/>
              <a:gd name="connsiteX46" fmla="*/ 919148 w 4509814"/>
              <a:gd name="connsiteY46" fmla="*/ 4091465 h 4770731"/>
              <a:gd name="connsiteX47" fmla="*/ 921266 w 4509814"/>
              <a:gd name="connsiteY47" fmla="*/ 4095711 h 4770731"/>
              <a:gd name="connsiteX48" fmla="*/ 1076533 w 4509814"/>
              <a:gd name="connsiteY48" fmla="*/ 4366857 h 4770731"/>
              <a:gd name="connsiteX49" fmla="*/ 1441867 w 4509814"/>
              <a:gd name="connsiteY49" fmla="*/ 4577073 h 4770731"/>
              <a:gd name="connsiteX50" fmla="*/ 2754028 w 4509814"/>
              <a:gd name="connsiteY50" fmla="*/ 4577073 h 4770731"/>
              <a:gd name="connsiteX51" fmla="*/ 2753584 w 4509814"/>
              <a:gd name="connsiteY51" fmla="*/ 4577030 h 4770731"/>
              <a:gd name="connsiteX52" fmla="*/ 2754235 w 4509814"/>
              <a:gd name="connsiteY52" fmla="*/ 4577072 h 4770731"/>
              <a:gd name="connsiteX53" fmla="*/ 3064841 w 4509814"/>
              <a:gd name="connsiteY53" fmla="*/ 4577072 h 4770731"/>
              <a:gd name="connsiteX54" fmla="*/ 3430259 w 4509814"/>
              <a:gd name="connsiteY54" fmla="*/ 4366818 h 4770731"/>
              <a:gd name="connsiteX55" fmla="*/ 4077735 w 4509814"/>
              <a:gd name="connsiteY55" fmla="*/ 3247981 h 4770731"/>
              <a:gd name="connsiteX56" fmla="*/ 4086557 w 4509814"/>
              <a:gd name="connsiteY56" fmla="*/ 3232736 h 4770731"/>
              <a:gd name="connsiteX57" fmla="*/ 4088248 w 4509814"/>
              <a:gd name="connsiteY57" fmla="*/ 3230529 h 4770731"/>
              <a:gd name="connsiteX58" fmla="*/ 4243560 w 4509814"/>
              <a:gd name="connsiteY58" fmla="*/ 2959336 h 4770731"/>
              <a:gd name="connsiteX59" fmla="*/ 4243560 w 4509814"/>
              <a:gd name="connsiteY59" fmla="*/ 2538835 h 4770731"/>
              <a:gd name="connsiteX60" fmla="*/ 3590092 w 4509814"/>
              <a:gd name="connsiteY60" fmla="*/ 1404482 h 4770731"/>
              <a:gd name="connsiteX61" fmla="*/ 3589104 w 4509814"/>
              <a:gd name="connsiteY61" fmla="*/ 1402766 h 4770731"/>
              <a:gd name="connsiteX62" fmla="*/ 3589002 w 4509814"/>
              <a:gd name="connsiteY62" fmla="*/ 1402514 h 4770731"/>
              <a:gd name="connsiteX63" fmla="*/ 3430650 w 4509814"/>
              <a:gd name="connsiteY63" fmla="*/ 1131367 h 4770731"/>
              <a:gd name="connsiteX64" fmla="*/ 3065226 w 4509814"/>
              <a:gd name="connsiteY64" fmla="*/ 921152 h 4770731"/>
              <a:gd name="connsiteX65" fmla="*/ 2308208 w 4509814"/>
              <a:gd name="connsiteY65" fmla="*/ 921152 h 4770731"/>
              <a:gd name="connsiteX66" fmla="*/ 2254905 w 4509814"/>
              <a:gd name="connsiteY66" fmla="*/ 921152 h 4770731"/>
              <a:gd name="connsiteX67" fmla="*/ 2181292 w 4509814"/>
              <a:gd name="connsiteY67" fmla="*/ 921152 h 4770731"/>
              <a:gd name="connsiteX68" fmla="*/ 1795749 w 4509814"/>
              <a:gd name="connsiteY68" fmla="*/ 921152 h 4770731"/>
              <a:gd name="connsiteX69" fmla="*/ 1779080 w 4509814"/>
              <a:gd name="connsiteY69" fmla="*/ 921152 h 4770731"/>
              <a:gd name="connsiteX70" fmla="*/ 1776248 w 4509814"/>
              <a:gd name="connsiteY70" fmla="*/ 921152 h 4770731"/>
              <a:gd name="connsiteX71" fmla="*/ 1755788 w 4509814"/>
              <a:gd name="connsiteY71" fmla="*/ 921152 h 4770731"/>
              <a:gd name="connsiteX72" fmla="*/ 1756210 w 4509814"/>
              <a:gd name="connsiteY72" fmla="*/ 921192 h 4770731"/>
              <a:gd name="connsiteX73" fmla="*/ 1755576 w 4509814"/>
              <a:gd name="connsiteY73" fmla="*/ 921152 h 4770731"/>
              <a:gd name="connsiteX74" fmla="*/ 1441926 w 4509814"/>
              <a:gd name="connsiteY74" fmla="*/ 921152 h 4770731"/>
              <a:gd name="connsiteX75" fmla="*/ 1843855 w 4509814"/>
              <a:gd name="connsiteY75" fmla="*/ 0 h 4770731"/>
              <a:gd name="connsiteX76" fmla="*/ 2663637 w 4509814"/>
              <a:gd name="connsiteY76" fmla="*/ 0 h 4770731"/>
              <a:gd name="connsiteX77" fmla="*/ 2717073 w 4509814"/>
              <a:gd name="connsiteY77" fmla="*/ 53436 h 4770731"/>
              <a:gd name="connsiteX78" fmla="*/ 2717073 w 4509814"/>
              <a:gd name="connsiteY78" fmla="*/ 267172 h 4770731"/>
              <a:gd name="connsiteX79" fmla="*/ 2663637 w 4509814"/>
              <a:gd name="connsiteY79" fmla="*/ 320608 h 4770731"/>
              <a:gd name="connsiteX80" fmla="*/ 2500481 w 4509814"/>
              <a:gd name="connsiteY80" fmla="*/ 320608 h 4770731"/>
              <a:gd name="connsiteX81" fmla="*/ 2500481 w 4509814"/>
              <a:gd name="connsiteY81" fmla="*/ 727493 h 4770731"/>
              <a:gd name="connsiteX82" fmla="*/ 2673068 w 4509814"/>
              <a:gd name="connsiteY82" fmla="*/ 727493 h 4770731"/>
              <a:gd name="connsiteX83" fmla="*/ 3151075 w 4509814"/>
              <a:gd name="connsiteY83" fmla="*/ 727493 h 4770731"/>
              <a:gd name="connsiteX84" fmla="*/ 3555213 w 4509814"/>
              <a:gd name="connsiteY84" fmla="*/ 959980 h 4770731"/>
              <a:gd name="connsiteX85" fmla="*/ 3730340 w 4509814"/>
              <a:gd name="connsiteY85" fmla="*/ 1259852 h 4770731"/>
              <a:gd name="connsiteX86" fmla="*/ 3730453 w 4509814"/>
              <a:gd name="connsiteY86" fmla="*/ 1260131 h 4770731"/>
              <a:gd name="connsiteX87" fmla="*/ 3731545 w 4509814"/>
              <a:gd name="connsiteY87" fmla="*/ 1262028 h 4770731"/>
              <a:gd name="connsiteX88" fmla="*/ 4454242 w 4509814"/>
              <a:gd name="connsiteY88" fmla="*/ 2516558 h 4770731"/>
              <a:gd name="connsiteX89" fmla="*/ 4454242 w 4509814"/>
              <a:gd name="connsiteY89" fmla="*/ 2981607 h 4770731"/>
              <a:gd name="connsiteX90" fmla="*/ 4282478 w 4509814"/>
              <a:gd name="connsiteY90" fmla="*/ 3281531 h 4770731"/>
              <a:gd name="connsiteX91" fmla="*/ 4280607 w 4509814"/>
              <a:gd name="connsiteY91" fmla="*/ 3283972 h 4770731"/>
              <a:gd name="connsiteX92" fmla="*/ 4270850 w 4509814"/>
              <a:gd name="connsiteY92" fmla="*/ 3300833 h 4770731"/>
              <a:gd name="connsiteX93" fmla="*/ 3554781 w 4509814"/>
              <a:gd name="connsiteY93" fmla="*/ 4538202 h 4770731"/>
              <a:gd name="connsiteX94" fmla="*/ 3150648 w 4509814"/>
              <a:gd name="connsiteY94" fmla="*/ 4770730 h 4770731"/>
              <a:gd name="connsiteX95" fmla="*/ 2807136 w 4509814"/>
              <a:gd name="connsiteY95" fmla="*/ 4770730 h 4770731"/>
              <a:gd name="connsiteX96" fmla="*/ 2806416 w 4509814"/>
              <a:gd name="connsiteY96" fmla="*/ 4770683 h 4770731"/>
              <a:gd name="connsiteX97" fmla="*/ 2806907 w 4509814"/>
              <a:gd name="connsiteY97" fmla="*/ 4770731 h 4770731"/>
              <a:gd name="connsiteX98" fmla="*/ 1355734 w 4509814"/>
              <a:gd name="connsiteY98" fmla="*/ 4770731 h 4770731"/>
              <a:gd name="connsiteX99" fmla="*/ 951695 w 4509814"/>
              <a:gd name="connsiteY99" fmla="*/ 4538245 h 4770731"/>
              <a:gd name="connsiteX100" fmla="*/ 779978 w 4509814"/>
              <a:gd name="connsiteY100" fmla="*/ 4238372 h 4770731"/>
              <a:gd name="connsiteX101" fmla="*/ 777637 w 4509814"/>
              <a:gd name="connsiteY101" fmla="*/ 4233677 h 4770731"/>
              <a:gd name="connsiteX102" fmla="*/ 768368 w 4509814"/>
              <a:gd name="connsiteY102" fmla="*/ 4217596 h 4770731"/>
              <a:gd name="connsiteX103" fmla="*/ 55572 w 4509814"/>
              <a:gd name="connsiteY103" fmla="*/ 2980738 h 4770731"/>
              <a:gd name="connsiteX104" fmla="*/ 55572 w 4509814"/>
              <a:gd name="connsiteY104" fmla="*/ 2515872 h 4770731"/>
              <a:gd name="connsiteX105" fmla="*/ 227337 w 4509814"/>
              <a:gd name="connsiteY105" fmla="*/ 2216064 h 4770731"/>
              <a:gd name="connsiteX106" fmla="*/ 271808 w 4509814"/>
              <a:gd name="connsiteY106" fmla="*/ 2158302 h 4770731"/>
              <a:gd name="connsiteX107" fmla="*/ 271541 w 4509814"/>
              <a:gd name="connsiteY107" fmla="*/ 2154642 h 4770731"/>
              <a:gd name="connsiteX108" fmla="*/ 227597 w 4509814"/>
              <a:gd name="connsiteY108" fmla="*/ 2215610 h 4770731"/>
              <a:gd name="connsiteX109" fmla="*/ 265780 w 4509814"/>
              <a:gd name="connsiteY109" fmla="*/ 2149385 h 4770731"/>
              <a:gd name="connsiteX110" fmla="*/ 281159 w 4509814"/>
              <a:gd name="connsiteY110" fmla="*/ 2122713 h 4770731"/>
              <a:gd name="connsiteX111" fmla="*/ 282844 w 4509814"/>
              <a:gd name="connsiteY111" fmla="*/ 2117144 h 4770731"/>
              <a:gd name="connsiteX112" fmla="*/ 292332 w 4509814"/>
              <a:gd name="connsiteY112" fmla="*/ 2103335 h 4770731"/>
              <a:gd name="connsiteX113" fmla="*/ 318105 w 4509814"/>
              <a:gd name="connsiteY113" fmla="*/ 2058634 h 4770731"/>
              <a:gd name="connsiteX114" fmla="*/ 951667 w 4509814"/>
              <a:gd name="connsiteY114" fmla="*/ 959801 h 4770731"/>
              <a:gd name="connsiteX115" fmla="*/ 1355798 w 4509814"/>
              <a:gd name="connsiteY115" fmla="*/ 727493 h 4770731"/>
              <a:gd name="connsiteX116" fmla="*/ 1702677 w 4509814"/>
              <a:gd name="connsiteY116" fmla="*/ 727493 h 4770731"/>
              <a:gd name="connsiteX117" fmla="*/ 1703378 w 4509814"/>
              <a:gd name="connsiteY117" fmla="*/ 727538 h 4770731"/>
              <a:gd name="connsiteX118" fmla="*/ 1702912 w 4509814"/>
              <a:gd name="connsiteY118" fmla="*/ 727493 h 4770731"/>
              <a:gd name="connsiteX119" fmla="*/ 1725539 w 4509814"/>
              <a:gd name="connsiteY119" fmla="*/ 727493 h 4770731"/>
              <a:gd name="connsiteX120" fmla="*/ 1728671 w 4509814"/>
              <a:gd name="connsiteY120" fmla="*/ 727493 h 4770731"/>
              <a:gd name="connsiteX121" fmla="*/ 1747106 w 4509814"/>
              <a:gd name="connsiteY121" fmla="*/ 727493 h 4770731"/>
              <a:gd name="connsiteX122" fmla="*/ 2006041 w 4509814"/>
              <a:gd name="connsiteY122" fmla="*/ 727493 h 4770731"/>
              <a:gd name="connsiteX123" fmla="*/ 2009331 w 4509814"/>
              <a:gd name="connsiteY123" fmla="*/ 727493 h 4770731"/>
              <a:gd name="connsiteX124" fmla="*/ 2009331 w 4509814"/>
              <a:gd name="connsiteY124" fmla="*/ 320608 h 4770731"/>
              <a:gd name="connsiteX125" fmla="*/ 1843855 w 4509814"/>
              <a:gd name="connsiteY125" fmla="*/ 320608 h 4770731"/>
              <a:gd name="connsiteX126" fmla="*/ 1790419 w 4509814"/>
              <a:gd name="connsiteY126" fmla="*/ 267172 h 4770731"/>
              <a:gd name="connsiteX127" fmla="*/ 1790419 w 4509814"/>
              <a:gd name="connsiteY127" fmla="*/ 53436 h 4770731"/>
              <a:gd name="connsiteX128" fmla="*/ 1843855 w 4509814"/>
              <a:gd name="connsiteY128" fmla="*/ 0 h 4770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</a:cxnLst>
            <a:rect l="l" t="t" r="r" b="b"/>
            <a:pathLst>
              <a:path w="4509814" h="4770731">
                <a:moveTo>
                  <a:pt x="2692627" y="4757376"/>
                </a:moveTo>
                <a:lnTo>
                  <a:pt x="2703955" y="4760759"/>
                </a:lnTo>
                <a:lnTo>
                  <a:pt x="2715553" y="4761882"/>
                </a:lnTo>
                <a:close/>
                <a:moveTo>
                  <a:pt x="2605792" y="4730879"/>
                </a:moveTo>
                <a:lnTo>
                  <a:pt x="2608282" y="4732175"/>
                </a:lnTo>
                <a:lnTo>
                  <a:pt x="2610240" y="4732762"/>
                </a:lnTo>
                <a:lnTo>
                  <a:pt x="2608464" y="4732167"/>
                </a:lnTo>
                <a:close/>
                <a:moveTo>
                  <a:pt x="2650695" y="4564996"/>
                </a:moveTo>
                <a:lnTo>
                  <a:pt x="2671425" y="4569072"/>
                </a:lnTo>
                <a:lnTo>
                  <a:pt x="2660937" y="4568056"/>
                </a:lnTo>
                <a:close/>
                <a:moveTo>
                  <a:pt x="2572178" y="4541038"/>
                </a:moveTo>
                <a:lnTo>
                  <a:pt x="2574595" y="4542203"/>
                </a:lnTo>
                <a:lnTo>
                  <a:pt x="2576201" y="4542740"/>
                </a:lnTo>
                <a:lnTo>
                  <a:pt x="2574430" y="4542211"/>
                </a:lnTo>
                <a:close/>
                <a:moveTo>
                  <a:pt x="734357" y="4133573"/>
                </a:moveTo>
                <a:lnTo>
                  <a:pt x="736807" y="4143832"/>
                </a:lnTo>
                <a:lnTo>
                  <a:pt x="741137" y="4153266"/>
                </a:lnTo>
                <a:close/>
                <a:moveTo>
                  <a:pt x="880015" y="4000950"/>
                </a:moveTo>
                <a:lnTo>
                  <a:pt x="886145" y="4018758"/>
                </a:lnTo>
                <a:lnTo>
                  <a:pt x="882230" y="4010227"/>
                </a:lnTo>
                <a:close/>
                <a:moveTo>
                  <a:pt x="640510" y="2073331"/>
                </a:moveTo>
                <a:lnTo>
                  <a:pt x="640510" y="2075601"/>
                </a:lnTo>
                <a:lnTo>
                  <a:pt x="600208" y="2092997"/>
                </a:lnTo>
                <a:lnTo>
                  <a:pt x="616088" y="2082981"/>
                </a:lnTo>
                <a:close/>
                <a:moveTo>
                  <a:pt x="469479" y="2001738"/>
                </a:moveTo>
                <a:lnTo>
                  <a:pt x="442468" y="2012410"/>
                </a:lnTo>
                <a:lnTo>
                  <a:pt x="424906" y="2023487"/>
                </a:lnTo>
                <a:lnTo>
                  <a:pt x="469479" y="2004248"/>
                </a:lnTo>
                <a:close/>
                <a:moveTo>
                  <a:pt x="2125631" y="1107539"/>
                </a:moveTo>
                <a:lnTo>
                  <a:pt x="2125732" y="1107539"/>
                </a:lnTo>
                <a:lnTo>
                  <a:pt x="2135179" y="1119279"/>
                </a:lnTo>
                <a:lnTo>
                  <a:pt x="2135090" y="1119286"/>
                </a:lnTo>
                <a:close/>
                <a:moveTo>
                  <a:pt x="1441926" y="921152"/>
                </a:moveTo>
                <a:cubicBezTo>
                  <a:pt x="1307941" y="921152"/>
                  <a:pt x="1143502" y="1015524"/>
                  <a:pt x="1076508" y="1131205"/>
                </a:cubicBezTo>
                <a:cubicBezTo>
                  <a:pt x="749154" y="1698960"/>
                  <a:pt x="585476" y="1982838"/>
                  <a:pt x="503637" y="2124778"/>
                </a:cubicBezTo>
                <a:lnTo>
                  <a:pt x="480333" y="2165197"/>
                </a:lnTo>
                <a:lnTo>
                  <a:pt x="471755" y="2177682"/>
                </a:lnTo>
                <a:lnTo>
                  <a:pt x="470231" y="2182718"/>
                </a:lnTo>
                <a:lnTo>
                  <a:pt x="456325" y="2206835"/>
                </a:lnTo>
                <a:cubicBezTo>
                  <a:pt x="421800" y="2266716"/>
                  <a:pt x="421800" y="2266716"/>
                  <a:pt x="421800" y="2266716"/>
                </a:cubicBezTo>
                <a:lnTo>
                  <a:pt x="461534" y="2211589"/>
                </a:lnTo>
                <a:lnTo>
                  <a:pt x="461775" y="2214898"/>
                </a:lnTo>
                <a:lnTo>
                  <a:pt x="421564" y="2267127"/>
                </a:lnTo>
                <a:cubicBezTo>
                  <a:pt x="266253" y="2538214"/>
                  <a:pt x="266253" y="2538214"/>
                  <a:pt x="266253" y="2538214"/>
                </a:cubicBezTo>
                <a:cubicBezTo>
                  <a:pt x="199255" y="2653960"/>
                  <a:pt x="199255" y="2842805"/>
                  <a:pt x="266253" y="2958550"/>
                </a:cubicBezTo>
                <a:cubicBezTo>
                  <a:pt x="757313" y="3810645"/>
                  <a:pt x="880077" y="4023668"/>
                  <a:pt x="910768" y="4076924"/>
                </a:cubicBezTo>
                <a:lnTo>
                  <a:pt x="919148" y="4091465"/>
                </a:lnTo>
                <a:lnTo>
                  <a:pt x="921266" y="4095711"/>
                </a:lnTo>
                <a:cubicBezTo>
                  <a:pt x="1076533" y="4366857"/>
                  <a:pt x="1076533" y="4366857"/>
                  <a:pt x="1076533" y="4366857"/>
                </a:cubicBezTo>
                <a:cubicBezTo>
                  <a:pt x="1143511" y="4482628"/>
                  <a:pt x="1307912" y="4577073"/>
                  <a:pt x="1441867" y="4577073"/>
                </a:cubicBezTo>
                <a:cubicBezTo>
                  <a:pt x="2754028" y="4577073"/>
                  <a:pt x="2754028" y="4577073"/>
                  <a:pt x="2754028" y="4577073"/>
                </a:cubicBezTo>
                <a:lnTo>
                  <a:pt x="2753584" y="4577030"/>
                </a:lnTo>
                <a:lnTo>
                  <a:pt x="2754235" y="4577072"/>
                </a:lnTo>
                <a:cubicBezTo>
                  <a:pt x="3064841" y="4577072"/>
                  <a:pt x="3064841" y="4577072"/>
                  <a:pt x="3064841" y="4577072"/>
                </a:cubicBezTo>
                <a:cubicBezTo>
                  <a:pt x="3198828" y="4577072"/>
                  <a:pt x="3363265" y="4482610"/>
                  <a:pt x="3430259" y="4366818"/>
                </a:cubicBezTo>
                <a:cubicBezTo>
                  <a:pt x="3923573" y="3514371"/>
                  <a:pt x="4046902" y="3301259"/>
                  <a:pt x="4077735" y="3247981"/>
                </a:cubicBezTo>
                <a:lnTo>
                  <a:pt x="4086557" y="3232736"/>
                </a:lnTo>
                <a:lnTo>
                  <a:pt x="4088248" y="3230529"/>
                </a:lnTo>
                <a:cubicBezTo>
                  <a:pt x="4243560" y="2959336"/>
                  <a:pt x="4243560" y="2959336"/>
                  <a:pt x="4243560" y="2959336"/>
                </a:cubicBezTo>
                <a:cubicBezTo>
                  <a:pt x="4310556" y="2843546"/>
                  <a:pt x="4310556" y="2654625"/>
                  <a:pt x="4243560" y="2538835"/>
                </a:cubicBezTo>
                <a:cubicBezTo>
                  <a:pt x="3670656" y="1544333"/>
                  <a:pt x="3599043" y="1420020"/>
                  <a:pt x="3590092" y="1404482"/>
                </a:cubicBezTo>
                <a:lnTo>
                  <a:pt x="3589104" y="1402766"/>
                </a:lnTo>
                <a:lnTo>
                  <a:pt x="3589002" y="1402514"/>
                </a:lnTo>
                <a:cubicBezTo>
                  <a:pt x="3430650" y="1131367"/>
                  <a:pt x="3430650" y="1131367"/>
                  <a:pt x="3430650" y="1131367"/>
                </a:cubicBezTo>
                <a:cubicBezTo>
                  <a:pt x="3363657" y="1015596"/>
                  <a:pt x="3199215" y="921152"/>
                  <a:pt x="3065226" y="921152"/>
                </a:cubicBezTo>
                <a:cubicBezTo>
                  <a:pt x="2737867" y="921152"/>
                  <a:pt x="2492348" y="921152"/>
                  <a:pt x="2308208" y="921152"/>
                </a:cubicBezTo>
                <a:lnTo>
                  <a:pt x="2254905" y="921152"/>
                </a:lnTo>
                <a:lnTo>
                  <a:pt x="2181292" y="921152"/>
                </a:lnTo>
                <a:cubicBezTo>
                  <a:pt x="1949199" y="921152"/>
                  <a:pt x="1843703" y="921152"/>
                  <a:pt x="1795749" y="921152"/>
                </a:cubicBezTo>
                <a:lnTo>
                  <a:pt x="1779080" y="921152"/>
                </a:lnTo>
                <a:lnTo>
                  <a:pt x="1776248" y="921152"/>
                </a:lnTo>
                <a:cubicBezTo>
                  <a:pt x="1755788" y="921152"/>
                  <a:pt x="1755788" y="921152"/>
                  <a:pt x="1755788" y="921152"/>
                </a:cubicBezTo>
                <a:lnTo>
                  <a:pt x="1756210" y="921192"/>
                </a:lnTo>
                <a:lnTo>
                  <a:pt x="1755576" y="921152"/>
                </a:lnTo>
                <a:cubicBezTo>
                  <a:pt x="1441926" y="921152"/>
                  <a:pt x="1441926" y="921152"/>
                  <a:pt x="1441926" y="921152"/>
                </a:cubicBezTo>
                <a:close/>
                <a:moveTo>
                  <a:pt x="1843855" y="0"/>
                </a:moveTo>
                <a:lnTo>
                  <a:pt x="2663637" y="0"/>
                </a:lnTo>
                <a:cubicBezTo>
                  <a:pt x="2693149" y="0"/>
                  <a:pt x="2717073" y="23924"/>
                  <a:pt x="2717073" y="53436"/>
                </a:cubicBezTo>
                <a:lnTo>
                  <a:pt x="2717073" y="267172"/>
                </a:lnTo>
                <a:cubicBezTo>
                  <a:pt x="2717073" y="296684"/>
                  <a:pt x="2693149" y="320608"/>
                  <a:pt x="2663637" y="320608"/>
                </a:cubicBezTo>
                <a:lnTo>
                  <a:pt x="2500481" y="320608"/>
                </a:lnTo>
                <a:lnTo>
                  <a:pt x="2500481" y="727493"/>
                </a:lnTo>
                <a:lnTo>
                  <a:pt x="2673068" y="727493"/>
                </a:lnTo>
                <a:cubicBezTo>
                  <a:pt x="2811662" y="727493"/>
                  <a:pt x="2970055" y="727493"/>
                  <a:pt x="3151075" y="727493"/>
                </a:cubicBezTo>
                <a:cubicBezTo>
                  <a:pt x="3299259" y="727493"/>
                  <a:pt x="3481121" y="831943"/>
                  <a:pt x="3555213" y="959980"/>
                </a:cubicBezTo>
                <a:cubicBezTo>
                  <a:pt x="3555213" y="959980"/>
                  <a:pt x="3555213" y="959980"/>
                  <a:pt x="3730340" y="1259852"/>
                </a:cubicBezTo>
                <a:lnTo>
                  <a:pt x="3730453" y="1260131"/>
                </a:lnTo>
                <a:lnTo>
                  <a:pt x="3731545" y="1262028"/>
                </a:lnTo>
                <a:cubicBezTo>
                  <a:pt x="3741446" y="1279213"/>
                  <a:pt x="3820645" y="1416697"/>
                  <a:pt x="4454242" y="2516558"/>
                </a:cubicBezTo>
                <a:cubicBezTo>
                  <a:pt x="4528338" y="2644614"/>
                  <a:pt x="4528338" y="2853550"/>
                  <a:pt x="4454242" y="2981607"/>
                </a:cubicBezTo>
                <a:cubicBezTo>
                  <a:pt x="4454242" y="2981607"/>
                  <a:pt x="4454242" y="2981607"/>
                  <a:pt x="4282478" y="3281531"/>
                </a:cubicBezTo>
                <a:lnTo>
                  <a:pt x="4280607" y="3283972"/>
                </a:lnTo>
                <a:lnTo>
                  <a:pt x="4270850" y="3300833"/>
                </a:lnTo>
                <a:cubicBezTo>
                  <a:pt x="4236751" y="3359754"/>
                  <a:pt x="4100357" y="3595444"/>
                  <a:pt x="3554781" y="4538202"/>
                </a:cubicBezTo>
                <a:cubicBezTo>
                  <a:pt x="3480688" y="4666261"/>
                  <a:pt x="3298831" y="4770730"/>
                  <a:pt x="3150648" y="4770730"/>
                </a:cubicBezTo>
                <a:cubicBezTo>
                  <a:pt x="3150648" y="4770730"/>
                  <a:pt x="3150648" y="4770730"/>
                  <a:pt x="2807136" y="4770730"/>
                </a:cubicBezTo>
                <a:lnTo>
                  <a:pt x="2806416" y="4770683"/>
                </a:lnTo>
                <a:lnTo>
                  <a:pt x="2806907" y="4770731"/>
                </a:lnTo>
                <a:cubicBezTo>
                  <a:pt x="2806907" y="4770731"/>
                  <a:pt x="2806907" y="4770731"/>
                  <a:pt x="1355734" y="4770731"/>
                </a:cubicBezTo>
                <a:cubicBezTo>
                  <a:pt x="1207586" y="4770731"/>
                  <a:pt x="1025768" y="4666281"/>
                  <a:pt x="951695" y="4538245"/>
                </a:cubicBezTo>
                <a:cubicBezTo>
                  <a:pt x="951695" y="4538245"/>
                  <a:pt x="951695" y="4538245"/>
                  <a:pt x="779978" y="4238372"/>
                </a:cubicBezTo>
                <a:lnTo>
                  <a:pt x="777637" y="4233677"/>
                </a:lnTo>
                <a:lnTo>
                  <a:pt x="768368" y="4217596"/>
                </a:lnTo>
                <a:cubicBezTo>
                  <a:pt x="734425" y="4158696"/>
                  <a:pt x="598655" y="3923105"/>
                  <a:pt x="55572" y="2980738"/>
                </a:cubicBezTo>
                <a:cubicBezTo>
                  <a:pt x="-18525" y="2852732"/>
                  <a:pt x="-18525" y="2643878"/>
                  <a:pt x="55572" y="2515872"/>
                </a:cubicBezTo>
                <a:cubicBezTo>
                  <a:pt x="55572" y="2515872"/>
                  <a:pt x="55572" y="2515872"/>
                  <a:pt x="227337" y="2216064"/>
                </a:cubicBezTo>
                <a:lnTo>
                  <a:pt x="271808" y="2158302"/>
                </a:lnTo>
                <a:lnTo>
                  <a:pt x="271541" y="2154642"/>
                </a:lnTo>
                <a:lnTo>
                  <a:pt x="227597" y="2215610"/>
                </a:lnTo>
                <a:cubicBezTo>
                  <a:pt x="227597" y="2215610"/>
                  <a:pt x="227597" y="2215610"/>
                  <a:pt x="265780" y="2149385"/>
                </a:cubicBezTo>
                <a:lnTo>
                  <a:pt x="281159" y="2122713"/>
                </a:lnTo>
                <a:lnTo>
                  <a:pt x="282844" y="2117144"/>
                </a:lnTo>
                <a:lnTo>
                  <a:pt x="292332" y="2103335"/>
                </a:lnTo>
                <a:lnTo>
                  <a:pt x="318105" y="2058634"/>
                </a:lnTo>
                <a:cubicBezTo>
                  <a:pt x="408615" y="1901657"/>
                  <a:pt x="589632" y="1587705"/>
                  <a:pt x="951667" y="959801"/>
                </a:cubicBezTo>
                <a:cubicBezTo>
                  <a:pt x="1025759" y="831863"/>
                  <a:pt x="1207618" y="727493"/>
                  <a:pt x="1355798" y="727493"/>
                </a:cubicBezTo>
                <a:cubicBezTo>
                  <a:pt x="1355798" y="727493"/>
                  <a:pt x="1355798" y="727493"/>
                  <a:pt x="1702677" y="727493"/>
                </a:cubicBezTo>
                <a:lnTo>
                  <a:pt x="1703378" y="727538"/>
                </a:lnTo>
                <a:lnTo>
                  <a:pt x="1702912" y="727493"/>
                </a:lnTo>
                <a:cubicBezTo>
                  <a:pt x="1702912" y="727493"/>
                  <a:pt x="1702912" y="727493"/>
                  <a:pt x="1725539" y="727493"/>
                </a:cubicBezTo>
                <a:lnTo>
                  <a:pt x="1728671" y="727493"/>
                </a:lnTo>
                <a:lnTo>
                  <a:pt x="1747106" y="727493"/>
                </a:lnTo>
                <a:cubicBezTo>
                  <a:pt x="1786881" y="727493"/>
                  <a:pt x="1862454" y="727493"/>
                  <a:pt x="2006041" y="727493"/>
                </a:cubicBezTo>
                <a:lnTo>
                  <a:pt x="2009331" y="727493"/>
                </a:lnTo>
                <a:lnTo>
                  <a:pt x="2009331" y="320608"/>
                </a:lnTo>
                <a:lnTo>
                  <a:pt x="1843855" y="320608"/>
                </a:lnTo>
                <a:cubicBezTo>
                  <a:pt x="1814343" y="320608"/>
                  <a:pt x="1790419" y="296684"/>
                  <a:pt x="1790419" y="267172"/>
                </a:cubicBezTo>
                <a:lnTo>
                  <a:pt x="1790419" y="53436"/>
                </a:lnTo>
                <a:cubicBezTo>
                  <a:pt x="1790419" y="23924"/>
                  <a:pt x="1814343" y="0"/>
                  <a:pt x="1843855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AU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2509838"/>
            <a:ext cx="1571625" cy="35401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2863850"/>
            <a:ext cx="2320925" cy="33813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3806825"/>
            <a:ext cx="1571625" cy="35401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4160838"/>
            <a:ext cx="2320925" cy="338137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0" y="5102225"/>
            <a:ext cx="1571625" cy="35242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0" y="5454650"/>
            <a:ext cx="2320925" cy="3397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1287125" y="2509838"/>
            <a:ext cx="1571625" cy="354012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623550" y="2863850"/>
            <a:ext cx="2235200" cy="33813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1288713" y="3806825"/>
            <a:ext cx="1570037" cy="35401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625138" y="4160838"/>
            <a:ext cx="2233612" cy="338137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1287125" y="5102225"/>
            <a:ext cx="1571625" cy="35242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623550" y="5454650"/>
            <a:ext cx="2235200" cy="3397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21"/>
          <p:cNvSpPr>
            <a:spLocks noEditPoints="1"/>
          </p:cNvSpPr>
          <p:nvPr/>
        </p:nvSpPr>
        <p:spPr bwMode="auto">
          <a:xfrm>
            <a:off x="5660435" y="3122750"/>
            <a:ext cx="470335" cy="537221"/>
          </a:xfrm>
          <a:custGeom>
            <a:avLst/>
            <a:gdLst>
              <a:gd name="T0" fmla="*/ 432 w 504"/>
              <a:gd name="T1" fmla="*/ 541 h 577"/>
              <a:gd name="T2" fmla="*/ 407 w 504"/>
              <a:gd name="T3" fmla="*/ 541 h 577"/>
              <a:gd name="T4" fmla="*/ 504 w 504"/>
              <a:gd name="T5" fmla="*/ 361 h 577"/>
              <a:gd name="T6" fmla="*/ 341 w 504"/>
              <a:gd name="T7" fmla="*/ 152 h 577"/>
              <a:gd name="T8" fmla="*/ 382 w 504"/>
              <a:gd name="T9" fmla="*/ 75 h 577"/>
              <a:gd name="T10" fmla="*/ 374 w 504"/>
              <a:gd name="T11" fmla="*/ 50 h 577"/>
              <a:gd name="T12" fmla="*/ 277 w 504"/>
              <a:gd name="T13" fmla="*/ 3 h 577"/>
              <a:gd name="T14" fmla="*/ 263 w 504"/>
              <a:gd name="T15" fmla="*/ 2 h 577"/>
              <a:gd name="T16" fmla="*/ 252 w 504"/>
              <a:gd name="T17" fmla="*/ 12 h 577"/>
              <a:gd name="T18" fmla="*/ 137 w 504"/>
              <a:gd name="T19" fmla="*/ 230 h 577"/>
              <a:gd name="T20" fmla="*/ 153 w 504"/>
              <a:gd name="T21" fmla="*/ 280 h 577"/>
              <a:gd name="T22" fmla="*/ 137 w 504"/>
              <a:gd name="T23" fmla="*/ 313 h 577"/>
              <a:gd name="T24" fmla="*/ 202 w 504"/>
              <a:gd name="T25" fmla="*/ 344 h 577"/>
              <a:gd name="T26" fmla="*/ 217 w 504"/>
              <a:gd name="T27" fmla="*/ 312 h 577"/>
              <a:gd name="T28" fmla="*/ 217 w 504"/>
              <a:gd name="T29" fmla="*/ 312 h 577"/>
              <a:gd name="T30" fmla="*/ 267 w 504"/>
              <a:gd name="T31" fmla="*/ 293 h 577"/>
              <a:gd name="T32" fmla="*/ 306 w 504"/>
              <a:gd name="T33" fmla="*/ 219 h 577"/>
              <a:gd name="T34" fmla="*/ 432 w 504"/>
              <a:gd name="T35" fmla="*/ 361 h 577"/>
              <a:gd name="T36" fmla="*/ 288 w 504"/>
              <a:gd name="T37" fmla="*/ 505 h 577"/>
              <a:gd name="T38" fmla="*/ 180 w 504"/>
              <a:gd name="T39" fmla="*/ 469 h 577"/>
              <a:gd name="T40" fmla="*/ 180 w 504"/>
              <a:gd name="T41" fmla="*/ 451 h 577"/>
              <a:gd name="T42" fmla="*/ 198 w 504"/>
              <a:gd name="T43" fmla="*/ 433 h 577"/>
              <a:gd name="T44" fmla="*/ 288 w 504"/>
              <a:gd name="T45" fmla="*/ 433 h 577"/>
              <a:gd name="T46" fmla="*/ 288 w 504"/>
              <a:gd name="T47" fmla="*/ 397 h 577"/>
              <a:gd name="T48" fmla="*/ 149 w 504"/>
              <a:gd name="T49" fmla="*/ 397 h 577"/>
              <a:gd name="T50" fmla="*/ 75 w 504"/>
              <a:gd name="T51" fmla="*/ 397 h 577"/>
              <a:gd name="T52" fmla="*/ 0 w 504"/>
              <a:gd name="T53" fmla="*/ 397 h 577"/>
              <a:gd name="T54" fmla="*/ 0 w 504"/>
              <a:gd name="T55" fmla="*/ 433 h 577"/>
              <a:gd name="T56" fmla="*/ 85 w 504"/>
              <a:gd name="T57" fmla="*/ 433 h 577"/>
              <a:gd name="T58" fmla="*/ 90 w 504"/>
              <a:gd name="T59" fmla="*/ 433 h 577"/>
              <a:gd name="T60" fmla="*/ 108 w 504"/>
              <a:gd name="T61" fmla="*/ 451 h 577"/>
              <a:gd name="T62" fmla="*/ 108 w 504"/>
              <a:gd name="T63" fmla="*/ 469 h 577"/>
              <a:gd name="T64" fmla="*/ 108 w 504"/>
              <a:gd name="T65" fmla="*/ 541 h 577"/>
              <a:gd name="T66" fmla="*/ 36 w 504"/>
              <a:gd name="T67" fmla="*/ 577 h 577"/>
              <a:gd name="T68" fmla="*/ 504 w 504"/>
              <a:gd name="T69" fmla="*/ 577 h 577"/>
              <a:gd name="T70" fmla="*/ 432 w 504"/>
              <a:gd name="T71" fmla="*/ 541 h 577"/>
              <a:gd name="T72" fmla="*/ 306 w 504"/>
              <a:gd name="T73" fmla="*/ 49 h 577"/>
              <a:gd name="T74" fmla="*/ 294 w 504"/>
              <a:gd name="T75" fmla="*/ 61 h 577"/>
              <a:gd name="T76" fmla="*/ 212 w 504"/>
              <a:gd name="T77" fmla="*/ 217 h 577"/>
              <a:gd name="T78" fmla="*/ 180 w 504"/>
              <a:gd name="T79" fmla="*/ 202 h 577"/>
              <a:gd name="T80" fmla="*/ 182 w 504"/>
              <a:gd name="T81" fmla="*/ 195 h 577"/>
              <a:gd name="T82" fmla="*/ 261 w 504"/>
              <a:gd name="T83" fmla="*/ 48 h 577"/>
              <a:gd name="T84" fmla="*/ 272 w 504"/>
              <a:gd name="T85" fmla="*/ 38 h 577"/>
              <a:gd name="T86" fmla="*/ 286 w 504"/>
              <a:gd name="T87" fmla="*/ 39 h 577"/>
              <a:gd name="T88" fmla="*/ 306 w 504"/>
              <a:gd name="T89" fmla="*/ 49 h 577"/>
              <a:gd name="T90" fmla="*/ 306 w 504"/>
              <a:gd name="T91" fmla="*/ 49 h 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04" h="577">
                <a:moveTo>
                  <a:pt x="432" y="541"/>
                </a:moveTo>
                <a:cubicBezTo>
                  <a:pt x="407" y="541"/>
                  <a:pt x="407" y="541"/>
                  <a:pt x="407" y="541"/>
                </a:cubicBezTo>
                <a:cubicBezTo>
                  <a:pt x="466" y="502"/>
                  <a:pt x="504" y="436"/>
                  <a:pt x="504" y="361"/>
                </a:cubicBezTo>
                <a:cubicBezTo>
                  <a:pt x="504" y="260"/>
                  <a:pt x="435" y="175"/>
                  <a:pt x="341" y="152"/>
                </a:cubicBezTo>
                <a:cubicBezTo>
                  <a:pt x="382" y="75"/>
                  <a:pt x="382" y="75"/>
                  <a:pt x="382" y="75"/>
                </a:cubicBezTo>
                <a:cubicBezTo>
                  <a:pt x="386" y="65"/>
                  <a:pt x="383" y="54"/>
                  <a:pt x="374" y="50"/>
                </a:cubicBezTo>
                <a:cubicBezTo>
                  <a:pt x="277" y="3"/>
                  <a:pt x="277" y="3"/>
                  <a:pt x="277" y="3"/>
                </a:cubicBezTo>
                <a:cubicBezTo>
                  <a:pt x="272" y="1"/>
                  <a:pt x="267" y="0"/>
                  <a:pt x="263" y="2"/>
                </a:cubicBezTo>
                <a:cubicBezTo>
                  <a:pt x="258" y="4"/>
                  <a:pt x="254" y="7"/>
                  <a:pt x="252" y="12"/>
                </a:cubicBezTo>
                <a:cubicBezTo>
                  <a:pt x="137" y="230"/>
                  <a:pt x="137" y="230"/>
                  <a:pt x="137" y="230"/>
                </a:cubicBezTo>
                <a:cubicBezTo>
                  <a:pt x="128" y="249"/>
                  <a:pt x="135" y="272"/>
                  <a:pt x="153" y="280"/>
                </a:cubicBezTo>
                <a:cubicBezTo>
                  <a:pt x="137" y="313"/>
                  <a:pt x="137" y="313"/>
                  <a:pt x="137" y="313"/>
                </a:cubicBezTo>
                <a:cubicBezTo>
                  <a:pt x="202" y="344"/>
                  <a:pt x="202" y="344"/>
                  <a:pt x="202" y="344"/>
                </a:cubicBezTo>
                <a:cubicBezTo>
                  <a:pt x="217" y="312"/>
                  <a:pt x="217" y="312"/>
                  <a:pt x="217" y="312"/>
                </a:cubicBezTo>
                <a:cubicBezTo>
                  <a:pt x="217" y="312"/>
                  <a:pt x="217" y="312"/>
                  <a:pt x="217" y="312"/>
                </a:cubicBezTo>
                <a:cubicBezTo>
                  <a:pt x="235" y="320"/>
                  <a:pt x="257" y="312"/>
                  <a:pt x="267" y="293"/>
                </a:cubicBezTo>
                <a:cubicBezTo>
                  <a:pt x="306" y="219"/>
                  <a:pt x="306" y="219"/>
                  <a:pt x="306" y="219"/>
                </a:cubicBezTo>
                <a:cubicBezTo>
                  <a:pt x="377" y="228"/>
                  <a:pt x="432" y="288"/>
                  <a:pt x="432" y="361"/>
                </a:cubicBezTo>
                <a:cubicBezTo>
                  <a:pt x="432" y="440"/>
                  <a:pt x="367" y="505"/>
                  <a:pt x="288" y="505"/>
                </a:cubicBezTo>
                <a:cubicBezTo>
                  <a:pt x="252" y="505"/>
                  <a:pt x="205" y="491"/>
                  <a:pt x="180" y="469"/>
                </a:cubicBezTo>
                <a:cubicBezTo>
                  <a:pt x="180" y="451"/>
                  <a:pt x="180" y="451"/>
                  <a:pt x="180" y="451"/>
                </a:cubicBezTo>
                <a:cubicBezTo>
                  <a:pt x="180" y="441"/>
                  <a:pt x="188" y="433"/>
                  <a:pt x="198" y="433"/>
                </a:cubicBezTo>
                <a:cubicBezTo>
                  <a:pt x="288" y="433"/>
                  <a:pt x="288" y="433"/>
                  <a:pt x="288" y="433"/>
                </a:cubicBezTo>
                <a:cubicBezTo>
                  <a:pt x="288" y="397"/>
                  <a:pt x="288" y="397"/>
                  <a:pt x="288" y="397"/>
                </a:cubicBezTo>
                <a:cubicBezTo>
                  <a:pt x="149" y="397"/>
                  <a:pt x="149" y="397"/>
                  <a:pt x="149" y="397"/>
                </a:cubicBezTo>
                <a:cubicBezTo>
                  <a:pt x="75" y="397"/>
                  <a:pt x="75" y="397"/>
                  <a:pt x="75" y="397"/>
                </a:cubicBezTo>
                <a:cubicBezTo>
                  <a:pt x="0" y="397"/>
                  <a:pt x="0" y="397"/>
                  <a:pt x="0" y="397"/>
                </a:cubicBezTo>
                <a:cubicBezTo>
                  <a:pt x="0" y="433"/>
                  <a:pt x="0" y="433"/>
                  <a:pt x="0" y="433"/>
                </a:cubicBezTo>
                <a:cubicBezTo>
                  <a:pt x="85" y="433"/>
                  <a:pt x="85" y="433"/>
                  <a:pt x="85" y="433"/>
                </a:cubicBezTo>
                <a:cubicBezTo>
                  <a:pt x="90" y="433"/>
                  <a:pt x="90" y="433"/>
                  <a:pt x="90" y="433"/>
                </a:cubicBezTo>
                <a:cubicBezTo>
                  <a:pt x="100" y="433"/>
                  <a:pt x="108" y="441"/>
                  <a:pt x="108" y="451"/>
                </a:cubicBezTo>
                <a:cubicBezTo>
                  <a:pt x="108" y="469"/>
                  <a:pt x="108" y="469"/>
                  <a:pt x="108" y="469"/>
                </a:cubicBezTo>
                <a:cubicBezTo>
                  <a:pt x="108" y="541"/>
                  <a:pt x="108" y="541"/>
                  <a:pt x="108" y="541"/>
                </a:cubicBezTo>
                <a:cubicBezTo>
                  <a:pt x="68" y="541"/>
                  <a:pt x="36" y="537"/>
                  <a:pt x="36" y="577"/>
                </a:cubicBezTo>
                <a:cubicBezTo>
                  <a:pt x="504" y="577"/>
                  <a:pt x="504" y="577"/>
                  <a:pt x="504" y="577"/>
                </a:cubicBezTo>
                <a:cubicBezTo>
                  <a:pt x="504" y="537"/>
                  <a:pt x="472" y="541"/>
                  <a:pt x="432" y="541"/>
                </a:cubicBezTo>
                <a:close/>
                <a:moveTo>
                  <a:pt x="306" y="49"/>
                </a:moveTo>
                <a:cubicBezTo>
                  <a:pt x="301" y="51"/>
                  <a:pt x="297" y="55"/>
                  <a:pt x="294" y="61"/>
                </a:cubicBezTo>
                <a:cubicBezTo>
                  <a:pt x="212" y="217"/>
                  <a:pt x="212" y="217"/>
                  <a:pt x="212" y="217"/>
                </a:cubicBezTo>
                <a:cubicBezTo>
                  <a:pt x="180" y="202"/>
                  <a:pt x="180" y="202"/>
                  <a:pt x="180" y="202"/>
                </a:cubicBezTo>
                <a:cubicBezTo>
                  <a:pt x="181" y="199"/>
                  <a:pt x="181" y="197"/>
                  <a:pt x="182" y="195"/>
                </a:cubicBezTo>
                <a:cubicBezTo>
                  <a:pt x="261" y="48"/>
                  <a:pt x="261" y="48"/>
                  <a:pt x="261" y="48"/>
                </a:cubicBezTo>
                <a:cubicBezTo>
                  <a:pt x="263" y="43"/>
                  <a:pt x="267" y="40"/>
                  <a:pt x="272" y="38"/>
                </a:cubicBezTo>
                <a:cubicBezTo>
                  <a:pt x="276" y="36"/>
                  <a:pt x="281" y="37"/>
                  <a:pt x="286" y="39"/>
                </a:cubicBezTo>
                <a:cubicBezTo>
                  <a:pt x="306" y="49"/>
                  <a:pt x="306" y="49"/>
                  <a:pt x="306" y="49"/>
                </a:cubicBezTo>
                <a:cubicBezTo>
                  <a:pt x="306" y="49"/>
                  <a:pt x="306" y="49"/>
                  <a:pt x="306" y="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AutoShape 15"/>
          <p:cNvSpPr>
            <a:spLocks/>
          </p:cNvSpPr>
          <p:nvPr/>
        </p:nvSpPr>
        <p:spPr bwMode="auto">
          <a:xfrm>
            <a:off x="6781214" y="3202712"/>
            <a:ext cx="485958" cy="473868"/>
          </a:xfrm>
          <a:custGeom>
            <a:avLst/>
            <a:gdLst>
              <a:gd name="T0" fmla="+- 0 10782 53"/>
              <a:gd name="T1" fmla="*/ T0 w 21459"/>
              <a:gd name="T2" fmla="+- 0 10819 39"/>
              <a:gd name="T3" fmla="*/ 10819 h 21561"/>
              <a:gd name="T4" fmla="+- 0 10782 53"/>
              <a:gd name="T5" fmla="*/ T4 w 21459"/>
              <a:gd name="T6" fmla="+- 0 10819 39"/>
              <a:gd name="T7" fmla="*/ 10819 h 21561"/>
              <a:gd name="T8" fmla="+- 0 10782 53"/>
              <a:gd name="T9" fmla="*/ T8 w 21459"/>
              <a:gd name="T10" fmla="+- 0 10819 39"/>
              <a:gd name="T11" fmla="*/ 10819 h 21561"/>
              <a:gd name="T12" fmla="+- 0 10782 53"/>
              <a:gd name="T13" fmla="*/ T12 w 21459"/>
              <a:gd name="T14" fmla="+- 0 10819 39"/>
              <a:gd name="T15" fmla="*/ 10819 h 21561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459" h="21561">
                <a:moveTo>
                  <a:pt x="20359" y="4319"/>
                </a:moveTo>
                <a:cubicBezTo>
                  <a:pt x="20703" y="4451"/>
                  <a:pt x="20960" y="4653"/>
                  <a:pt x="21125" y="4923"/>
                </a:cubicBezTo>
                <a:cubicBezTo>
                  <a:pt x="21468" y="5418"/>
                  <a:pt x="21546" y="6025"/>
                  <a:pt x="21363" y="6735"/>
                </a:cubicBezTo>
                <a:lnTo>
                  <a:pt x="17812" y="19432"/>
                </a:lnTo>
                <a:cubicBezTo>
                  <a:pt x="17663" y="20051"/>
                  <a:pt x="17338" y="20561"/>
                  <a:pt x="16840" y="20960"/>
                </a:cubicBezTo>
                <a:cubicBezTo>
                  <a:pt x="16342" y="21361"/>
                  <a:pt x="15810" y="21560"/>
                  <a:pt x="15242" y="21560"/>
                </a:cubicBezTo>
                <a:lnTo>
                  <a:pt x="3374" y="21560"/>
                </a:lnTo>
                <a:cubicBezTo>
                  <a:pt x="3031" y="21560"/>
                  <a:pt x="2698" y="21496"/>
                  <a:pt x="2378" y="21358"/>
                </a:cubicBezTo>
                <a:cubicBezTo>
                  <a:pt x="2056" y="21223"/>
                  <a:pt x="1747" y="21042"/>
                  <a:pt x="1456" y="20810"/>
                </a:cubicBezTo>
                <a:cubicBezTo>
                  <a:pt x="1162" y="20581"/>
                  <a:pt x="906" y="20312"/>
                  <a:pt x="683" y="19998"/>
                </a:cubicBezTo>
                <a:cubicBezTo>
                  <a:pt x="463" y="19685"/>
                  <a:pt x="287" y="19345"/>
                  <a:pt x="161" y="18978"/>
                </a:cubicBezTo>
                <a:cubicBezTo>
                  <a:pt x="-46" y="18345"/>
                  <a:pt x="-53" y="17750"/>
                  <a:pt x="138" y="17199"/>
                </a:cubicBezTo>
                <a:cubicBezTo>
                  <a:pt x="156" y="17049"/>
                  <a:pt x="172" y="16900"/>
                  <a:pt x="188" y="16759"/>
                </a:cubicBezTo>
                <a:cubicBezTo>
                  <a:pt x="206" y="16613"/>
                  <a:pt x="222" y="16449"/>
                  <a:pt x="237" y="16273"/>
                </a:cubicBezTo>
                <a:cubicBezTo>
                  <a:pt x="237" y="16179"/>
                  <a:pt x="222" y="16082"/>
                  <a:pt x="188" y="15985"/>
                </a:cubicBezTo>
                <a:cubicBezTo>
                  <a:pt x="156" y="15889"/>
                  <a:pt x="146" y="15792"/>
                  <a:pt x="161" y="15695"/>
                </a:cubicBezTo>
                <a:cubicBezTo>
                  <a:pt x="180" y="15549"/>
                  <a:pt x="245" y="15402"/>
                  <a:pt x="358" y="15256"/>
                </a:cubicBezTo>
                <a:cubicBezTo>
                  <a:pt x="471" y="15109"/>
                  <a:pt x="578" y="14942"/>
                  <a:pt x="678" y="14757"/>
                </a:cubicBezTo>
                <a:cubicBezTo>
                  <a:pt x="872" y="14411"/>
                  <a:pt x="1060" y="13986"/>
                  <a:pt x="1249" y="13485"/>
                </a:cubicBezTo>
                <a:cubicBezTo>
                  <a:pt x="1438" y="12987"/>
                  <a:pt x="1574" y="12553"/>
                  <a:pt x="1655" y="12190"/>
                </a:cubicBezTo>
                <a:cubicBezTo>
                  <a:pt x="1689" y="12040"/>
                  <a:pt x="1686" y="11896"/>
                  <a:pt x="1642" y="11762"/>
                </a:cubicBezTo>
                <a:cubicBezTo>
                  <a:pt x="1603" y="11627"/>
                  <a:pt x="1597" y="11504"/>
                  <a:pt x="1631" y="11389"/>
                </a:cubicBezTo>
                <a:cubicBezTo>
                  <a:pt x="1665" y="11240"/>
                  <a:pt x="1734" y="11111"/>
                  <a:pt x="1838" y="11005"/>
                </a:cubicBezTo>
                <a:cubicBezTo>
                  <a:pt x="1943" y="10897"/>
                  <a:pt x="2027" y="10788"/>
                  <a:pt x="2095" y="10671"/>
                </a:cubicBezTo>
                <a:cubicBezTo>
                  <a:pt x="2179" y="10507"/>
                  <a:pt x="2268" y="10308"/>
                  <a:pt x="2365" y="10082"/>
                </a:cubicBezTo>
                <a:cubicBezTo>
                  <a:pt x="2459" y="9859"/>
                  <a:pt x="2551" y="9628"/>
                  <a:pt x="2635" y="9390"/>
                </a:cubicBezTo>
                <a:cubicBezTo>
                  <a:pt x="2719" y="9150"/>
                  <a:pt x="2784" y="8918"/>
                  <a:pt x="2837" y="8690"/>
                </a:cubicBezTo>
                <a:cubicBezTo>
                  <a:pt x="2887" y="8461"/>
                  <a:pt x="2918" y="8271"/>
                  <a:pt x="2936" y="8118"/>
                </a:cubicBezTo>
                <a:cubicBezTo>
                  <a:pt x="2952" y="7972"/>
                  <a:pt x="2944" y="7816"/>
                  <a:pt x="2910" y="7655"/>
                </a:cubicBezTo>
                <a:cubicBezTo>
                  <a:pt x="2876" y="7497"/>
                  <a:pt x="2876" y="7365"/>
                  <a:pt x="2910" y="7248"/>
                </a:cubicBezTo>
                <a:cubicBezTo>
                  <a:pt x="2960" y="7101"/>
                  <a:pt x="3046" y="6978"/>
                  <a:pt x="3167" y="6878"/>
                </a:cubicBezTo>
                <a:cubicBezTo>
                  <a:pt x="3288" y="6778"/>
                  <a:pt x="3390" y="6664"/>
                  <a:pt x="3476" y="6532"/>
                </a:cubicBezTo>
                <a:cubicBezTo>
                  <a:pt x="3557" y="6421"/>
                  <a:pt x="3649" y="6263"/>
                  <a:pt x="3746" y="6049"/>
                </a:cubicBezTo>
                <a:cubicBezTo>
                  <a:pt x="3840" y="5841"/>
                  <a:pt x="3937" y="5609"/>
                  <a:pt x="4034" y="5354"/>
                </a:cubicBezTo>
                <a:cubicBezTo>
                  <a:pt x="4129" y="5102"/>
                  <a:pt x="4210" y="4856"/>
                  <a:pt x="4278" y="4618"/>
                </a:cubicBezTo>
                <a:cubicBezTo>
                  <a:pt x="4344" y="4381"/>
                  <a:pt x="4385" y="4170"/>
                  <a:pt x="4404" y="3979"/>
                </a:cubicBezTo>
                <a:cubicBezTo>
                  <a:pt x="4420" y="3868"/>
                  <a:pt x="4404" y="3754"/>
                  <a:pt x="4354" y="3636"/>
                </a:cubicBezTo>
                <a:cubicBezTo>
                  <a:pt x="4304" y="3519"/>
                  <a:pt x="4294" y="3390"/>
                  <a:pt x="4328" y="3249"/>
                </a:cubicBezTo>
                <a:cubicBezTo>
                  <a:pt x="4362" y="3120"/>
                  <a:pt x="4438" y="2980"/>
                  <a:pt x="4561" y="2836"/>
                </a:cubicBezTo>
                <a:cubicBezTo>
                  <a:pt x="4682" y="2692"/>
                  <a:pt x="4792" y="2543"/>
                  <a:pt x="4894" y="2393"/>
                </a:cubicBezTo>
                <a:cubicBezTo>
                  <a:pt x="5025" y="2159"/>
                  <a:pt x="5145" y="1886"/>
                  <a:pt x="5250" y="1573"/>
                </a:cubicBezTo>
                <a:cubicBezTo>
                  <a:pt x="5355" y="1262"/>
                  <a:pt x="5481" y="975"/>
                  <a:pt x="5625" y="717"/>
                </a:cubicBezTo>
                <a:cubicBezTo>
                  <a:pt x="5772" y="462"/>
                  <a:pt x="5966" y="259"/>
                  <a:pt x="6204" y="116"/>
                </a:cubicBezTo>
                <a:cubicBezTo>
                  <a:pt x="6440" y="-31"/>
                  <a:pt x="6767" y="-39"/>
                  <a:pt x="7176" y="92"/>
                </a:cubicBezTo>
                <a:lnTo>
                  <a:pt x="7150" y="151"/>
                </a:lnTo>
                <a:cubicBezTo>
                  <a:pt x="7409" y="54"/>
                  <a:pt x="7635" y="10"/>
                  <a:pt x="7829" y="10"/>
                </a:cubicBezTo>
                <a:lnTo>
                  <a:pt x="17613" y="10"/>
                </a:lnTo>
                <a:cubicBezTo>
                  <a:pt x="18266" y="10"/>
                  <a:pt x="18764" y="277"/>
                  <a:pt x="19107" y="805"/>
                </a:cubicBezTo>
                <a:cubicBezTo>
                  <a:pt x="19448" y="1303"/>
                  <a:pt x="19524" y="1904"/>
                  <a:pt x="19330" y="2616"/>
                </a:cubicBezTo>
                <a:lnTo>
                  <a:pt x="15782" y="15329"/>
                </a:lnTo>
                <a:cubicBezTo>
                  <a:pt x="15630" y="15918"/>
                  <a:pt x="15307" y="16419"/>
                  <a:pt x="14809" y="16829"/>
                </a:cubicBezTo>
                <a:cubicBezTo>
                  <a:pt x="14312" y="17243"/>
                  <a:pt x="13782" y="17448"/>
                  <a:pt x="13221" y="17448"/>
                </a:cubicBezTo>
                <a:lnTo>
                  <a:pt x="2019" y="17448"/>
                </a:lnTo>
                <a:cubicBezTo>
                  <a:pt x="1935" y="17448"/>
                  <a:pt x="1852" y="17460"/>
                  <a:pt x="1762" y="17477"/>
                </a:cubicBezTo>
                <a:cubicBezTo>
                  <a:pt x="1676" y="17495"/>
                  <a:pt x="1597" y="17551"/>
                  <a:pt x="1529" y="17644"/>
                </a:cubicBezTo>
                <a:cubicBezTo>
                  <a:pt x="1430" y="17832"/>
                  <a:pt x="1430" y="18096"/>
                  <a:pt x="1529" y="18430"/>
                </a:cubicBezTo>
                <a:cubicBezTo>
                  <a:pt x="1665" y="18834"/>
                  <a:pt x="1914" y="19186"/>
                  <a:pt x="2284" y="19488"/>
                </a:cubicBezTo>
                <a:cubicBezTo>
                  <a:pt x="2651" y="19796"/>
                  <a:pt x="3015" y="19945"/>
                  <a:pt x="3374" y="19945"/>
                </a:cubicBezTo>
                <a:lnTo>
                  <a:pt x="15242" y="19945"/>
                </a:lnTo>
                <a:cubicBezTo>
                  <a:pt x="15485" y="19945"/>
                  <a:pt x="15724" y="19846"/>
                  <a:pt x="15962" y="19643"/>
                </a:cubicBezTo>
                <a:cubicBezTo>
                  <a:pt x="16201" y="19444"/>
                  <a:pt x="16358" y="19221"/>
                  <a:pt x="16434" y="18975"/>
                </a:cubicBezTo>
                <a:lnTo>
                  <a:pt x="20310" y="5128"/>
                </a:lnTo>
                <a:cubicBezTo>
                  <a:pt x="20344" y="4979"/>
                  <a:pt x="20365" y="4841"/>
                  <a:pt x="20373" y="4715"/>
                </a:cubicBezTo>
                <a:cubicBezTo>
                  <a:pt x="20378" y="4592"/>
                  <a:pt x="20373" y="4460"/>
                  <a:pt x="20359" y="4319"/>
                </a:cubicBezTo>
                <a:moveTo>
                  <a:pt x="6285" y="8083"/>
                </a:moveTo>
                <a:cubicBezTo>
                  <a:pt x="6201" y="8446"/>
                  <a:pt x="6311" y="8628"/>
                  <a:pt x="6610" y="8628"/>
                </a:cubicBezTo>
                <a:lnTo>
                  <a:pt x="14325" y="8628"/>
                </a:lnTo>
                <a:cubicBezTo>
                  <a:pt x="14461" y="8628"/>
                  <a:pt x="14587" y="8578"/>
                  <a:pt x="14707" y="8473"/>
                </a:cubicBezTo>
                <a:cubicBezTo>
                  <a:pt x="14830" y="8370"/>
                  <a:pt x="14906" y="8238"/>
                  <a:pt x="14940" y="8083"/>
                </a:cubicBezTo>
                <a:lnTo>
                  <a:pt x="15242" y="7028"/>
                </a:lnTo>
                <a:cubicBezTo>
                  <a:pt x="15276" y="6881"/>
                  <a:pt x="15263" y="6752"/>
                  <a:pt x="15205" y="6641"/>
                </a:cubicBezTo>
                <a:cubicBezTo>
                  <a:pt x="15145" y="6535"/>
                  <a:pt x="15051" y="6483"/>
                  <a:pt x="14914" y="6483"/>
                </a:cubicBezTo>
                <a:lnTo>
                  <a:pt x="7202" y="6483"/>
                </a:lnTo>
                <a:cubicBezTo>
                  <a:pt x="7066" y="6483"/>
                  <a:pt x="6935" y="6532"/>
                  <a:pt x="6807" y="6638"/>
                </a:cubicBezTo>
                <a:cubicBezTo>
                  <a:pt x="6676" y="6740"/>
                  <a:pt x="6594" y="6869"/>
                  <a:pt x="6560" y="7028"/>
                </a:cubicBezTo>
                <a:lnTo>
                  <a:pt x="6285" y="8083"/>
                </a:lnTo>
                <a:close/>
                <a:moveTo>
                  <a:pt x="7150" y="4867"/>
                </a:moveTo>
                <a:cubicBezTo>
                  <a:pt x="7116" y="5017"/>
                  <a:pt x="7132" y="5140"/>
                  <a:pt x="7195" y="5240"/>
                </a:cubicBezTo>
                <a:cubicBezTo>
                  <a:pt x="7257" y="5336"/>
                  <a:pt x="7354" y="5386"/>
                  <a:pt x="7488" y="5386"/>
                </a:cubicBezTo>
                <a:lnTo>
                  <a:pt x="15192" y="5386"/>
                </a:lnTo>
                <a:cubicBezTo>
                  <a:pt x="15326" y="5386"/>
                  <a:pt x="15451" y="5336"/>
                  <a:pt x="15575" y="5240"/>
                </a:cubicBezTo>
                <a:cubicBezTo>
                  <a:pt x="15695" y="5140"/>
                  <a:pt x="15784" y="5017"/>
                  <a:pt x="15845" y="4867"/>
                </a:cubicBezTo>
                <a:lnTo>
                  <a:pt x="16120" y="3771"/>
                </a:lnTo>
                <a:cubicBezTo>
                  <a:pt x="16154" y="3622"/>
                  <a:pt x="16141" y="3493"/>
                  <a:pt x="16083" y="3387"/>
                </a:cubicBezTo>
                <a:cubicBezTo>
                  <a:pt x="16023" y="3279"/>
                  <a:pt x="15923" y="3223"/>
                  <a:pt x="15782" y="3223"/>
                </a:cubicBezTo>
                <a:lnTo>
                  <a:pt x="8078" y="3223"/>
                </a:lnTo>
                <a:cubicBezTo>
                  <a:pt x="7944" y="3223"/>
                  <a:pt x="7818" y="3279"/>
                  <a:pt x="7695" y="3387"/>
                </a:cubicBezTo>
                <a:cubicBezTo>
                  <a:pt x="7575" y="3493"/>
                  <a:pt x="7488" y="3622"/>
                  <a:pt x="7438" y="3771"/>
                </a:cubicBezTo>
                <a:lnTo>
                  <a:pt x="7150" y="48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40176" tIns="40176" rIns="40176" bIns="40176" anchor="ctr"/>
          <a:lstStyle/>
          <a:p>
            <a:pPr algn="just" defTabSz="361194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80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reeform 32"/>
          <p:cNvSpPr>
            <a:spLocks/>
          </p:cNvSpPr>
          <p:nvPr/>
        </p:nvSpPr>
        <p:spPr bwMode="auto">
          <a:xfrm>
            <a:off x="7214915" y="4127369"/>
            <a:ext cx="562543" cy="496969"/>
          </a:xfrm>
          <a:custGeom>
            <a:avLst/>
            <a:gdLst>
              <a:gd name="T0" fmla="*/ 136 w 136"/>
              <a:gd name="T1" fmla="*/ 48 h 120"/>
              <a:gd name="T2" fmla="*/ 68 w 136"/>
              <a:gd name="T3" fmla="*/ 0 h 120"/>
              <a:gd name="T4" fmla="*/ 0 w 136"/>
              <a:gd name="T5" fmla="*/ 48 h 120"/>
              <a:gd name="T6" fmla="*/ 37 w 136"/>
              <a:gd name="T7" fmla="*/ 91 h 120"/>
              <a:gd name="T8" fmla="*/ 21 w 136"/>
              <a:gd name="T9" fmla="*/ 120 h 120"/>
              <a:gd name="T10" fmla="*/ 72 w 136"/>
              <a:gd name="T11" fmla="*/ 96 h 120"/>
              <a:gd name="T12" fmla="*/ 136 w 136"/>
              <a:gd name="T13" fmla="*/ 48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6" h="120">
                <a:moveTo>
                  <a:pt x="136" y="48"/>
                </a:moveTo>
                <a:cubicBezTo>
                  <a:pt x="136" y="22"/>
                  <a:pt x="105" y="0"/>
                  <a:pt x="68" y="0"/>
                </a:cubicBezTo>
                <a:cubicBezTo>
                  <a:pt x="30" y="0"/>
                  <a:pt x="0" y="22"/>
                  <a:pt x="0" y="48"/>
                </a:cubicBezTo>
                <a:cubicBezTo>
                  <a:pt x="0" y="67"/>
                  <a:pt x="15" y="83"/>
                  <a:pt x="37" y="91"/>
                </a:cubicBezTo>
                <a:cubicBezTo>
                  <a:pt x="38" y="96"/>
                  <a:pt x="36" y="106"/>
                  <a:pt x="21" y="120"/>
                </a:cubicBezTo>
                <a:cubicBezTo>
                  <a:pt x="21" y="120"/>
                  <a:pt x="54" y="111"/>
                  <a:pt x="72" y="96"/>
                </a:cubicBezTo>
                <a:cubicBezTo>
                  <a:pt x="108" y="94"/>
                  <a:pt x="136" y="73"/>
                  <a:pt x="136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64" tIns="64282" rIns="128564" bIns="6428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6570198" y="5070989"/>
            <a:ext cx="718781" cy="361834"/>
            <a:chOff x="6661142" y="2346209"/>
            <a:chExt cx="479063" cy="241160"/>
          </a:xfrm>
        </p:grpSpPr>
        <p:sp>
          <p:nvSpPr>
            <p:cNvPr id="74" name="AutoShape 262"/>
            <p:cNvSpPr>
              <a:spLocks/>
            </p:cNvSpPr>
            <p:nvPr/>
          </p:nvSpPr>
          <p:spPr bwMode="auto">
            <a:xfrm>
              <a:off x="6661142" y="2346209"/>
              <a:ext cx="479063" cy="19671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w 21600"/>
                <a:gd name="T21" fmla="*/ 0 h 21600"/>
                <a:gd name="T22" fmla="*/ 0 w 21600"/>
                <a:gd name="T23" fmla="*/ 0 h 21600"/>
                <a:gd name="T24" fmla="*/ 0 w 21600"/>
                <a:gd name="T25" fmla="*/ 0 h 21600"/>
                <a:gd name="T26" fmla="*/ 0 w 21600"/>
                <a:gd name="T27" fmla="*/ 0 h 21600"/>
                <a:gd name="T28" fmla="*/ 0 w 21600"/>
                <a:gd name="T29" fmla="*/ 0 h 21600"/>
                <a:gd name="T30" fmla="*/ 0 w 21600"/>
                <a:gd name="T31" fmla="*/ 0 h 21600"/>
                <a:gd name="T32" fmla="*/ 0 w 21600"/>
                <a:gd name="T33" fmla="*/ 0 h 21600"/>
                <a:gd name="T34" fmla="*/ 0 w 21600"/>
                <a:gd name="T35" fmla="*/ 0 h 21600"/>
                <a:gd name="T36" fmla="*/ 0 w 21600"/>
                <a:gd name="T37" fmla="*/ 0 h 21600"/>
                <a:gd name="T38" fmla="*/ 0 w 21600"/>
                <a:gd name="T39" fmla="*/ 0 h 21600"/>
                <a:gd name="T40" fmla="*/ 0 w 21600"/>
                <a:gd name="T41" fmla="*/ 0 h 21600"/>
                <a:gd name="T42" fmla="*/ 0 w 21600"/>
                <a:gd name="T43" fmla="*/ 0 h 21600"/>
                <a:gd name="T44" fmla="*/ 0 w 21600"/>
                <a:gd name="T45" fmla="*/ 0 h 21600"/>
                <a:gd name="T46" fmla="*/ 0 w 21600"/>
                <a:gd name="T47" fmla="*/ 0 h 21600"/>
                <a:gd name="T48" fmla="*/ 0 w 21600"/>
                <a:gd name="T49" fmla="*/ 0 h 21600"/>
                <a:gd name="T50" fmla="*/ 0 w 21600"/>
                <a:gd name="T51" fmla="*/ 0 h 21600"/>
                <a:gd name="T52" fmla="*/ 0 w 21600"/>
                <a:gd name="T53" fmla="*/ 0 h 21600"/>
                <a:gd name="T54" fmla="*/ 0 w 21600"/>
                <a:gd name="T55" fmla="*/ 0 h 21600"/>
                <a:gd name="T56" fmla="*/ 0 w 21600"/>
                <a:gd name="T57" fmla="*/ 0 h 21600"/>
                <a:gd name="T58" fmla="*/ 0 w 21600"/>
                <a:gd name="T59" fmla="*/ 0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19872" y="8288"/>
                  </a:moveTo>
                  <a:lnTo>
                    <a:pt x="18950" y="8288"/>
                  </a:lnTo>
                  <a:cubicBezTo>
                    <a:pt x="18337" y="5361"/>
                    <a:pt x="16769" y="0"/>
                    <a:pt x="16272" y="0"/>
                  </a:cubicBezTo>
                  <a:lnTo>
                    <a:pt x="8628" y="0"/>
                  </a:lnTo>
                  <a:cubicBezTo>
                    <a:pt x="8131" y="0"/>
                    <a:pt x="5990" y="5361"/>
                    <a:pt x="5146" y="8288"/>
                  </a:cubicBezTo>
                  <a:lnTo>
                    <a:pt x="4128" y="8288"/>
                  </a:lnTo>
                  <a:cubicBezTo>
                    <a:pt x="3505" y="8288"/>
                    <a:pt x="0" y="8700"/>
                    <a:pt x="0" y="12439"/>
                  </a:cubicBezTo>
                  <a:lnTo>
                    <a:pt x="0" y="18890"/>
                  </a:lnTo>
                  <a:cubicBezTo>
                    <a:pt x="0" y="20113"/>
                    <a:pt x="339" y="21134"/>
                    <a:pt x="802" y="21472"/>
                  </a:cubicBezTo>
                  <a:cubicBezTo>
                    <a:pt x="820" y="17204"/>
                    <a:pt x="2270" y="13745"/>
                    <a:pt x="4051" y="13745"/>
                  </a:cubicBezTo>
                  <a:cubicBezTo>
                    <a:pt x="5843" y="13745"/>
                    <a:pt x="7300" y="17247"/>
                    <a:pt x="7300" y="21552"/>
                  </a:cubicBezTo>
                  <a:cubicBezTo>
                    <a:pt x="7300" y="21569"/>
                    <a:pt x="7299" y="21584"/>
                    <a:pt x="7299" y="21600"/>
                  </a:cubicBezTo>
                  <a:lnTo>
                    <a:pt x="14201" y="21600"/>
                  </a:lnTo>
                  <a:cubicBezTo>
                    <a:pt x="14201" y="21584"/>
                    <a:pt x="14200" y="21568"/>
                    <a:pt x="14200" y="21552"/>
                  </a:cubicBezTo>
                  <a:cubicBezTo>
                    <a:pt x="14200" y="17247"/>
                    <a:pt x="15658" y="13745"/>
                    <a:pt x="17450" y="13745"/>
                  </a:cubicBezTo>
                  <a:cubicBezTo>
                    <a:pt x="19241" y="13745"/>
                    <a:pt x="20698" y="17243"/>
                    <a:pt x="20700" y="21545"/>
                  </a:cubicBezTo>
                  <a:cubicBezTo>
                    <a:pt x="21214" y="21289"/>
                    <a:pt x="21600" y="20199"/>
                    <a:pt x="21600" y="18889"/>
                  </a:cubicBezTo>
                  <a:lnTo>
                    <a:pt x="21600" y="11718"/>
                  </a:lnTo>
                  <a:cubicBezTo>
                    <a:pt x="21600" y="10222"/>
                    <a:pt x="20495" y="8288"/>
                    <a:pt x="19872" y="8288"/>
                  </a:cubicBezTo>
                  <a:close/>
                  <a:moveTo>
                    <a:pt x="15715" y="2222"/>
                  </a:moveTo>
                  <a:cubicBezTo>
                    <a:pt x="16112" y="2222"/>
                    <a:pt x="16650" y="4767"/>
                    <a:pt x="17475" y="7799"/>
                  </a:cubicBezTo>
                  <a:lnTo>
                    <a:pt x="13060" y="7799"/>
                  </a:lnTo>
                  <a:lnTo>
                    <a:pt x="13056" y="2222"/>
                  </a:lnTo>
                  <a:lnTo>
                    <a:pt x="15715" y="2222"/>
                  </a:lnTo>
                  <a:close/>
                  <a:moveTo>
                    <a:pt x="9225" y="2222"/>
                  </a:moveTo>
                  <a:lnTo>
                    <a:pt x="11700" y="2222"/>
                  </a:lnTo>
                  <a:lnTo>
                    <a:pt x="11700" y="7799"/>
                  </a:lnTo>
                  <a:lnTo>
                    <a:pt x="6961" y="7799"/>
                  </a:lnTo>
                  <a:cubicBezTo>
                    <a:pt x="7957" y="4930"/>
                    <a:pt x="8827" y="2222"/>
                    <a:pt x="9225" y="2222"/>
                  </a:cubicBezTo>
                  <a:close/>
                  <a:moveTo>
                    <a:pt x="9225" y="222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263"/>
            <p:cNvSpPr>
              <a:spLocks/>
            </p:cNvSpPr>
            <p:nvPr/>
          </p:nvSpPr>
          <p:spPr bwMode="auto">
            <a:xfrm>
              <a:off x="6701064" y="2497654"/>
              <a:ext cx="90656" cy="89715"/>
            </a:xfrm>
            <a:custGeom>
              <a:avLst/>
              <a:gdLst>
                <a:gd name="T0" fmla="*/ 0 w 21598"/>
                <a:gd name="T1" fmla="*/ 0 h 21598"/>
                <a:gd name="T2" fmla="*/ 0 w 21598"/>
                <a:gd name="T3" fmla="*/ 0 h 21598"/>
                <a:gd name="T4" fmla="*/ 0 w 21598"/>
                <a:gd name="T5" fmla="*/ 0 h 21598"/>
                <a:gd name="T6" fmla="*/ 0 w 21598"/>
                <a:gd name="T7" fmla="*/ 0 h 21598"/>
                <a:gd name="T8" fmla="*/ 0 w 21598"/>
                <a:gd name="T9" fmla="*/ 0 h 21598"/>
                <a:gd name="T10" fmla="*/ 0 w 21598"/>
                <a:gd name="T11" fmla="*/ 0 h 21598"/>
                <a:gd name="T12" fmla="*/ 0 w 21598"/>
                <a:gd name="T13" fmla="*/ 0 h 21598"/>
                <a:gd name="T14" fmla="*/ 0 w 21598"/>
                <a:gd name="T15" fmla="*/ 0 h 21598"/>
                <a:gd name="T16" fmla="*/ 0 w 21598"/>
                <a:gd name="T17" fmla="*/ 0 h 21598"/>
                <a:gd name="T18" fmla="*/ 0 w 21598"/>
                <a:gd name="T19" fmla="*/ 0 h 21598"/>
                <a:gd name="T20" fmla="*/ 0 w 21598"/>
                <a:gd name="T21" fmla="*/ 0 h 21598"/>
                <a:gd name="T22" fmla="*/ 0 w 21598"/>
                <a:gd name="T23" fmla="*/ 0 h 21598"/>
                <a:gd name="T24" fmla="*/ 0 w 21598"/>
                <a:gd name="T25" fmla="*/ 0 h 21598"/>
                <a:gd name="T26" fmla="*/ 0 w 21598"/>
                <a:gd name="T27" fmla="*/ 0 h 21598"/>
                <a:gd name="T28" fmla="*/ 0 w 21598"/>
                <a:gd name="T29" fmla="*/ 0 h 21598"/>
                <a:gd name="T30" fmla="*/ 0 w 21598"/>
                <a:gd name="T31" fmla="*/ 0 h 21598"/>
                <a:gd name="T32" fmla="*/ 0 w 21598"/>
                <a:gd name="T33" fmla="*/ 0 h 21598"/>
                <a:gd name="T34" fmla="*/ 0 w 21598"/>
                <a:gd name="T35" fmla="*/ 0 h 2159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264"/>
            <p:cNvSpPr>
              <a:spLocks/>
            </p:cNvSpPr>
            <p:nvPr/>
          </p:nvSpPr>
          <p:spPr bwMode="auto">
            <a:xfrm>
              <a:off x="7000478" y="2497654"/>
              <a:ext cx="90656" cy="89715"/>
            </a:xfrm>
            <a:custGeom>
              <a:avLst/>
              <a:gdLst>
                <a:gd name="T0" fmla="*/ 0 w 21598"/>
                <a:gd name="T1" fmla="*/ 0 h 21598"/>
                <a:gd name="T2" fmla="*/ 0 w 21598"/>
                <a:gd name="T3" fmla="*/ 0 h 21598"/>
                <a:gd name="T4" fmla="*/ 0 w 21598"/>
                <a:gd name="T5" fmla="*/ 0 h 21598"/>
                <a:gd name="T6" fmla="*/ 0 w 21598"/>
                <a:gd name="T7" fmla="*/ 0 h 21598"/>
                <a:gd name="T8" fmla="*/ 0 w 21598"/>
                <a:gd name="T9" fmla="*/ 0 h 21598"/>
                <a:gd name="T10" fmla="*/ 0 w 21598"/>
                <a:gd name="T11" fmla="*/ 0 h 21598"/>
                <a:gd name="T12" fmla="*/ 0 w 21598"/>
                <a:gd name="T13" fmla="*/ 0 h 21598"/>
                <a:gd name="T14" fmla="*/ 0 w 21598"/>
                <a:gd name="T15" fmla="*/ 0 h 21598"/>
                <a:gd name="T16" fmla="*/ 0 w 21598"/>
                <a:gd name="T17" fmla="*/ 0 h 21598"/>
                <a:gd name="T18" fmla="*/ 0 w 21598"/>
                <a:gd name="T19" fmla="*/ 0 h 21598"/>
                <a:gd name="T20" fmla="*/ 0 w 21598"/>
                <a:gd name="T21" fmla="*/ 0 h 21598"/>
                <a:gd name="T22" fmla="*/ 0 w 21598"/>
                <a:gd name="T23" fmla="*/ 0 h 21598"/>
                <a:gd name="T24" fmla="*/ 0 w 21598"/>
                <a:gd name="T25" fmla="*/ 0 h 21598"/>
                <a:gd name="T26" fmla="*/ 0 w 21598"/>
                <a:gd name="T27" fmla="*/ 0 h 21598"/>
                <a:gd name="T28" fmla="*/ 0 w 21598"/>
                <a:gd name="T29" fmla="*/ 0 h 21598"/>
                <a:gd name="T30" fmla="*/ 0 w 21598"/>
                <a:gd name="T31" fmla="*/ 0 h 21598"/>
                <a:gd name="T32" fmla="*/ 0 w 21598"/>
                <a:gd name="T33" fmla="*/ 0 h 21598"/>
                <a:gd name="T34" fmla="*/ 0 w 21598"/>
                <a:gd name="T35" fmla="*/ 0 h 2159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AutoShape 1"/>
          <p:cNvSpPr>
            <a:spLocks/>
          </p:cNvSpPr>
          <p:nvPr/>
        </p:nvSpPr>
        <p:spPr bwMode="auto">
          <a:xfrm>
            <a:off x="5604085" y="4974781"/>
            <a:ext cx="495481" cy="487567"/>
          </a:xfrm>
          <a:custGeom>
            <a:avLst/>
            <a:gdLst>
              <a:gd name="T0" fmla="*/ 16241 w 21600"/>
              <a:gd name="T1" fmla="*/ 491 h 21600"/>
              <a:gd name="T2" fmla="*/ 15753 w 21600"/>
              <a:gd name="T3" fmla="*/ 0 h 21600"/>
              <a:gd name="T4" fmla="*/ 5847 w 21600"/>
              <a:gd name="T5" fmla="*/ 0 h 21600"/>
              <a:gd name="T6" fmla="*/ 5359 w 21600"/>
              <a:gd name="T7" fmla="*/ 491 h 21600"/>
              <a:gd name="T8" fmla="*/ 5359 w 21600"/>
              <a:gd name="T9" fmla="*/ 5400 h 21600"/>
              <a:gd name="T10" fmla="*/ 16241 w 21600"/>
              <a:gd name="T11" fmla="*/ 5400 h 21600"/>
              <a:gd name="T12" fmla="*/ 16241 w 21600"/>
              <a:gd name="T13" fmla="*/ 491 h 21600"/>
              <a:gd name="T14" fmla="*/ 16403 w 21600"/>
              <a:gd name="T15" fmla="*/ 16691 h 21600"/>
              <a:gd name="T16" fmla="*/ 15916 w 21600"/>
              <a:gd name="T17" fmla="*/ 16364 h 21600"/>
              <a:gd name="T18" fmla="*/ 5684 w 21600"/>
              <a:gd name="T19" fmla="*/ 16364 h 21600"/>
              <a:gd name="T20" fmla="*/ 5197 w 21600"/>
              <a:gd name="T21" fmla="*/ 16691 h 21600"/>
              <a:gd name="T22" fmla="*/ 3573 w 21600"/>
              <a:gd name="T23" fmla="*/ 21109 h 21600"/>
              <a:gd name="T24" fmla="*/ 3735 w 21600"/>
              <a:gd name="T25" fmla="*/ 21436 h 21600"/>
              <a:gd name="T26" fmla="*/ 4060 w 21600"/>
              <a:gd name="T27" fmla="*/ 21600 h 21600"/>
              <a:gd name="T28" fmla="*/ 17540 w 21600"/>
              <a:gd name="T29" fmla="*/ 21600 h 21600"/>
              <a:gd name="T30" fmla="*/ 17865 w 21600"/>
              <a:gd name="T31" fmla="*/ 21436 h 21600"/>
              <a:gd name="T32" fmla="*/ 18027 w 21600"/>
              <a:gd name="T33" fmla="*/ 21109 h 21600"/>
              <a:gd name="T34" fmla="*/ 16403 w 21600"/>
              <a:gd name="T35" fmla="*/ 16691 h 21600"/>
              <a:gd name="T36" fmla="*/ 4872 w 21600"/>
              <a:gd name="T37" fmla="*/ 9164 h 21600"/>
              <a:gd name="T38" fmla="*/ 4872 w 21600"/>
              <a:gd name="T39" fmla="*/ 10964 h 21600"/>
              <a:gd name="T40" fmla="*/ 16565 w 21600"/>
              <a:gd name="T41" fmla="*/ 10964 h 21600"/>
              <a:gd name="T42" fmla="*/ 16565 w 21600"/>
              <a:gd name="T43" fmla="*/ 9164 h 21600"/>
              <a:gd name="T44" fmla="*/ 15266 w 21600"/>
              <a:gd name="T45" fmla="*/ 6545 h 21600"/>
              <a:gd name="T46" fmla="*/ 6334 w 21600"/>
              <a:gd name="T47" fmla="*/ 6545 h 21600"/>
              <a:gd name="T48" fmla="*/ 4872 w 21600"/>
              <a:gd name="T49" fmla="*/ 9164 h 21600"/>
              <a:gd name="T50" fmla="*/ 10719 w 21600"/>
              <a:gd name="T51" fmla="*/ 8345 h 21600"/>
              <a:gd name="T52" fmla="*/ 12505 w 21600"/>
              <a:gd name="T53" fmla="*/ 9164 h 21600"/>
              <a:gd name="T54" fmla="*/ 10719 w 21600"/>
              <a:gd name="T55" fmla="*/ 10145 h 21600"/>
              <a:gd name="T56" fmla="*/ 9095 w 21600"/>
              <a:gd name="T57" fmla="*/ 9164 h 21600"/>
              <a:gd name="T58" fmla="*/ 10719 w 21600"/>
              <a:gd name="T59" fmla="*/ 8345 h 21600"/>
              <a:gd name="T60" fmla="*/ 19326 w 21600"/>
              <a:gd name="T61" fmla="*/ 6545 h 21600"/>
              <a:gd name="T62" fmla="*/ 16403 w 21600"/>
              <a:gd name="T63" fmla="*/ 6545 h 21600"/>
              <a:gd name="T64" fmla="*/ 17540 w 21600"/>
              <a:gd name="T65" fmla="*/ 8836 h 21600"/>
              <a:gd name="T66" fmla="*/ 17540 w 21600"/>
              <a:gd name="T67" fmla="*/ 8836 h 21600"/>
              <a:gd name="T68" fmla="*/ 17702 w 21600"/>
              <a:gd name="T69" fmla="*/ 9000 h 21600"/>
              <a:gd name="T70" fmla="*/ 17702 w 21600"/>
              <a:gd name="T71" fmla="*/ 11455 h 21600"/>
              <a:gd name="T72" fmla="*/ 17215 w 21600"/>
              <a:gd name="T73" fmla="*/ 11945 h 21600"/>
              <a:gd name="T74" fmla="*/ 4385 w 21600"/>
              <a:gd name="T75" fmla="*/ 11945 h 21600"/>
              <a:gd name="T76" fmla="*/ 3898 w 21600"/>
              <a:gd name="T77" fmla="*/ 11455 h 21600"/>
              <a:gd name="T78" fmla="*/ 3898 w 21600"/>
              <a:gd name="T79" fmla="*/ 9000 h 21600"/>
              <a:gd name="T80" fmla="*/ 4060 w 21600"/>
              <a:gd name="T81" fmla="*/ 8836 h 21600"/>
              <a:gd name="T82" fmla="*/ 5197 w 21600"/>
              <a:gd name="T83" fmla="*/ 6545 h 21600"/>
              <a:gd name="T84" fmla="*/ 2274 w 21600"/>
              <a:gd name="T85" fmla="*/ 6545 h 21600"/>
              <a:gd name="T86" fmla="*/ 0 w 21600"/>
              <a:gd name="T87" fmla="*/ 8836 h 21600"/>
              <a:gd name="T88" fmla="*/ 0 w 21600"/>
              <a:gd name="T89" fmla="*/ 16527 h 21600"/>
              <a:gd name="T90" fmla="*/ 2274 w 21600"/>
              <a:gd name="T91" fmla="*/ 18818 h 21600"/>
              <a:gd name="T92" fmla="*/ 3086 w 21600"/>
              <a:gd name="T93" fmla="*/ 18818 h 21600"/>
              <a:gd name="T94" fmla="*/ 4060 w 21600"/>
              <a:gd name="T95" fmla="*/ 16200 h 21600"/>
              <a:gd name="T96" fmla="*/ 5684 w 21600"/>
              <a:gd name="T97" fmla="*/ 15055 h 21600"/>
              <a:gd name="T98" fmla="*/ 15916 w 21600"/>
              <a:gd name="T99" fmla="*/ 15055 h 21600"/>
              <a:gd name="T100" fmla="*/ 17540 w 21600"/>
              <a:gd name="T101" fmla="*/ 16200 h 21600"/>
              <a:gd name="T102" fmla="*/ 18514 w 21600"/>
              <a:gd name="T103" fmla="*/ 18818 h 21600"/>
              <a:gd name="T104" fmla="*/ 19326 w 21600"/>
              <a:gd name="T105" fmla="*/ 18818 h 21600"/>
              <a:gd name="T106" fmla="*/ 21600 w 21600"/>
              <a:gd name="T107" fmla="*/ 16527 h 21600"/>
              <a:gd name="T108" fmla="*/ 21600 w 21600"/>
              <a:gd name="T109" fmla="*/ 8836 h 21600"/>
              <a:gd name="T110" fmla="*/ 19326 w 21600"/>
              <a:gd name="T111" fmla="*/ 6545 h 21600"/>
              <a:gd name="T112" fmla="*/ 19326 w 21600"/>
              <a:gd name="T113" fmla="*/ 654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1600" h="21600">
                <a:moveTo>
                  <a:pt x="16241" y="491"/>
                </a:moveTo>
                <a:cubicBezTo>
                  <a:pt x="16241" y="164"/>
                  <a:pt x="16078" y="0"/>
                  <a:pt x="15753" y="0"/>
                </a:cubicBezTo>
                <a:cubicBezTo>
                  <a:pt x="5847" y="0"/>
                  <a:pt x="5847" y="0"/>
                  <a:pt x="5847" y="0"/>
                </a:cubicBezTo>
                <a:cubicBezTo>
                  <a:pt x="5522" y="0"/>
                  <a:pt x="5359" y="164"/>
                  <a:pt x="5359" y="491"/>
                </a:cubicBezTo>
                <a:cubicBezTo>
                  <a:pt x="5359" y="5400"/>
                  <a:pt x="5359" y="5400"/>
                  <a:pt x="5359" y="5400"/>
                </a:cubicBezTo>
                <a:cubicBezTo>
                  <a:pt x="16241" y="5400"/>
                  <a:pt x="16241" y="5400"/>
                  <a:pt x="16241" y="5400"/>
                </a:cubicBezTo>
                <a:lnTo>
                  <a:pt x="16241" y="491"/>
                </a:lnTo>
                <a:close/>
                <a:moveTo>
                  <a:pt x="16403" y="16691"/>
                </a:moveTo>
                <a:cubicBezTo>
                  <a:pt x="16241" y="16527"/>
                  <a:pt x="16078" y="16364"/>
                  <a:pt x="15916" y="16364"/>
                </a:cubicBezTo>
                <a:cubicBezTo>
                  <a:pt x="5684" y="16364"/>
                  <a:pt x="5684" y="16364"/>
                  <a:pt x="5684" y="16364"/>
                </a:cubicBezTo>
                <a:cubicBezTo>
                  <a:pt x="5522" y="16364"/>
                  <a:pt x="5359" y="16527"/>
                  <a:pt x="5197" y="16691"/>
                </a:cubicBezTo>
                <a:cubicBezTo>
                  <a:pt x="3573" y="21109"/>
                  <a:pt x="3573" y="21109"/>
                  <a:pt x="3573" y="21109"/>
                </a:cubicBezTo>
                <a:cubicBezTo>
                  <a:pt x="3573" y="21273"/>
                  <a:pt x="3573" y="21273"/>
                  <a:pt x="3735" y="21436"/>
                </a:cubicBezTo>
                <a:cubicBezTo>
                  <a:pt x="3735" y="21600"/>
                  <a:pt x="3898" y="21600"/>
                  <a:pt x="4060" y="21600"/>
                </a:cubicBezTo>
                <a:cubicBezTo>
                  <a:pt x="17540" y="21600"/>
                  <a:pt x="17540" y="21600"/>
                  <a:pt x="17540" y="21600"/>
                </a:cubicBezTo>
                <a:cubicBezTo>
                  <a:pt x="17702" y="21600"/>
                  <a:pt x="17865" y="21600"/>
                  <a:pt x="17865" y="21436"/>
                </a:cubicBezTo>
                <a:cubicBezTo>
                  <a:pt x="18027" y="21273"/>
                  <a:pt x="18027" y="21273"/>
                  <a:pt x="18027" y="21109"/>
                </a:cubicBezTo>
                <a:lnTo>
                  <a:pt x="16403" y="16691"/>
                </a:lnTo>
                <a:close/>
                <a:moveTo>
                  <a:pt x="4872" y="9164"/>
                </a:moveTo>
                <a:cubicBezTo>
                  <a:pt x="4872" y="10964"/>
                  <a:pt x="4872" y="10964"/>
                  <a:pt x="4872" y="10964"/>
                </a:cubicBezTo>
                <a:cubicBezTo>
                  <a:pt x="16565" y="10964"/>
                  <a:pt x="16565" y="10964"/>
                  <a:pt x="16565" y="10964"/>
                </a:cubicBezTo>
                <a:cubicBezTo>
                  <a:pt x="16565" y="9164"/>
                  <a:pt x="16565" y="9164"/>
                  <a:pt x="16565" y="9164"/>
                </a:cubicBezTo>
                <a:cubicBezTo>
                  <a:pt x="16565" y="9164"/>
                  <a:pt x="15266" y="6545"/>
                  <a:pt x="15266" y="6545"/>
                </a:cubicBezTo>
                <a:cubicBezTo>
                  <a:pt x="6334" y="6545"/>
                  <a:pt x="6334" y="6545"/>
                  <a:pt x="6334" y="6545"/>
                </a:cubicBezTo>
                <a:cubicBezTo>
                  <a:pt x="6334" y="6545"/>
                  <a:pt x="4872" y="9164"/>
                  <a:pt x="4872" y="9164"/>
                </a:cubicBezTo>
                <a:close/>
                <a:moveTo>
                  <a:pt x="10719" y="8345"/>
                </a:moveTo>
                <a:cubicBezTo>
                  <a:pt x="11693" y="8345"/>
                  <a:pt x="12505" y="8673"/>
                  <a:pt x="12505" y="9164"/>
                </a:cubicBezTo>
                <a:cubicBezTo>
                  <a:pt x="12505" y="9655"/>
                  <a:pt x="11693" y="10145"/>
                  <a:pt x="10719" y="10145"/>
                </a:cubicBezTo>
                <a:cubicBezTo>
                  <a:pt x="9907" y="10145"/>
                  <a:pt x="9095" y="9655"/>
                  <a:pt x="9095" y="9164"/>
                </a:cubicBezTo>
                <a:cubicBezTo>
                  <a:pt x="9095" y="8673"/>
                  <a:pt x="9907" y="8345"/>
                  <a:pt x="10719" y="8345"/>
                </a:cubicBezTo>
                <a:close/>
                <a:moveTo>
                  <a:pt x="19326" y="6545"/>
                </a:moveTo>
                <a:cubicBezTo>
                  <a:pt x="16403" y="6545"/>
                  <a:pt x="16403" y="6545"/>
                  <a:pt x="16403" y="6545"/>
                </a:cubicBezTo>
                <a:cubicBezTo>
                  <a:pt x="17540" y="8836"/>
                  <a:pt x="17540" y="8836"/>
                  <a:pt x="17540" y="8836"/>
                </a:cubicBezTo>
                <a:cubicBezTo>
                  <a:pt x="17540" y="8836"/>
                  <a:pt x="17540" y="8836"/>
                  <a:pt x="17540" y="8836"/>
                </a:cubicBezTo>
                <a:cubicBezTo>
                  <a:pt x="17702" y="8836"/>
                  <a:pt x="17702" y="8836"/>
                  <a:pt x="17702" y="9000"/>
                </a:cubicBezTo>
                <a:cubicBezTo>
                  <a:pt x="17702" y="9000"/>
                  <a:pt x="17702" y="11455"/>
                  <a:pt x="17702" y="11455"/>
                </a:cubicBezTo>
                <a:cubicBezTo>
                  <a:pt x="17702" y="11782"/>
                  <a:pt x="17540" y="11945"/>
                  <a:pt x="17215" y="11945"/>
                </a:cubicBezTo>
                <a:cubicBezTo>
                  <a:pt x="4385" y="11945"/>
                  <a:pt x="4385" y="11945"/>
                  <a:pt x="4385" y="11945"/>
                </a:cubicBezTo>
                <a:cubicBezTo>
                  <a:pt x="4060" y="11945"/>
                  <a:pt x="3898" y="11782"/>
                  <a:pt x="3898" y="11455"/>
                </a:cubicBezTo>
                <a:cubicBezTo>
                  <a:pt x="3898" y="11455"/>
                  <a:pt x="3898" y="9164"/>
                  <a:pt x="3898" y="9000"/>
                </a:cubicBezTo>
                <a:cubicBezTo>
                  <a:pt x="3898" y="8836"/>
                  <a:pt x="3898" y="8836"/>
                  <a:pt x="4060" y="8836"/>
                </a:cubicBezTo>
                <a:cubicBezTo>
                  <a:pt x="5197" y="6545"/>
                  <a:pt x="5197" y="6545"/>
                  <a:pt x="5197" y="6545"/>
                </a:cubicBezTo>
                <a:cubicBezTo>
                  <a:pt x="2274" y="6545"/>
                  <a:pt x="2274" y="6545"/>
                  <a:pt x="2274" y="6545"/>
                </a:cubicBezTo>
                <a:cubicBezTo>
                  <a:pt x="974" y="6545"/>
                  <a:pt x="0" y="7691"/>
                  <a:pt x="0" y="8836"/>
                </a:cubicBezTo>
                <a:cubicBezTo>
                  <a:pt x="0" y="16527"/>
                  <a:pt x="0" y="16527"/>
                  <a:pt x="0" y="16527"/>
                </a:cubicBezTo>
                <a:cubicBezTo>
                  <a:pt x="0" y="17836"/>
                  <a:pt x="974" y="18818"/>
                  <a:pt x="2274" y="18818"/>
                </a:cubicBezTo>
                <a:cubicBezTo>
                  <a:pt x="3086" y="18818"/>
                  <a:pt x="3086" y="18818"/>
                  <a:pt x="3086" y="18818"/>
                </a:cubicBezTo>
                <a:cubicBezTo>
                  <a:pt x="4060" y="16200"/>
                  <a:pt x="4060" y="16200"/>
                  <a:pt x="4060" y="16200"/>
                </a:cubicBezTo>
                <a:cubicBezTo>
                  <a:pt x="4223" y="15545"/>
                  <a:pt x="5035" y="15055"/>
                  <a:pt x="5684" y="15055"/>
                </a:cubicBezTo>
                <a:cubicBezTo>
                  <a:pt x="15916" y="15055"/>
                  <a:pt x="15916" y="15055"/>
                  <a:pt x="15916" y="15055"/>
                </a:cubicBezTo>
                <a:cubicBezTo>
                  <a:pt x="16565" y="15055"/>
                  <a:pt x="17377" y="15545"/>
                  <a:pt x="17540" y="16200"/>
                </a:cubicBezTo>
                <a:cubicBezTo>
                  <a:pt x="18514" y="18818"/>
                  <a:pt x="18514" y="18818"/>
                  <a:pt x="18514" y="18818"/>
                </a:cubicBezTo>
                <a:cubicBezTo>
                  <a:pt x="19326" y="18818"/>
                  <a:pt x="19326" y="18818"/>
                  <a:pt x="19326" y="18818"/>
                </a:cubicBezTo>
                <a:cubicBezTo>
                  <a:pt x="20626" y="18818"/>
                  <a:pt x="21600" y="17836"/>
                  <a:pt x="21600" y="16527"/>
                </a:cubicBezTo>
                <a:cubicBezTo>
                  <a:pt x="21600" y="8836"/>
                  <a:pt x="21600" y="8836"/>
                  <a:pt x="21600" y="8836"/>
                </a:cubicBezTo>
                <a:cubicBezTo>
                  <a:pt x="21600" y="7691"/>
                  <a:pt x="20626" y="6545"/>
                  <a:pt x="19326" y="6545"/>
                </a:cubicBezTo>
                <a:close/>
                <a:moveTo>
                  <a:pt x="19326" y="6545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78"/>
          <p:cNvSpPr>
            <a:spLocks noChangeAspect="1" noChangeArrowheads="1"/>
          </p:cNvSpPr>
          <p:nvPr/>
        </p:nvSpPr>
        <p:spPr bwMode="auto">
          <a:xfrm>
            <a:off x="5146572" y="4029481"/>
            <a:ext cx="433054" cy="518300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12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500"/>
                            </p:stCondLst>
                            <p:childTnLst>
                              <p:par>
                                <p:cTn id="1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69" grpId="0" animBg="1"/>
      <p:bldP spid="70" grpId="0" animBg="1"/>
      <p:bldP spid="72" grpId="0" animBg="1"/>
      <p:bldP spid="78" grpId="0" animBg="1"/>
      <p:bldP spid="7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rgbClr val="F4571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69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switch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391" y="1285805"/>
            <a:ext cx="11552149" cy="5334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2" name="矩形 1"/>
          <p:cNvSpPr/>
          <p:nvPr/>
        </p:nvSpPr>
        <p:spPr>
          <a:xfrm>
            <a:off x="1028775" y="1744117"/>
            <a:ext cx="7992888" cy="4464496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9137261" y="2245876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9043704" y="1888133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043704" y="2245876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137261" y="3694430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 txBox="1">
            <a:spLocks/>
          </p:cNvSpPr>
          <p:nvPr/>
        </p:nvSpPr>
        <p:spPr>
          <a:xfrm>
            <a:off x="9043704" y="3336687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43704" y="3694430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137261" y="5124878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9043704" y="4767135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043704" y="5124878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871613" y="462355"/>
            <a:ext cx="339752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964326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dirty="0" smtClean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Click On Add Related Title Words</a:t>
            </a:r>
          </a:p>
          <a:p>
            <a:pPr defTabSz="964326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en-GB" altLang="zh-CN" sz="2400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48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6"/>
          <p:cNvGrpSpPr/>
          <p:nvPr/>
        </p:nvGrpSpPr>
        <p:grpSpPr>
          <a:xfrm rot="5400000">
            <a:off x="1430315" y="3182320"/>
            <a:ext cx="2313900" cy="1056015"/>
            <a:chOff x="1426011" y="1587375"/>
            <a:chExt cx="1722710" cy="745217"/>
          </a:xfrm>
        </p:grpSpPr>
        <p:sp>
          <p:nvSpPr>
            <p:cNvPr id="57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gradFill>
              <a:gsLst>
                <a:gs pos="51000">
                  <a:schemeClr val="accent1"/>
                </a:gs>
                <a:gs pos="50000">
                  <a:schemeClr val="accent1">
                    <a:lumMod val="7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Text Placeholder 3"/>
            <p:cNvSpPr txBox="1">
              <a:spLocks/>
            </p:cNvSpPr>
            <p:nvPr/>
          </p:nvSpPr>
          <p:spPr>
            <a:xfrm rot="19102985">
              <a:off x="1800241" y="1887612"/>
              <a:ext cx="935545" cy="18242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57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76"/>
          <p:cNvGrpSpPr/>
          <p:nvPr/>
        </p:nvGrpSpPr>
        <p:grpSpPr>
          <a:xfrm rot="5400000">
            <a:off x="3374630" y="3182320"/>
            <a:ext cx="2313900" cy="1056015"/>
            <a:chOff x="1426011" y="1587375"/>
            <a:chExt cx="1722710" cy="745217"/>
          </a:xfrm>
        </p:grpSpPr>
        <p:sp>
          <p:nvSpPr>
            <p:cNvPr id="84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gradFill>
              <a:gsLst>
                <a:gs pos="51000">
                  <a:schemeClr val="accent2"/>
                </a:gs>
                <a:gs pos="50000">
                  <a:schemeClr val="accent2">
                    <a:lumMod val="7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Text Placeholder 3"/>
            <p:cNvSpPr txBox="1">
              <a:spLocks/>
            </p:cNvSpPr>
            <p:nvPr/>
          </p:nvSpPr>
          <p:spPr>
            <a:xfrm rot="19102985">
              <a:off x="1800241" y="1887612"/>
              <a:ext cx="935545" cy="18242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57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6"/>
          <p:cNvGrpSpPr/>
          <p:nvPr/>
        </p:nvGrpSpPr>
        <p:grpSpPr>
          <a:xfrm rot="5400000">
            <a:off x="5318945" y="3182320"/>
            <a:ext cx="2313900" cy="1056015"/>
            <a:chOff x="1426011" y="1587375"/>
            <a:chExt cx="1722710" cy="745217"/>
          </a:xfrm>
        </p:grpSpPr>
        <p:sp>
          <p:nvSpPr>
            <p:cNvPr id="91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gradFill>
              <a:gsLst>
                <a:gs pos="51000">
                  <a:schemeClr val="accent3"/>
                </a:gs>
                <a:gs pos="50000">
                  <a:schemeClr val="accent3">
                    <a:lumMod val="7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Text Placeholder 3"/>
            <p:cNvSpPr txBox="1">
              <a:spLocks/>
            </p:cNvSpPr>
            <p:nvPr/>
          </p:nvSpPr>
          <p:spPr>
            <a:xfrm rot="19102985">
              <a:off x="1800241" y="1887612"/>
              <a:ext cx="935545" cy="18242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57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76"/>
          <p:cNvGrpSpPr/>
          <p:nvPr/>
        </p:nvGrpSpPr>
        <p:grpSpPr>
          <a:xfrm rot="5400000">
            <a:off x="7263260" y="3182320"/>
            <a:ext cx="2313900" cy="1056015"/>
            <a:chOff x="1426011" y="1587375"/>
            <a:chExt cx="1722710" cy="745217"/>
          </a:xfrm>
        </p:grpSpPr>
        <p:sp>
          <p:nvSpPr>
            <p:cNvPr id="98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gradFill>
              <a:gsLst>
                <a:gs pos="51000">
                  <a:schemeClr val="accent4"/>
                </a:gs>
                <a:gs pos="50000">
                  <a:schemeClr val="accent4">
                    <a:lumMod val="7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Text Placeholder 3"/>
            <p:cNvSpPr txBox="1">
              <a:spLocks/>
            </p:cNvSpPr>
            <p:nvPr/>
          </p:nvSpPr>
          <p:spPr>
            <a:xfrm rot="19102985">
              <a:off x="1800238" y="1887612"/>
              <a:ext cx="935545" cy="18242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57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76"/>
          <p:cNvGrpSpPr/>
          <p:nvPr/>
        </p:nvGrpSpPr>
        <p:grpSpPr>
          <a:xfrm rot="5400000">
            <a:off x="9207575" y="3182320"/>
            <a:ext cx="2313900" cy="1056015"/>
            <a:chOff x="1426011" y="1587375"/>
            <a:chExt cx="1722710" cy="745217"/>
          </a:xfrm>
        </p:grpSpPr>
        <p:sp>
          <p:nvSpPr>
            <p:cNvPr id="105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gradFill>
              <a:gsLst>
                <a:gs pos="51000">
                  <a:schemeClr val="accent5"/>
                </a:gs>
                <a:gs pos="50000">
                  <a:schemeClr val="accent5">
                    <a:lumMod val="7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Text Placeholder 3"/>
            <p:cNvSpPr txBox="1">
              <a:spLocks/>
            </p:cNvSpPr>
            <p:nvPr/>
          </p:nvSpPr>
          <p:spPr>
            <a:xfrm rot="19102985">
              <a:off x="1800241" y="1887612"/>
              <a:ext cx="935545" cy="18242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57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25"/>
          <p:cNvGrpSpPr/>
          <p:nvPr/>
        </p:nvGrpSpPr>
        <p:grpSpPr>
          <a:xfrm>
            <a:off x="1684263" y="4843667"/>
            <a:ext cx="1806009" cy="859015"/>
            <a:chOff x="764014" y="1572527"/>
            <a:chExt cx="1544637" cy="703523"/>
          </a:xfrm>
        </p:grpSpPr>
        <p:sp>
          <p:nvSpPr>
            <p:cNvPr id="108" name="Text Placeholder 3"/>
            <p:cNvSpPr txBox="1">
              <a:spLocks/>
            </p:cNvSpPr>
            <p:nvPr/>
          </p:nvSpPr>
          <p:spPr>
            <a:xfrm>
              <a:off x="998962" y="1572527"/>
              <a:ext cx="1074740" cy="21170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57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Text Placeholder 3"/>
            <p:cNvSpPr txBox="1">
              <a:spLocks/>
            </p:cNvSpPr>
            <p:nvPr/>
          </p:nvSpPr>
          <p:spPr>
            <a:xfrm>
              <a:off x="764014" y="1792144"/>
              <a:ext cx="1544637" cy="48390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25"/>
          <p:cNvGrpSpPr/>
          <p:nvPr/>
        </p:nvGrpSpPr>
        <p:grpSpPr>
          <a:xfrm>
            <a:off x="3628578" y="4843658"/>
            <a:ext cx="1806009" cy="859015"/>
            <a:chOff x="764014" y="1572526"/>
            <a:chExt cx="1544637" cy="703526"/>
          </a:xfrm>
        </p:grpSpPr>
        <p:sp>
          <p:nvSpPr>
            <p:cNvPr id="111" name="Text Placeholder 3"/>
            <p:cNvSpPr txBox="1">
              <a:spLocks/>
            </p:cNvSpPr>
            <p:nvPr/>
          </p:nvSpPr>
          <p:spPr>
            <a:xfrm>
              <a:off x="998962" y="1572526"/>
              <a:ext cx="1074740" cy="21171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57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Text Placeholder 3"/>
            <p:cNvSpPr txBox="1">
              <a:spLocks/>
            </p:cNvSpPr>
            <p:nvPr/>
          </p:nvSpPr>
          <p:spPr>
            <a:xfrm>
              <a:off x="764014" y="1792144"/>
              <a:ext cx="1544637" cy="48390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5"/>
          <p:cNvGrpSpPr/>
          <p:nvPr/>
        </p:nvGrpSpPr>
        <p:grpSpPr>
          <a:xfrm>
            <a:off x="5572892" y="4843658"/>
            <a:ext cx="1806009" cy="859014"/>
            <a:chOff x="764014" y="1572527"/>
            <a:chExt cx="1544637" cy="703525"/>
          </a:xfrm>
        </p:grpSpPr>
        <p:sp>
          <p:nvSpPr>
            <p:cNvPr id="114" name="Text Placeholder 3"/>
            <p:cNvSpPr txBox="1">
              <a:spLocks/>
            </p:cNvSpPr>
            <p:nvPr/>
          </p:nvSpPr>
          <p:spPr>
            <a:xfrm>
              <a:off x="998962" y="1572527"/>
              <a:ext cx="1074740" cy="21171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57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Text Placeholder 3"/>
            <p:cNvSpPr txBox="1">
              <a:spLocks/>
            </p:cNvSpPr>
            <p:nvPr/>
          </p:nvSpPr>
          <p:spPr>
            <a:xfrm>
              <a:off x="764014" y="1792144"/>
              <a:ext cx="1544637" cy="48390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7517207" y="4843658"/>
            <a:ext cx="1806009" cy="859014"/>
            <a:chOff x="764014" y="1572527"/>
            <a:chExt cx="1544637" cy="703525"/>
          </a:xfrm>
        </p:grpSpPr>
        <p:sp>
          <p:nvSpPr>
            <p:cNvPr id="117" name="Text Placeholder 3"/>
            <p:cNvSpPr txBox="1">
              <a:spLocks/>
            </p:cNvSpPr>
            <p:nvPr/>
          </p:nvSpPr>
          <p:spPr>
            <a:xfrm>
              <a:off x="998962" y="1572527"/>
              <a:ext cx="1074740" cy="21171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57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Text Placeholder 3"/>
            <p:cNvSpPr txBox="1">
              <a:spLocks/>
            </p:cNvSpPr>
            <p:nvPr/>
          </p:nvSpPr>
          <p:spPr>
            <a:xfrm>
              <a:off x="764014" y="1792144"/>
              <a:ext cx="1544637" cy="48390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25"/>
          <p:cNvGrpSpPr/>
          <p:nvPr/>
        </p:nvGrpSpPr>
        <p:grpSpPr>
          <a:xfrm>
            <a:off x="9461522" y="4843659"/>
            <a:ext cx="1806009" cy="859014"/>
            <a:chOff x="764014" y="1572527"/>
            <a:chExt cx="1544637" cy="703525"/>
          </a:xfrm>
        </p:grpSpPr>
        <p:sp>
          <p:nvSpPr>
            <p:cNvPr id="120" name="Text Placeholder 3"/>
            <p:cNvSpPr txBox="1">
              <a:spLocks/>
            </p:cNvSpPr>
            <p:nvPr/>
          </p:nvSpPr>
          <p:spPr>
            <a:xfrm>
              <a:off x="998962" y="1572527"/>
              <a:ext cx="1074740" cy="21171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11657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Text Placeholder 3"/>
            <p:cNvSpPr txBox="1">
              <a:spLocks/>
            </p:cNvSpPr>
            <p:nvPr/>
          </p:nvSpPr>
          <p:spPr>
            <a:xfrm>
              <a:off x="764014" y="1792144"/>
              <a:ext cx="1544637" cy="48390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063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1278" y="2345090"/>
            <a:ext cx="3694572" cy="3694572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0" tIns="27911" rIns="55820" bIns="2791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0" tIns="27911" rIns="55820" bIns="2791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0" tIns="27911" rIns="55820" bIns="2791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0" tIns="27911" rIns="55820" bIns="2791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0" tIns="27911" rIns="55820" bIns="2791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0" tIns="27911" rIns="55820" bIns="2791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0" tIns="27911" rIns="55820" bIns="2791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0" tIns="27911" rIns="55820" bIns="27911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10" y="2712498"/>
            <a:ext cx="3608714" cy="733966"/>
            <a:chOff x="8633669" y="2306010"/>
            <a:chExt cx="2990246" cy="801523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4839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10" y="3535902"/>
            <a:ext cx="3608714" cy="733966"/>
            <a:chOff x="8633669" y="2306010"/>
            <a:chExt cx="2990246" cy="801523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4839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10" y="4359307"/>
            <a:ext cx="3608714" cy="733966"/>
            <a:chOff x="8633669" y="2306010"/>
            <a:chExt cx="2990246" cy="801523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4839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10" y="5182710"/>
            <a:ext cx="3608714" cy="733966"/>
            <a:chOff x="8633669" y="2306010"/>
            <a:chExt cx="2990246" cy="801523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48393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矩形 259"/>
          <p:cNvSpPr>
            <a:spLocks noChangeArrowheads="1"/>
          </p:cNvSpPr>
          <p:nvPr/>
        </p:nvSpPr>
        <p:spPr bwMode="auto">
          <a:xfrm>
            <a:off x="871613" y="462355"/>
            <a:ext cx="339752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defTabSz="964326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dirty="0" smtClean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Click On Add Related Title Words</a:t>
            </a:r>
          </a:p>
          <a:p>
            <a:pPr defTabSz="964326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en-GB" altLang="zh-CN" sz="2400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0717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7483257" y="1902448"/>
            <a:ext cx="4623336" cy="4391810"/>
            <a:chOff x="-877094" y="-4168775"/>
            <a:chExt cx="4612482" cy="4381500"/>
          </a:xfrm>
        </p:grpSpPr>
        <p:sp>
          <p:nvSpPr>
            <p:cNvPr id="12" name="圆角矩形 11"/>
            <p:cNvSpPr/>
            <p:nvPr/>
          </p:nvSpPr>
          <p:spPr>
            <a:xfrm>
              <a:off x="-877094" y="-4168775"/>
              <a:ext cx="1447800" cy="990600"/>
            </a:xfrm>
            <a:prstGeom prst="roundRect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-877094" y="-3048000"/>
              <a:ext cx="1447800" cy="990600"/>
            </a:xfrm>
            <a:prstGeom prst="roundRect">
              <a:avLst/>
            </a:pr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2287588" y="-1930400"/>
              <a:ext cx="1447800" cy="990600"/>
            </a:xfrm>
            <a:prstGeom prst="roundRect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-877094" y="-4168775"/>
              <a:ext cx="4600575" cy="3232150"/>
              <a:chOff x="2362994" y="438944"/>
              <a:chExt cx="4600575" cy="3232150"/>
            </a:xfrm>
            <a:solidFill>
              <a:srgbClr val="0067B4"/>
            </a:solidFill>
          </p:grpSpPr>
          <p:sp>
            <p:nvSpPr>
              <p:cNvPr id="23" name="圆角矩形 22"/>
              <p:cNvSpPr/>
              <p:nvPr/>
            </p:nvSpPr>
            <p:spPr>
              <a:xfrm>
                <a:off x="2362994" y="2680494"/>
                <a:ext cx="1447800" cy="990600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5515769" y="438944"/>
                <a:ext cx="1447800" cy="990600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圆角矩形 24"/>
              <p:cNvSpPr/>
              <p:nvPr/>
            </p:nvSpPr>
            <p:spPr>
              <a:xfrm>
                <a:off x="3940176" y="1559719"/>
                <a:ext cx="1447800" cy="990600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圆角矩形 17"/>
              <p:cNvSpPr/>
              <p:nvPr/>
            </p:nvSpPr>
            <p:spPr>
              <a:xfrm rot="18884533">
                <a:off x="3394757" y="2310909"/>
                <a:ext cx="901862" cy="533365"/>
              </a:xfrm>
              <a:custGeom>
                <a:avLst/>
                <a:gdLst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858414 w 901862"/>
                  <a:gd name="connsiteY2" fmla="*/ 0 h 260684"/>
                  <a:gd name="connsiteX3" fmla="*/ 901862 w 901862"/>
                  <a:gd name="connsiteY3" fmla="*/ 43448 h 260684"/>
                  <a:gd name="connsiteX4" fmla="*/ 901862 w 901862"/>
                  <a:gd name="connsiteY4" fmla="*/ 217236 h 260684"/>
                  <a:gd name="connsiteX5" fmla="*/ 858414 w 901862"/>
                  <a:gd name="connsiteY5" fmla="*/ 260684 h 260684"/>
                  <a:gd name="connsiteX6" fmla="*/ 43448 w 901862"/>
                  <a:gd name="connsiteY6" fmla="*/ 260684 h 260684"/>
                  <a:gd name="connsiteX7" fmla="*/ 0 w 901862"/>
                  <a:gd name="connsiteY7" fmla="*/ 217236 h 260684"/>
                  <a:gd name="connsiteX8" fmla="*/ 0 w 901862"/>
                  <a:gd name="connsiteY8" fmla="*/ 43448 h 260684"/>
                  <a:gd name="connsiteX0" fmla="*/ 0 w 901862"/>
                  <a:gd name="connsiteY0" fmla="*/ 43539 h 260775"/>
                  <a:gd name="connsiteX1" fmla="*/ 43448 w 901862"/>
                  <a:gd name="connsiteY1" fmla="*/ 91 h 260775"/>
                  <a:gd name="connsiteX2" fmla="*/ 469179 w 901862"/>
                  <a:gd name="connsiteY2" fmla="*/ 0 h 260775"/>
                  <a:gd name="connsiteX3" fmla="*/ 858414 w 901862"/>
                  <a:gd name="connsiteY3" fmla="*/ 91 h 260775"/>
                  <a:gd name="connsiteX4" fmla="*/ 901862 w 901862"/>
                  <a:gd name="connsiteY4" fmla="*/ 43539 h 260775"/>
                  <a:gd name="connsiteX5" fmla="*/ 901862 w 901862"/>
                  <a:gd name="connsiteY5" fmla="*/ 217327 h 260775"/>
                  <a:gd name="connsiteX6" fmla="*/ 858414 w 901862"/>
                  <a:gd name="connsiteY6" fmla="*/ 260775 h 260775"/>
                  <a:gd name="connsiteX7" fmla="*/ 43448 w 901862"/>
                  <a:gd name="connsiteY7" fmla="*/ 260775 h 260775"/>
                  <a:gd name="connsiteX8" fmla="*/ 0 w 901862"/>
                  <a:gd name="connsiteY8" fmla="*/ 217327 h 260775"/>
                  <a:gd name="connsiteX9" fmla="*/ 0 w 901862"/>
                  <a:gd name="connsiteY9" fmla="*/ 43539 h 260775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1588 w 901862"/>
                  <a:gd name="connsiteY2" fmla="*/ 144593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6799 w 901862"/>
                  <a:gd name="connsiteY3" fmla="*/ 5045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6799 w 901862"/>
                  <a:gd name="connsiteY3" fmla="*/ 5045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3023 w 901862"/>
                  <a:gd name="connsiteY3" fmla="*/ 26637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9712 w 901862"/>
                  <a:gd name="connsiteY3" fmla="*/ 36769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9712 w 901862"/>
                  <a:gd name="connsiteY3" fmla="*/ 36769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792935 w 901862"/>
                  <a:gd name="connsiteY3" fmla="*/ 2322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792935 w 901862"/>
                  <a:gd name="connsiteY3" fmla="*/ 2322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3448 w 901862"/>
                  <a:gd name="connsiteY7" fmla="*/ 373490 h 373490"/>
                  <a:gd name="connsiteX8" fmla="*/ 0 w 901862"/>
                  <a:gd name="connsiteY8" fmla="*/ 330042 h 373490"/>
                  <a:gd name="connsiteX9" fmla="*/ 0 w 901862"/>
                  <a:gd name="connsiteY9" fmla="*/ 156254 h 373490"/>
                  <a:gd name="connsiteX0" fmla="*/ 0 w 901862"/>
                  <a:gd name="connsiteY0" fmla="*/ 156254 h 373784"/>
                  <a:gd name="connsiteX1" fmla="*/ 45639 w 901862"/>
                  <a:gd name="connsiteY1" fmla="*/ 0 h 373784"/>
                  <a:gd name="connsiteX2" fmla="*/ 408216 w 901862"/>
                  <a:gd name="connsiteY2" fmla="*/ 189898 h 373784"/>
                  <a:gd name="connsiteX3" fmla="*/ 792935 w 901862"/>
                  <a:gd name="connsiteY3" fmla="*/ 70414 h 373784"/>
                  <a:gd name="connsiteX4" fmla="*/ 901862 w 901862"/>
                  <a:gd name="connsiteY4" fmla="*/ 156254 h 373784"/>
                  <a:gd name="connsiteX5" fmla="*/ 901862 w 901862"/>
                  <a:gd name="connsiteY5" fmla="*/ 330042 h 373784"/>
                  <a:gd name="connsiteX6" fmla="*/ 858414 w 901862"/>
                  <a:gd name="connsiteY6" fmla="*/ 373490 h 373784"/>
                  <a:gd name="connsiteX7" fmla="*/ 486526 w 901862"/>
                  <a:gd name="connsiteY7" fmla="*/ 373784 h 373784"/>
                  <a:gd name="connsiteX8" fmla="*/ 43448 w 901862"/>
                  <a:gd name="connsiteY8" fmla="*/ 373490 h 373784"/>
                  <a:gd name="connsiteX9" fmla="*/ 0 w 901862"/>
                  <a:gd name="connsiteY9" fmla="*/ 330042 h 373784"/>
                  <a:gd name="connsiteX10" fmla="*/ 0 w 901862"/>
                  <a:gd name="connsiteY10" fmla="*/ 156254 h 373784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71864 w 901862"/>
                  <a:gd name="connsiteY7" fmla="*/ 264269 h 373490"/>
                  <a:gd name="connsiteX8" fmla="*/ 43448 w 901862"/>
                  <a:gd name="connsiteY8" fmla="*/ 373490 h 373490"/>
                  <a:gd name="connsiteX9" fmla="*/ 0 w 901862"/>
                  <a:gd name="connsiteY9" fmla="*/ 330042 h 373490"/>
                  <a:gd name="connsiteX10" fmla="*/ 0 w 901862"/>
                  <a:gd name="connsiteY10" fmla="*/ 156254 h 373490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59752 w 901862"/>
                  <a:gd name="connsiteY7" fmla="*/ 336619 h 373490"/>
                  <a:gd name="connsiteX8" fmla="*/ 43448 w 901862"/>
                  <a:gd name="connsiteY8" fmla="*/ 373490 h 373490"/>
                  <a:gd name="connsiteX9" fmla="*/ 0 w 901862"/>
                  <a:gd name="connsiteY9" fmla="*/ 330042 h 373490"/>
                  <a:gd name="connsiteX10" fmla="*/ 0 w 901862"/>
                  <a:gd name="connsiteY10" fmla="*/ 156254 h 373490"/>
                  <a:gd name="connsiteX0" fmla="*/ 0 w 901862"/>
                  <a:gd name="connsiteY0" fmla="*/ 156254 h 373507"/>
                  <a:gd name="connsiteX1" fmla="*/ 45639 w 901862"/>
                  <a:gd name="connsiteY1" fmla="*/ 0 h 373507"/>
                  <a:gd name="connsiteX2" fmla="*/ 408216 w 901862"/>
                  <a:gd name="connsiteY2" fmla="*/ 189898 h 373507"/>
                  <a:gd name="connsiteX3" fmla="*/ 792935 w 901862"/>
                  <a:gd name="connsiteY3" fmla="*/ 70414 h 373507"/>
                  <a:gd name="connsiteX4" fmla="*/ 901862 w 901862"/>
                  <a:gd name="connsiteY4" fmla="*/ 156254 h 373507"/>
                  <a:gd name="connsiteX5" fmla="*/ 901862 w 901862"/>
                  <a:gd name="connsiteY5" fmla="*/ 330042 h 373507"/>
                  <a:gd name="connsiteX6" fmla="*/ 858414 w 901862"/>
                  <a:gd name="connsiteY6" fmla="*/ 373490 h 373507"/>
                  <a:gd name="connsiteX7" fmla="*/ 459752 w 901862"/>
                  <a:gd name="connsiteY7" fmla="*/ 336619 h 373507"/>
                  <a:gd name="connsiteX8" fmla="*/ 43448 w 901862"/>
                  <a:gd name="connsiteY8" fmla="*/ 373490 h 373507"/>
                  <a:gd name="connsiteX9" fmla="*/ 0 w 901862"/>
                  <a:gd name="connsiteY9" fmla="*/ 330042 h 373507"/>
                  <a:gd name="connsiteX10" fmla="*/ 0 w 901862"/>
                  <a:gd name="connsiteY10" fmla="*/ 156254 h 373507"/>
                  <a:gd name="connsiteX0" fmla="*/ 0 w 901862"/>
                  <a:gd name="connsiteY0" fmla="*/ 156254 h 420677"/>
                  <a:gd name="connsiteX1" fmla="*/ 45639 w 901862"/>
                  <a:gd name="connsiteY1" fmla="*/ 0 h 420677"/>
                  <a:gd name="connsiteX2" fmla="*/ 408216 w 901862"/>
                  <a:gd name="connsiteY2" fmla="*/ 189898 h 420677"/>
                  <a:gd name="connsiteX3" fmla="*/ 792935 w 901862"/>
                  <a:gd name="connsiteY3" fmla="*/ 70414 h 420677"/>
                  <a:gd name="connsiteX4" fmla="*/ 901862 w 901862"/>
                  <a:gd name="connsiteY4" fmla="*/ 156254 h 420677"/>
                  <a:gd name="connsiteX5" fmla="*/ 901862 w 901862"/>
                  <a:gd name="connsiteY5" fmla="*/ 330042 h 420677"/>
                  <a:gd name="connsiteX6" fmla="*/ 858414 w 901862"/>
                  <a:gd name="connsiteY6" fmla="*/ 373490 h 420677"/>
                  <a:gd name="connsiteX7" fmla="*/ 459752 w 901862"/>
                  <a:gd name="connsiteY7" fmla="*/ 336619 h 420677"/>
                  <a:gd name="connsiteX8" fmla="*/ 49971 w 901862"/>
                  <a:gd name="connsiteY8" fmla="*/ 420666 h 420677"/>
                  <a:gd name="connsiteX9" fmla="*/ 0 w 901862"/>
                  <a:gd name="connsiteY9" fmla="*/ 330042 h 420677"/>
                  <a:gd name="connsiteX10" fmla="*/ 0 w 901862"/>
                  <a:gd name="connsiteY10" fmla="*/ 156254 h 420677"/>
                  <a:gd name="connsiteX0" fmla="*/ 0 w 901862"/>
                  <a:gd name="connsiteY0" fmla="*/ 156254 h 460941"/>
                  <a:gd name="connsiteX1" fmla="*/ 45639 w 901862"/>
                  <a:gd name="connsiteY1" fmla="*/ 0 h 460941"/>
                  <a:gd name="connsiteX2" fmla="*/ 408216 w 901862"/>
                  <a:gd name="connsiteY2" fmla="*/ 189898 h 460941"/>
                  <a:gd name="connsiteX3" fmla="*/ 792935 w 901862"/>
                  <a:gd name="connsiteY3" fmla="*/ 70414 h 460941"/>
                  <a:gd name="connsiteX4" fmla="*/ 901862 w 901862"/>
                  <a:gd name="connsiteY4" fmla="*/ 156254 h 460941"/>
                  <a:gd name="connsiteX5" fmla="*/ 901862 w 901862"/>
                  <a:gd name="connsiteY5" fmla="*/ 330042 h 460941"/>
                  <a:gd name="connsiteX6" fmla="*/ 834446 w 901862"/>
                  <a:gd name="connsiteY6" fmla="*/ 460941 h 460941"/>
                  <a:gd name="connsiteX7" fmla="*/ 459752 w 901862"/>
                  <a:gd name="connsiteY7" fmla="*/ 336619 h 460941"/>
                  <a:gd name="connsiteX8" fmla="*/ 49971 w 901862"/>
                  <a:gd name="connsiteY8" fmla="*/ 420666 h 460941"/>
                  <a:gd name="connsiteX9" fmla="*/ 0 w 901862"/>
                  <a:gd name="connsiteY9" fmla="*/ 330042 h 460941"/>
                  <a:gd name="connsiteX10" fmla="*/ 0 w 901862"/>
                  <a:gd name="connsiteY10" fmla="*/ 156254 h 460941"/>
                  <a:gd name="connsiteX0" fmla="*/ 0 w 901862"/>
                  <a:gd name="connsiteY0" fmla="*/ 156254 h 460941"/>
                  <a:gd name="connsiteX1" fmla="*/ 45639 w 901862"/>
                  <a:gd name="connsiteY1" fmla="*/ 0 h 460941"/>
                  <a:gd name="connsiteX2" fmla="*/ 408216 w 901862"/>
                  <a:gd name="connsiteY2" fmla="*/ 189898 h 460941"/>
                  <a:gd name="connsiteX3" fmla="*/ 792935 w 901862"/>
                  <a:gd name="connsiteY3" fmla="*/ 70414 h 460941"/>
                  <a:gd name="connsiteX4" fmla="*/ 901862 w 901862"/>
                  <a:gd name="connsiteY4" fmla="*/ 156254 h 460941"/>
                  <a:gd name="connsiteX5" fmla="*/ 901862 w 901862"/>
                  <a:gd name="connsiteY5" fmla="*/ 330042 h 460941"/>
                  <a:gd name="connsiteX6" fmla="*/ 834446 w 901862"/>
                  <a:gd name="connsiteY6" fmla="*/ 460941 h 460941"/>
                  <a:gd name="connsiteX7" fmla="*/ 459752 w 901862"/>
                  <a:gd name="connsiteY7" fmla="*/ 336619 h 460941"/>
                  <a:gd name="connsiteX8" fmla="*/ 49971 w 901862"/>
                  <a:gd name="connsiteY8" fmla="*/ 420666 h 460941"/>
                  <a:gd name="connsiteX9" fmla="*/ 0 w 901862"/>
                  <a:gd name="connsiteY9" fmla="*/ 330042 h 460941"/>
                  <a:gd name="connsiteX10" fmla="*/ 0 w 901862"/>
                  <a:gd name="connsiteY10" fmla="*/ 156254 h 460941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59752 w 901862"/>
                  <a:gd name="connsiteY7" fmla="*/ 33661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59752 w 901862"/>
                  <a:gd name="connsiteY7" fmla="*/ 33661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71490 h 533365"/>
                  <a:gd name="connsiteX1" fmla="*/ 27185 w 901862"/>
                  <a:gd name="connsiteY1" fmla="*/ 0 h 533365"/>
                  <a:gd name="connsiteX2" fmla="*/ 408216 w 901862"/>
                  <a:gd name="connsiteY2" fmla="*/ 205134 h 533365"/>
                  <a:gd name="connsiteX3" fmla="*/ 792935 w 901862"/>
                  <a:gd name="connsiteY3" fmla="*/ 85650 h 533365"/>
                  <a:gd name="connsiteX4" fmla="*/ 901862 w 901862"/>
                  <a:gd name="connsiteY4" fmla="*/ 171490 h 533365"/>
                  <a:gd name="connsiteX5" fmla="*/ 901862 w 901862"/>
                  <a:gd name="connsiteY5" fmla="*/ 345278 h 533365"/>
                  <a:gd name="connsiteX6" fmla="*/ 820718 w 901862"/>
                  <a:gd name="connsiteY6" fmla="*/ 533365 h 533365"/>
                  <a:gd name="connsiteX7" fmla="*/ 449618 w 901862"/>
                  <a:gd name="connsiteY7" fmla="*/ 358545 h 533365"/>
                  <a:gd name="connsiteX8" fmla="*/ 53233 w 901862"/>
                  <a:gd name="connsiteY8" fmla="*/ 459490 h 533365"/>
                  <a:gd name="connsiteX9" fmla="*/ 0 w 901862"/>
                  <a:gd name="connsiteY9" fmla="*/ 345278 h 533365"/>
                  <a:gd name="connsiteX10" fmla="*/ 0 w 901862"/>
                  <a:gd name="connsiteY10" fmla="*/ 171490 h 533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01862" h="533365">
                    <a:moveTo>
                      <a:pt x="0" y="171490"/>
                    </a:moveTo>
                    <a:cubicBezTo>
                      <a:pt x="0" y="147494"/>
                      <a:pt x="3189" y="0"/>
                      <a:pt x="27185" y="0"/>
                    </a:cubicBezTo>
                    <a:cubicBezTo>
                      <a:pt x="108606" y="96799"/>
                      <a:pt x="280591" y="190859"/>
                      <a:pt x="408216" y="205134"/>
                    </a:cubicBezTo>
                    <a:cubicBezTo>
                      <a:pt x="535841" y="219409"/>
                      <a:pt x="638523" y="203937"/>
                      <a:pt x="792935" y="85650"/>
                    </a:cubicBezTo>
                    <a:cubicBezTo>
                      <a:pt x="816931" y="85650"/>
                      <a:pt x="901862" y="147494"/>
                      <a:pt x="901862" y="171490"/>
                    </a:cubicBezTo>
                    <a:lnTo>
                      <a:pt x="901862" y="345278"/>
                    </a:lnTo>
                    <a:cubicBezTo>
                      <a:pt x="901862" y="369274"/>
                      <a:pt x="844714" y="533365"/>
                      <a:pt x="820718" y="533365"/>
                    </a:cubicBezTo>
                    <a:cubicBezTo>
                      <a:pt x="658038" y="406441"/>
                      <a:pt x="577532" y="370857"/>
                      <a:pt x="449618" y="358545"/>
                    </a:cubicBezTo>
                    <a:cubicBezTo>
                      <a:pt x="321704" y="346233"/>
                      <a:pt x="129858" y="460586"/>
                      <a:pt x="53233" y="459490"/>
                    </a:cubicBezTo>
                    <a:cubicBezTo>
                      <a:pt x="29237" y="459490"/>
                      <a:pt x="0" y="369274"/>
                      <a:pt x="0" y="345278"/>
                    </a:cubicBezTo>
                    <a:lnTo>
                      <a:pt x="0" y="17149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圆角矩形 17"/>
              <p:cNvSpPr/>
              <p:nvPr/>
            </p:nvSpPr>
            <p:spPr>
              <a:xfrm rot="18884533">
                <a:off x="4986624" y="1188251"/>
                <a:ext cx="901862" cy="533365"/>
              </a:xfrm>
              <a:custGeom>
                <a:avLst/>
                <a:gdLst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858414 w 901862"/>
                  <a:gd name="connsiteY2" fmla="*/ 0 h 260684"/>
                  <a:gd name="connsiteX3" fmla="*/ 901862 w 901862"/>
                  <a:gd name="connsiteY3" fmla="*/ 43448 h 260684"/>
                  <a:gd name="connsiteX4" fmla="*/ 901862 w 901862"/>
                  <a:gd name="connsiteY4" fmla="*/ 217236 h 260684"/>
                  <a:gd name="connsiteX5" fmla="*/ 858414 w 901862"/>
                  <a:gd name="connsiteY5" fmla="*/ 260684 h 260684"/>
                  <a:gd name="connsiteX6" fmla="*/ 43448 w 901862"/>
                  <a:gd name="connsiteY6" fmla="*/ 260684 h 260684"/>
                  <a:gd name="connsiteX7" fmla="*/ 0 w 901862"/>
                  <a:gd name="connsiteY7" fmla="*/ 217236 h 260684"/>
                  <a:gd name="connsiteX8" fmla="*/ 0 w 901862"/>
                  <a:gd name="connsiteY8" fmla="*/ 43448 h 260684"/>
                  <a:gd name="connsiteX0" fmla="*/ 0 w 901862"/>
                  <a:gd name="connsiteY0" fmla="*/ 43539 h 260775"/>
                  <a:gd name="connsiteX1" fmla="*/ 43448 w 901862"/>
                  <a:gd name="connsiteY1" fmla="*/ 91 h 260775"/>
                  <a:gd name="connsiteX2" fmla="*/ 469179 w 901862"/>
                  <a:gd name="connsiteY2" fmla="*/ 0 h 260775"/>
                  <a:gd name="connsiteX3" fmla="*/ 858414 w 901862"/>
                  <a:gd name="connsiteY3" fmla="*/ 91 h 260775"/>
                  <a:gd name="connsiteX4" fmla="*/ 901862 w 901862"/>
                  <a:gd name="connsiteY4" fmla="*/ 43539 h 260775"/>
                  <a:gd name="connsiteX5" fmla="*/ 901862 w 901862"/>
                  <a:gd name="connsiteY5" fmla="*/ 217327 h 260775"/>
                  <a:gd name="connsiteX6" fmla="*/ 858414 w 901862"/>
                  <a:gd name="connsiteY6" fmla="*/ 260775 h 260775"/>
                  <a:gd name="connsiteX7" fmla="*/ 43448 w 901862"/>
                  <a:gd name="connsiteY7" fmla="*/ 260775 h 260775"/>
                  <a:gd name="connsiteX8" fmla="*/ 0 w 901862"/>
                  <a:gd name="connsiteY8" fmla="*/ 217327 h 260775"/>
                  <a:gd name="connsiteX9" fmla="*/ 0 w 901862"/>
                  <a:gd name="connsiteY9" fmla="*/ 43539 h 260775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1588 w 901862"/>
                  <a:gd name="connsiteY2" fmla="*/ 144593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6799 w 901862"/>
                  <a:gd name="connsiteY3" fmla="*/ 5045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6799 w 901862"/>
                  <a:gd name="connsiteY3" fmla="*/ 5045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3023 w 901862"/>
                  <a:gd name="connsiteY3" fmla="*/ 26637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9712 w 901862"/>
                  <a:gd name="connsiteY3" fmla="*/ 36769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9712 w 901862"/>
                  <a:gd name="connsiteY3" fmla="*/ 36769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792935 w 901862"/>
                  <a:gd name="connsiteY3" fmla="*/ 2322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792935 w 901862"/>
                  <a:gd name="connsiteY3" fmla="*/ 2322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3448 w 901862"/>
                  <a:gd name="connsiteY7" fmla="*/ 373490 h 373490"/>
                  <a:gd name="connsiteX8" fmla="*/ 0 w 901862"/>
                  <a:gd name="connsiteY8" fmla="*/ 330042 h 373490"/>
                  <a:gd name="connsiteX9" fmla="*/ 0 w 901862"/>
                  <a:gd name="connsiteY9" fmla="*/ 156254 h 373490"/>
                  <a:gd name="connsiteX0" fmla="*/ 0 w 901862"/>
                  <a:gd name="connsiteY0" fmla="*/ 156254 h 373784"/>
                  <a:gd name="connsiteX1" fmla="*/ 45639 w 901862"/>
                  <a:gd name="connsiteY1" fmla="*/ 0 h 373784"/>
                  <a:gd name="connsiteX2" fmla="*/ 408216 w 901862"/>
                  <a:gd name="connsiteY2" fmla="*/ 189898 h 373784"/>
                  <a:gd name="connsiteX3" fmla="*/ 792935 w 901862"/>
                  <a:gd name="connsiteY3" fmla="*/ 70414 h 373784"/>
                  <a:gd name="connsiteX4" fmla="*/ 901862 w 901862"/>
                  <a:gd name="connsiteY4" fmla="*/ 156254 h 373784"/>
                  <a:gd name="connsiteX5" fmla="*/ 901862 w 901862"/>
                  <a:gd name="connsiteY5" fmla="*/ 330042 h 373784"/>
                  <a:gd name="connsiteX6" fmla="*/ 858414 w 901862"/>
                  <a:gd name="connsiteY6" fmla="*/ 373490 h 373784"/>
                  <a:gd name="connsiteX7" fmla="*/ 486526 w 901862"/>
                  <a:gd name="connsiteY7" fmla="*/ 373784 h 373784"/>
                  <a:gd name="connsiteX8" fmla="*/ 43448 w 901862"/>
                  <a:gd name="connsiteY8" fmla="*/ 373490 h 373784"/>
                  <a:gd name="connsiteX9" fmla="*/ 0 w 901862"/>
                  <a:gd name="connsiteY9" fmla="*/ 330042 h 373784"/>
                  <a:gd name="connsiteX10" fmla="*/ 0 w 901862"/>
                  <a:gd name="connsiteY10" fmla="*/ 156254 h 373784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71864 w 901862"/>
                  <a:gd name="connsiteY7" fmla="*/ 264269 h 373490"/>
                  <a:gd name="connsiteX8" fmla="*/ 43448 w 901862"/>
                  <a:gd name="connsiteY8" fmla="*/ 373490 h 373490"/>
                  <a:gd name="connsiteX9" fmla="*/ 0 w 901862"/>
                  <a:gd name="connsiteY9" fmla="*/ 330042 h 373490"/>
                  <a:gd name="connsiteX10" fmla="*/ 0 w 901862"/>
                  <a:gd name="connsiteY10" fmla="*/ 156254 h 373490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59752 w 901862"/>
                  <a:gd name="connsiteY7" fmla="*/ 336619 h 373490"/>
                  <a:gd name="connsiteX8" fmla="*/ 43448 w 901862"/>
                  <a:gd name="connsiteY8" fmla="*/ 373490 h 373490"/>
                  <a:gd name="connsiteX9" fmla="*/ 0 w 901862"/>
                  <a:gd name="connsiteY9" fmla="*/ 330042 h 373490"/>
                  <a:gd name="connsiteX10" fmla="*/ 0 w 901862"/>
                  <a:gd name="connsiteY10" fmla="*/ 156254 h 373490"/>
                  <a:gd name="connsiteX0" fmla="*/ 0 w 901862"/>
                  <a:gd name="connsiteY0" fmla="*/ 156254 h 373507"/>
                  <a:gd name="connsiteX1" fmla="*/ 45639 w 901862"/>
                  <a:gd name="connsiteY1" fmla="*/ 0 h 373507"/>
                  <a:gd name="connsiteX2" fmla="*/ 408216 w 901862"/>
                  <a:gd name="connsiteY2" fmla="*/ 189898 h 373507"/>
                  <a:gd name="connsiteX3" fmla="*/ 792935 w 901862"/>
                  <a:gd name="connsiteY3" fmla="*/ 70414 h 373507"/>
                  <a:gd name="connsiteX4" fmla="*/ 901862 w 901862"/>
                  <a:gd name="connsiteY4" fmla="*/ 156254 h 373507"/>
                  <a:gd name="connsiteX5" fmla="*/ 901862 w 901862"/>
                  <a:gd name="connsiteY5" fmla="*/ 330042 h 373507"/>
                  <a:gd name="connsiteX6" fmla="*/ 858414 w 901862"/>
                  <a:gd name="connsiteY6" fmla="*/ 373490 h 373507"/>
                  <a:gd name="connsiteX7" fmla="*/ 459752 w 901862"/>
                  <a:gd name="connsiteY7" fmla="*/ 336619 h 373507"/>
                  <a:gd name="connsiteX8" fmla="*/ 43448 w 901862"/>
                  <a:gd name="connsiteY8" fmla="*/ 373490 h 373507"/>
                  <a:gd name="connsiteX9" fmla="*/ 0 w 901862"/>
                  <a:gd name="connsiteY9" fmla="*/ 330042 h 373507"/>
                  <a:gd name="connsiteX10" fmla="*/ 0 w 901862"/>
                  <a:gd name="connsiteY10" fmla="*/ 156254 h 373507"/>
                  <a:gd name="connsiteX0" fmla="*/ 0 w 901862"/>
                  <a:gd name="connsiteY0" fmla="*/ 156254 h 420677"/>
                  <a:gd name="connsiteX1" fmla="*/ 45639 w 901862"/>
                  <a:gd name="connsiteY1" fmla="*/ 0 h 420677"/>
                  <a:gd name="connsiteX2" fmla="*/ 408216 w 901862"/>
                  <a:gd name="connsiteY2" fmla="*/ 189898 h 420677"/>
                  <a:gd name="connsiteX3" fmla="*/ 792935 w 901862"/>
                  <a:gd name="connsiteY3" fmla="*/ 70414 h 420677"/>
                  <a:gd name="connsiteX4" fmla="*/ 901862 w 901862"/>
                  <a:gd name="connsiteY4" fmla="*/ 156254 h 420677"/>
                  <a:gd name="connsiteX5" fmla="*/ 901862 w 901862"/>
                  <a:gd name="connsiteY5" fmla="*/ 330042 h 420677"/>
                  <a:gd name="connsiteX6" fmla="*/ 858414 w 901862"/>
                  <a:gd name="connsiteY6" fmla="*/ 373490 h 420677"/>
                  <a:gd name="connsiteX7" fmla="*/ 459752 w 901862"/>
                  <a:gd name="connsiteY7" fmla="*/ 336619 h 420677"/>
                  <a:gd name="connsiteX8" fmla="*/ 49971 w 901862"/>
                  <a:gd name="connsiteY8" fmla="*/ 420666 h 420677"/>
                  <a:gd name="connsiteX9" fmla="*/ 0 w 901862"/>
                  <a:gd name="connsiteY9" fmla="*/ 330042 h 420677"/>
                  <a:gd name="connsiteX10" fmla="*/ 0 w 901862"/>
                  <a:gd name="connsiteY10" fmla="*/ 156254 h 420677"/>
                  <a:gd name="connsiteX0" fmla="*/ 0 w 901862"/>
                  <a:gd name="connsiteY0" fmla="*/ 156254 h 460941"/>
                  <a:gd name="connsiteX1" fmla="*/ 45639 w 901862"/>
                  <a:gd name="connsiteY1" fmla="*/ 0 h 460941"/>
                  <a:gd name="connsiteX2" fmla="*/ 408216 w 901862"/>
                  <a:gd name="connsiteY2" fmla="*/ 189898 h 460941"/>
                  <a:gd name="connsiteX3" fmla="*/ 792935 w 901862"/>
                  <a:gd name="connsiteY3" fmla="*/ 70414 h 460941"/>
                  <a:gd name="connsiteX4" fmla="*/ 901862 w 901862"/>
                  <a:gd name="connsiteY4" fmla="*/ 156254 h 460941"/>
                  <a:gd name="connsiteX5" fmla="*/ 901862 w 901862"/>
                  <a:gd name="connsiteY5" fmla="*/ 330042 h 460941"/>
                  <a:gd name="connsiteX6" fmla="*/ 834446 w 901862"/>
                  <a:gd name="connsiteY6" fmla="*/ 460941 h 460941"/>
                  <a:gd name="connsiteX7" fmla="*/ 459752 w 901862"/>
                  <a:gd name="connsiteY7" fmla="*/ 336619 h 460941"/>
                  <a:gd name="connsiteX8" fmla="*/ 49971 w 901862"/>
                  <a:gd name="connsiteY8" fmla="*/ 420666 h 460941"/>
                  <a:gd name="connsiteX9" fmla="*/ 0 w 901862"/>
                  <a:gd name="connsiteY9" fmla="*/ 330042 h 460941"/>
                  <a:gd name="connsiteX10" fmla="*/ 0 w 901862"/>
                  <a:gd name="connsiteY10" fmla="*/ 156254 h 460941"/>
                  <a:gd name="connsiteX0" fmla="*/ 0 w 901862"/>
                  <a:gd name="connsiteY0" fmla="*/ 156254 h 460941"/>
                  <a:gd name="connsiteX1" fmla="*/ 45639 w 901862"/>
                  <a:gd name="connsiteY1" fmla="*/ 0 h 460941"/>
                  <a:gd name="connsiteX2" fmla="*/ 408216 w 901862"/>
                  <a:gd name="connsiteY2" fmla="*/ 189898 h 460941"/>
                  <a:gd name="connsiteX3" fmla="*/ 792935 w 901862"/>
                  <a:gd name="connsiteY3" fmla="*/ 70414 h 460941"/>
                  <a:gd name="connsiteX4" fmla="*/ 901862 w 901862"/>
                  <a:gd name="connsiteY4" fmla="*/ 156254 h 460941"/>
                  <a:gd name="connsiteX5" fmla="*/ 901862 w 901862"/>
                  <a:gd name="connsiteY5" fmla="*/ 330042 h 460941"/>
                  <a:gd name="connsiteX6" fmla="*/ 834446 w 901862"/>
                  <a:gd name="connsiteY6" fmla="*/ 460941 h 460941"/>
                  <a:gd name="connsiteX7" fmla="*/ 459752 w 901862"/>
                  <a:gd name="connsiteY7" fmla="*/ 336619 h 460941"/>
                  <a:gd name="connsiteX8" fmla="*/ 49971 w 901862"/>
                  <a:gd name="connsiteY8" fmla="*/ 420666 h 460941"/>
                  <a:gd name="connsiteX9" fmla="*/ 0 w 901862"/>
                  <a:gd name="connsiteY9" fmla="*/ 330042 h 460941"/>
                  <a:gd name="connsiteX10" fmla="*/ 0 w 901862"/>
                  <a:gd name="connsiteY10" fmla="*/ 156254 h 460941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59752 w 901862"/>
                  <a:gd name="connsiteY7" fmla="*/ 33661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59752 w 901862"/>
                  <a:gd name="connsiteY7" fmla="*/ 33661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71490 h 533365"/>
                  <a:gd name="connsiteX1" fmla="*/ 27185 w 901862"/>
                  <a:gd name="connsiteY1" fmla="*/ 0 h 533365"/>
                  <a:gd name="connsiteX2" fmla="*/ 408216 w 901862"/>
                  <a:gd name="connsiteY2" fmla="*/ 205134 h 533365"/>
                  <a:gd name="connsiteX3" fmla="*/ 792935 w 901862"/>
                  <a:gd name="connsiteY3" fmla="*/ 85650 h 533365"/>
                  <a:gd name="connsiteX4" fmla="*/ 901862 w 901862"/>
                  <a:gd name="connsiteY4" fmla="*/ 171490 h 533365"/>
                  <a:gd name="connsiteX5" fmla="*/ 901862 w 901862"/>
                  <a:gd name="connsiteY5" fmla="*/ 345278 h 533365"/>
                  <a:gd name="connsiteX6" fmla="*/ 820718 w 901862"/>
                  <a:gd name="connsiteY6" fmla="*/ 533365 h 533365"/>
                  <a:gd name="connsiteX7" fmla="*/ 449618 w 901862"/>
                  <a:gd name="connsiteY7" fmla="*/ 358545 h 533365"/>
                  <a:gd name="connsiteX8" fmla="*/ 53233 w 901862"/>
                  <a:gd name="connsiteY8" fmla="*/ 459490 h 533365"/>
                  <a:gd name="connsiteX9" fmla="*/ 0 w 901862"/>
                  <a:gd name="connsiteY9" fmla="*/ 345278 h 533365"/>
                  <a:gd name="connsiteX10" fmla="*/ 0 w 901862"/>
                  <a:gd name="connsiteY10" fmla="*/ 171490 h 533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01862" h="533365">
                    <a:moveTo>
                      <a:pt x="0" y="171490"/>
                    </a:moveTo>
                    <a:cubicBezTo>
                      <a:pt x="0" y="147494"/>
                      <a:pt x="3189" y="0"/>
                      <a:pt x="27185" y="0"/>
                    </a:cubicBezTo>
                    <a:cubicBezTo>
                      <a:pt x="108606" y="96799"/>
                      <a:pt x="280591" y="190859"/>
                      <a:pt x="408216" y="205134"/>
                    </a:cubicBezTo>
                    <a:cubicBezTo>
                      <a:pt x="535841" y="219409"/>
                      <a:pt x="638523" y="203937"/>
                      <a:pt x="792935" y="85650"/>
                    </a:cubicBezTo>
                    <a:cubicBezTo>
                      <a:pt x="816931" y="85650"/>
                      <a:pt x="901862" y="147494"/>
                      <a:pt x="901862" y="171490"/>
                    </a:cubicBezTo>
                    <a:lnTo>
                      <a:pt x="901862" y="345278"/>
                    </a:lnTo>
                    <a:cubicBezTo>
                      <a:pt x="901862" y="369274"/>
                      <a:pt x="844714" y="533365"/>
                      <a:pt x="820718" y="533365"/>
                    </a:cubicBezTo>
                    <a:cubicBezTo>
                      <a:pt x="658038" y="406441"/>
                      <a:pt x="577532" y="370857"/>
                      <a:pt x="449618" y="358545"/>
                    </a:cubicBezTo>
                    <a:cubicBezTo>
                      <a:pt x="321704" y="346233"/>
                      <a:pt x="129858" y="460586"/>
                      <a:pt x="53233" y="459490"/>
                    </a:cubicBezTo>
                    <a:cubicBezTo>
                      <a:pt x="29237" y="459490"/>
                      <a:pt x="0" y="369274"/>
                      <a:pt x="0" y="345278"/>
                    </a:cubicBezTo>
                    <a:lnTo>
                      <a:pt x="0" y="17149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700088" y="-3048000"/>
              <a:ext cx="3024187" cy="3260725"/>
              <a:chOff x="3940176" y="1559719"/>
              <a:chExt cx="3024187" cy="3260725"/>
            </a:xfrm>
            <a:solidFill>
              <a:srgbClr val="202A36"/>
            </a:solidFill>
          </p:grpSpPr>
          <p:sp>
            <p:nvSpPr>
              <p:cNvPr id="18" name="圆角矩形 17"/>
              <p:cNvSpPr/>
              <p:nvPr/>
            </p:nvSpPr>
            <p:spPr>
              <a:xfrm>
                <a:off x="5516563" y="1559719"/>
                <a:ext cx="1447800" cy="9906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圆角矩形 18"/>
              <p:cNvSpPr/>
              <p:nvPr/>
            </p:nvSpPr>
            <p:spPr>
              <a:xfrm>
                <a:off x="5515769" y="3829844"/>
                <a:ext cx="1447800" cy="9906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3940176" y="2677319"/>
                <a:ext cx="1447800" cy="9906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圆角矩形 17"/>
              <p:cNvSpPr/>
              <p:nvPr/>
            </p:nvSpPr>
            <p:spPr>
              <a:xfrm rot="18884533">
                <a:off x="4986624" y="2349450"/>
                <a:ext cx="901862" cy="445469"/>
              </a:xfrm>
              <a:custGeom>
                <a:avLst/>
                <a:gdLst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858414 w 901862"/>
                  <a:gd name="connsiteY2" fmla="*/ 0 h 260684"/>
                  <a:gd name="connsiteX3" fmla="*/ 901862 w 901862"/>
                  <a:gd name="connsiteY3" fmla="*/ 43448 h 260684"/>
                  <a:gd name="connsiteX4" fmla="*/ 901862 w 901862"/>
                  <a:gd name="connsiteY4" fmla="*/ 217236 h 260684"/>
                  <a:gd name="connsiteX5" fmla="*/ 858414 w 901862"/>
                  <a:gd name="connsiteY5" fmla="*/ 260684 h 260684"/>
                  <a:gd name="connsiteX6" fmla="*/ 43448 w 901862"/>
                  <a:gd name="connsiteY6" fmla="*/ 260684 h 260684"/>
                  <a:gd name="connsiteX7" fmla="*/ 0 w 901862"/>
                  <a:gd name="connsiteY7" fmla="*/ 217236 h 260684"/>
                  <a:gd name="connsiteX8" fmla="*/ 0 w 901862"/>
                  <a:gd name="connsiteY8" fmla="*/ 43448 h 260684"/>
                  <a:gd name="connsiteX0" fmla="*/ 0 w 901862"/>
                  <a:gd name="connsiteY0" fmla="*/ 43539 h 260775"/>
                  <a:gd name="connsiteX1" fmla="*/ 43448 w 901862"/>
                  <a:gd name="connsiteY1" fmla="*/ 91 h 260775"/>
                  <a:gd name="connsiteX2" fmla="*/ 469179 w 901862"/>
                  <a:gd name="connsiteY2" fmla="*/ 0 h 260775"/>
                  <a:gd name="connsiteX3" fmla="*/ 858414 w 901862"/>
                  <a:gd name="connsiteY3" fmla="*/ 91 h 260775"/>
                  <a:gd name="connsiteX4" fmla="*/ 901862 w 901862"/>
                  <a:gd name="connsiteY4" fmla="*/ 43539 h 260775"/>
                  <a:gd name="connsiteX5" fmla="*/ 901862 w 901862"/>
                  <a:gd name="connsiteY5" fmla="*/ 217327 h 260775"/>
                  <a:gd name="connsiteX6" fmla="*/ 858414 w 901862"/>
                  <a:gd name="connsiteY6" fmla="*/ 260775 h 260775"/>
                  <a:gd name="connsiteX7" fmla="*/ 43448 w 901862"/>
                  <a:gd name="connsiteY7" fmla="*/ 260775 h 260775"/>
                  <a:gd name="connsiteX8" fmla="*/ 0 w 901862"/>
                  <a:gd name="connsiteY8" fmla="*/ 217327 h 260775"/>
                  <a:gd name="connsiteX9" fmla="*/ 0 w 901862"/>
                  <a:gd name="connsiteY9" fmla="*/ 43539 h 260775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1588 w 901862"/>
                  <a:gd name="connsiteY2" fmla="*/ 144593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6799 w 901862"/>
                  <a:gd name="connsiteY3" fmla="*/ 5045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6799 w 901862"/>
                  <a:gd name="connsiteY3" fmla="*/ 5045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3023 w 901862"/>
                  <a:gd name="connsiteY3" fmla="*/ 26637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9712 w 901862"/>
                  <a:gd name="connsiteY3" fmla="*/ 36769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9712 w 901862"/>
                  <a:gd name="connsiteY3" fmla="*/ 36769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792935 w 901862"/>
                  <a:gd name="connsiteY3" fmla="*/ 2322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792935 w 901862"/>
                  <a:gd name="connsiteY3" fmla="*/ 2322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3448 w 901862"/>
                  <a:gd name="connsiteY7" fmla="*/ 373490 h 373490"/>
                  <a:gd name="connsiteX8" fmla="*/ 0 w 901862"/>
                  <a:gd name="connsiteY8" fmla="*/ 330042 h 373490"/>
                  <a:gd name="connsiteX9" fmla="*/ 0 w 901862"/>
                  <a:gd name="connsiteY9" fmla="*/ 156254 h 373490"/>
                  <a:gd name="connsiteX0" fmla="*/ 0 w 901862"/>
                  <a:gd name="connsiteY0" fmla="*/ 156254 h 373784"/>
                  <a:gd name="connsiteX1" fmla="*/ 45639 w 901862"/>
                  <a:gd name="connsiteY1" fmla="*/ 0 h 373784"/>
                  <a:gd name="connsiteX2" fmla="*/ 408216 w 901862"/>
                  <a:gd name="connsiteY2" fmla="*/ 189898 h 373784"/>
                  <a:gd name="connsiteX3" fmla="*/ 792935 w 901862"/>
                  <a:gd name="connsiteY3" fmla="*/ 70414 h 373784"/>
                  <a:gd name="connsiteX4" fmla="*/ 901862 w 901862"/>
                  <a:gd name="connsiteY4" fmla="*/ 156254 h 373784"/>
                  <a:gd name="connsiteX5" fmla="*/ 901862 w 901862"/>
                  <a:gd name="connsiteY5" fmla="*/ 330042 h 373784"/>
                  <a:gd name="connsiteX6" fmla="*/ 858414 w 901862"/>
                  <a:gd name="connsiteY6" fmla="*/ 373490 h 373784"/>
                  <a:gd name="connsiteX7" fmla="*/ 486526 w 901862"/>
                  <a:gd name="connsiteY7" fmla="*/ 373784 h 373784"/>
                  <a:gd name="connsiteX8" fmla="*/ 43448 w 901862"/>
                  <a:gd name="connsiteY8" fmla="*/ 373490 h 373784"/>
                  <a:gd name="connsiteX9" fmla="*/ 0 w 901862"/>
                  <a:gd name="connsiteY9" fmla="*/ 330042 h 373784"/>
                  <a:gd name="connsiteX10" fmla="*/ 0 w 901862"/>
                  <a:gd name="connsiteY10" fmla="*/ 156254 h 373784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71864 w 901862"/>
                  <a:gd name="connsiteY7" fmla="*/ 264269 h 373490"/>
                  <a:gd name="connsiteX8" fmla="*/ 43448 w 901862"/>
                  <a:gd name="connsiteY8" fmla="*/ 373490 h 373490"/>
                  <a:gd name="connsiteX9" fmla="*/ 0 w 901862"/>
                  <a:gd name="connsiteY9" fmla="*/ 330042 h 373490"/>
                  <a:gd name="connsiteX10" fmla="*/ 0 w 901862"/>
                  <a:gd name="connsiteY10" fmla="*/ 156254 h 373490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59752 w 901862"/>
                  <a:gd name="connsiteY7" fmla="*/ 336619 h 373490"/>
                  <a:gd name="connsiteX8" fmla="*/ 43448 w 901862"/>
                  <a:gd name="connsiteY8" fmla="*/ 373490 h 373490"/>
                  <a:gd name="connsiteX9" fmla="*/ 0 w 901862"/>
                  <a:gd name="connsiteY9" fmla="*/ 330042 h 373490"/>
                  <a:gd name="connsiteX10" fmla="*/ 0 w 901862"/>
                  <a:gd name="connsiteY10" fmla="*/ 156254 h 373490"/>
                  <a:gd name="connsiteX0" fmla="*/ 0 w 901862"/>
                  <a:gd name="connsiteY0" fmla="*/ 156254 h 373507"/>
                  <a:gd name="connsiteX1" fmla="*/ 45639 w 901862"/>
                  <a:gd name="connsiteY1" fmla="*/ 0 h 373507"/>
                  <a:gd name="connsiteX2" fmla="*/ 408216 w 901862"/>
                  <a:gd name="connsiteY2" fmla="*/ 189898 h 373507"/>
                  <a:gd name="connsiteX3" fmla="*/ 792935 w 901862"/>
                  <a:gd name="connsiteY3" fmla="*/ 70414 h 373507"/>
                  <a:gd name="connsiteX4" fmla="*/ 901862 w 901862"/>
                  <a:gd name="connsiteY4" fmla="*/ 156254 h 373507"/>
                  <a:gd name="connsiteX5" fmla="*/ 901862 w 901862"/>
                  <a:gd name="connsiteY5" fmla="*/ 330042 h 373507"/>
                  <a:gd name="connsiteX6" fmla="*/ 858414 w 901862"/>
                  <a:gd name="connsiteY6" fmla="*/ 373490 h 373507"/>
                  <a:gd name="connsiteX7" fmla="*/ 459752 w 901862"/>
                  <a:gd name="connsiteY7" fmla="*/ 336619 h 373507"/>
                  <a:gd name="connsiteX8" fmla="*/ 43448 w 901862"/>
                  <a:gd name="connsiteY8" fmla="*/ 373490 h 373507"/>
                  <a:gd name="connsiteX9" fmla="*/ 0 w 901862"/>
                  <a:gd name="connsiteY9" fmla="*/ 330042 h 373507"/>
                  <a:gd name="connsiteX10" fmla="*/ 0 w 901862"/>
                  <a:gd name="connsiteY10" fmla="*/ 156254 h 373507"/>
                  <a:gd name="connsiteX0" fmla="*/ 0 w 901862"/>
                  <a:gd name="connsiteY0" fmla="*/ 156254 h 420677"/>
                  <a:gd name="connsiteX1" fmla="*/ 45639 w 901862"/>
                  <a:gd name="connsiteY1" fmla="*/ 0 h 420677"/>
                  <a:gd name="connsiteX2" fmla="*/ 408216 w 901862"/>
                  <a:gd name="connsiteY2" fmla="*/ 189898 h 420677"/>
                  <a:gd name="connsiteX3" fmla="*/ 792935 w 901862"/>
                  <a:gd name="connsiteY3" fmla="*/ 70414 h 420677"/>
                  <a:gd name="connsiteX4" fmla="*/ 901862 w 901862"/>
                  <a:gd name="connsiteY4" fmla="*/ 156254 h 420677"/>
                  <a:gd name="connsiteX5" fmla="*/ 901862 w 901862"/>
                  <a:gd name="connsiteY5" fmla="*/ 330042 h 420677"/>
                  <a:gd name="connsiteX6" fmla="*/ 858414 w 901862"/>
                  <a:gd name="connsiteY6" fmla="*/ 373490 h 420677"/>
                  <a:gd name="connsiteX7" fmla="*/ 459752 w 901862"/>
                  <a:gd name="connsiteY7" fmla="*/ 336619 h 420677"/>
                  <a:gd name="connsiteX8" fmla="*/ 49971 w 901862"/>
                  <a:gd name="connsiteY8" fmla="*/ 420666 h 420677"/>
                  <a:gd name="connsiteX9" fmla="*/ 0 w 901862"/>
                  <a:gd name="connsiteY9" fmla="*/ 330042 h 420677"/>
                  <a:gd name="connsiteX10" fmla="*/ 0 w 901862"/>
                  <a:gd name="connsiteY10" fmla="*/ 156254 h 420677"/>
                  <a:gd name="connsiteX0" fmla="*/ 0 w 901862"/>
                  <a:gd name="connsiteY0" fmla="*/ 156254 h 460941"/>
                  <a:gd name="connsiteX1" fmla="*/ 45639 w 901862"/>
                  <a:gd name="connsiteY1" fmla="*/ 0 h 460941"/>
                  <a:gd name="connsiteX2" fmla="*/ 408216 w 901862"/>
                  <a:gd name="connsiteY2" fmla="*/ 189898 h 460941"/>
                  <a:gd name="connsiteX3" fmla="*/ 792935 w 901862"/>
                  <a:gd name="connsiteY3" fmla="*/ 70414 h 460941"/>
                  <a:gd name="connsiteX4" fmla="*/ 901862 w 901862"/>
                  <a:gd name="connsiteY4" fmla="*/ 156254 h 460941"/>
                  <a:gd name="connsiteX5" fmla="*/ 901862 w 901862"/>
                  <a:gd name="connsiteY5" fmla="*/ 330042 h 460941"/>
                  <a:gd name="connsiteX6" fmla="*/ 834446 w 901862"/>
                  <a:gd name="connsiteY6" fmla="*/ 460941 h 460941"/>
                  <a:gd name="connsiteX7" fmla="*/ 459752 w 901862"/>
                  <a:gd name="connsiteY7" fmla="*/ 336619 h 460941"/>
                  <a:gd name="connsiteX8" fmla="*/ 49971 w 901862"/>
                  <a:gd name="connsiteY8" fmla="*/ 420666 h 460941"/>
                  <a:gd name="connsiteX9" fmla="*/ 0 w 901862"/>
                  <a:gd name="connsiteY9" fmla="*/ 330042 h 460941"/>
                  <a:gd name="connsiteX10" fmla="*/ 0 w 901862"/>
                  <a:gd name="connsiteY10" fmla="*/ 156254 h 460941"/>
                  <a:gd name="connsiteX0" fmla="*/ 0 w 901862"/>
                  <a:gd name="connsiteY0" fmla="*/ 156254 h 460941"/>
                  <a:gd name="connsiteX1" fmla="*/ 45639 w 901862"/>
                  <a:gd name="connsiteY1" fmla="*/ 0 h 460941"/>
                  <a:gd name="connsiteX2" fmla="*/ 408216 w 901862"/>
                  <a:gd name="connsiteY2" fmla="*/ 189898 h 460941"/>
                  <a:gd name="connsiteX3" fmla="*/ 792935 w 901862"/>
                  <a:gd name="connsiteY3" fmla="*/ 70414 h 460941"/>
                  <a:gd name="connsiteX4" fmla="*/ 901862 w 901862"/>
                  <a:gd name="connsiteY4" fmla="*/ 156254 h 460941"/>
                  <a:gd name="connsiteX5" fmla="*/ 901862 w 901862"/>
                  <a:gd name="connsiteY5" fmla="*/ 330042 h 460941"/>
                  <a:gd name="connsiteX6" fmla="*/ 834446 w 901862"/>
                  <a:gd name="connsiteY6" fmla="*/ 460941 h 460941"/>
                  <a:gd name="connsiteX7" fmla="*/ 459752 w 901862"/>
                  <a:gd name="connsiteY7" fmla="*/ 336619 h 460941"/>
                  <a:gd name="connsiteX8" fmla="*/ 49971 w 901862"/>
                  <a:gd name="connsiteY8" fmla="*/ 420666 h 460941"/>
                  <a:gd name="connsiteX9" fmla="*/ 0 w 901862"/>
                  <a:gd name="connsiteY9" fmla="*/ 330042 h 460941"/>
                  <a:gd name="connsiteX10" fmla="*/ 0 w 901862"/>
                  <a:gd name="connsiteY10" fmla="*/ 156254 h 460941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59752 w 901862"/>
                  <a:gd name="connsiteY7" fmla="*/ 33661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59752 w 901862"/>
                  <a:gd name="connsiteY7" fmla="*/ 33661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71490 h 533365"/>
                  <a:gd name="connsiteX1" fmla="*/ 27185 w 901862"/>
                  <a:gd name="connsiteY1" fmla="*/ 0 h 533365"/>
                  <a:gd name="connsiteX2" fmla="*/ 408216 w 901862"/>
                  <a:gd name="connsiteY2" fmla="*/ 205134 h 533365"/>
                  <a:gd name="connsiteX3" fmla="*/ 792935 w 901862"/>
                  <a:gd name="connsiteY3" fmla="*/ 85650 h 533365"/>
                  <a:gd name="connsiteX4" fmla="*/ 901862 w 901862"/>
                  <a:gd name="connsiteY4" fmla="*/ 171490 h 533365"/>
                  <a:gd name="connsiteX5" fmla="*/ 901862 w 901862"/>
                  <a:gd name="connsiteY5" fmla="*/ 345278 h 533365"/>
                  <a:gd name="connsiteX6" fmla="*/ 820718 w 901862"/>
                  <a:gd name="connsiteY6" fmla="*/ 533365 h 533365"/>
                  <a:gd name="connsiteX7" fmla="*/ 449618 w 901862"/>
                  <a:gd name="connsiteY7" fmla="*/ 358545 h 533365"/>
                  <a:gd name="connsiteX8" fmla="*/ 53233 w 901862"/>
                  <a:gd name="connsiteY8" fmla="*/ 459490 h 533365"/>
                  <a:gd name="connsiteX9" fmla="*/ 0 w 901862"/>
                  <a:gd name="connsiteY9" fmla="*/ 345278 h 533365"/>
                  <a:gd name="connsiteX10" fmla="*/ 0 w 901862"/>
                  <a:gd name="connsiteY10" fmla="*/ 171490 h 533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01862" h="533365">
                    <a:moveTo>
                      <a:pt x="0" y="171490"/>
                    </a:moveTo>
                    <a:cubicBezTo>
                      <a:pt x="0" y="147494"/>
                      <a:pt x="3189" y="0"/>
                      <a:pt x="27185" y="0"/>
                    </a:cubicBezTo>
                    <a:cubicBezTo>
                      <a:pt x="108606" y="96799"/>
                      <a:pt x="280591" y="190859"/>
                      <a:pt x="408216" y="205134"/>
                    </a:cubicBezTo>
                    <a:cubicBezTo>
                      <a:pt x="535841" y="219409"/>
                      <a:pt x="638523" y="203937"/>
                      <a:pt x="792935" y="85650"/>
                    </a:cubicBezTo>
                    <a:cubicBezTo>
                      <a:pt x="816931" y="85650"/>
                      <a:pt x="901862" y="147494"/>
                      <a:pt x="901862" y="171490"/>
                    </a:cubicBezTo>
                    <a:lnTo>
                      <a:pt x="901862" y="345278"/>
                    </a:lnTo>
                    <a:cubicBezTo>
                      <a:pt x="901862" y="369274"/>
                      <a:pt x="844714" y="533365"/>
                      <a:pt x="820718" y="533365"/>
                    </a:cubicBezTo>
                    <a:cubicBezTo>
                      <a:pt x="658038" y="406441"/>
                      <a:pt x="577532" y="370857"/>
                      <a:pt x="449618" y="358545"/>
                    </a:cubicBezTo>
                    <a:cubicBezTo>
                      <a:pt x="321704" y="346233"/>
                      <a:pt x="129858" y="460586"/>
                      <a:pt x="53233" y="459490"/>
                    </a:cubicBezTo>
                    <a:cubicBezTo>
                      <a:pt x="29237" y="459490"/>
                      <a:pt x="0" y="369274"/>
                      <a:pt x="0" y="345278"/>
                    </a:cubicBezTo>
                    <a:lnTo>
                      <a:pt x="0" y="17149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圆角矩形 17"/>
              <p:cNvSpPr/>
              <p:nvPr/>
            </p:nvSpPr>
            <p:spPr>
              <a:xfrm rot="2188039">
                <a:off x="4847484" y="3452363"/>
                <a:ext cx="1152426" cy="564051"/>
              </a:xfrm>
              <a:custGeom>
                <a:avLst/>
                <a:gdLst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858414 w 901862"/>
                  <a:gd name="connsiteY2" fmla="*/ 0 h 260684"/>
                  <a:gd name="connsiteX3" fmla="*/ 901862 w 901862"/>
                  <a:gd name="connsiteY3" fmla="*/ 43448 h 260684"/>
                  <a:gd name="connsiteX4" fmla="*/ 901862 w 901862"/>
                  <a:gd name="connsiteY4" fmla="*/ 217236 h 260684"/>
                  <a:gd name="connsiteX5" fmla="*/ 858414 w 901862"/>
                  <a:gd name="connsiteY5" fmla="*/ 260684 h 260684"/>
                  <a:gd name="connsiteX6" fmla="*/ 43448 w 901862"/>
                  <a:gd name="connsiteY6" fmla="*/ 260684 h 260684"/>
                  <a:gd name="connsiteX7" fmla="*/ 0 w 901862"/>
                  <a:gd name="connsiteY7" fmla="*/ 217236 h 260684"/>
                  <a:gd name="connsiteX8" fmla="*/ 0 w 901862"/>
                  <a:gd name="connsiteY8" fmla="*/ 43448 h 260684"/>
                  <a:gd name="connsiteX0" fmla="*/ 0 w 901862"/>
                  <a:gd name="connsiteY0" fmla="*/ 43539 h 260775"/>
                  <a:gd name="connsiteX1" fmla="*/ 43448 w 901862"/>
                  <a:gd name="connsiteY1" fmla="*/ 91 h 260775"/>
                  <a:gd name="connsiteX2" fmla="*/ 469179 w 901862"/>
                  <a:gd name="connsiteY2" fmla="*/ 0 h 260775"/>
                  <a:gd name="connsiteX3" fmla="*/ 858414 w 901862"/>
                  <a:gd name="connsiteY3" fmla="*/ 91 h 260775"/>
                  <a:gd name="connsiteX4" fmla="*/ 901862 w 901862"/>
                  <a:gd name="connsiteY4" fmla="*/ 43539 h 260775"/>
                  <a:gd name="connsiteX5" fmla="*/ 901862 w 901862"/>
                  <a:gd name="connsiteY5" fmla="*/ 217327 h 260775"/>
                  <a:gd name="connsiteX6" fmla="*/ 858414 w 901862"/>
                  <a:gd name="connsiteY6" fmla="*/ 260775 h 260775"/>
                  <a:gd name="connsiteX7" fmla="*/ 43448 w 901862"/>
                  <a:gd name="connsiteY7" fmla="*/ 260775 h 260775"/>
                  <a:gd name="connsiteX8" fmla="*/ 0 w 901862"/>
                  <a:gd name="connsiteY8" fmla="*/ 217327 h 260775"/>
                  <a:gd name="connsiteX9" fmla="*/ 0 w 901862"/>
                  <a:gd name="connsiteY9" fmla="*/ 43539 h 260775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1588 w 901862"/>
                  <a:gd name="connsiteY2" fmla="*/ 144593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43448 h 260684"/>
                  <a:gd name="connsiteX1" fmla="*/ 43448 w 901862"/>
                  <a:gd name="connsiteY1" fmla="*/ 0 h 260684"/>
                  <a:gd name="connsiteX2" fmla="*/ 446920 w 901862"/>
                  <a:gd name="connsiteY2" fmla="*/ 82317 h 260684"/>
                  <a:gd name="connsiteX3" fmla="*/ 858414 w 901862"/>
                  <a:gd name="connsiteY3" fmla="*/ 0 h 260684"/>
                  <a:gd name="connsiteX4" fmla="*/ 901862 w 901862"/>
                  <a:gd name="connsiteY4" fmla="*/ 43448 h 260684"/>
                  <a:gd name="connsiteX5" fmla="*/ 901862 w 901862"/>
                  <a:gd name="connsiteY5" fmla="*/ 217236 h 260684"/>
                  <a:gd name="connsiteX6" fmla="*/ 858414 w 901862"/>
                  <a:gd name="connsiteY6" fmla="*/ 260684 h 260684"/>
                  <a:gd name="connsiteX7" fmla="*/ 43448 w 901862"/>
                  <a:gd name="connsiteY7" fmla="*/ 260684 h 260684"/>
                  <a:gd name="connsiteX8" fmla="*/ 0 w 901862"/>
                  <a:gd name="connsiteY8" fmla="*/ 217236 h 260684"/>
                  <a:gd name="connsiteX9" fmla="*/ 0 w 901862"/>
                  <a:gd name="connsiteY9" fmla="*/ 43448 h 26068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90518 h 307754"/>
                  <a:gd name="connsiteX1" fmla="*/ 60498 w 901862"/>
                  <a:gd name="connsiteY1" fmla="*/ 0 h 307754"/>
                  <a:gd name="connsiteX2" fmla="*/ 446920 w 901862"/>
                  <a:gd name="connsiteY2" fmla="*/ 129387 h 307754"/>
                  <a:gd name="connsiteX3" fmla="*/ 858414 w 901862"/>
                  <a:gd name="connsiteY3" fmla="*/ 47070 h 307754"/>
                  <a:gd name="connsiteX4" fmla="*/ 901862 w 901862"/>
                  <a:gd name="connsiteY4" fmla="*/ 90518 h 307754"/>
                  <a:gd name="connsiteX5" fmla="*/ 901862 w 901862"/>
                  <a:gd name="connsiteY5" fmla="*/ 264306 h 307754"/>
                  <a:gd name="connsiteX6" fmla="*/ 858414 w 901862"/>
                  <a:gd name="connsiteY6" fmla="*/ 307754 h 307754"/>
                  <a:gd name="connsiteX7" fmla="*/ 43448 w 901862"/>
                  <a:gd name="connsiteY7" fmla="*/ 307754 h 307754"/>
                  <a:gd name="connsiteX8" fmla="*/ 0 w 901862"/>
                  <a:gd name="connsiteY8" fmla="*/ 264306 h 307754"/>
                  <a:gd name="connsiteX9" fmla="*/ 0 w 901862"/>
                  <a:gd name="connsiteY9" fmla="*/ 90518 h 307754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46920 w 901862"/>
                  <a:gd name="connsiteY2" fmla="*/ 147932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8414 w 901862"/>
                  <a:gd name="connsiteY3" fmla="*/ 65615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6799 w 901862"/>
                  <a:gd name="connsiteY3" fmla="*/ 5045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56799 w 901862"/>
                  <a:gd name="connsiteY3" fmla="*/ 5045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3023 w 901862"/>
                  <a:gd name="connsiteY3" fmla="*/ 26637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9712 w 901862"/>
                  <a:gd name="connsiteY3" fmla="*/ 36769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809712 w 901862"/>
                  <a:gd name="connsiteY3" fmla="*/ 36769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792935 w 901862"/>
                  <a:gd name="connsiteY3" fmla="*/ 2322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09063 h 326299"/>
                  <a:gd name="connsiteX1" fmla="*/ 55530 w 901862"/>
                  <a:gd name="connsiteY1" fmla="*/ 0 h 326299"/>
                  <a:gd name="connsiteX2" fmla="*/ 408216 w 901862"/>
                  <a:gd name="connsiteY2" fmla="*/ 142707 h 326299"/>
                  <a:gd name="connsiteX3" fmla="*/ 792935 w 901862"/>
                  <a:gd name="connsiteY3" fmla="*/ 23223 h 326299"/>
                  <a:gd name="connsiteX4" fmla="*/ 901862 w 901862"/>
                  <a:gd name="connsiteY4" fmla="*/ 109063 h 326299"/>
                  <a:gd name="connsiteX5" fmla="*/ 901862 w 901862"/>
                  <a:gd name="connsiteY5" fmla="*/ 282851 h 326299"/>
                  <a:gd name="connsiteX6" fmla="*/ 858414 w 901862"/>
                  <a:gd name="connsiteY6" fmla="*/ 326299 h 326299"/>
                  <a:gd name="connsiteX7" fmla="*/ 43448 w 901862"/>
                  <a:gd name="connsiteY7" fmla="*/ 326299 h 326299"/>
                  <a:gd name="connsiteX8" fmla="*/ 0 w 901862"/>
                  <a:gd name="connsiteY8" fmla="*/ 282851 h 326299"/>
                  <a:gd name="connsiteX9" fmla="*/ 0 w 901862"/>
                  <a:gd name="connsiteY9" fmla="*/ 109063 h 326299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3448 w 901862"/>
                  <a:gd name="connsiteY7" fmla="*/ 373490 h 373490"/>
                  <a:gd name="connsiteX8" fmla="*/ 0 w 901862"/>
                  <a:gd name="connsiteY8" fmla="*/ 330042 h 373490"/>
                  <a:gd name="connsiteX9" fmla="*/ 0 w 901862"/>
                  <a:gd name="connsiteY9" fmla="*/ 156254 h 373490"/>
                  <a:gd name="connsiteX0" fmla="*/ 0 w 901862"/>
                  <a:gd name="connsiteY0" fmla="*/ 156254 h 373784"/>
                  <a:gd name="connsiteX1" fmla="*/ 45639 w 901862"/>
                  <a:gd name="connsiteY1" fmla="*/ 0 h 373784"/>
                  <a:gd name="connsiteX2" fmla="*/ 408216 w 901862"/>
                  <a:gd name="connsiteY2" fmla="*/ 189898 h 373784"/>
                  <a:gd name="connsiteX3" fmla="*/ 792935 w 901862"/>
                  <a:gd name="connsiteY3" fmla="*/ 70414 h 373784"/>
                  <a:gd name="connsiteX4" fmla="*/ 901862 w 901862"/>
                  <a:gd name="connsiteY4" fmla="*/ 156254 h 373784"/>
                  <a:gd name="connsiteX5" fmla="*/ 901862 w 901862"/>
                  <a:gd name="connsiteY5" fmla="*/ 330042 h 373784"/>
                  <a:gd name="connsiteX6" fmla="*/ 858414 w 901862"/>
                  <a:gd name="connsiteY6" fmla="*/ 373490 h 373784"/>
                  <a:gd name="connsiteX7" fmla="*/ 486526 w 901862"/>
                  <a:gd name="connsiteY7" fmla="*/ 373784 h 373784"/>
                  <a:gd name="connsiteX8" fmla="*/ 43448 w 901862"/>
                  <a:gd name="connsiteY8" fmla="*/ 373490 h 373784"/>
                  <a:gd name="connsiteX9" fmla="*/ 0 w 901862"/>
                  <a:gd name="connsiteY9" fmla="*/ 330042 h 373784"/>
                  <a:gd name="connsiteX10" fmla="*/ 0 w 901862"/>
                  <a:gd name="connsiteY10" fmla="*/ 156254 h 373784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71864 w 901862"/>
                  <a:gd name="connsiteY7" fmla="*/ 264269 h 373490"/>
                  <a:gd name="connsiteX8" fmla="*/ 43448 w 901862"/>
                  <a:gd name="connsiteY8" fmla="*/ 373490 h 373490"/>
                  <a:gd name="connsiteX9" fmla="*/ 0 w 901862"/>
                  <a:gd name="connsiteY9" fmla="*/ 330042 h 373490"/>
                  <a:gd name="connsiteX10" fmla="*/ 0 w 901862"/>
                  <a:gd name="connsiteY10" fmla="*/ 156254 h 373490"/>
                  <a:gd name="connsiteX0" fmla="*/ 0 w 901862"/>
                  <a:gd name="connsiteY0" fmla="*/ 156254 h 373490"/>
                  <a:gd name="connsiteX1" fmla="*/ 45639 w 901862"/>
                  <a:gd name="connsiteY1" fmla="*/ 0 h 373490"/>
                  <a:gd name="connsiteX2" fmla="*/ 408216 w 901862"/>
                  <a:gd name="connsiteY2" fmla="*/ 189898 h 373490"/>
                  <a:gd name="connsiteX3" fmla="*/ 792935 w 901862"/>
                  <a:gd name="connsiteY3" fmla="*/ 70414 h 373490"/>
                  <a:gd name="connsiteX4" fmla="*/ 901862 w 901862"/>
                  <a:gd name="connsiteY4" fmla="*/ 156254 h 373490"/>
                  <a:gd name="connsiteX5" fmla="*/ 901862 w 901862"/>
                  <a:gd name="connsiteY5" fmla="*/ 330042 h 373490"/>
                  <a:gd name="connsiteX6" fmla="*/ 858414 w 901862"/>
                  <a:gd name="connsiteY6" fmla="*/ 373490 h 373490"/>
                  <a:gd name="connsiteX7" fmla="*/ 459752 w 901862"/>
                  <a:gd name="connsiteY7" fmla="*/ 336619 h 373490"/>
                  <a:gd name="connsiteX8" fmla="*/ 43448 w 901862"/>
                  <a:gd name="connsiteY8" fmla="*/ 373490 h 373490"/>
                  <a:gd name="connsiteX9" fmla="*/ 0 w 901862"/>
                  <a:gd name="connsiteY9" fmla="*/ 330042 h 373490"/>
                  <a:gd name="connsiteX10" fmla="*/ 0 w 901862"/>
                  <a:gd name="connsiteY10" fmla="*/ 156254 h 373490"/>
                  <a:gd name="connsiteX0" fmla="*/ 0 w 901862"/>
                  <a:gd name="connsiteY0" fmla="*/ 156254 h 373507"/>
                  <a:gd name="connsiteX1" fmla="*/ 45639 w 901862"/>
                  <a:gd name="connsiteY1" fmla="*/ 0 h 373507"/>
                  <a:gd name="connsiteX2" fmla="*/ 408216 w 901862"/>
                  <a:gd name="connsiteY2" fmla="*/ 189898 h 373507"/>
                  <a:gd name="connsiteX3" fmla="*/ 792935 w 901862"/>
                  <a:gd name="connsiteY3" fmla="*/ 70414 h 373507"/>
                  <a:gd name="connsiteX4" fmla="*/ 901862 w 901862"/>
                  <a:gd name="connsiteY4" fmla="*/ 156254 h 373507"/>
                  <a:gd name="connsiteX5" fmla="*/ 901862 w 901862"/>
                  <a:gd name="connsiteY5" fmla="*/ 330042 h 373507"/>
                  <a:gd name="connsiteX6" fmla="*/ 858414 w 901862"/>
                  <a:gd name="connsiteY6" fmla="*/ 373490 h 373507"/>
                  <a:gd name="connsiteX7" fmla="*/ 459752 w 901862"/>
                  <a:gd name="connsiteY7" fmla="*/ 336619 h 373507"/>
                  <a:gd name="connsiteX8" fmla="*/ 43448 w 901862"/>
                  <a:gd name="connsiteY8" fmla="*/ 373490 h 373507"/>
                  <a:gd name="connsiteX9" fmla="*/ 0 w 901862"/>
                  <a:gd name="connsiteY9" fmla="*/ 330042 h 373507"/>
                  <a:gd name="connsiteX10" fmla="*/ 0 w 901862"/>
                  <a:gd name="connsiteY10" fmla="*/ 156254 h 373507"/>
                  <a:gd name="connsiteX0" fmla="*/ 0 w 901862"/>
                  <a:gd name="connsiteY0" fmla="*/ 156254 h 420677"/>
                  <a:gd name="connsiteX1" fmla="*/ 45639 w 901862"/>
                  <a:gd name="connsiteY1" fmla="*/ 0 h 420677"/>
                  <a:gd name="connsiteX2" fmla="*/ 408216 w 901862"/>
                  <a:gd name="connsiteY2" fmla="*/ 189898 h 420677"/>
                  <a:gd name="connsiteX3" fmla="*/ 792935 w 901862"/>
                  <a:gd name="connsiteY3" fmla="*/ 70414 h 420677"/>
                  <a:gd name="connsiteX4" fmla="*/ 901862 w 901862"/>
                  <a:gd name="connsiteY4" fmla="*/ 156254 h 420677"/>
                  <a:gd name="connsiteX5" fmla="*/ 901862 w 901862"/>
                  <a:gd name="connsiteY5" fmla="*/ 330042 h 420677"/>
                  <a:gd name="connsiteX6" fmla="*/ 858414 w 901862"/>
                  <a:gd name="connsiteY6" fmla="*/ 373490 h 420677"/>
                  <a:gd name="connsiteX7" fmla="*/ 459752 w 901862"/>
                  <a:gd name="connsiteY7" fmla="*/ 336619 h 420677"/>
                  <a:gd name="connsiteX8" fmla="*/ 49971 w 901862"/>
                  <a:gd name="connsiteY8" fmla="*/ 420666 h 420677"/>
                  <a:gd name="connsiteX9" fmla="*/ 0 w 901862"/>
                  <a:gd name="connsiteY9" fmla="*/ 330042 h 420677"/>
                  <a:gd name="connsiteX10" fmla="*/ 0 w 901862"/>
                  <a:gd name="connsiteY10" fmla="*/ 156254 h 420677"/>
                  <a:gd name="connsiteX0" fmla="*/ 0 w 901862"/>
                  <a:gd name="connsiteY0" fmla="*/ 156254 h 460941"/>
                  <a:gd name="connsiteX1" fmla="*/ 45639 w 901862"/>
                  <a:gd name="connsiteY1" fmla="*/ 0 h 460941"/>
                  <a:gd name="connsiteX2" fmla="*/ 408216 w 901862"/>
                  <a:gd name="connsiteY2" fmla="*/ 189898 h 460941"/>
                  <a:gd name="connsiteX3" fmla="*/ 792935 w 901862"/>
                  <a:gd name="connsiteY3" fmla="*/ 70414 h 460941"/>
                  <a:gd name="connsiteX4" fmla="*/ 901862 w 901862"/>
                  <a:gd name="connsiteY4" fmla="*/ 156254 h 460941"/>
                  <a:gd name="connsiteX5" fmla="*/ 901862 w 901862"/>
                  <a:gd name="connsiteY5" fmla="*/ 330042 h 460941"/>
                  <a:gd name="connsiteX6" fmla="*/ 834446 w 901862"/>
                  <a:gd name="connsiteY6" fmla="*/ 460941 h 460941"/>
                  <a:gd name="connsiteX7" fmla="*/ 459752 w 901862"/>
                  <a:gd name="connsiteY7" fmla="*/ 336619 h 460941"/>
                  <a:gd name="connsiteX8" fmla="*/ 49971 w 901862"/>
                  <a:gd name="connsiteY8" fmla="*/ 420666 h 460941"/>
                  <a:gd name="connsiteX9" fmla="*/ 0 w 901862"/>
                  <a:gd name="connsiteY9" fmla="*/ 330042 h 460941"/>
                  <a:gd name="connsiteX10" fmla="*/ 0 w 901862"/>
                  <a:gd name="connsiteY10" fmla="*/ 156254 h 460941"/>
                  <a:gd name="connsiteX0" fmla="*/ 0 w 901862"/>
                  <a:gd name="connsiteY0" fmla="*/ 156254 h 460941"/>
                  <a:gd name="connsiteX1" fmla="*/ 45639 w 901862"/>
                  <a:gd name="connsiteY1" fmla="*/ 0 h 460941"/>
                  <a:gd name="connsiteX2" fmla="*/ 408216 w 901862"/>
                  <a:gd name="connsiteY2" fmla="*/ 189898 h 460941"/>
                  <a:gd name="connsiteX3" fmla="*/ 792935 w 901862"/>
                  <a:gd name="connsiteY3" fmla="*/ 70414 h 460941"/>
                  <a:gd name="connsiteX4" fmla="*/ 901862 w 901862"/>
                  <a:gd name="connsiteY4" fmla="*/ 156254 h 460941"/>
                  <a:gd name="connsiteX5" fmla="*/ 901862 w 901862"/>
                  <a:gd name="connsiteY5" fmla="*/ 330042 h 460941"/>
                  <a:gd name="connsiteX6" fmla="*/ 834446 w 901862"/>
                  <a:gd name="connsiteY6" fmla="*/ 460941 h 460941"/>
                  <a:gd name="connsiteX7" fmla="*/ 459752 w 901862"/>
                  <a:gd name="connsiteY7" fmla="*/ 336619 h 460941"/>
                  <a:gd name="connsiteX8" fmla="*/ 49971 w 901862"/>
                  <a:gd name="connsiteY8" fmla="*/ 420666 h 460941"/>
                  <a:gd name="connsiteX9" fmla="*/ 0 w 901862"/>
                  <a:gd name="connsiteY9" fmla="*/ 330042 h 460941"/>
                  <a:gd name="connsiteX10" fmla="*/ 0 w 901862"/>
                  <a:gd name="connsiteY10" fmla="*/ 156254 h 460941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59752 w 901862"/>
                  <a:gd name="connsiteY7" fmla="*/ 33661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59752 w 901862"/>
                  <a:gd name="connsiteY7" fmla="*/ 33661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49971 w 901862"/>
                  <a:gd name="connsiteY8" fmla="*/ 420666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56254 h 518129"/>
                  <a:gd name="connsiteX1" fmla="*/ 45639 w 901862"/>
                  <a:gd name="connsiteY1" fmla="*/ 0 h 518129"/>
                  <a:gd name="connsiteX2" fmla="*/ 408216 w 901862"/>
                  <a:gd name="connsiteY2" fmla="*/ 189898 h 518129"/>
                  <a:gd name="connsiteX3" fmla="*/ 792935 w 901862"/>
                  <a:gd name="connsiteY3" fmla="*/ 70414 h 518129"/>
                  <a:gd name="connsiteX4" fmla="*/ 901862 w 901862"/>
                  <a:gd name="connsiteY4" fmla="*/ 156254 h 518129"/>
                  <a:gd name="connsiteX5" fmla="*/ 901862 w 901862"/>
                  <a:gd name="connsiteY5" fmla="*/ 330042 h 518129"/>
                  <a:gd name="connsiteX6" fmla="*/ 820718 w 901862"/>
                  <a:gd name="connsiteY6" fmla="*/ 518129 h 518129"/>
                  <a:gd name="connsiteX7" fmla="*/ 449618 w 901862"/>
                  <a:gd name="connsiteY7" fmla="*/ 343309 h 518129"/>
                  <a:gd name="connsiteX8" fmla="*/ 53233 w 901862"/>
                  <a:gd name="connsiteY8" fmla="*/ 444254 h 518129"/>
                  <a:gd name="connsiteX9" fmla="*/ 0 w 901862"/>
                  <a:gd name="connsiteY9" fmla="*/ 330042 h 518129"/>
                  <a:gd name="connsiteX10" fmla="*/ 0 w 901862"/>
                  <a:gd name="connsiteY10" fmla="*/ 156254 h 518129"/>
                  <a:gd name="connsiteX0" fmla="*/ 0 w 901862"/>
                  <a:gd name="connsiteY0" fmla="*/ 171490 h 533365"/>
                  <a:gd name="connsiteX1" fmla="*/ 27185 w 901862"/>
                  <a:gd name="connsiteY1" fmla="*/ 0 h 533365"/>
                  <a:gd name="connsiteX2" fmla="*/ 408216 w 901862"/>
                  <a:gd name="connsiteY2" fmla="*/ 205134 h 533365"/>
                  <a:gd name="connsiteX3" fmla="*/ 792935 w 901862"/>
                  <a:gd name="connsiteY3" fmla="*/ 85650 h 533365"/>
                  <a:gd name="connsiteX4" fmla="*/ 901862 w 901862"/>
                  <a:gd name="connsiteY4" fmla="*/ 171490 h 533365"/>
                  <a:gd name="connsiteX5" fmla="*/ 901862 w 901862"/>
                  <a:gd name="connsiteY5" fmla="*/ 345278 h 533365"/>
                  <a:gd name="connsiteX6" fmla="*/ 820718 w 901862"/>
                  <a:gd name="connsiteY6" fmla="*/ 533365 h 533365"/>
                  <a:gd name="connsiteX7" fmla="*/ 449618 w 901862"/>
                  <a:gd name="connsiteY7" fmla="*/ 358545 h 533365"/>
                  <a:gd name="connsiteX8" fmla="*/ 53233 w 901862"/>
                  <a:gd name="connsiteY8" fmla="*/ 459490 h 533365"/>
                  <a:gd name="connsiteX9" fmla="*/ 0 w 901862"/>
                  <a:gd name="connsiteY9" fmla="*/ 345278 h 533365"/>
                  <a:gd name="connsiteX10" fmla="*/ 0 w 901862"/>
                  <a:gd name="connsiteY10" fmla="*/ 171490 h 533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01862" h="533365">
                    <a:moveTo>
                      <a:pt x="0" y="171490"/>
                    </a:moveTo>
                    <a:cubicBezTo>
                      <a:pt x="0" y="147494"/>
                      <a:pt x="3189" y="0"/>
                      <a:pt x="27185" y="0"/>
                    </a:cubicBezTo>
                    <a:cubicBezTo>
                      <a:pt x="108606" y="96799"/>
                      <a:pt x="280591" y="190859"/>
                      <a:pt x="408216" y="205134"/>
                    </a:cubicBezTo>
                    <a:cubicBezTo>
                      <a:pt x="535841" y="219409"/>
                      <a:pt x="638523" y="203937"/>
                      <a:pt x="792935" y="85650"/>
                    </a:cubicBezTo>
                    <a:cubicBezTo>
                      <a:pt x="816931" y="85650"/>
                      <a:pt x="901862" y="147494"/>
                      <a:pt x="901862" y="171490"/>
                    </a:cubicBezTo>
                    <a:lnTo>
                      <a:pt x="901862" y="345278"/>
                    </a:lnTo>
                    <a:cubicBezTo>
                      <a:pt x="901862" y="369274"/>
                      <a:pt x="844714" y="533365"/>
                      <a:pt x="820718" y="533365"/>
                    </a:cubicBezTo>
                    <a:cubicBezTo>
                      <a:pt x="658038" y="406441"/>
                      <a:pt x="577532" y="370857"/>
                      <a:pt x="449618" y="358545"/>
                    </a:cubicBezTo>
                    <a:cubicBezTo>
                      <a:pt x="321704" y="346233"/>
                      <a:pt x="129858" y="460586"/>
                      <a:pt x="53233" y="459490"/>
                    </a:cubicBezTo>
                    <a:cubicBezTo>
                      <a:pt x="29237" y="459490"/>
                      <a:pt x="0" y="369274"/>
                      <a:pt x="0" y="345278"/>
                    </a:cubicBezTo>
                    <a:lnTo>
                      <a:pt x="0" y="17149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圆角矩形 16"/>
            <p:cNvSpPr/>
            <p:nvPr/>
          </p:nvSpPr>
          <p:spPr>
            <a:xfrm>
              <a:off x="700088" y="-4168775"/>
              <a:ext cx="1447800" cy="990600"/>
            </a:xfrm>
            <a:prstGeom prst="round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Rectangle 15"/>
          <p:cNvSpPr>
            <a:spLocks noChangeArrowheads="1"/>
          </p:cNvSpPr>
          <p:nvPr/>
        </p:nvSpPr>
        <p:spPr bwMode="auto">
          <a:xfrm>
            <a:off x="946289" y="5533423"/>
            <a:ext cx="6005876" cy="10130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6393" tIns="48196" rIns="96393" bIns="48196" numCol="1" anchor="t" anchorCtr="0" compatLnSpc="1">
            <a:prstTxWarp prst="textNoShape">
              <a:avLst/>
            </a:prstTxWarp>
          </a:bodyPr>
          <a:lstStyle/>
          <a:p>
            <a:pPr defTabSz="128537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ysClr val="windowText" lastClr="000000"/>
              </a:solidFill>
            </a:endParaRPr>
          </a:p>
        </p:txBody>
      </p:sp>
      <p:sp>
        <p:nvSpPr>
          <p:cNvPr id="29" name="Rectangle 11"/>
          <p:cNvSpPr>
            <a:spLocks noChangeArrowheads="1"/>
          </p:cNvSpPr>
          <p:nvPr/>
        </p:nvSpPr>
        <p:spPr bwMode="auto">
          <a:xfrm>
            <a:off x="946289" y="3865387"/>
            <a:ext cx="6005878" cy="103634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6393" tIns="48196" rIns="96393" bIns="48196" numCol="1" anchor="t" anchorCtr="0" compatLnSpc="1">
            <a:prstTxWarp prst="textNoShape">
              <a:avLst/>
            </a:prstTxWarp>
          </a:bodyPr>
          <a:lstStyle/>
          <a:p>
            <a:pPr defTabSz="128537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ysClr val="windowText" lastClr="000000"/>
              </a:solidFill>
            </a:endParaRPr>
          </a:p>
        </p:txBody>
      </p:sp>
      <p:sp>
        <p:nvSpPr>
          <p:cNvPr id="30" name="Rectangle 8"/>
          <p:cNvSpPr>
            <a:spLocks noChangeArrowheads="1"/>
          </p:cNvSpPr>
          <p:nvPr/>
        </p:nvSpPr>
        <p:spPr bwMode="auto">
          <a:xfrm>
            <a:off x="946290" y="1875614"/>
            <a:ext cx="6005876" cy="13122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6393" tIns="48196" rIns="96393" bIns="48196" numCol="1" anchor="t" anchorCtr="0" compatLnSpc="1">
            <a:prstTxWarp prst="textNoShape">
              <a:avLst/>
            </a:prstTxWarp>
          </a:bodyPr>
          <a:lstStyle/>
          <a:p>
            <a:pPr defTabSz="128537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530" kern="0">
              <a:solidFill>
                <a:sysClr val="windowText" lastClr="00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92157" y="1930924"/>
            <a:ext cx="1451423" cy="355866"/>
          </a:xfrm>
          <a:prstGeom prst="rect">
            <a:avLst/>
          </a:prstGeom>
          <a:noFill/>
        </p:spPr>
        <p:txBody>
          <a:bodyPr wrap="none" lIns="96393" tIns="48196" rIns="96393" bIns="481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292157" y="3876474"/>
            <a:ext cx="1451423" cy="355866"/>
          </a:xfrm>
          <a:prstGeom prst="rect">
            <a:avLst/>
          </a:prstGeom>
          <a:noFill/>
        </p:spPr>
        <p:txBody>
          <a:bodyPr wrap="none" lIns="96393" tIns="48196" rIns="96393" bIns="48196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292157" y="5572913"/>
            <a:ext cx="1451423" cy="333552"/>
          </a:xfrm>
          <a:prstGeom prst="rect">
            <a:avLst/>
          </a:prstGeom>
          <a:noFill/>
        </p:spPr>
        <p:txBody>
          <a:bodyPr wrap="none" lIns="96393" tIns="48196" rIns="96393" bIns="48196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292157" y="2415107"/>
            <a:ext cx="5067833" cy="651331"/>
          </a:xfrm>
          <a:prstGeom prst="rect">
            <a:avLst/>
          </a:prstGeom>
          <a:noFill/>
        </p:spPr>
        <p:txBody>
          <a:bodyPr wrap="square" lIns="96393" tIns="48196" rIns="96393" bIns="4819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292157" y="4215985"/>
            <a:ext cx="5147287" cy="651331"/>
          </a:xfrm>
          <a:prstGeom prst="rect">
            <a:avLst/>
          </a:prstGeom>
          <a:noFill/>
        </p:spPr>
        <p:txBody>
          <a:bodyPr wrap="square" lIns="96393" tIns="48196" rIns="96393" bIns="4819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292157" y="5848051"/>
            <a:ext cx="5042291" cy="651331"/>
          </a:xfrm>
          <a:prstGeom prst="rect">
            <a:avLst/>
          </a:prstGeom>
          <a:noFill/>
        </p:spPr>
        <p:txBody>
          <a:bodyPr wrap="square" lIns="96393" tIns="48196" rIns="96393" bIns="4819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72973" y="266550"/>
            <a:ext cx="3272517" cy="46670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4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72973" y="654957"/>
            <a:ext cx="2809570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dirty="0">
                <a:solidFill>
                  <a:srgbClr val="E7E6E6">
                    <a:lumMod val="25000"/>
                  </a:srgbClr>
                </a:solidFill>
                <a:cs typeface="+mn-ea"/>
                <a:sym typeface="+mn-lt"/>
              </a:rPr>
              <a:t>ADD RELATED TITLE WORDS</a:t>
            </a:r>
            <a:endParaRPr lang="zh-CN" altLang="en-US" dirty="0">
              <a:solidFill>
                <a:srgbClr val="E7E6E6">
                  <a:lumMod val="25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4448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70" y="694"/>
            <a:ext cx="12862730" cy="725100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斜纹 14"/>
          <p:cNvSpPr/>
          <p:nvPr/>
        </p:nvSpPr>
        <p:spPr>
          <a:xfrm>
            <a:off x="-29815" y="-25400"/>
            <a:ext cx="12894915" cy="7277099"/>
          </a:xfrm>
          <a:custGeom>
            <a:avLst/>
            <a:gdLst>
              <a:gd name="connsiteX0" fmla="*/ 0 w 7164288"/>
              <a:gd name="connsiteY0" fmla="*/ 4474917 h 4515967"/>
              <a:gd name="connsiteX1" fmla="*/ 7099165 w 7164288"/>
              <a:gd name="connsiteY1" fmla="*/ 0 h 4515967"/>
              <a:gd name="connsiteX2" fmla="*/ 7164288 w 7164288"/>
              <a:gd name="connsiteY2" fmla="*/ 0 h 4515967"/>
              <a:gd name="connsiteX3" fmla="*/ 0 w 7164288"/>
              <a:gd name="connsiteY3" fmla="*/ 4515967 h 4515967"/>
              <a:gd name="connsiteX4" fmla="*/ 0 w 7164288"/>
              <a:gd name="connsiteY4" fmla="*/ 4474917 h 4515967"/>
              <a:gd name="connsiteX0-1" fmla="*/ 0 w 7164288"/>
              <a:gd name="connsiteY0-2" fmla="*/ 4474917 h 4515967"/>
              <a:gd name="connsiteX1-3" fmla="*/ 6875881 w 7164288"/>
              <a:gd name="connsiteY1-4" fmla="*/ 0 h 4515967"/>
              <a:gd name="connsiteX2-5" fmla="*/ 7164288 w 7164288"/>
              <a:gd name="connsiteY2-6" fmla="*/ 0 h 4515967"/>
              <a:gd name="connsiteX3-7" fmla="*/ 0 w 7164288"/>
              <a:gd name="connsiteY3-8" fmla="*/ 4515967 h 4515967"/>
              <a:gd name="connsiteX4-9" fmla="*/ 0 w 7164288"/>
              <a:gd name="connsiteY4-10" fmla="*/ 4474917 h 4515967"/>
              <a:gd name="connsiteX0-11" fmla="*/ 0 w 7164288"/>
              <a:gd name="connsiteY0-12" fmla="*/ 4474917 h 4515967"/>
              <a:gd name="connsiteX1-13" fmla="*/ 6748290 w 7164288"/>
              <a:gd name="connsiteY1-14" fmla="*/ 21265 h 4515967"/>
              <a:gd name="connsiteX2-15" fmla="*/ 7164288 w 7164288"/>
              <a:gd name="connsiteY2-16" fmla="*/ 0 h 4515967"/>
              <a:gd name="connsiteX3-17" fmla="*/ 0 w 7164288"/>
              <a:gd name="connsiteY3-18" fmla="*/ 4515967 h 4515967"/>
              <a:gd name="connsiteX4-19" fmla="*/ 0 w 7164288"/>
              <a:gd name="connsiteY4-20" fmla="*/ 4474917 h 4515967"/>
              <a:gd name="connsiteX0-21" fmla="*/ 0 w 7281246"/>
              <a:gd name="connsiteY0-22" fmla="*/ 3922024 h 4515967"/>
              <a:gd name="connsiteX1-23" fmla="*/ 6865248 w 7281246"/>
              <a:gd name="connsiteY1-24" fmla="*/ 21265 h 4515967"/>
              <a:gd name="connsiteX2-25" fmla="*/ 7281246 w 7281246"/>
              <a:gd name="connsiteY2-26" fmla="*/ 0 h 4515967"/>
              <a:gd name="connsiteX3-27" fmla="*/ 116958 w 7281246"/>
              <a:gd name="connsiteY3-28" fmla="*/ 4515967 h 4515967"/>
              <a:gd name="connsiteX4-29" fmla="*/ 0 w 7281246"/>
              <a:gd name="connsiteY4-30" fmla="*/ 3922024 h 4515967"/>
              <a:gd name="connsiteX0-31" fmla="*/ 0 w 7281246"/>
              <a:gd name="connsiteY0-32" fmla="*/ 3922024 h 5749344"/>
              <a:gd name="connsiteX1-33" fmla="*/ 6865248 w 7281246"/>
              <a:gd name="connsiteY1-34" fmla="*/ 21265 h 5749344"/>
              <a:gd name="connsiteX2-35" fmla="*/ 7281246 w 7281246"/>
              <a:gd name="connsiteY2-36" fmla="*/ 0 h 5749344"/>
              <a:gd name="connsiteX3-37" fmla="*/ 0 w 7281246"/>
              <a:gd name="connsiteY3-38" fmla="*/ 5749344 h 5749344"/>
              <a:gd name="connsiteX4-39" fmla="*/ 0 w 7281246"/>
              <a:gd name="connsiteY4-40" fmla="*/ 3922024 h 5749344"/>
              <a:gd name="connsiteX0-41" fmla="*/ 10633 w 7291879"/>
              <a:gd name="connsiteY0-42" fmla="*/ 3922024 h 5791875"/>
              <a:gd name="connsiteX1-43" fmla="*/ 6875881 w 7291879"/>
              <a:gd name="connsiteY1-44" fmla="*/ 21265 h 5791875"/>
              <a:gd name="connsiteX2-45" fmla="*/ 7291879 w 7291879"/>
              <a:gd name="connsiteY2-46" fmla="*/ 0 h 5791875"/>
              <a:gd name="connsiteX3-47" fmla="*/ 0 w 7291879"/>
              <a:gd name="connsiteY3-48" fmla="*/ 5791875 h 5791875"/>
              <a:gd name="connsiteX4-49" fmla="*/ 10633 w 7291879"/>
              <a:gd name="connsiteY4-50" fmla="*/ 3922024 h 5791875"/>
              <a:gd name="connsiteX0-51" fmla="*/ 10633 w 8408298"/>
              <a:gd name="connsiteY0-52" fmla="*/ 3900759 h 5770610"/>
              <a:gd name="connsiteX1-53" fmla="*/ 6875881 w 8408298"/>
              <a:gd name="connsiteY1-54" fmla="*/ 0 h 5770610"/>
              <a:gd name="connsiteX2-55" fmla="*/ 8408298 w 8408298"/>
              <a:gd name="connsiteY2-56" fmla="*/ 595424 h 5770610"/>
              <a:gd name="connsiteX3-57" fmla="*/ 0 w 8408298"/>
              <a:gd name="connsiteY3-58" fmla="*/ 5770610 h 5770610"/>
              <a:gd name="connsiteX4-59" fmla="*/ 10633 w 8408298"/>
              <a:gd name="connsiteY4-60" fmla="*/ 3900759 h 5770610"/>
              <a:gd name="connsiteX0-61" fmla="*/ 10633 w 8408298"/>
              <a:gd name="connsiteY0-62" fmla="*/ 3305335 h 5175186"/>
              <a:gd name="connsiteX1-63" fmla="*/ 6833351 w 8408298"/>
              <a:gd name="connsiteY1-64" fmla="*/ 10631 h 5175186"/>
              <a:gd name="connsiteX2-65" fmla="*/ 8408298 w 8408298"/>
              <a:gd name="connsiteY2-66" fmla="*/ 0 h 5175186"/>
              <a:gd name="connsiteX3-67" fmla="*/ 0 w 8408298"/>
              <a:gd name="connsiteY3-68" fmla="*/ 5175186 h 5175186"/>
              <a:gd name="connsiteX4-69" fmla="*/ 10633 w 8408298"/>
              <a:gd name="connsiteY4-70" fmla="*/ 3305335 h 5175186"/>
              <a:gd name="connsiteX0-71" fmla="*/ 10633 w 8408298"/>
              <a:gd name="connsiteY0-72" fmla="*/ 3305335 h 5175186"/>
              <a:gd name="connsiteX1-73" fmla="*/ 6833351 w 8408298"/>
              <a:gd name="connsiteY1-74" fmla="*/ 10631 h 5175186"/>
              <a:gd name="connsiteX2-75" fmla="*/ 8408298 w 8408298"/>
              <a:gd name="connsiteY2-76" fmla="*/ 0 h 5175186"/>
              <a:gd name="connsiteX3-77" fmla="*/ 30720 w 8408298"/>
              <a:gd name="connsiteY3-78" fmla="*/ 5145431 h 5175186"/>
              <a:gd name="connsiteX4-79" fmla="*/ 0 w 8408298"/>
              <a:gd name="connsiteY4-80" fmla="*/ 5175186 h 5175186"/>
              <a:gd name="connsiteX5" fmla="*/ 10633 w 8408298"/>
              <a:gd name="connsiteY5" fmla="*/ 3305335 h 5175186"/>
              <a:gd name="connsiteX0-81" fmla="*/ 10633 w 8408298"/>
              <a:gd name="connsiteY0-82" fmla="*/ 3305335 h 5175186"/>
              <a:gd name="connsiteX1-83" fmla="*/ 6833351 w 8408298"/>
              <a:gd name="connsiteY1-84" fmla="*/ 10631 h 5175186"/>
              <a:gd name="connsiteX2-85" fmla="*/ 8408298 w 8408298"/>
              <a:gd name="connsiteY2-86" fmla="*/ 0 h 5175186"/>
              <a:gd name="connsiteX3-87" fmla="*/ 30720 w 8408298"/>
              <a:gd name="connsiteY3-88" fmla="*/ 5145431 h 5175186"/>
              <a:gd name="connsiteX4-89" fmla="*/ 0 w 8408298"/>
              <a:gd name="connsiteY4-90" fmla="*/ 5175186 h 5175186"/>
              <a:gd name="connsiteX5-91" fmla="*/ 10633 w 8408298"/>
              <a:gd name="connsiteY5-92" fmla="*/ 3305335 h 5175186"/>
              <a:gd name="connsiteX0-93" fmla="*/ 10633 w 8408298"/>
              <a:gd name="connsiteY0-94" fmla="*/ 3305335 h 5175186"/>
              <a:gd name="connsiteX1-95" fmla="*/ 6833351 w 8408298"/>
              <a:gd name="connsiteY1-96" fmla="*/ 10631 h 5175186"/>
              <a:gd name="connsiteX2-97" fmla="*/ 8408298 w 8408298"/>
              <a:gd name="connsiteY2-98" fmla="*/ 0 h 5175186"/>
              <a:gd name="connsiteX3-99" fmla="*/ 30720 w 8408298"/>
              <a:gd name="connsiteY3-100" fmla="*/ 5145431 h 5175186"/>
              <a:gd name="connsiteX4-101" fmla="*/ 0 w 8408298"/>
              <a:gd name="connsiteY4-102" fmla="*/ 5175186 h 5175186"/>
              <a:gd name="connsiteX5-103" fmla="*/ 10633 w 8408298"/>
              <a:gd name="connsiteY5-104" fmla="*/ 3305335 h 5175186"/>
              <a:gd name="connsiteX0-105" fmla="*/ 10633 w 8408298"/>
              <a:gd name="connsiteY0-106" fmla="*/ 3305335 h 5175186"/>
              <a:gd name="connsiteX1-107" fmla="*/ 6833351 w 8408298"/>
              <a:gd name="connsiteY1-108" fmla="*/ 10631 h 5175186"/>
              <a:gd name="connsiteX2-109" fmla="*/ 8408298 w 8408298"/>
              <a:gd name="connsiteY2-110" fmla="*/ 0 h 5175186"/>
              <a:gd name="connsiteX3-111" fmla="*/ 30720 w 8408298"/>
              <a:gd name="connsiteY3-112" fmla="*/ 5145431 h 5175186"/>
              <a:gd name="connsiteX4-113" fmla="*/ 0 w 8408298"/>
              <a:gd name="connsiteY4-114" fmla="*/ 5175186 h 5175186"/>
              <a:gd name="connsiteX5-115" fmla="*/ 10633 w 8408298"/>
              <a:gd name="connsiteY5-116" fmla="*/ 3305335 h 5175186"/>
              <a:gd name="connsiteX0-117" fmla="*/ 10633 w 8408298"/>
              <a:gd name="connsiteY0-118" fmla="*/ 3305335 h 5175186"/>
              <a:gd name="connsiteX1-119" fmla="*/ 6833351 w 8408298"/>
              <a:gd name="connsiteY1-120" fmla="*/ 10631 h 5175186"/>
              <a:gd name="connsiteX2-121" fmla="*/ 8408298 w 8408298"/>
              <a:gd name="connsiteY2-122" fmla="*/ 0 h 5175186"/>
              <a:gd name="connsiteX3-123" fmla="*/ 62617 w 8408298"/>
              <a:gd name="connsiteY3-124" fmla="*/ 5102901 h 5175186"/>
              <a:gd name="connsiteX4-125" fmla="*/ 30720 w 8408298"/>
              <a:gd name="connsiteY4-126" fmla="*/ 5145431 h 5175186"/>
              <a:gd name="connsiteX5-127" fmla="*/ 0 w 8408298"/>
              <a:gd name="connsiteY5-128" fmla="*/ 5175186 h 5175186"/>
              <a:gd name="connsiteX6" fmla="*/ 10633 w 8408298"/>
              <a:gd name="connsiteY6" fmla="*/ 3305335 h 5175186"/>
              <a:gd name="connsiteX0-129" fmla="*/ 10633 w 8408298"/>
              <a:gd name="connsiteY0-130" fmla="*/ 3305335 h 5175186"/>
              <a:gd name="connsiteX1-131" fmla="*/ 6833351 w 8408298"/>
              <a:gd name="connsiteY1-132" fmla="*/ 10631 h 5175186"/>
              <a:gd name="connsiteX2-133" fmla="*/ 8408298 w 8408298"/>
              <a:gd name="connsiteY2-134" fmla="*/ 0 h 5175186"/>
              <a:gd name="connsiteX3-135" fmla="*/ 1646868 w 8408298"/>
              <a:gd name="connsiteY3-136" fmla="*/ 5134799 h 5175186"/>
              <a:gd name="connsiteX4-137" fmla="*/ 30720 w 8408298"/>
              <a:gd name="connsiteY4-138" fmla="*/ 5145431 h 5175186"/>
              <a:gd name="connsiteX5-139" fmla="*/ 0 w 8408298"/>
              <a:gd name="connsiteY5-140" fmla="*/ 5175186 h 5175186"/>
              <a:gd name="connsiteX6-141" fmla="*/ 10633 w 8408298"/>
              <a:gd name="connsiteY6-142" fmla="*/ 3305335 h 5175186"/>
              <a:gd name="connsiteX0-143" fmla="*/ 10633 w 8408298"/>
              <a:gd name="connsiteY0-144" fmla="*/ 3305335 h 5175186"/>
              <a:gd name="connsiteX1-145" fmla="*/ 6833351 w 8408298"/>
              <a:gd name="connsiteY1-146" fmla="*/ 10631 h 5175186"/>
              <a:gd name="connsiteX2-147" fmla="*/ 8408298 w 8408298"/>
              <a:gd name="connsiteY2-148" fmla="*/ 0 h 5175186"/>
              <a:gd name="connsiteX3-149" fmla="*/ 1678765 w 8408298"/>
              <a:gd name="connsiteY3-150" fmla="*/ 5166697 h 5175186"/>
              <a:gd name="connsiteX4-151" fmla="*/ 30720 w 8408298"/>
              <a:gd name="connsiteY4-152" fmla="*/ 5145431 h 5175186"/>
              <a:gd name="connsiteX5-153" fmla="*/ 0 w 8408298"/>
              <a:gd name="connsiteY5-154" fmla="*/ 5175186 h 5175186"/>
              <a:gd name="connsiteX6-155" fmla="*/ 10633 w 8408298"/>
              <a:gd name="connsiteY6-156" fmla="*/ 3305335 h 5175186"/>
              <a:gd name="connsiteX0-157" fmla="*/ 10633 w 8408298"/>
              <a:gd name="connsiteY0-158" fmla="*/ 3305335 h 5175186"/>
              <a:gd name="connsiteX1-159" fmla="*/ 6833351 w 8408298"/>
              <a:gd name="connsiteY1-160" fmla="*/ 10631 h 5175186"/>
              <a:gd name="connsiteX2-161" fmla="*/ 8408298 w 8408298"/>
              <a:gd name="connsiteY2-162" fmla="*/ 0 h 5175186"/>
              <a:gd name="connsiteX3-163" fmla="*/ 2795184 w 8408298"/>
              <a:gd name="connsiteY3-164" fmla="*/ 5166697 h 5175186"/>
              <a:gd name="connsiteX4-165" fmla="*/ 30720 w 8408298"/>
              <a:gd name="connsiteY4-166" fmla="*/ 5145431 h 5175186"/>
              <a:gd name="connsiteX5-167" fmla="*/ 0 w 8408298"/>
              <a:gd name="connsiteY5-168" fmla="*/ 5175186 h 5175186"/>
              <a:gd name="connsiteX6-169" fmla="*/ 10633 w 8408298"/>
              <a:gd name="connsiteY6-170" fmla="*/ 3305335 h 5175186"/>
              <a:gd name="connsiteX0-171" fmla="*/ 10633 w 8408298"/>
              <a:gd name="connsiteY0-172" fmla="*/ 3305335 h 5175186"/>
              <a:gd name="connsiteX1-173" fmla="*/ 6833351 w 8408298"/>
              <a:gd name="connsiteY1-174" fmla="*/ 10631 h 5175186"/>
              <a:gd name="connsiteX2-175" fmla="*/ 8408298 w 8408298"/>
              <a:gd name="connsiteY2-176" fmla="*/ 0 h 5175186"/>
              <a:gd name="connsiteX3-177" fmla="*/ 2444309 w 8408298"/>
              <a:gd name="connsiteY3-178" fmla="*/ 5166697 h 5175186"/>
              <a:gd name="connsiteX4-179" fmla="*/ 30720 w 8408298"/>
              <a:gd name="connsiteY4-180" fmla="*/ 5145431 h 5175186"/>
              <a:gd name="connsiteX5-181" fmla="*/ 0 w 8408298"/>
              <a:gd name="connsiteY5-182" fmla="*/ 5175186 h 5175186"/>
              <a:gd name="connsiteX6-183" fmla="*/ 10633 w 8408298"/>
              <a:gd name="connsiteY6-184" fmla="*/ 3305335 h 5175186"/>
            </a:gdLst>
            <a:ahLst/>
            <a:cxnLst>
              <a:cxn ang="0">
                <a:pos x="connsiteX0-171" y="connsiteY0-172"/>
              </a:cxn>
              <a:cxn ang="0">
                <a:pos x="connsiteX1-173" y="connsiteY1-174"/>
              </a:cxn>
              <a:cxn ang="0">
                <a:pos x="connsiteX2-175" y="connsiteY2-176"/>
              </a:cxn>
              <a:cxn ang="0">
                <a:pos x="connsiteX3-177" y="connsiteY3-178"/>
              </a:cxn>
              <a:cxn ang="0">
                <a:pos x="connsiteX4-179" y="connsiteY4-180"/>
              </a:cxn>
              <a:cxn ang="0">
                <a:pos x="connsiteX5-181" y="connsiteY5-182"/>
              </a:cxn>
              <a:cxn ang="0">
                <a:pos x="connsiteX6-183" y="connsiteY6-184"/>
              </a:cxn>
            </a:cxnLst>
            <a:rect l="l" t="t" r="r" b="b"/>
            <a:pathLst>
              <a:path w="8408298" h="5175186">
                <a:moveTo>
                  <a:pt x="10633" y="3305335"/>
                </a:moveTo>
                <a:lnTo>
                  <a:pt x="6833351" y="10631"/>
                </a:lnTo>
                <a:lnTo>
                  <a:pt x="8408298" y="0"/>
                </a:lnTo>
                <a:lnTo>
                  <a:pt x="2444309" y="5166697"/>
                </a:lnTo>
                <a:lnTo>
                  <a:pt x="30720" y="5145431"/>
                </a:lnTo>
                <a:lnTo>
                  <a:pt x="0" y="5175186"/>
                </a:lnTo>
                <a:cubicBezTo>
                  <a:pt x="3544" y="4551902"/>
                  <a:pt x="7089" y="3928619"/>
                  <a:pt x="10633" y="3305335"/>
                </a:cubicBezTo>
                <a:close/>
              </a:path>
            </a:pathLst>
          </a:custGeom>
          <a:solidFill>
            <a:srgbClr val="F45712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72" tIns="64286" rIns="128572" bIns="64286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8" name="矩形 259"/>
          <p:cNvSpPr>
            <a:spLocks noChangeArrowheads="1"/>
          </p:cNvSpPr>
          <p:nvPr/>
        </p:nvSpPr>
        <p:spPr bwMode="auto">
          <a:xfrm>
            <a:off x="2901419" y="2680221"/>
            <a:ext cx="705591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感谢聆听 批评指导</a:t>
            </a:r>
            <a:endParaRPr lang="zh-CN" altLang="en-US" sz="60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1" name="矩形 259"/>
          <p:cNvSpPr>
            <a:spLocks noChangeArrowheads="1"/>
          </p:cNvSpPr>
          <p:nvPr/>
        </p:nvSpPr>
        <p:spPr bwMode="auto">
          <a:xfrm>
            <a:off x="3621063" y="3804960"/>
            <a:ext cx="56166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Traffic safety knowledge popularization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矩形 259"/>
          <p:cNvSpPr>
            <a:spLocks noChangeArrowheads="1"/>
          </p:cNvSpPr>
          <p:nvPr/>
        </p:nvSpPr>
        <p:spPr bwMode="auto">
          <a:xfrm>
            <a:off x="3773825" y="4264689"/>
            <a:ext cx="53111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适用于交通安全</a:t>
            </a:r>
            <a:r>
              <a:rPr lang="en-US" altLang="zh-CN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交通知识普及</a:t>
            </a:r>
            <a:r>
              <a:rPr lang="en-US" altLang="zh-CN" sz="1600" cap="all" dirty="0" smtClean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06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6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90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6" grpId="0" animBg="1"/>
      <p:bldP spid="48" grpId="0"/>
      <p:bldP spid="48" grpId="1"/>
      <p:bldP spid="51" grpId="0"/>
      <p:bldP spid="51" grpId="1"/>
      <p:bldP spid="55" grpId="0"/>
      <p:bldP spid="5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交通安全模板"/>
</p:tagLst>
</file>

<file path=ppt/theme/theme1.xml><?xml version="1.0" encoding="utf-8"?>
<a:theme xmlns:a="http://schemas.openxmlformats.org/drawingml/2006/main" name="第一PPT，www.1ppt.com">
  <a:themeElements>
    <a:clrScheme name="自定义 34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65610"/>
      </a:accent1>
      <a:accent2>
        <a:srgbClr val="A5A5A5"/>
      </a:accent2>
      <a:accent3>
        <a:srgbClr val="F65610"/>
      </a:accent3>
      <a:accent4>
        <a:srgbClr val="A5A5A5"/>
      </a:accent4>
      <a:accent5>
        <a:srgbClr val="F65610"/>
      </a:accent5>
      <a:accent6>
        <a:srgbClr val="A5A5A5"/>
      </a:accent6>
      <a:hlink>
        <a:srgbClr val="F65610"/>
      </a:hlink>
      <a:folHlink>
        <a:srgbClr val="A5A5A5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3620</Words>
  <Application>Microsoft Office PowerPoint</Application>
  <PresentationFormat>自定义</PresentationFormat>
  <Paragraphs>288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交通安全模板</dc:title>
  <dc:creator/>
  <cp:keywords>第一PPT模板网：www.1ppt.com</cp:keywords>
  <cp:lastModifiedBy/>
  <cp:revision>1</cp:revision>
  <dcterms:created xsi:type="dcterms:W3CDTF">2016-10-17T14:00:15Z</dcterms:created>
  <dcterms:modified xsi:type="dcterms:W3CDTF">2020-02-27T09:49:04Z</dcterms:modified>
</cp:coreProperties>
</file>