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64" r:id="rId5"/>
    <p:sldId id="265" r:id="rId6"/>
    <p:sldId id="266" r:id="rId7"/>
    <p:sldId id="267" r:id="rId8"/>
    <p:sldId id="260" r:id="rId9"/>
    <p:sldId id="268" r:id="rId10"/>
    <p:sldId id="269" r:id="rId11"/>
    <p:sldId id="270" r:id="rId12"/>
    <p:sldId id="271" r:id="rId13"/>
    <p:sldId id="261" r:id="rId14"/>
    <p:sldId id="272" r:id="rId15"/>
    <p:sldId id="273" r:id="rId16"/>
    <p:sldId id="274" r:id="rId17"/>
    <p:sldId id="275" r:id="rId18"/>
    <p:sldId id="262" r:id="rId19"/>
    <p:sldId id="276" r:id="rId20"/>
    <p:sldId id="277" r:id="rId21"/>
    <p:sldId id="278" r:id="rId22"/>
    <p:sldId id="279" r:id="rId23"/>
    <p:sldId id="263" r:id="rId24"/>
    <p:sldId id="280" r:id="rId25"/>
    <p:sldId id="281" r:id="rId26"/>
    <p:sldId id="282" r:id="rId27"/>
    <p:sldId id="283" r:id="rId28"/>
    <p:sldId id="284"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1622" y="-66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FC47AC-D0FE-4947-B37B-460953752439}" type="datetimeFigureOut">
              <a:rPr lang="zh-CN" altLang="en-US" smtClean="0"/>
              <a:t>2020/2/27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7D781B-70E6-4980-ACE4-2BCC9A60593E}" type="slidenum">
              <a:rPr lang="zh-CN" altLang="en-US" smtClean="0"/>
              <a:t>‹#›</a:t>
            </a:fld>
            <a:endParaRPr lang="zh-CN" altLang="en-US"/>
          </a:p>
        </p:txBody>
      </p:sp>
    </p:spTree>
    <p:extLst>
      <p:ext uri="{BB962C8B-B14F-4D97-AF65-F5344CB8AC3E}">
        <p14:creationId xmlns:p14="http://schemas.microsoft.com/office/powerpoint/2010/main" val="2961303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a:t>
            </a:fld>
            <a:endParaRPr lang="zh-CN" altLang="en-US"/>
          </a:p>
        </p:txBody>
      </p:sp>
    </p:spTree>
    <p:extLst>
      <p:ext uri="{BB962C8B-B14F-4D97-AF65-F5344CB8AC3E}">
        <p14:creationId xmlns:p14="http://schemas.microsoft.com/office/powerpoint/2010/main" val="4120247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a:t>
            </a:fld>
            <a:endParaRPr lang="zh-CN" altLang="en-US"/>
          </a:p>
        </p:txBody>
      </p:sp>
    </p:spTree>
    <p:extLst>
      <p:ext uri="{BB962C8B-B14F-4D97-AF65-F5344CB8AC3E}">
        <p14:creationId xmlns:p14="http://schemas.microsoft.com/office/powerpoint/2010/main" val="1062873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3</a:t>
            </a:fld>
            <a:endParaRPr lang="zh-CN" altLang="en-US"/>
          </a:p>
        </p:txBody>
      </p:sp>
    </p:spTree>
    <p:extLst>
      <p:ext uri="{BB962C8B-B14F-4D97-AF65-F5344CB8AC3E}">
        <p14:creationId xmlns:p14="http://schemas.microsoft.com/office/powerpoint/2010/main" val="927662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4</a:t>
            </a:fld>
            <a:endParaRPr lang="zh-CN" altLang="en-US"/>
          </a:p>
        </p:txBody>
      </p:sp>
    </p:spTree>
    <p:extLst>
      <p:ext uri="{BB962C8B-B14F-4D97-AF65-F5344CB8AC3E}">
        <p14:creationId xmlns:p14="http://schemas.microsoft.com/office/powerpoint/2010/main" val="485989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5</a:t>
            </a:fld>
            <a:endParaRPr lang="zh-CN" altLang="en-US"/>
          </a:p>
        </p:txBody>
      </p:sp>
    </p:spTree>
    <p:extLst>
      <p:ext uri="{BB962C8B-B14F-4D97-AF65-F5344CB8AC3E}">
        <p14:creationId xmlns:p14="http://schemas.microsoft.com/office/powerpoint/2010/main" val="25423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6</a:t>
            </a:fld>
            <a:endParaRPr lang="zh-CN" altLang="en-US"/>
          </a:p>
        </p:txBody>
      </p:sp>
    </p:spTree>
    <p:extLst>
      <p:ext uri="{BB962C8B-B14F-4D97-AF65-F5344CB8AC3E}">
        <p14:creationId xmlns:p14="http://schemas.microsoft.com/office/powerpoint/2010/main" val="1632204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7</a:t>
            </a:fld>
            <a:endParaRPr lang="zh-CN" altLang="en-US"/>
          </a:p>
        </p:txBody>
      </p:sp>
    </p:spTree>
    <p:extLst>
      <p:ext uri="{BB962C8B-B14F-4D97-AF65-F5344CB8AC3E}">
        <p14:creationId xmlns:p14="http://schemas.microsoft.com/office/powerpoint/2010/main" val="1935595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8</a:t>
            </a:fld>
            <a:endParaRPr lang="zh-CN" altLang="en-US"/>
          </a:p>
        </p:txBody>
      </p:sp>
    </p:spTree>
    <p:extLst>
      <p:ext uri="{BB962C8B-B14F-4D97-AF65-F5344CB8AC3E}">
        <p14:creationId xmlns:p14="http://schemas.microsoft.com/office/powerpoint/2010/main" val="1101074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9</a:t>
            </a:fld>
            <a:endParaRPr lang="zh-CN" altLang="en-US"/>
          </a:p>
        </p:txBody>
      </p:sp>
    </p:spTree>
    <p:extLst>
      <p:ext uri="{BB962C8B-B14F-4D97-AF65-F5344CB8AC3E}">
        <p14:creationId xmlns:p14="http://schemas.microsoft.com/office/powerpoint/2010/main" val="3073134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10</a:t>
            </a:fld>
            <a:endParaRPr lang="zh-CN" altLang="en-US"/>
          </a:p>
        </p:txBody>
      </p:sp>
    </p:spTree>
    <p:extLst>
      <p:ext uri="{BB962C8B-B14F-4D97-AF65-F5344CB8AC3E}">
        <p14:creationId xmlns:p14="http://schemas.microsoft.com/office/powerpoint/2010/main" val="3368284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11</a:t>
            </a:fld>
            <a:endParaRPr lang="zh-CN" altLang="en-US"/>
          </a:p>
        </p:txBody>
      </p:sp>
    </p:spTree>
    <p:extLst>
      <p:ext uri="{BB962C8B-B14F-4D97-AF65-F5344CB8AC3E}">
        <p14:creationId xmlns:p14="http://schemas.microsoft.com/office/powerpoint/2010/main" val="1287930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12</a:t>
            </a:fld>
            <a:endParaRPr lang="zh-CN" altLang="en-US"/>
          </a:p>
        </p:txBody>
      </p:sp>
    </p:spTree>
    <p:extLst>
      <p:ext uri="{BB962C8B-B14F-4D97-AF65-F5344CB8AC3E}">
        <p14:creationId xmlns:p14="http://schemas.microsoft.com/office/powerpoint/2010/main" val="1404894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13</a:t>
            </a:fld>
            <a:endParaRPr lang="zh-CN" altLang="en-US"/>
          </a:p>
        </p:txBody>
      </p:sp>
    </p:spTree>
    <p:extLst>
      <p:ext uri="{BB962C8B-B14F-4D97-AF65-F5344CB8AC3E}">
        <p14:creationId xmlns:p14="http://schemas.microsoft.com/office/powerpoint/2010/main" val="40007897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14</a:t>
            </a:fld>
            <a:endParaRPr lang="zh-CN" altLang="en-US"/>
          </a:p>
        </p:txBody>
      </p:sp>
    </p:spTree>
    <p:extLst>
      <p:ext uri="{BB962C8B-B14F-4D97-AF65-F5344CB8AC3E}">
        <p14:creationId xmlns:p14="http://schemas.microsoft.com/office/powerpoint/2010/main" val="17175536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15</a:t>
            </a:fld>
            <a:endParaRPr lang="zh-CN" altLang="en-US"/>
          </a:p>
        </p:txBody>
      </p:sp>
    </p:spTree>
    <p:extLst>
      <p:ext uri="{BB962C8B-B14F-4D97-AF65-F5344CB8AC3E}">
        <p14:creationId xmlns:p14="http://schemas.microsoft.com/office/powerpoint/2010/main" val="130846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16</a:t>
            </a:fld>
            <a:endParaRPr lang="zh-CN" altLang="en-US"/>
          </a:p>
        </p:txBody>
      </p:sp>
    </p:spTree>
    <p:extLst>
      <p:ext uri="{BB962C8B-B14F-4D97-AF65-F5344CB8AC3E}">
        <p14:creationId xmlns:p14="http://schemas.microsoft.com/office/powerpoint/2010/main" val="1933747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17</a:t>
            </a:fld>
            <a:endParaRPr lang="zh-CN" altLang="en-US"/>
          </a:p>
        </p:txBody>
      </p:sp>
    </p:spTree>
    <p:extLst>
      <p:ext uri="{BB962C8B-B14F-4D97-AF65-F5344CB8AC3E}">
        <p14:creationId xmlns:p14="http://schemas.microsoft.com/office/powerpoint/2010/main" val="10785563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18</a:t>
            </a:fld>
            <a:endParaRPr lang="zh-CN" altLang="en-US"/>
          </a:p>
        </p:txBody>
      </p:sp>
    </p:spTree>
    <p:extLst>
      <p:ext uri="{BB962C8B-B14F-4D97-AF65-F5344CB8AC3E}">
        <p14:creationId xmlns:p14="http://schemas.microsoft.com/office/powerpoint/2010/main" val="25677675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19</a:t>
            </a:fld>
            <a:endParaRPr lang="zh-CN" altLang="en-US"/>
          </a:p>
        </p:txBody>
      </p:sp>
    </p:spTree>
    <p:extLst>
      <p:ext uri="{BB962C8B-B14F-4D97-AF65-F5344CB8AC3E}">
        <p14:creationId xmlns:p14="http://schemas.microsoft.com/office/powerpoint/2010/main" val="1965011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20</a:t>
            </a:fld>
            <a:endParaRPr lang="zh-CN" altLang="en-US"/>
          </a:p>
        </p:txBody>
      </p:sp>
    </p:spTree>
    <p:extLst>
      <p:ext uri="{BB962C8B-B14F-4D97-AF65-F5344CB8AC3E}">
        <p14:creationId xmlns:p14="http://schemas.microsoft.com/office/powerpoint/2010/main" val="5802229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21</a:t>
            </a:fld>
            <a:endParaRPr lang="zh-CN" altLang="en-US"/>
          </a:p>
        </p:txBody>
      </p:sp>
    </p:spTree>
    <p:extLst>
      <p:ext uri="{BB962C8B-B14F-4D97-AF65-F5344CB8AC3E}">
        <p14:creationId xmlns:p14="http://schemas.microsoft.com/office/powerpoint/2010/main" val="18021549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22</a:t>
            </a:fld>
            <a:endParaRPr lang="zh-CN" altLang="en-US"/>
          </a:p>
        </p:txBody>
      </p:sp>
    </p:spTree>
    <p:extLst>
      <p:ext uri="{BB962C8B-B14F-4D97-AF65-F5344CB8AC3E}">
        <p14:creationId xmlns:p14="http://schemas.microsoft.com/office/powerpoint/2010/main" val="21232459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23</a:t>
            </a:fld>
            <a:endParaRPr lang="zh-CN" altLang="en-US"/>
          </a:p>
        </p:txBody>
      </p:sp>
    </p:spTree>
    <p:extLst>
      <p:ext uri="{BB962C8B-B14F-4D97-AF65-F5344CB8AC3E}">
        <p14:creationId xmlns:p14="http://schemas.microsoft.com/office/powerpoint/2010/main" val="17932367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24</a:t>
            </a:fld>
            <a:endParaRPr lang="zh-CN" altLang="en-US"/>
          </a:p>
        </p:txBody>
      </p:sp>
    </p:spTree>
    <p:extLst>
      <p:ext uri="{BB962C8B-B14F-4D97-AF65-F5344CB8AC3E}">
        <p14:creationId xmlns:p14="http://schemas.microsoft.com/office/powerpoint/2010/main" val="30680160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25</a:t>
            </a:fld>
            <a:endParaRPr lang="zh-CN" altLang="en-US"/>
          </a:p>
        </p:txBody>
      </p:sp>
    </p:spTree>
    <p:extLst>
      <p:ext uri="{BB962C8B-B14F-4D97-AF65-F5344CB8AC3E}">
        <p14:creationId xmlns:p14="http://schemas.microsoft.com/office/powerpoint/2010/main" val="14959075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26</a:t>
            </a:fld>
            <a:endParaRPr lang="zh-CN" altLang="en-US"/>
          </a:p>
        </p:txBody>
      </p:sp>
    </p:spTree>
    <p:extLst>
      <p:ext uri="{BB962C8B-B14F-4D97-AF65-F5344CB8AC3E}">
        <p14:creationId xmlns:p14="http://schemas.microsoft.com/office/powerpoint/2010/main" val="37305665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27</a:t>
            </a:fld>
            <a:endParaRPr lang="zh-CN" altLang="en-US"/>
          </a:p>
        </p:txBody>
      </p:sp>
    </p:spTree>
    <p:extLst>
      <p:ext uri="{BB962C8B-B14F-4D97-AF65-F5344CB8AC3E}">
        <p14:creationId xmlns:p14="http://schemas.microsoft.com/office/powerpoint/2010/main" val="9994210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7D781B-70E6-4980-ACE4-2BCC9A60593E}" type="slidenum">
              <a:rPr lang="zh-CN" altLang="en-US" smtClean="0"/>
              <a:t>28</a:t>
            </a:fld>
            <a:endParaRPr lang="zh-CN" altLang="en-US"/>
          </a:p>
        </p:txBody>
      </p:sp>
    </p:spTree>
    <p:extLst>
      <p:ext uri="{BB962C8B-B14F-4D97-AF65-F5344CB8AC3E}">
        <p14:creationId xmlns:p14="http://schemas.microsoft.com/office/powerpoint/2010/main" val="2712425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2296948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2098765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1323183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2259769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346938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3614211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979756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630147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299712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474811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DEE114F-7570-439B-8660-8E4EBAE178F3}" type="datetimeFigureOut">
              <a:rPr lang="zh-CN" altLang="en-US" smtClean="0"/>
              <a:t>2020/2/27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DE1F698E-3411-4ADE-AC2B-762425871DB9}" type="slidenum">
              <a:rPr lang="zh-CN" altLang="en-US" smtClean="0"/>
              <a:t>‹#›</a:t>
            </a:fld>
            <a:endParaRPr lang="zh-CN" altLang="en-US"/>
          </a:p>
        </p:txBody>
      </p:sp>
    </p:spTree>
    <p:extLst>
      <p:ext uri="{BB962C8B-B14F-4D97-AF65-F5344CB8AC3E}">
        <p14:creationId xmlns:p14="http://schemas.microsoft.com/office/powerpoint/2010/main" val="1640210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0" y="2286"/>
            <a:ext cx="9144000" cy="5138927"/>
          </a:xfrm>
          <a:prstGeom prst="rect">
            <a:avLst/>
          </a:prstGeom>
        </p:spPr>
      </p:pic>
    </p:spTree>
    <p:extLst>
      <p:ext uri="{BB962C8B-B14F-4D97-AF65-F5344CB8AC3E}">
        <p14:creationId xmlns:p14="http://schemas.microsoft.com/office/powerpoint/2010/main" val="26065233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ctrTitle"/>
          </p:nvPr>
        </p:nvSpPr>
        <p:spPr>
          <a:xfrm>
            <a:off x="1143000" y="841772"/>
            <a:ext cx="6858000" cy="1790700"/>
          </a:xfrm>
        </p:spPr>
        <p:txBody>
          <a:bodyPr rtlCol="0"/>
          <a:lstStyle/>
          <a:p>
            <a:pPr eaLnBrk="1" fontAlgn="auto" hangingPunct="1">
              <a:spcAft>
                <a:spcPts val="0"/>
              </a:spcAft>
              <a:defRPr/>
            </a:pPr>
            <a:r>
              <a:rPr lang="zh-CN" altLang="en-US" dirty="0" smtClean="0">
                <a:solidFill>
                  <a:schemeClr val="bg1"/>
                </a:solidFill>
                <a:latin typeface="微软雅黑" pitchFamily="34" charset="-122"/>
                <a:ea typeface="微软雅黑" pitchFamily="34" charset="-122"/>
              </a:rPr>
              <a:t>员工</a:t>
            </a:r>
            <a:r>
              <a:rPr lang="zh-CN" altLang="en-US" dirty="0" smtClean="0">
                <a:solidFill>
                  <a:schemeClr val="bg1"/>
                </a:solidFill>
                <a:latin typeface="微软雅黑" pitchFamily="34" charset="-122"/>
                <a:ea typeface="微软雅黑" pitchFamily="34" charset="-122"/>
              </a:rPr>
              <a:t>培训活动复盘通用</a:t>
            </a:r>
            <a:endParaRPr lang="zh-CN" altLang="en-US" dirty="0">
              <a:solidFill>
                <a:schemeClr val="bg1"/>
              </a:solidFill>
              <a:latin typeface="微软雅黑" pitchFamily="34" charset="-122"/>
              <a:ea typeface="微软雅黑" pitchFamily="34" charset="-122"/>
            </a:endParaRPr>
          </a:p>
        </p:txBody>
      </p:sp>
      <p:sp>
        <p:nvSpPr>
          <p:cNvPr id="5" name="副标题 2"/>
          <p:cNvSpPr>
            <a:spLocks noGrp="1"/>
          </p:cNvSpPr>
          <p:nvPr>
            <p:ph type="subTitle" idx="1"/>
          </p:nvPr>
        </p:nvSpPr>
        <p:spPr>
          <a:xfrm>
            <a:off x="615554" y="2738440"/>
            <a:ext cx="7886700" cy="1241822"/>
          </a:xfrm>
        </p:spPr>
        <p:txBody>
          <a:bodyPr rtlCol="0"/>
          <a:lstStyle/>
          <a:p>
            <a:pPr eaLnBrk="1" fontAlgn="auto" hangingPunct="1">
              <a:spcAft>
                <a:spcPts val="0"/>
              </a:spcAft>
              <a:defRPr/>
            </a:pPr>
            <a:r>
              <a:rPr lang="zh-CN" altLang="en-US" sz="1350" dirty="0">
                <a:solidFill>
                  <a:schemeClr val="accent1">
                    <a:lumMod val="20000"/>
                    <a:lumOff val="80000"/>
                  </a:schemeClr>
                </a:solidFill>
                <a:latin typeface="微软雅黑" pitchFamily="34" charset="-122"/>
                <a:ea typeface="微软雅黑" pitchFamily="34" charset="-122"/>
              </a:rPr>
              <a:t>简洁大气</a:t>
            </a:r>
            <a:r>
              <a:rPr lang="en-US" altLang="zh-CN" sz="1350" dirty="0">
                <a:solidFill>
                  <a:schemeClr val="accent1">
                    <a:lumMod val="20000"/>
                    <a:lumOff val="80000"/>
                  </a:schemeClr>
                </a:solidFill>
                <a:latin typeface="微软雅黑" pitchFamily="34" charset="-122"/>
                <a:ea typeface="微软雅黑" pitchFamily="34" charset="-122"/>
              </a:rPr>
              <a:t>|</a:t>
            </a:r>
            <a:r>
              <a:rPr lang="zh-CN" altLang="en-US" sz="1350" dirty="0">
                <a:solidFill>
                  <a:schemeClr val="accent1">
                    <a:lumMod val="20000"/>
                    <a:lumOff val="80000"/>
                  </a:schemeClr>
                </a:solidFill>
                <a:latin typeface="微软雅黑" pitchFamily="34" charset="-122"/>
                <a:ea typeface="微软雅黑" pitchFamily="34" charset="-122"/>
              </a:rPr>
              <a:t>易编辑</a:t>
            </a:r>
            <a:r>
              <a:rPr lang="en-US" altLang="zh-CN" sz="1350" dirty="0">
                <a:solidFill>
                  <a:schemeClr val="accent1">
                    <a:lumMod val="20000"/>
                    <a:lumOff val="80000"/>
                  </a:schemeClr>
                </a:solidFill>
                <a:latin typeface="微软雅黑" pitchFamily="34" charset="-122"/>
                <a:ea typeface="微软雅黑" pitchFamily="34" charset="-122"/>
              </a:rPr>
              <a:t>|</a:t>
            </a:r>
            <a:r>
              <a:rPr lang="zh-CN" altLang="en-US" sz="1350" dirty="0">
                <a:solidFill>
                  <a:schemeClr val="accent1">
                    <a:lumMod val="20000"/>
                    <a:lumOff val="80000"/>
                  </a:schemeClr>
                </a:solidFill>
                <a:latin typeface="微软雅黑" pitchFamily="34" charset="-122"/>
                <a:ea typeface="微软雅黑" pitchFamily="34" charset="-122"/>
              </a:rPr>
              <a:t>任意替换内容</a:t>
            </a:r>
          </a:p>
        </p:txBody>
      </p:sp>
      <p:grpSp>
        <p:nvGrpSpPr>
          <p:cNvPr id="9" name="组合 8"/>
          <p:cNvGrpSpPr/>
          <p:nvPr/>
        </p:nvGrpSpPr>
        <p:grpSpPr>
          <a:xfrm>
            <a:off x="3823856" y="3193258"/>
            <a:ext cx="1157793" cy="332185"/>
            <a:chOff x="4572001" y="3193259"/>
            <a:chExt cx="1157793" cy="332185"/>
          </a:xfrm>
        </p:grpSpPr>
        <p:sp>
          <p:nvSpPr>
            <p:cNvPr id="6" name="文本框 5"/>
            <p:cNvSpPr txBox="1"/>
            <p:nvPr/>
          </p:nvSpPr>
          <p:spPr bwMode="auto">
            <a:xfrm>
              <a:off x="4588135" y="3193259"/>
              <a:ext cx="1141659" cy="323165"/>
            </a:xfrm>
            <a:prstGeom prst="rect">
              <a:avLst/>
            </a:prstGeom>
            <a:noFill/>
          </p:spPr>
          <p:txBody>
            <a:bodyPr wrap="none">
              <a:spAutoFit/>
            </a:bodyPr>
            <a:lstStyle/>
            <a:p>
              <a:pPr eaLnBrk="1" fontAlgn="auto" hangingPunct="1">
                <a:spcBef>
                  <a:spcPts val="0"/>
                </a:spcBef>
                <a:spcAft>
                  <a:spcPts val="0"/>
                </a:spcAft>
                <a:defRPr/>
              </a:pPr>
              <a:r>
                <a:rPr lang="en-US" altLang="zh-CN" sz="1500" dirty="0" smtClean="0">
                  <a:solidFill>
                    <a:srgbClr val="FFC000"/>
                  </a:solidFill>
                  <a:latin typeface="微软雅黑" pitchFamily="34" charset="-122"/>
                  <a:ea typeface="微软雅黑" pitchFamily="34" charset="-122"/>
                </a:rPr>
                <a:t>202X</a:t>
              </a:r>
              <a:r>
                <a:rPr lang="zh-CN" altLang="en-US" sz="1500" dirty="0" smtClean="0">
                  <a:solidFill>
                    <a:srgbClr val="FFC000"/>
                  </a:solidFill>
                  <a:latin typeface="微软雅黑" pitchFamily="34" charset="-122"/>
                  <a:ea typeface="微软雅黑" pitchFamily="34" charset="-122"/>
                </a:rPr>
                <a:t>年</a:t>
              </a:r>
              <a:r>
                <a:rPr lang="en-US" altLang="zh-CN" sz="1500" dirty="0">
                  <a:solidFill>
                    <a:srgbClr val="FFC000"/>
                  </a:solidFill>
                  <a:latin typeface="微软雅黑" pitchFamily="34" charset="-122"/>
                  <a:ea typeface="微软雅黑" pitchFamily="34" charset="-122"/>
                </a:rPr>
                <a:t>2</a:t>
              </a:r>
              <a:r>
                <a:rPr lang="zh-CN" altLang="en-US" sz="1500" dirty="0" smtClean="0">
                  <a:solidFill>
                    <a:srgbClr val="FFC000"/>
                  </a:solidFill>
                  <a:latin typeface="微软雅黑" pitchFamily="34" charset="-122"/>
                  <a:ea typeface="微软雅黑" pitchFamily="34" charset="-122"/>
                </a:rPr>
                <a:t>月</a:t>
              </a:r>
              <a:endParaRPr lang="zh-CN" altLang="en-US" sz="1500" dirty="0">
                <a:solidFill>
                  <a:srgbClr val="FFC000"/>
                </a:solidFill>
                <a:latin typeface="微软雅黑" pitchFamily="34" charset="-122"/>
                <a:ea typeface="微软雅黑" pitchFamily="34" charset="-122"/>
              </a:endParaRPr>
            </a:p>
          </p:txBody>
        </p:sp>
        <p:sp>
          <p:nvSpPr>
            <p:cNvPr id="7" name="矩形 6"/>
            <p:cNvSpPr/>
            <p:nvPr/>
          </p:nvSpPr>
          <p:spPr>
            <a:xfrm>
              <a:off x="4572001" y="3193259"/>
              <a:ext cx="1146572" cy="332185"/>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微软雅黑" pitchFamily="34" charset="-122"/>
                <a:ea typeface="微软雅黑" pitchFamily="34" charset="-122"/>
              </a:endParaRPr>
            </a:p>
          </p:txBody>
        </p:sp>
      </p:grpSp>
      <p:cxnSp>
        <p:nvCxnSpPr>
          <p:cNvPr id="8" name="直接连接符 7"/>
          <p:cNvCxnSpPr/>
          <p:nvPr/>
        </p:nvCxnSpPr>
        <p:spPr>
          <a:xfrm>
            <a:off x="895353" y="2572941"/>
            <a:ext cx="732829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6820746"/>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iterate type="lt">
                                    <p:tmPct val="10000"/>
                                  </p:iterate>
                                  <p:childTnLst>
                                    <p:set>
                                      <p:cBhvr>
                                        <p:cTn id="19" dur="1" fill="hold">
                                          <p:stCondLst>
                                            <p:cond delay="0"/>
                                          </p:stCondLst>
                                        </p:cTn>
                                        <p:tgtEl>
                                          <p:spTgt spid="5">
                                            <p:txEl>
                                              <p:pRg st="0" end="0"/>
                                            </p:txEl>
                                          </p:spTgt>
                                        </p:tgtEl>
                                        <p:attrNameLst>
                                          <p:attrName>style.visibility</p:attrName>
                                        </p:attrNameLst>
                                      </p:cBhvr>
                                      <p:to>
                                        <p:strVal val="visible"/>
                                      </p:to>
                                    </p:set>
                                    <p:animEffect transition="in" filter="barn(inVertical)">
                                      <p:cBhvr>
                                        <p:cTn id="20" dur="500"/>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49303" y="0"/>
            <a:ext cx="5194697"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4"/>
          <p:cNvSpPr/>
          <p:nvPr/>
        </p:nvSpPr>
        <p:spPr>
          <a:xfrm>
            <a:off x="4191001" y="467918"/>
            <a:ext cx="4444604" cy="596503"/>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p:cNvSpPr/>
          <p:nvPr/>
        </p:nvSpPr>
        <p:spPr>
          <a:xfrm>
            <a:off x="4286251" y="544118"/>
            <a:ext cx="444104" cy="444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700" b="1" dirty="0">
                <a:solidFill>
                  <a:srgbClr val="FFC000"/>
                </a:solidFill>
                <a:latin typeface="微软雅黑 Light" panose="020B0502040204020203" pitchFamily="34" charset="-122"/>
                <a:ea typeface="微软雅黑 Light" panose="020B0502040204020203" pitchFamily="34" charset="-122"/>
              </a:rPr>
              <a:t>1</a:t>
            </a:r>
            <a:endParaRPr lang="zh-CN" altLang="en-US" sz="2700" b="1" dirty="0">
              <a:solidFill>
                <a:srgbClr val="FFC000"/>
              </a:solidFill>
              <a:latin typeface="微软雅黑 Light" panose="020B0502040204020203" pitchFamily="34" charset="-122"/>
              <a:ea typeface="微软雅黑 Light" panose="020B0502040204020203" pitchFamily="34" charset="-122"/>
            </a:endParaRPr>
          </a:p>
        </p:txBody>
      </p:sp>
      <p:sp>
        <p:nvSpPr>
          <p:cNvPr id="7" name="文本框 6"/>
          <p:cNvSpPr txBox="1"/>
          <p:nvPr/>
        </p:nvSpPr>
        <p:spPr>
          <a:xfrm>
            <a:off x="5004199" y="592931"/>
            <a:ext cx="1338828" cy="300082"/>
          </a:xfrm>
          <a:prstGeom prst="rect">
            <a:avLst/>
          </a:prstGeom>
          <a:noFill/>
        </p:spPr>
        <p:txBody>
          <a:bodyPr wrap="none">
            <a:spAutoFit/>
          </a:bodyPr>
          <a:lstStyle/>
          <a:p>
            <a:pPr eaLnBrk="1" fontAlgn="auto" hangingPunct="1">
              <a:spcBef>
                <a:spcPts val="0"/>
              </a:spcBef>
              <a:spcAft>
                <a:spcPts val="0"/>
              </a:spcAft>
              <a:defRPr/>
            </a:pPr>
            <a:r>
              <a:rPr lang="zh-CN" altLang="en-US" spc="900" dirty="0" smtClean="0">
                <a:solidFill>
                  <a:schemeClr val="bg1"/>
                </a:solidFill>
                <a:latin typeface="+mj-ea"/>
                <a:ea typeface="+mj-ea"/>
              </a:rPr>
              <a:t>添加标题</a:t>
            </a:r>
            <a:endParaRPr lang="zh-CN" altLang="en-US" spc="900" dirty="0">
              <a:solidFill>
                <a:schemeClr val="bg1"/>
              </a:solidFill>
              <a:latin typeface="+mj-ea"/>
              <a:ea typeface="+mj-ea"/>
            </a:endParaRPr>
          </a:p>
        </p:txBody>
      </p:sp>
      <p:sp>
        <p:nvSpPr>
          <p:cNvPr id="8" name="矩形 7"/>
          <p:cNvSpPr/>
          <p:nvPr/>
        </p:nvSpPr>
        <p:spPr>
          <a:xfrm>
            <a:off x="4191001" y="1296952"/>
            <a:ext cx="4444604" cy="59650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矩形 8"/>
          <p:cNvSpPr/>
          <p:nvPr/>
        </p:nvSpPr>
        <p:spPr>
          <a:xfrm>
            <a:off x="4286251" y="1373152"/>
            <a:ext cx="444104" cy="444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700" b="1" dirty="0">
                <a:solidFill>
                  <a:srgbClr val="FFC000"/>
                </a:solidFill>
                <a:latin typeface="微软雅黑 Light" panose="020B0502040204020203" pitchFamily="34" charset="-122"/>
                <a:ea typeface="微软雅黑 Light" panose="020B0502040204020203" pitchFamily="34" charset="-122"/>
              </a:rPr>
              <a:t>2</a:t>
            </a:r>
            <a:endParaRPr lang="zh-CN" altLang="en-US" sz="2700" b="1" dirty="0">
              <a:solidFill>
                <a:srgbClr val="FFC000"/>
              </a:solidFill>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5004199" y="1421967"/>
            <a:ext cx="1338828" cy="300082"/>
          </a:xfrm>
          <a:prstGeom prst="rect">
            <a:avLst/>
          </a:prstGeom>
          <a:noFill/>
        </p:spPr>
        <p:txBody>
          <a:bodyPr wrap="none">
            <a:spAutoFit/>
          </a:bodyPr>
          <a:lstStyle/>
          <a:p>
            <a:pPr eaLnBrk="1" fontAlgn="auto" hangingPunct="1">
              <a:spcBef>
                <a:spcPts val="0"/>
              </a:spcBef>
              <a:spcAft>
                <a:spcPts val="0"/>
              </a:spcAft>
              <a:defRPr/>
            </a:pPr>
            <a:r>
              <a:rPr lang="zh-CN" altLang="en-US" spc="900" dirty="0" smtClean="0">
                <a:solidFill>
                  <a:schemeClr val="bg1"/>
                </a:solidFill>
                <a:latin typeface="+mj-ea"/>
                <a:ea typeface="+mj-ea"/>
              </a:rPr>
              <a:t>添加标题</a:t>
            </a:r>
            <a:endParaRPr lang="zh-CN" altLang="en-US" spc="900" dirty="0">
              <a:solidFill>
                <a:schemeClr val="bg1"/>
              </a:solidFill>
              <a:latin typeface="+mj-ea"/>
              <a:ea typeface="+mj-ea"/>
            </a:endParaRPr>
          </a:p>
        </p:txBody>
      </p:sp>
      <p:sp>
        <p:nvSpPr>
          <p:cNvPr id="11" name="矩形 10"/>
          <p:cNvSpPr/>
          <p:nvPr/>
        </p:nvSpPr>
        <p:spPr>
          <a:xfrm>
            <a:off x="4191001" y="2125988"/>
            <a:ext cx="4444604" cy="59769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4286251" y="2202188"/>
            <a:ext cx="444104" cy="445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700" b="1" dirty="0">
                <a:solidFill>
                  <a:srgbClr val="FFC000"/>
                </a:solidFill>
                <a:latin typeface="微软雅黑 Light" panose="020B0502040204020203" pitchFamily="34" charset="-122"/>
                <a:ea typeface="微软雅黑 Light" panose="020B0502040204020203" pitchFamily="34" charset="-122"/>
              </a:rPr>
              <a:t>3</a:t>
            </a:r>
            <a:endParaRPr lang="zh-CN" altLang="en-US" sz="2700" b="1" dirty="0">
              <a:solidFill>
                <a:srgbClr val="FFC000"/>
              </a:solidFill>
              <a:latin typeface="微软雅黑 Light" panose="020B0502040204020203" pitchFamily="34" charset="-122"/>
              <a:ea typeface="微软雅黑 Light" panose="020B0502040204020203" pitchFamily="34" charset="-122"/>
            </a:endParaRPr>
          </a:p>
        </p:txBody>
      </p:sp>
      <p:sp>
        <p:nvSpPr>
          <p:cNvPr id="13" name="文本框 12"/>
          <p:cNvSpPr txBox="1"/>
          <p:nvPr/>
        </p:nvSpPr>
        <p:spPr>
          <a:xfrm>
            <a:off x="5004199" y="2251002"/>
            <a:ext cx="1338828" cy="300082"/>
          </a:xfrm>
          <a:prstGeom prst="rect">
            <a:avLst/>
          </a:prstGeom>
          <a:noFill/>
        </p:spPr>
        <p:txBody>
          <a:bodyPr wrap="none">
            <a:spAutoFit/>
          </a:bodyPr>
          <a:lstStyle/>
          <a:p>
            <a:pPr eaLnBrk="1" fontAlgn="auto" hangingPunct="1">
              <a:spcBef>
                <a:spcPts val="0"/>
              </a:spcBef>
              <a:spcAft>
                <a:spcPts val="0"/>
              </a:spcAft>
              <a:defRPr/>
            </a:pPr>
            <a:r>
              <a:rPr lang="zh-CN" altLang="en-US" spc="900" dirty="0" smtClean="0">
                <a:solidFill>
                  <a:schemeClr val="bg1"/>
                </a:solidFill>
                <a:latin typeface="+mj-ea"/>
                <a:ea typeface="+mj-ea"/>
              </a:rPr>
              <a:t>添加标题</a:t>
            </a:r>
            <a:endParaRPr lang="zh-CN" altLang="en-US" spc="900" dirty="0">
              <a:solidFill>
                <a:schemeClr val="bg1"/>
              </a:solidFill>
              <a:latin typeface="+mj-ea"/>
              <a:ea typeface="+mj-ea"/>
            </a:endParaRPr>
          </a:p>
        </p:txBody>
      </p:sp>
      <p:sp>
        <p:nvSpPr>
          <p:cNvPr id="14" name="矩形 13"/>
          <p:cNvSpPr/>
          <p:nvPr/>
        </p:nvSpPr>
        <p:spPr>
          <a:xfrm>
            <a:off x="4191001" y="3005859"/>
            <a:ext cx="4444604" cy="596503"/>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5" name="矩形 14"/>
          <p:cNvSpPr/>
          <p:nvPr/>
        </p:nvSpPr>
        <p:spPr>
          <a:xfrm>
            <a:off x="4286251" y="3082059"/>
            <a:ext cx="444104" cy="444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700" b="1" dirty="0">
                <a:solidFill>
                  <a:srgbClr val="FFC000"/>
                </a:solidFill>
                <a:latin typeface="微软雅黑 Light" panose="020B0502040204020203" pitchFamily="34" charset="-122"/>
                <a:ea typeface="微软雅黑 Light" panose="020B0502040204020203" pitchFamily="34" charset="-122"/>
              </a:rPr>
              <a:t>4</a:t>
            </a:r>
            <a:endParaRPr lang="zh-CN" altLang="en-US" sz="2700" b="1" dirty="0">
              <a:solidFill>
                <a:srgbClr val="FFC000"/>
              </a:solidFill>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5004199" y="3130872"/>
            <a:ext cx="1338828" cy="300082"/>
          </a:xfrm>
          <a:prstGeom prst="rect">
            <a:avLst/>
          </a:prstGeom>
          <a:noFill/>
        </p:spPr>
        <p:txBody>
          <a:bodyPr wrap="none">
            <a:spAutoFit/>
          </a:bodyPr>
          <a:lstStyle/>
          <a:p>
            <a:pPr eaLnBrk="1" fontAlgn="auto" hangingPunct="1">
              <a:spcBef>
                <a:spcPts val="0"/>
              </a:spcBef>
              <a:spcAft>
                <a:spcPts val="0"/>
              </a:spcAft>
              <a:defRPr/>
            </a:pPr>
            <a:r>
              <a:rPr lang="zh-CN" altLang="en-US" spc="900" dirty="0" smtClean="0">
                <a:solidFill>
                  <a:schemeClr val="bg1"/>
                </a:solidFill>
                <a:latin typeface="+mj-ea"/>
                <a:ea typeface="+mj-ea"/>
              </a:rPr>
              <a:t>添加标题</a:t>
            </a:r>
            <a:endParaRPr lang="zh-CN" altLang="en-US" spc="900" dirty="0">
              <a:solidFill>
                <a:schemeClr val="bg1"/>
              </a:solidFill>
              <a:latin typeface="+mj-ea"/>
              <a:ea typeface="+mj-ea"/>
            </a:endParaRPr>
          </a:p>
        </p:txBody>
      </p:sp>
      <p:sp>
        <p:nvSpPr>
          <p:cNvPr id="17" name="矩形 16"/>
          <p:cNvSpPr/>
          <p:nvPr/>
        </p:nvSpPr>
        <p:spPr>
          <a:xfrm>
            <a:off x="4191001" y="3888582"/>
            <a:ext cx="4444604" cy="59769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矩形 17"/>
          <p:cNvSpPr/>
          <p:nvPr/>
        </p:nvSpPr>
        <p:spPr>
          <a:xfrm>
            <a:off x="4286251" y="3964782"/>
            <a:ext cx="444104" cy="445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700" b="1" dirty="0">
                <a:solidFill>
                  <a:srgbClr val="FFC000"/>
                </a:solidFill>
                <a:latin typeface="微软雅黑 Light" panose="020B0502040204020203" pitchFamily="34" charset="-122"/>
                <a:ea typeface="微软雅黑 Light" panose="020B0502040204020203" pitchFamily="34" charset="-122"/>
              </a:rPr>
              <a:t>5</a:t>
            </a:r>
            <a:endParaRPr lang="zh-CN" altLang="en-US" sz="2700" b="1" dirty="0">
              <a:solidFill>
                <a:srgbClr val="FFC000"/>
              </a:solidFill>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5004199" y="4014788"/>
            <a:ext cx="1338828" cy="300082"/>
          </a:xfrm>
          <a:prstGeom prst="rect">
            <a:avLst/>
          </a:prstGeom>
          <a:noFill/>
        </p:spPr>
        <p:txBody>
          <a:bodyPr wrap="none">
            <a:spAutoFit/>
          </a:bodyPr>
          <a:lstStyle/>
          <a:p>
            <a:pPr eaLnBrk="1" fontAlgn="auto" hangingPunct="1">
              <a:spcBef>
                <a:spcPts val="0"/>
              </a:spcBef>
              <a:spcAft>
                <a:spcPts val="0"/>
              </a:spcAft>
              <a:defRPr/>
            </a:pPr>
            <a:r>
              <a:rPr lang="zh-CN" altLang="en-US" spc="900" dirty="0" smtClean="0">
                <a:solidFill>
                  <a:schemeClr val="bg1"/>
                </a:solidFill>
                <a:latin typeface="+mj-ea"/>
                <a:ea typeface="+mj-ea"/>
              </a:rPr>
              <a:t>添加标题</a:t>
            </a:r>
            <a:endParaRPr lang="zh-CN" altLang="en-US" spc="900" dirty="0">
              <a:solidFill>
                <a:schemeClr val="bg1"/>
              </a:solidFill>
              <a:latin typeface="+mj-ea"/>
              <a:ea typeface="+mj-ea"/>
            </a:endParaRPr>
          </a:p>
        </p:txBody>
      </p:sp>
      <p:sp>
        <p:nvSpPr>
          <p:cNvPr id="25" name="文本框 24"/>
          <p:cNvSpPr txBox="1"/>
          <p:nvPr/>
        </p:nvSpPr>
        <p:spPr>
          <a:xfrm>
            <a:off x="1477825" y="1897863"/>
            <a:ext cx="1963083" cy="1107996"/>
          </a:xfrm>
          <a:prstGeom prst="rect">
            <a:avLst/>
          </a:prstGeom>
          <a:noFill/>
        </p:spPr>
        <p:txBody>
          <a:bodyPr wrap="square" rtlCol="0">
            <a:spAutoFit/>
          </a:bodyPr>
          <a:lstStyle/>
          <a:p>
            <a:r>
              <a:rPr lang="zh-CN" altLang="en-US" sz="6600" dirty="0" smtClean="0">
                <a:solidFill>
                  <a:schemeClr val="bg1"/>
                </a:solidFill>
              </a:rPr>
              <a:t>目录</a:t>
            </a:r>
            <a:endParaRPr lang="zh-CN" altLang="en-US" sz="6600" dirty="0">
              <a:solidFill>
                <a:schemeClr val="bg1"/>
              </a:solidFill>
            </a:endParaRPr>
          </a:p>
        </p:txBody>
      </p:sp>
    </p:spTree>
    <p:extLst>
      <p:ext uri="{BB962C8B-B14F-4D97-AF65-F5344CB8AC3E}">
        <p14:creationId xmlns:p14="http://schemas.microsoft.com/office/powerpoint/2010/main" val="109327653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ppt_w</p:attrName>
                                        </p:attrNameLst>
                                      </p:cBhvr>
                                      <p:tavLst>
                                        <p:tav tm="0">
                                          <p:val>
                                            <p:fltVal val="0"/>
                                          </p:val>
                                        </p:tav>
                                        <p:tav tm="100000">
                                          <p:val>
                                            <p:strVal val="#ppt_w"/>
                                          </p:val>
                                        </p:tav>
                                      </p:tavLst>
                                    </p:anim>
                                    <p:anim calcmode="lin" valueType="num">
                                      <p:cBhvr>
                                        <p:cTn id="47" dur="500" fill="hold"/>
                                        <p:tgtEl>
                                          <p:spTgt spid="15"/>
                                        </p:tgtEl>
                                        <p:attrNameLst>
                                          <p:attrName>ppt_h</p:attrName>
                                        </p:attrNameLst>
                                      </p:cBhvr>
                                      <p:tavLst>
                                        <p:tav tm="0">
                                          <p:val>
                                            <p:fltVal val="0"/>
                                          </p:val>
                                        </p:tav>
                                        <p:tav tm="100000">
                                          <p:val>
                                            <p:strVal val="#ppt_h"/>
                                          </p:val>
                                        </p:tav>
                                      </p:tavLst>
                                    </p:anim>
                                    <p:animEffect transition="in" filter="fade">
                                      <p:cBhvr>
                                        <p:cTn id="48" dur="500"/>
                                        <p:tgtEl>
                                          <p:spTgt spid="15"/>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p:cTn id="51" dur="500" fill="hold"/>
                                        <p:tgtEl>
                                          <p:spTgt spid="18"/>
                                        </p:tgtEl>
                                        <p:attrNameLst>
                                          <p:attrName>ppt_w</p:attrName>
                                        </p:attrNameLst>
                                      </p:cBhvr>
                                      <p:tavLst>
                                        <p:tav tm="0">
                                          <p:val>
                                            <p:fltVal val="0"/>
                                          </p:val>
                                        </p:tav>
                                        <p:tav tm="100000">
                                          <p:val>
                                            <p:strVal val="#ppt_w"/>
                                          </p:val>
                                        </p:tav>
                                      </p:tavLst>
                                    </p:anim>
                                    <p:anim calcmode="lin" valueType="num">
                                      <p:cBhvr>
                                        <p:cTn id="52" dur="500" fill="hold"/>
                                        <p:tgtEl>
                                          <p:spTgt spid="18"/>
                                        </p:tgtEl>
                                        <p:attrNameLst>
                                          <p:attrName>ppt_h</p:attrName>
                                        </p:attrNameLst>
                                      </p:cBhvr>
                                      <p:tavLst>
                                        <p:tav tm="0">
                                          <p:val>
                                            <p:fltVal val="0"/>
                                          </p:val>
                                        </p:tav>
                                        <p:tav tm="100000">
                                          <p:val>
                                            <p:strVal val="#ppt_h"/>
                                          </p:val>
                                        </p:tav>
                                      </p:tavLst>
                                    </p:anim>
                                    <p:animEffect transition="in" filter="fade">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41" presetClass="entr" presetSubtype="0" fill="hold" grpId="0" nodeType="clickEffect">
                                  <p:stCondLst>
                                    <p:cond delay="0"/>
                                  </p:stCondLst>
                                  <p:iterate type="lt">
                                    <p:tmPct val="10000"/>
                                  </p:iterate>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7"/>
                                        </p:tgtEl>
                                        <p:attrNameLst>
                                          <p:attrName>ppt_y</p:attrName>
                                        </p:attrNameLst>
                                      </p:cBhvr>
                                      <p:tavLst>
                                        <p:tav tm="0">
                                          <p:val>
                                            <p:strVal val="#ppt_y"/>
                                          </p:val>
                                        </p:tav>
                                        <p:tav tm="100000">
                                          <p:val>
                                            <p:strVal val="#ppt_y"/>
                                          </p:val>
                                        </p:tav>
                                      </p:tavLst>
                                    </p:anim>
                                    <p:anim calcmode="lin" valueType="num">
                                      <p:cBhvr>
                                        <p:cTn id="60"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7"/>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10"/>
                                        </p:tgtEl>
                                        <p:attrNameLst>
                                          <p:attrName>ppt_y</p:attrName>
                                        </p:attrNameLst>
                                      </p:cBhvr>
                                      <p:tavLst>
                                        <p:tav tm="0">
                                          <p:val>
                                            <p:strVal val="#ppt_y"/>
                                          </p:val>
                                        </p:tav>
                                        <p:tav tm="100000">
                                          <p:val>
                                            <p:strVal val="#ppt_y"/>
                                          </p:val>
                                        </p:tav>
                                      </p:tavLst>
                                    </p:anim>
                                    <p:anim calcmode="lin" valueType="num">
                                      <p:cBhvr>
                                        <p:cTn id="6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10"/>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13"/>
                                        </p:tgtEl>
                                        <p:attrNameLst>
                                          <p:attrName>style.visibility</p:attrName>
                                        </p:attrNameLst>
                                      </p:cBhvr>
                                      <p:to>
                                        <p:strVal val="visible"/>
                                      </p:to>
                                    </p:set>
                                    <p:anim calcmode="lin" valueType="num">
                                      <p:cBhvr>
                                        <p:cTn id="72"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13"/>
                                        </p:tgtEl>
                                        <p:attrNameLst>
                                          <p:attrName>ppt_y</p:attrName>
                                        </p:attrNameLst>
                                      </p:cBhvr>
                                      <p:tavLst>
                                        <p:tav tm="0">
                                          <p:val>
                                            <p:strVal val="#ppt_y"/>
                                          </p:val>
                                        </p:tav>
                                        <p:tav tm="100000">
                                          <p:val>
                                            <p:strVal val="#ppt_y"/>
                                          </p:val>
                                        </p:tav>
                                      </p:tavLst>
                                    </p:anim>
                                    <p:anim calcmode="lin" valueType="num">
                                      <p:cBhvr>
                                        <p:cTn id="74"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13"/>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16"/>
                                        </p:tgtEl>
                                        <p:attrNameLst>
                                          <p:attrName>style.visibility</p:attrName>
                                        </p:attrNameLst>
                                      </p:cBhvr>
                                      <p:to>
                                        <p:strVal val="visible"/>
                                      </p:to>
                                    </p:set>
                                    <p:anim calcmode="lin" valueType="num">
                                      <p:cBhvr>
                                        <p:cTn id="79"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16"/>
                                        </p:tgtEl>
                                        <p:attrNameLst>
                                          <p:attrName>ppt_y</p:attrName>
                                        </p:attrNameLst>
                                      </p:cBhvr>
                                      <p:tavLst>
                                        <p:tav tm="0">
                                          <p:val>
                                            <p:strVal val="#ppt_y"/>
                                          </p:val>
                                        </p:tav>
                                        <p:tav tm="100000">
                                          <p:val>
                                            <p:strVal val="#ppt_y"/>
                                          </p:val>
                                        </p:tav>
                                      </p:tavLst>
                                    </p:anim>
                                    <p:anim calcmode="lin" valueType="num">
                                      <p:cBhvr>
                                        <p:cTn id="81"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16"/>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19"/>
                                        </p:tgtEl>
                                        <p:attrNameLst>
                                          <p:attrName>style.visibility</p:attrName>
                                        </p:attrNameLst>
                                      </p:cBhvr>
                                      <p:to>
                                        <p:strVal val="visible"/>
                                      </p:to>
                                    </p:set>
                                    <p:anim calcmode="lin" valueType="num">
                                      <p:cBhvr>
                                        <p:cTn id="86"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9"/>
                                        </p:tgtEl>
                                        <p:attrNameLst>
                                          <p:attrName>ppt_y</p:attrName>
                                        </p:attrNameLst>
                                      </p:cBhvr>
                                      <p:tavLst>
                                        <p:tav tm="0">
                                          <p:val>
                                            <p:strVal val="#ppt_y"/>
                                          </p:val>
                                        </p:tav>
                                        <p:tav tm="100000">
                                          <p:val>
                                            <p:strVal val="#ppt_y"/>
                                          </p:val>
                                        </p:tav>
                                      </p:tavLst>
                                    </p:anim>
                                    <p:anim calcmode="lin" valueType="num">
                                      <p:cBhvr>
                                        <p:cTn id="88"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animBg="1"/>
      <p:bldP spid="9" grpId="0" animBg="1"/>
      <p:bldP spid="10" grpId="0"/>
      <p:bldP spid="11" grpId="0" animBg="1"/>
      <p:bldP spid="12" grpId="0" animBg="1"/>
      <p:bldP spid="13" grpId="0"/>
      <p:bldP spid="14" grpId="0" animBg="1"/>
      <p:bldP spid="15" grpId="0" animBg="1"/>
      <p:bldP spid="16" grpId="0"/>
      <p:bldP spid="17" grpId="0" animBg="1"/>
      <p:bldP spid="18" grpId="0" animBg="1"/>
      <p:bldP spid="19"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167704" y="1656152"/>
            <a:ext cx="5211440" cy="830997"/>
          </a:xfrm>
          <a:prstGeom prst="rect">
            <a:avLst/>
          </a:prstGeom>
          <a:noFill/>
        </p:spPr>
        <p:txBody>
          <a:bodyPr wrap="square" rtlCol="0">
            <a:spAutoFit/>
          </a:bodyPr>
          <a:lstStyle/>
          <a:p>
            <a:r>
              <a:rPr lang="zh-CN" altLang="en-US" sz="4800" dirty="0" smtClean="0">
                <a:solidFill>
                  <a:srgbClr val="FFC000"/>
                </a:solidFill>
              </a:rPr>
              <a:t>输入您的章节标题</a:t>
            </a:r>
            <a:endParaRPr lang="zh-CN" altLang="en-US" sz="4800" dirty="0">
              <a:solidFill>
                <a:srgbClr val="FFC000"/>
              </a:solidFill>
            </a:endParaRPr>
          </a:p>
        </p:txBody>
      </p:sp>
      <p:sp>
        <p:nvSpPr>
          <p:cNvPr id="8" name="文本框 7"/>
          <p:cNvSpPr txBox="1"/>
          <p:nvPr/>
        </p:nvSpPr>
        <p:spPr>
          <a:xfrm>
            <a:off x="3593656" y="2634495"/>
            <a:ext cx="3273936" cy="523220"/>
          </a:xfrm>
          <a:prstGeom prst="rect">
            <a:avLst/>
          </a:prstGeom>
          <a:noFill/>
        </p:spPr>
        <p:txBody>
          <a:bodyPr wrap="square" rtlCol="0">
            <a:spAutoFit/>
          </a:bodyPr>
          <a:lstStyle/>
          <a:p>
            <a:r>
              <a:rPr lang="zh-CN" altLang="en-US" sz="2800" dirty="0" smtClean="0">
                <a:solidFill>
                  <a:schemeClr val="bg1"/>
                </a:solidFill>
              </a:rPr>
              <a:t>简单描述</a:t>
            </a:r>
            <a:endParaRPr lang="zh-CN" altLang="en-US" sz="2800" dirty="0">
              <a:solidFill>
                <a:schemeClr val="bg1"/>
              </a:solidFill>
            </a:endParaRPr>
          </a:p>
        </p:txBody>
      </p:sp>
    </p:spTree>
    <p:extLst>
      <p:ext uri="{BB962C8B-B14F-4D97-AF65-F5344CB8AC3E}">
        <p14:creationId xmlns:p14="http://schemas.microsoft.com/office/powerpoint/2010/main" val="14742495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TextBox 10"/>
          <p:cNvSpPr>
            <a:spLocks noChangeArrowheads="1"/>
          </p:cNvSpPr>
          <p:nvPr/>
        </p:nvSpPr>
        <p:spPr bwMode="auto">
          <a:xfrm>
            <a:off x="682625" y="1273175"/>
            <a:ext cx="75612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dirty="0">
                <a:latin typeface="微软雅黑" panose="020B0503020204020204" pitchFamily="34" charset="-122"/>
                <a:ea typeface="微软雅黑" panose="020B0503020204020204" pitchFamily="34" charset="-122"/>
                <a:sym typeface="宋体" panose="02010600030101010101" pitchFamily="2" charset="-122"/>
              </a:rPr>
              <a:t>这里输入简单的文字概述这里输入简单文字概述这里输入简单的文字概述这里入简单的文字概述这里输入述简单的文字概述这里输入简单文字概述这里输入简单</a:t>
            </a:r>
          </a:p>
        </p:txBody>
      </p:sp>
      <p:sp>
        <p:nvSpPr>
          <p:cNvPr id="7" name="矩形 6"/>
          <p:cNvSpPr>
            <a:spLocks noChangeArrowheads="1"/>
          </p:cNvSpPr>
          <p:nvPr/>
        </p:nvSpPr>
        <p:spPr bwMode="auto">
          <a:xfrm>
            <a:off x="611188" y="2219325"/>
            <a:ext cx="2376487" cy="16573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8" name="组合 7"/>
          <p:cNvGrpSpPr/>
          <p:nvPr/>
        </p:nvGrpSpPr>
        <p:grpSpPr>
          <a:xfrm>
            <a:off x="611188" y="3876675"/>
            <a:ext cx="2376487" cy="358775"/>
            <a:chOff x="611188" y="3876675"/>
            <a:chExt cx="2376487" cy="358775"/>
          </a:xfrm>
        </p:grpSpPr>
        <p:sp>
          <p:nvSpPr>
            <p:cNvPr id="9" name="矩形 8"/>
            <p:cNvSpPr>
              <a:spLocks noChangeArrowheads="1"/>
            </p:cNvSpPr>
            <p:nvPr/>
          </p:nvSpPr>
          <p:spPr bwMode="auto">
            <a:xfrm>
              <a:off x="611188" y="3876675"/>
              <a:ext cx="2376487" cy="358775"/>
            </a:xfrm>
            <a:prstGeom prst="rect">
              <a:avLst/>
            </a:prstGeom>
            <a:solidFill>
              <a:srgbClr val="FFC000"/>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13"/>
            <p:cNvSpPr>
              <a:spLocks noChangeArrowheads="1"/>
            </p:cNvSpPr>
            <p:nvPr/>
          </p:nvSpPr>
          <p:spPr bwMode="auto">
            <a:xfrm>
              <a:off x="1317625" y="3878263"/>
              <a:ext cx="704039" cy="300082"/>
            </a:xfrm>
            <a:prstGeom prst="rect">
              <a:avLst/>
            </a:prstGeom>
            <a:noFill/>
            <a:ln>
              <a:noFill/>
            </a:ln>
            <a:extLst>
              <a:ext uri="{909E8E84-426E-40DD-AFC4-6F175D3DCCD1}">
                <a14:hiddenFill xmlns:a14="http://schemas.microsoft.com/office/drawing/2010/main">
                  <a:solidFill>
                    <a:srgbClr val="FFC000"/>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标题一</a:t>
              </a:r>
            </a:p>
          </p:txBody>
        </p:sp>
      </p:grpSp>
      <p:sp>
        <p:nvSpPr>
          <p:cNvPr id="11" name="矩形 10"/>
          <p:cNvSpPr>
            <a:spLocks noChangeArrowheads="1"/>
          </p:cNvSpPr>
          <p:nvPr/>
        </p:nvSpPr>
        <p:spPr bwMode="auto">
          <a:xfrm>
            <a:off x="3276600" y="2219325"/>
            <a:ext cx="2374900" cy="165735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2" name="组合 11"/>
          <p:cNvGrpSpPr/>
          <p:nvPr/>
        </p:nvGrpSpPr>
        <p:grpSpPr>
          <a:xfrm>
            <a:off x="3276600" y="3876675"/>
            <a:ext cx="2374900" cy="358775"/>
            <a:chOff x="3276600" y="3876675"/>
            <a:chExt cx="2374900" cy="358775"/>
          </a:xfrm>
        </p:grpSpPr>
        <p:sp>
          <p:nvSpPr>
            <p:cNvPr id="13" name="矩形 12"/>
            <p:cNvSpPr>
              <a:spLocks noChangeArrowheads="1"/>
            </p:cNvSpPr>
            <p:nvPr/>
          </p:nvSpPr>
          <p:spPr bwMode="auto">
            <a:xfrm>
              <a:off x="3276600" y="3876675"/>
              <a:ext cx="2374900" cy="358775"/>
            </a:xfrm>
            <a:prstGeom prst="rect">
              <a:avLst/>
            </a:prstGeom>
            <a:solidFill>
              <a:srgbClr val="FFC000"/>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17"/>
            <p:cNvSpPr>
              <a:spLocks noChangeArrowheads="1"/>
            </p:cNvSpPr>
            <p:nvPr/>
          </p:nvSpPr>
          <p:spPr bwMode="auto">
            <a:xfrm>
              <a:off x="3983038" y="3878263"/>
              <a:ext cx="704039" cy="300082"/>
            </a:xfrm>
            <a:prstGeom prst="rect">
              <a:avLst/>
            </a:prstGeom>
            <a:noFill/>
            <a:ln>
              <a:noFill/>
            </a:ln>
            <a:extLst>
              <a:ext uri="{909E8E84-426E-40DD-AFC4-6F175D3DCCD1}">
                <a14:hiddenFill xmlns:a14="http://schemas.microsoft.com/office/drawing/2010/main">
                  <a:solidFill>
                    <a:srgbClr val="FFC000"/>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标题一</a:t>
              </a:r>
            </a:p>
          </p:txBody>
        </p:sp>
      </p:grpSp>
      <p:sp>
        <p:nvSpPr>
          <p:cNvPr id="15" name="矩形 14"/>
          <p:cNvSpPr>
            <a:spLocks noChangeArrowheads="1"/>
          </p:cNvSpPr>
          <p:nvPr/>
        </p:nvSpPr>
        <p:spPr bwMode="auto">
          <a:xfrm>
            <a:off x="5940425" y="2219325"/>
            <a:ext cx="2376488" cy="16573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6" name="组合 15"/>
          <p:cNvGrpSpPr/>
          <p:nvPr/>
        </p:nvGrpSpPr>
        <p:grpSpPr>
          <a:xfrm>
            <a:off x="5940425" y="3876675"/>
            <a:ext cx="2376488" cy="358775"/>
            <a:chOff x="5940425" y="3876675"/>
            <a:chExt cx="2376488" cy="358775"/>
          </a:xfrm>
        </p:grpSpPr>
        <p:sp>
          <p:nvSpPr>
            <p:cNvPr id="17" name="矩形 16"/>
            <p:cNvSpPr>
              <a:spLocks noChangeArrowheads="1"/>
            </p:cNvSpPr>
            <p:nvPr/>
          </p:nvSpPr>
          <p:spPr bwMode="auto">
            <a:xfrm>
              <a:off x="5940425" y="3876675"/>
              <a:ext cx="2376488" cy="358775"/>
            </a:xfrm>
            <a:prstGeom prst="rect">
              <a:avLst/>
            </a:prstGeom>
            <a:solidFill>
              <a:srgbClr val="FFC000"/>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TextBox 21"/>
            <p:cNvSpPr>
              <a:spLocks noChangeArrowheads="1"/>
            </p:cNvSpPr>
            <p:nvPr/>
          </p:nvSpPr>
          <p:spPr bwMode="auto">
            <a:xfrm>
              <a:off x="6646863" y="3878263"/>
              <a:ext cx="704039" cy="300082"/>
            </a:xfrm>
            <a:prstGeom prst="rect">
              <a:avLst/>
            </a:prstGeom>
            <a:noFill/>
            <a:ln>
              <a:noFill/>
            </a:ln>
            <a:extLst>
              <a:ext uri="{909E8E84-426E-40DD-AFC4-6F175D3DCCD1}">
                <a14:hiddenFill xmlns:a14="http://schemas.microsoft.com/office/drawing/2010/main">
                  <a:solidFill>
                    <a:srgbClr val="FFC000"/>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标题一</a:t>
              </a:r>
            </a:p>
          </p:txBody>
        </p:sp>
      </p:grpSp>
    </p:spTree>
    <p:extLst>
      <p:ext uri="{BB962C8B-B14F-4D97-AF65-F5344CB8AC3E}">
        <p14:creationId xmlns:p14="http://schemas.microsoft.com/office/powerpoint/2010/main" val="426964771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arn(inVertical)">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7" grpId="0" bldLvl="0" animBg="1" autoUpdateAnimBg="0"/>
      <p:bldP spid="11" grpId="0" bldLvl="0" animBg="1" autoUpdateAnimBg="0"/>
      <p:bldP spid="15" grpId="0" bldLvl="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4" name="组合 26"/>
          <p:cNvGrpSpPr/>
          <p:nvPr/>
        </p:nvGrpSpPr>
        <p:grpSpPr>
          <a:xfrm>
            <a:off x="1361565" y="3684800"/>
            <a:ext cx="441722" cy="400050"/>
            <a:chOff x="1815420" y="4900367"/>
            <a:chExt cx="588963" cy="533400"/>
          </a:xfrm>
          <a:solidFill>
            <a:srgbClr val="FFC000"/>
          </a:solidFill>
        </p:grpSpPr>
        <p:sp>
          <p:nvSpPr>
            <p:cNvPr id="7" name="Freeform 229"/>
            <p:cNvSpPr>
              <a:spLocks noEditPoints="1"/>
            </p:cNvSpPr>
            <p:nvPr/>
          </p:nvSpPr>
          <p:spPr bwMode="auto">
            <a:xfrm>
              <a:off x="1917020" y="5103567"/>
              <a:ext cx="388938" cy="330200"/>
            </a:xfrm>
            <a:custGeom>
              <a:avLst/>
              <a:gdLst>
                <a:gd name="T0" fmla="*/ 13 w 126"/>
                <a:gd name="T1" fmla="*/ 107 h 107"/>
                <a:gd name="T2" fmla="*/ 0 w 126"/>
                <a:gd name="T3" fmla="*/ 93 h 107"/>
                <a:gd name="T4" fmla="*/ 0 w 126"/>
                <a:gd name="T5" fmla="*/ 93 h 107"/>
                <a:gd name="T6" fmla="*/ 0 w 126"/>
                <a:gd name="T7" fmla="*/ 13 h 107"/>
                <a:gd name="T8" fmla="*/ 13 w 126"/>
                <a:gd name="T9" fmla="*/ 0 h 107"/>
                <a:gd name="T10" fmla="*/ 13 w 126"/>
                <a:gd name="T11" fmla="*/ 0 h 107"/>
                <a:gd name="T12" fmla="*/ 112 w 126"/>
                <a:gd name="T13" fmla="*/ 0 h 107"/>
                <a:gd name="T14" fmla="*/ 126 w 126"/>
                <a:gd name="T15" fmla="*/ 13 h 107"/>
                <a:gd name="T16" fmla="*/ 126 w 126"/>
                <a:gd name="T17" fmla="*/ 13 h 107"/>
                <a:gd name="T18" fmla="*/ 126 w 126"/>
                <a:gd name="T19" fmla="*/ 93 h 107"/>
                <a:gd name="T20" fmla="*/ 112 w 126"/>
                <a:gd name="T21" fmla="*/ 107 h 107"/>
                <a:gd name="T22" fmla="*/ 112 w 126"/>
                <a:gd name="T23" fmla="*/ 107 h 107"/>
                <a:gd name="T24" fmla="*/ 13 w 126"/>
                <a:gd name="T25" fmla="*/ 107 h 107"/>
                <a:gd name="T26" fmla="*/ 11 w 126"/>
                <a:gd name="T27" fmla="*/ 13 h 107"/>
                <a:gd name="T28" fmla="*/ 11 w 126"/>
                <a:gd name="T29" fmla="*/ 93 h 107"/>
                <a:gd name="T30" fmla="*/ 13 w 126"/>
                <a:gd name="T31" fmla="*/ 95 h 107"/>
                <a:gd name="T32" fmla="*/ 13 w 126"/>
                <a:gd name="T33" fmla="*/ 95 h 107"/>
                <a:gd name="T34" fmla="*/ 112 w 126"/>
                <a:gd name="T35" fmla="*/ 95 h 107"/>
                <a:gd name="T36" fmla="*/ 114 w 126"/>
                <a:gd name="T37" fmla="*/ 93 h 107"/>
                <a:gd name="T38" fmla="*/ 114 w 126"/>
                <a:gd name="T39" fmla="*/ 93 h 107"/>
                <a:gd name="T40" fmla="*/ 114 w 126"/>
                <a:gd name="T41" fmla="*/ 13 h 107"/>
                <a:gd name="T42" fmla="*/ 112 w 126"/>
                <a:gd name="T43" fmla="*/ 11 h 107"/>
                <a:gd name="T44" fmla="*/ 112 w 126"/>
                <a:gd name="T45" fmla="*/ 11 h 107"/>
                <a:gd name="T46" fmla="*/ 13 w 126"/>
                <a:gd name="T47" fmla="*/ 11 h 107"/>
                <a:gd name="T48" fmla="*/ 11 w 126"/>
                <a:gd name="T49"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107">
                  <a:moveTo>
                    <a:pt x="13" y="107"/>
                  </a:moveTo>
                  <a:cubicBezTo>
                    <a:pt x="6" y="107"/>
                    <a:pt x="0" y="101"/>
                    <a:pt x="0" y="93"/>
                  </a:cubicBezTo>
                  <a:cubicBezTo>
                    <a:pt x="0" y="93"/>
                    <a:pt x="0" y="93"/>
                    <a:pt x="0" y="93"/>
                  </a:cubicBezTo>
                  <a:cubicBezTo>
                    <a:pt x="0" y="13"/>
                    <a:pt x="0" y="13"/>
                    <a:pt x="0" y="13"/>
                  </a:cubicBezTo>
                  <a:cubicBezTo>
                    <a:pt x="0" y="6"/>
                    <a:pt x="6" y="0"/>
                    <a:pt x="13" y="0"/>
                  </a:cubicBezTo>
                  <a:cubicBezTo>
                    <a:pt x="13" y="0"/>
                    <a:pt x="13" y="0"/>
                    <a:pt x="13" y="0"/>
                  </a:cubicBezTo>
                  <a:cubicBezTo>
                    <a:pt x="112" y="0"/>
                    <a:pt x="112" y="0"/>
                    <a:pt x="112" y="0"/>
                  </a:cubicBezTo>
                  <a:cubicBezTo>
                    <a:pt x="120" y="0"/>
                    <a:pt x="126" y="6"/>
                    <a:pt x="126" y="13"/>
                  </a:cubicBezTo>
                  <a:cubicBezTo>
                    <a:pt x="126" y="13"/>
                    <a:pt x="126" y="13"/>
                    <a:pt x="126" y="13"/>
                  </a:cubicBezTo>
                  <a:cubicBezTo>
                    <a:pt x="126" y="93"/>
                    <a:pt x="126" y="93"/>
                    <a:pt x="126" y="93"/>
                  </a:cubicBezTo>
                  <a:cubicBezTo>
                    <a:pt x="126" y="101"/>
                    <a:pt x="120" y="107"/>
                    <a:pt x="112" y="107"/>
                  </a:cubicBezTo>
                  <a:cubicBezTo>
                    <a:pt x="112" y="107"/>
                    <a:pt x="112" y="107"/>
                    <a:pt x="112" y="107"/>
                  </a:cubicBezTo>
                  <a:cubicBezTo>
                    <a:pt x="13" y="107"/>
                    <a:pt x="13" y="107"/>
                    <a:pt x="13" y="107"/>
                  </a:cubicBezTo>
                  <a:close/>
                  <a:moveTo>
                    <a:pt x="11" y="13"/>
                  </a:moveTo>
                  <a:cubicBezTo>
                    <a:pt x="11" y="93"/>
                    <a:pt x="11" y="93"/>
                    <a:pt x="11" y="93"/>
                  </a:cubicBezTo>
                  <a:cubicBezTo>
                    <a:pt x="11" y="94"/>
                    <a:pt x="12" y="95"/>
                    <a:pt x="13" y="95"/>
                  </a:cubicBezTo>
                  <a:cubicBezTo>
                    <a:pt x="13" y="95"/>
                    <a:pt x="13" y="95"/>
                    <a:pt x="13" y="95"/>
                  </a:cubicBezTo>
                  <a:cubicBezTo>
                    <a:pt x="112" y="95"/>
                    <a:pt x="112" y="95"/>
                    <a:pt x="112" y="95"/>
                  </a:cubicBezTo>
                  <a:cubicBezTo>
                    <a:pt x="113" y="95"/>
                    <a:pt x="114" y="94"/>
                    <a:pt x="114" y="93"/>
                  </a:cubicBezTo>
                  <a:cubicBezTo>
                    <a:pt x="114" y="93"/>
                    <a:pt x="114" y="93"/>
                    <a:pt x="114" y="93"/>
                  </a:cubicBezTo>
                  <a:cubicBezTo>
                    <a:pt x="114" y="13"/>
                    <a:pt x="114" y="13"/>
                    <a:pt x="114" y="13"/>
                  </a:cubicBezTo>
                  <a:cubicBezTo>
                    <a:pt x="114" y="12"/>
                    <a:pt x="113" y="11"/>
                    <a:pt x="112" y="11"/>
                  </a:cubicBezTo>
                  <a:cubicBezTo>
                    <a:pt x="112" y="11"/>
                    <a:pt x="112" y="11"/>
                    <a:pt x="112" y="11"/>
                  </a:cubicBezTo>
                  <a:cubicBezTo>
                    <a:pt x="13" y="11"/>
                    <a:pt x="13" y="11"/>
                    <a:pt x="13" y="11"/>
                  </a:cubicBezTo>
                  <a:cubicBezTo>
                    <a:pt x="12" y="11"/>
                    <a:pt x="11" y="12"/>
                    <a:pt x="11" y="13"/>
                  </a:cubicBezTo>
                  <a:close/>
                </a:path>
              </a:pathLst>
            </a:custGeom>
            <a:grpFill/>
            <a:ln w="9525">
              <a:noFill/>
              <a:round/>
            </a:ln>
          </p:spPr>
          <p:txBody>
            <a:bodyPr/>
            <a:lstStyle/>
            <a:p>
              <a:pPr algn="ctr" fontAlgn="auto">
                <a:spcBef>
                  <a:spcPts val="0"/>
                </a:spcBef>
                <a:spcAft>
                  <a:spcPts val="0"/>
                </a:spcAft>
                <a:defRPr/>
              </a:pPr>
              <a:endParaRPr lang="zh-CN" altLang="en-US">
                <a:latin typeface="HelveticaNeueLTPro-Lt" panose="020B0403020202020204" pitchFamily="34" charset="0"/>
                <a:ea typeface="+mn-ea"/>
              </a:endParaRPr>
            </a:p>
          </p:txBody>
        </p:sp>
        <p:sp>
          <p:nvSpPr>
            <p:cNvPr id="8" name="Freeform 230"/>
            <p:cNvSpPr>
              <a:spLocks noEditPoints="1"/>
            </p:cNvSpPr>
            <p:nvPr/>
          </p:nvSpPr>
          <p:spPr bwMode="auto">
            <a:xfrm>
              <a:off x="1815420" y="4900367"/>
              <a:ext cx="588963" cy="246063"/>
            </a:xfrm>
            <a:custGeom>
              <a:avLst/>
              <a:gdLst>
                <a:gd name="T0" fmla="*/ 7 w 191"/>
                <a:gd name="T1" fmla="*/ 80 h 80"/>
                <a:gd name="T2" fmla="*/ 7 w 191"/>
                <a:gd name="T3" fmla="*/ 74 h 80"/>
                <a:gd name="T4" fmla="*/ 10 w 191"/>
                <a:gd name="T5" fmla="*/ 78 h 80"/>
                <a:gd name="T6" fmla="*/ 7 w 191"/>
                <a:gd name="T7" fmla="*/ 74 h 80"/>
                <a:gd name="T8" fmla="*/ 7 w 191"/>
                <a:gd name="T9" fmla="*/ 80 h 80"/>
                <a:gd name="T10" fmla="*/ 1 w 191"/>
                <a:gd name="T11" fmla="*/ 76 h 80"/>
                <a:gd name="T12" fmla="*/ 1 w 191"/>
                <a:gd name="T13" fmla="*/ 76 h 80"/>
                <a:gd name="T14" fmla="*/ 3 w 191"/>
                <a:gd name="T15" fmla="*/ 69 h 80"/>
                <a:gd name="T16" fmla="*/ 3 w 191"/>
                <a:gd name="T17" fmla="*/ 69 h 80"/>
                <a:gd name="T18" fmla="*/ 92 w 191"/>
                <a:gd name="T19" fmla="*/ 1 h 80"/>
                <a:gd name="T20" fmla="*/ 99 w 191"/>
                <a:gd name="T21" fmla="*/ 1 h 80"/>
                <a:gd name="T22" fmla="*/ 99 w 191"/>
                <a:gd name="T23" fmla="*/ 1 h 80"/>
                <a:gd name="T24" fmla="*/ 188 w 191"/>
                <a:gd name="T25" fmla="*/ 69 h 80"/>
                <a:gd name="T26" fmla="*/ 190 w 191"/>
                <a:gd name="T27" fmla="*/ 76 h 80"/>
                <a:gd name="T28" fmla="*/ 190 w 191"/>
                <a:gd name="T29" fmla="*/ 76 h 80"/>
                <a:gd name="T30" fmla="*/ 185 w 191"/>
                <a:gd name="T31" fmla="*/ 80 h 80"/>
                <a:gd name="T32" fmla="*/ 185 w 191"/>
                <a:gd name="T33" fmla="*/ 80 h 80"/>
                <a:gd name="T34" fmla="*/ 7 w 191"/>
                <a:gd name="T35" fmla="*/ 80 h 80"/>
                <a:gd name="T36" fmla="*/ 168 w 191"/>
                <a:gd name="T37" fmla="*/ 68 h 80"/>
                <a:gd name="T38" fmla="*/ 96 w 191"/>
                <a:gd name="T39" fmla="*/ 13 h 80"/>
                <a:gd name="T40" fmla="*/ 24 w 191"/>
                <a:gd name="T41" fmla="*/ 68 h 80"/>
                <a:gd name="T42" fmla="*/ 168 w 191"/>
                <a:gd name="T4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1" h="80">
                  <a:moveTo>
                    <a:pt x="7" y="80"/>
                  </a:moveTo>
                  <a:cubicBezTo>
                    <a:pt x="7" y="74"/>
                    <a:pt x="7" y="74"/>
                    <a:pt x="7" y="74"/>
                  </a:cubicBezTo>
                  <a:cubicBezTo>
                    <a:pt x="10" y="78"/>
                    <a:pt x="10" y="78"/>
                    <a:pt x="10" y="78"/>
                  </a:cubicBezTo>
                  <a:cubicBezTo>
                    <a:pt x="7" y="74"/>
                    <a:pt x="7" y="74"/>
                    <a:pt x="7" y="74"/>
                  </a:cubicBezTo>
                  <a:cubicBezTo>
                    <a:pt x="7" y="80"/>
                    <a:pt x="7" y="80"/>
                    <a:pt x="7" y="80"/>
                  </a:cubicBezTo>
                  <a:cubicBezTo>
                    <a:pt x="4" y="80"/>
                    <a:pt x="2" y="78"/>
                    <a:pt x="1" y="76"/>
                  </a:cubicBezTo>
                  <a:cubicBezTo>
                    <a:pt x="1" y="76"/>
                    <a:pt x="1" y="76"/>
                    <a:pt x="1" y="76"/>
                  </a:cubicBezTo>
                  <a:cubicBezTo>
                    <a:pt x="0" y="73"/>
                    <a:pt x="1" y="71"/>
                    <a:pt x="3" y="69"/>
                  </a:cubicBezTo>
                  <a:cubicBezTo>
                    <a:pt x="3" y="69"/>
                    <a:pt x="3" y="69"/>
                    <a:pt x="3" y="69"/>
                  </a:cubicBezTo>
                  <a:cubicBezTo>
                    <a:pt x="92" y="1"/>
                    <a:pt x="92" y="1"/>
                    <a:pt x="92" y="1"/>
                  </a:cubicBezTo>
                  <a:cubicBezTo>
                    <a:pt x="94" y="0"/>
                    <a:pt x="97" y="0"/>
                    <a:pt x="99" y="1"/>
                  </a:cubicBezTo>
                  <a:cubicBezTo>
                    <a:pt x="99" y="1"/>
                    <a:pt x="99" y="1"/>
                    <a:pt x="99" y="1"/>
                  </a:cubicBezTo>
                  <a:cubicBezTo>
                    <a:pt x="188" y="69"/>
                    <a:pt x="188" y="69"/>
                    <a:pt x="188" y="69"/>
                  </a:cubicBezTo>
                  <a:cubicBezTo>
                    <a:pt x="190" y="71"/>
                    <a:pt x="191" y="73"/>
                    <a:pt x="190" y="76"/>
                  </a:cubicBezTo>
                  <a:cubicBezTo>
                    <a:pt x="190" y="76"/>
                    <a:pt x="190" y="76"/>
                    <a:pt x="190" y="76"/>
                  </a:cubicBezTo>
                  <a:cubicBezTo>
                    <a:pt x="190" y="78"/>
                    <a:pt x="187" y="80"/>
                    <a:pt x="185" y="80"/>
                  </a:cubicBezTo>
                  <a:cubicBezTo>
                    <a:pt x="185" y="80"/>
                    <a:pt x="185" y="80"/>
                    <a:pt x="185" y="80"/>
                  </a:cubicBezTo>
                  <a:cubicBezTo>
                    <a:pt x="7" y="80"/>
                    <a:pt x="7" y="80"/>
                    <a:pt x="7" y="80"/>
                  </a:cubicBezTo>
                  <a:close/>
                  <a:moveTo>
                    <a:pt x="168" y="68"/>
                  </a:moveTo>
                  <a:cubicBezTo>
                    <a:pt x="96" y="13"/>
                    <a:pt x="96" y="13"/>
                    <a:pt x="96" y="13"/>
                  </a:cubicBezTo>
                  <a:cubicBezTo>
                    <a:pt x="24" y="68"/>
                    <a:pt x="24" y="68"/>
                    <a:pt x="24" y="68"/>
                  </a:cubicBezTo>
                  <a:cubicBezTo>
                    <a:pt x="168" y="68"/>
                    <a:pt x="168" y="68"/>
                    <a:pt x="168" y="68"/>
                  </a:cubicBezTo>
                  <a:close/>
                </a:path>
              </a:pathLst>
            </a:custGeom>
            <a:grpFill/>
            <a:ln w="9525">
              <a:noFill/>
              <a:round/>
            </a:ln>
          </p:spPr>
          <p:txBody>
            <a:bodyPr/>
            <a:lstStyle/>
            <a:p>
              <a:pPr algn="ctr" fontAlgn="auto">
                <a:spcBef>
                  <a:spcPts val="0"/>
                </a:spcBef>
                <a:spcAft>
                  <a:spcPts val="0"/>
                </a:spcAft>
                <a:defRPr/>
              </a:pPr>
              <a:endParaRPr lang="zh-CN" altLang="en-US">
                <a:latin typeface="HelveticaNeueLTPro-Lt" panose="020B0403020202020204" pitchFamily="34" charset="0"/>
                <a:ea typeface="+mn-ea"/>
              </a:endParaRPr>
            </a:p>
          </p:txBody>
        </p:sp>
        <p:sp>
          <p:nvSpPr>
            <p:cNvPr id="9" name="Freeform 231"/>
            <p:cNvSpPr>
              <a:spLocks noEditPoints="1"/>
            </p:cNvSpPr>
            <p:nvPr/>
          </p:nvSpPr>
          <p:spPr bwMode="auto">
            <a:xfrm>
              <a:off x="2071008" y="5243267"/>
              <a:ext cx="139700" cy="187325"/>
            </a:xfrm>
            <a:custGeom>
              <a:avLst/>
              <a:gdLst>
                <a:gd name="T0" fmla="*/ 12 w 45"/>
                <a:gd name="T1" fmla="*/ 61 h 61"/>
                <a:gd name="T2" fmla="*/ 0 w 45"/>
                <a:gd name="T3" fmla="*/ 49 h 61"/>
                <a:gd name="T4" fmla="*/ 0 w 45"/>
                <a:gd name="T5" fmla="*/ 49 h 61"/>
                <a:gd name="T6" fmla="*/ 0 w 45"/>
                <a:gd name="T7" fmla="*/ 11 h 61"/>
                <a:gd name="T8" fmla="*/ 12 w 45"/>
                <a:gd name="T9" fmla="*/ 0 h 61"/>
                <a:gd name="T10" fmla="*/ 12 w 45"/>
                <a:gd name="T11" fmla="*/ 0 h 61"/>
                <a:gd name="T12" fmla="*/ 34 w 45"/>
                <a:gd name="T13" fmla="*/ 0 h 61"/>
                <a:gd name="T14" fmla="*/ 45 w 45"/>
                <a:gd name="T15" fmla="*/ 11 h 61"/>
                <a:gd name="T16" fmla="*/ 45 w 45"/>
                <a:gd name="T17" fmla="*/ 11 h 61"/>
                <a:gd name="T18" fmla="*/ 45 w 45"/>
                <a:gd name="T19" fmla="*/ 49 h 61"/>
                <a:gd name="T20" fmla="*/ 34 w 45"/>
                <a:gd name="T21" fmla="*/ 61 h 61"/>
                <a:gd name="T22" fmla="*/ 34 w 45"/>
                <a:gd name="T23" fmla="*/ 61 h 61"/>
                <a:gd name="T24" fmla="*/ 12 w 45"/>
                <a:gd name="T25" fmla="*/ 61 h 61"/>
                <a:gd name="T26" fmla="*/ 8 w 45"/>
                <a:gd name="T27" fmla="*/ 49 h 61"/>
                <a:gd name="T28" fmla="*/ 12 w 45"/>
                <a:gd name="T29" fmla="*/ 53 h 61"/>
                <a:gd name="T30" fmla="*/ 12 w 45"/>
                <a:gd name="T31" fmla="*/ 53 h 61"/>
                <a:gd name="T32" fmla="*/ 34 w 45"/>
                <a:gd name="T33" fmla="*/ 53 h 61"/>
                <a:gd name="T34" fmla="*/ 38 w 45"/>
                <a:gd name="T35" fmla="*/ 49 h 61"/>
                <a:gd name="T36" fmla="*/ 38 w 45"/>
                <a:gd name="T37" fmla="*/ 49 h 61"/>
                <a:gd name="T38" fmla="*/ 38 w 45"/>
                <a:gd name="T39" fmla="*/ 11 h 61"/>
                <a:gd name="T40" fmla="*/ 34 w 45"/>
                <a:gd name="T41" fmla="*/ 7 h 61"/>
                <a:gd name="T42" fmla="*/ 34 w 45"/>
                <a:gd name="T43" fmla="*/ 7 h 61"/>
                <a:gd name="T44" fmla="*/ 12 w 45"/>
                <a:gd name="T45" fmla="*/ 7 h 61"/>
                <a:gd name="T46" fmla="*/ 8 w 45"/>
                <a:gd name="T47" fmla="*/ 11 h 61"/>
                <a:gd name="T48" fmla="*/ 8 w 45"/>
                <a:gd name="T49" fmla="*/ 11 h 61"/>
                <a:gd name="T50" fmla="*/ 8 w 45"/>
                <a:gd name="T51"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61">
                  <a:moveTo>
                    <a:pt x="12" y="61"/>
                  </a:moveTo>
                  <a:cubicBezTo>
                    <a:pt x="5" y="61"/>
                    <a:pt x="0" y="55"/>
                    <a:pt x="0" y="49"/>
                  </a:cubicBezTo>
                  <a:cubicBezTo>
                    <a:pt x="0" y="49"/>
                    <a:pt x="0" y="49"/>
                    <a:pt x="0" y="49"/>
                  </a:cubicBezTo>
                  <a:cubicBezTo>
                    <a:pt x="0" y="11"/>
                    <a:pt x="0" y="11"/>
                    <a:pt x="0" y="11"/>
                  </a:cubicBezTo>
                  <a:cubicBezTo>
                    <a:pt x="0" y="5"/>
                    <a:pt x="5" y="0"/>
                    <a:pt x="12" y="0"/>
                  </a:cubicBezTo>
                  <a:cubicBezTo>
                    <a:pt x="12" y="0"/>
                    <a:pt x="12" y="0"/>
                    <a:pt x="12" y="0"/>
                  </a:cubicBezTo>
                  <a:cubicBezTo>
                    <a:pt x="34" y="0"/>
                    <a:pt x="34" y="0"/>
                    <a:pt x="34" y="0"/>
                  </a:cubicBezTo>
                  <a:cubicBezTo>
                    <a:pt x="40" y="0"/>
                    <a:pt x="45" y="5"/>
                    <a:pt x="45" y="11"/>
                  </a:cubicBezTo>
                  <a:cubicBezTo>
                    <a:pt x="45" y="11"/>
                    <a:pt x="45" y="11"/>
                    <a:pt x="45" y="11"/>
                  </a:cubicBezTo>
                  <a:cubicBezTo>
                    <a:pt x="45" y="49"/>
                    <a:pt x="45" y="49"/>
                    <a:pt x="45" y="49"/>
                  </a:cubicBezTo>
                  <a:cubicBezTo>
                    <a:pt x="45" y="55"/>
                    <a:pt x="40" y="61"/>
                    <a:pt x="34" y="61"/>
                  </a:cubicBezTo>
                  <a:cubicBezTo>
                    <a:pt x="34" y="61"/>
                    <a:pt x="34" y="61"/>
                    <a:pt x="34" y="61"/>
                  </a:cubicBezTo>
                  <a:cubicBezTo>
                    <a:pt x="12" y="61"/>
                    <a:pt x="12" y="61"/>
                    <a:pt x="12" y="61"/>
                  </a:cubicBezTo>
                  <a:close/>
                  <a:moveTo>
                    <a:pt x="8" y="49"/>
                  </a:moveTo>
                  <a:cubicBezTo>
                    <a:pt x="8" y="51"/>
                    <a:pt x="10" y="53"/>
                    <a:pt x="12" y="53"/>
                  </a:cubicBezTo>
                  <a:cubicBezTo>
                    <a:pt x="12" y="53"/>
                    <a:pt x="12" y="53"/>
                    <a:pt x="12" y="53"/>
                  </a:cubicBezTo>
                  <a:cubicBezTo>
                    <a:pt x="34" y="53"/>
                    <a:pt x="34" y="53"/>
                    <a:pt x="34" y="53"/>
                  </a:cubicBezTo>
                  <a:cubicBezTo>
                    <a:pt x="36" y="53"/>
                    <a:pt x="38" y="51"/>
                    <a:pt x="38" y="49"/>
                  </a:cubicBezTo>
                  <a:cubicBezTo>
                    <a:pt x="38" y="49"/>
                    <a:pt x="38" y="49"/>
                    <a:pt x="38" y="49"/>
                  </a:cubicBezTo>
                  <a:cubicBezTo>
                    <a:pt x="38" y="11"/>
                    <a:pt x="38" y="11"/>
                    <a:pt x="38" y="11"/>
                  </a:cubicBezTo>
                  <a:cubicBezTo>
                    <a:pt x="38" y="9"/>
                    <a:pt x="36" y="7"/>
                    <a:pt x="34" y="7"/>
                  </a:cubicBezTo>
                  <a:cubicBezTo>
                    <a:pt x="34" y="7"/>
                    <a:pt x="34" y="7"/>
                    <a:pt x="34" y="7"/>
                  </a:cubicBezTo>
                  <a:cubicBezTo>
                    <a:pt x="12" y="7"/>
                    <a:pt x="12" y="7"/>
                    <a:pt x="12" y="7"/>
                  </a:cubicBezTo>
                  <a:cubicBezTo>
                    <a:pt x="10" y="7"/>
                    <a:pt x="8" y="9"/>
                    <a:pt x="8" y="11"/>
                  </a:cubicBezTo>
                  <a:cubicBezTo>
                    <a:pt x="8" y="11"/>
                    <a:pt x="8" y="11"/>
                    <a:pt x="8" y="11"/>
                  </a:cubicBezTo>
                  <a:cubicBezTo>
                    <a:pt x="8" y="49"/>
                    <a:pt x="8" y="49"/>
                    <a:pt x="8" y="49"/>
                  </a:cubicBezTo>
                  <a:close/>
                </a:path>
              </a:pathLst>
            </a:custGeom>
            <a:grpFill/>
            <a:ln w="9525">
              <a:noFill/>
              <a:round/>
            </a:ln>
          </p:spPr>
          <p:txBody>
            <a:bodyPr/>
            <a:lstStyle/>
            <a:p>
              <a:pPr algn="ctr" fontAlgn="auto">
                <a:spcBef>
                  <a:spcPts val="0"/>
                </a:spcBef>
                <a:spcAft>
                  <a:spcPts val="0"/>
                </a:spcAft>
                <a:defRPr/>
              </a:pPr>
              <a:endParaRPr lang="zh-CN" altLang="en-US">
                <a:latin typeface="HelveticaNeueLTPro-Lt" panose="020B0403020202020204" pitchFamily="34" charset="0"/>
                <a:ea typeface="+mn-ea"/>
              </a:endParaRPr>
            </a:p>
          </p:txBody>
        </p:sp>
      </p:grpSp>
      <p:grpSp>
        <p:nvGrpSpPr>
          <p:cNvPr id="10" name="组合 9"/>
          <p:cNvGrpSpPr/>
          <p:nvPr/>
        </p:nvGrpSpPr>
        <p:grpSpPr>
          <a:xfrm>
            <a:off x="1109662" y="2269331"/>
            <a:ext cx="985838" cy="1248966"/>
            <a:chOff x="1109662" y="2269331"/>
            <a:chExt cx="985838" cy="1248966"/>
          </a:xfrm>
          <a:solidFill>
            <a:srgbClr val="FFC000"/>
          </a:solidFill>
        </p:grpSpPr>
        <p:sp>
          <p:nvSpPr>
            <p:cNvPr id="11" name="Freeform 234"/>
            <p:cNvSpPr/>
            <p:nvPr/>
          </p:nvSpPr>
          <p:spPr bwMode="auto">
            <a:xfrm>
              <a:off x="1109662" y="2269331"/>
              <a:ext cx="985838" cy="1248966"/>
            </a:xfrm>
            <a:custGeom>
              <a:avLst/>
              <a:gdLst>
                <a:gd name="T0" fmla="*/ 381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1 w 426"/>
                <a:gd name="T17" fmla="*/ 426 h 540"/>
                <a:gd name="T18" fmla="*/ 426 w 426"/>
                <a:gd name="T19" fmla="*/ 380 h 540"/>
                <a:gd name="T20" fmla="*/ 426 w 426"/>
                <a:gd name="T21" fmla="*/ 46 h 540"/>
                <a:gd name="T22" fmla="*/ 381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1"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1" y="426"/>
                    <a:pt x="381" y="426"/>
                    <a:pt x="381" y="426"/>
                  </a:cubicBezTo>
                  <a:cubicBezTo>
                    <a:pt x="406" y="426"/>
                    <a:pt x="426" y="405"/>
                    <a:pt x="426" y="380"/>
                  </a:cubicBezTo>
                  <a:cubicBezTo>
                    <a:pt x="426" y="46"/>
                    <a:pt x="426" y="46"/>
                    <a:pt x="426" y="46"/>
                  </a:cubicBezTo>
                  <a:cubicBezTo>
                    <a:pt x="426" y="20"/>
                    <a:pt x="406" y="0"/>
                    <a:pt x="3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 name="TextBox 1"/>
            <p:cNvSpPr txBox="1">
              <a:spLocks noChangeArrowheads="1"/>
            </p:cNvSpPr>
            <p:nvPr/>
          </p:nvSpPr>
          <p:spPr bwMode="auto">
            <a:xfrm>
              <a:off x="1136360" y="2437210"/>
              <a:ext cx="930063"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30%</a:t>
              </a:r>
              <a:endParaRPr lang="zh-CN" altLang="en-US" sz="3300" dirty="0">
                <a:solidFill>
                  <a:schemeClr val="bg1"/>
                </a:solidFill>
                <a:latin typeface="Impact" panose="020B0806030902050204" pitchFamily="34" charset="0"/>
              </a:endParaRPr>
            </a:p>
          </p:txBody>
        </p:sp>
      </p:grpSp>
      <p:sp>
        <p:nvSpPr>
          <p:cNvPr id="13" name="Freeform 232"/>
          <p:cNvSpPr>
            <a:spLocks noEditPoints="1" noChangeArrowheads="1"/>
          </p:cNvSpPr>
          <p:nvPr/>
        </p:nvSpPr>
        <p:spPr bwMode="auto">
          <a:xfrm>
            <a:off x="3349228" y="3665935"/>
            <a:ext cx="460772" cy="438150"/>
          </a:xfrm>
          <a:custGeom>
            <a:avLst/>
            <a:gdLst>
              <a:gd name="T0" fmla="*/ 124 w 387"/>
              <a:gd name="T1" fmla="*/ 300 h 368"/>
              <a:gd name="T2" fmla="*/ 262 w 387"/>
              <a:gd name="T3" fmla="*/ 300 h 368"/>
              <a:gd name="T4" fmla="*/ 262 w 387"/>
              <a:gd name="T5" fmla="*/ 257 h 368"/>
              <a:gd name="T6" fmla="*/ 124 w 387"/>
              <a:gd name="T7" fmla="*/ 257 h 368"/>
              <a:gd name="T8" fmla="*/ 124 w 387"/>
              <a:gd name="T9" fmla="*/ 300 h 368"/>
              <a:gd name="T10" fmla="*/ 124 w 387"/>
              <a:gd name="T11" fmla="*/ 241 h 368"/>
              <a:gd name="T12" fmla="*/ 262 w 387"/>
              <a:gd name="T13" fmla="*/ 241 h 368"/>
              <a:gd name="T14" fmla="*/ 262 w 387"/>
              <a:gd name="T15" fmla="*/ 199 h 368"/>
              <a:gd name="T16" fmla="*/ 124 w 387"/>
              <a:gd name="T17" fmla="*/ 199 h 368"/>
              <a:gd name="T18" fmla="*/ 124 w 387"/>
              <a:gd name="T19" fmla="*/ 241 h 368"/>
              <a:gd name="T20" fmla="*/ 381 w 387"/>
              <a:gd name="T21" fmla="*/ 148 h 368"/>
              <a:gd name="T22" fmla="*/ 373 w 387"/>
              <a:gd name="T23" fmla="*/ 140 h 368"/>
              <a:gd name="T24" fmla="*/ 192 w 387"/>
              <a:gd name="T25" fmla="*/ 0 h 368"/>
              <a:gd name="T26" fmla="*/ 14 w 387"/>
              <a:gd name="T27" fmla="*/ 140 h 368"/>
              <a:gd name="T28" fmla="*/ 6 w 387"/>
              <a:gd name="T29" fmla="*/ 148 h 368"/>
              <a:gd name="T30" fmla="*/ 0 w 387"/>
              <a:gd name="T31" fmla="*/ 152 h 368"/>
              <a:gd name="T32" fmla="*/ 0 w 387"/>
              <a:gd name="T33" fmla="*/ 187 h 368"/>
              <a:gd name="T34" fmla="*/ 31 w 387"/>
              <a:gd name="T35" fmla="*/ 187 h 368"/>
              <a:gd name="T36" fmla="*/ 31 w 387"/>
              <a:gd name="T37" fmla="*/ 368 h 368"/>
              <a:gd name="T38" fmla="*/ 356 w 387"/>
              <a:gd name="T39" fmla="*/ 368 h 368"/>
              <a:gd name="T40" fmla="*/ 356 w 387"/>
              <a:gd name="T41" fmla="*/ 187 h 368"/>
              <a:gd name="T42" fmla="*/ 387 w 387"/>
              <a:gd name="T43" fmla="*/ 187 h 368"/>
              <a:gd name="T44" fmla="*/ 387 w 387"/>
              <a:gd name="T45" fmla="*/ 152 h 368"/>
              <a:gd name="T46" fmla="*/ 381 w 387"/>
              <a:gd name="T47" fmla="*/ 148 h 368"/>
              <a:gd name="T48" fmla="*/ 313 w 387"/>
              <a:gd name="T49" fmla="*/ 325 h 368"/>
              <a:gd name="T50" fmla="*/ 72 w 387"/>
              <a:gd name="T51" fmla="*/ 325 h 368"/>
              <a:gd name="T52" fmla="*/ 72 w 387"/>
              <a:gd name="T53" fmla="*/ 148 h 368"/>
              <a:gd name="T54" fmla="*/ 192 w 387"/>
              <a:gd name="T55" fmla="*/ 53 h 368"/>
              <a:gd name="T56" fmla="*/ 313 w 387"/>
              <a:gd name="T57" fmla="*/ 148 h 368"/>
              <a:gd name="T58" fmla="*/ 313 w 387"/>
              <a:gd name="T59" fmla="*/ 325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87"/>
              <a:gd name="T91" fmla="*/ 0 h 368"/>
              <a:gd name="T92" fmla="*/ 387 w 387"/>
              <a:gd name="T93" fmla="*/ 368 h 36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87" h="368">
                <a:moveTo>
                  <a:pt x="124" y="300"/>
                </a:moveTo>
                <a:lnTo>
                  <a:pt x="262" y="300"/>
                </a:lnTo>
                <a:lnTo>
                  <a:pt x="262" y="257"/>
                </a:lnTo>
                <a:lnTo>
                  <a:pt x="124" y="257"/>
                </a:lnTo>
                <a:lnTo>
                  <a:pt x="124" y="300"/>
                </a:lnTo>
                <a:close/>
                <a:moveTo>
                  <a:pt x="124" y="241"/>
                </a:moveTo>
                <a:lnTo>
                  <a:pt x="262" y="241"/>
                </a:lnTo>
                <a:lnTo>
                  <a:pt x="262" y="199"/>
                </a:lnTo>
                <a:lnTo>
                  <a:pt x="124" y="199"/>
                </a:lnTo>
                <a:lnTo>
                  <a:pt x="124" y="241"/>
                </a:lnTo>
                <a:close/>
                <a:moveTo>
                  <a:pt x="381" y="148"/>
                </a:moveTo>
                <a:lnTo>
                  <a:pt x="373" y="140"/>
                </a:lnTo>
                <a:lnTo>
                  <a:pt x="192" y="0"/>
                </a:lnTo>
                <a:lnTo>
                  <a:pt x="14" y="140"/>
                </a:lnTo>
                <a:lnTo>
                  <a:pt x="6" y="148"/>
                </a:lnTo>
                <a:lnTo>
                  <a:pt x="0" y="152"/>
                </a:lnTo>
                <a:lnTo>
                  <a:pt x="0" y="187"/>
                </a:lnTo>
                <a:lnTo>
                  <a:pt x="31" y="187"/>
                </a:lnTo>
                <a:lnTo>
                  <a:pt x="31" y="368"/>
                </a:lnTo>
                <a:lnTo>
                  <a:pt x="356" y="368"/>
                </a:lnTo>
                <a:lnTo>
                  <a:pt x="356" y="187"/>
                </a:lnTo>
                <a:lnTo>
                  <a:pt x="387" y="187"/>
                </a:lnTo>
                <a:lnTo>
                  <a:pt x="387" y="152"/>
                </a:lnTo>
                <a:lnTo>
                  <a:pt x="381" y="148"/>
                </a:lnTo>
                <a:close/>
                <a:moveTo>
                  <a:pt x="313" y="325"/>
                </a:moveTo>
                <a:lnTo>
                  <a:pt x="72" y="325"/>
                </a:lnTo>
                <a:lnTo>
                  <a:pt x="72" y="148"/>
                </a:lnTo>
                <a:lnTo>
                  <a:pt x="192" y="53"/>
                </a:lnTo>
                <a:lnTo>
                  <a:pt x="313" y="148"/>
                </a:lnTo>
                <a:lnTo>
                  <a:pt x="313" y="325"/>
                </a:lnTo>
                <a:close/>
              </a:path>
            </a:pathLst>
          </a:custGeom>
          <a:solidFill>
            <a:srgbClr val="FFC000"/>
          </a:solidFill>
          <a:ln>
            <a:noFill/>
          </a:ln>
          <a:extLst/>
        </p:spPr>
        <p:txBody>
          <a:bodyPr/>
          <a:lstStyle/>
          <a:p>
            <a:endParaRPr lang="zh-CN" altLang="en-US"/>
          </a:p>
        </p:txBody>
      </p:sp>
      <p:grpSp>
        <p:nvGrpSpPr>
          <p:cNvPr id="14" name="组合 13"/>
          <p:cNvGrpSpPr/>
          <p:nvPr/>
        </p:nvGrpSpPr>
        <p:grpSpPr>
          <a:xfrm>
            <a:off x="3089672" y="2269331"/>
            <a:ext cx="985838" cy="1248966"/>
            <a:chOff x="3089672" y="2269331"/>
            <a:chExt cx="985838" cy="1248966"/>
          </a:xfrm>
          <a:solidFill>
            <a:srgbClr val="FFC000"/>
          </a:solidFill>
        </p:grpSpPr>
        <p:sp>
          <p:nvSpPr>
            <p:cNvPr id="15" name="Freeform 235"/>
            <p:cNvSpPr/>
            <p:nvPr/>
          </p:nvSpPr>
          <p:spPr bwMode="auto">
            <a:xfrm>
              <a:off x="3089672" y="2269331"/>
              <a:ext cx="985838" cy="1248966"/>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TextBox 68"/>
            <p:cNvSpPr txBox="1">
              <a:spLocks noChangeArrowheads="1"/>
            </p:cNvSpPr>
            <p:nvPr/>
          </p:nvSpPr>
          <p:spPr bwMode="auto">
            <a:xfrm>
              <a:off x="3123101" y="2450306"/>
              <a:ext cx="933269"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50%</a:t>
              </a:r>
              <a:endParaRPr lang="zh-CN" altLang="en-US" sz="3300" dirty="0">
                <a:solidFill>
                  <a:schemeClr val="bg1"/>
                </a:solidFill>
                <a:latin typeface="Impact" panose="020B0806030902050204" pitchFamily="34" charset="0"/>
              </a:endParaRPr>
            </a:p>
          </p:txBody>
        </p:sp>
      </p:grpSp>
      <p:sp>
        <p:nvSpPr>
          <p:cNvPr id="17" name="Freeform 233"/>
          <p:cNvSpPr>
            <a:spLocks noEditPoints="1" noChangeArrowheads="1"/>
          </p:cNvSpPr>
          <p:nvPr/>
        </p:nvSpPr>
        <p:spPr bwMode="auto">
          <a:xfrm>
            <a:off x="5417344" y="3645694"/>
            <a:ext cx="310754" cy="478631"/>
          </a:xfrm>
          <a:custGeom>
            <a:avLst/>
            <a:gdLst>
              <a:gd name="T0" fmla="*/ 120 w 134"/>
              <a:gd name="T1" fmla="*/ 97 h 207"/>
              <a:gd name="T2" fmla="*/ 121 w 134"/>
              <a:gd name="T3" fmla="*/ 81 h 207"/>
              <a:gd name="T4" fmla="*/ 121 w 134"/>
              <a:gd name="T5" fmla="*/ 66 h 207"/>
              <a:gd name="T6" fmla="*/ 104 w 134"/>
              <a:gd name="T7" fmla="*/ 16 h 207"/>
              <a:gd name="T8" fmla="*/ 66 w 134"/>
              <a:gd name="T9" fmla="*/ 0 h 207"/>
              <a:gd name="T10" fmla="*/ 28 w 134"/>
              <a:gd name="T11" fmla="*/ 16 h 207"/>
              <a:gd name="T12" fmla="*/ 13 w 134"/>
              <a:gd name="T13" fmla="*/ 53 h 207"/>
              <a:gd name="T14" fmla="*/ 13 w 134"/>
              <a:gd name="T15" fmla="*/ 97 h 207"/>
              <a:gd name="T16" fmla="*/ 0 w 134"/>
              <a:gd name="T17" fmla="*/ 106 h 207"/>
              <a:gd name="T18" fmla="*/ 0 w 134"/>
              <a:gd name="T19" fmla="*/ 198 h 207"/>
              <a:gd name="T20" fmla="*/ 3 w 134"/>
              <a:gd name="T21" fmla="*/ 204 h 207"/>
              <a:gd name="T22" fmla="*/ 9 w 134"/>
              <a:gd name="T23" fmla="*/ 207 h 207"/>
              <a:gd name="T24" fmla="*/ 125 w 134"/>
              <a:gd name="T25" fmla="*/ 207 h 207"/>
              <a:gd name="T26" fmla="*/ 131 w 134"/>
              <a:gd name="T27" fmla="*/ 204 h 207"/>
              <a:gd name="T28" fmla="*/ 134 w 134"/>
              <a:gd name="T29" fmla="*/ 198 h 207"/>
              <a:gd name="T30" fmla="*/ 134 w 134"/>
              <a:gd name="T31" fmla="*/ 106 h 207"/>
              <a:gd name="T32" fmla="*/ 120 w 134"/>
              <a:gd name="T33" fmla="*/ 97 h 207"/>
              <a:gd name="T34" fmla="*/ 33 w 134"/>
              <a:gd name="T35" fmla="*/ 54 h 207"/>
              <a:gd name="T36" fmla="*/ 43 w 134"/>
              <a:gd name="T37" fmla="*/ 30 h 207"/>
              <a:gd name="T38" fmla="*/ 66 w 134"/>
              <a:gd name="T39" fmla="*/ 21 h 207"/>
              <a:gd name="T40" fmla="*/ 90 w 134"/>
              <a:gd name="T41" fmla="*/ 30 h 207"/>
              <a:gd name="T42" fmla="*/ 99 w 134"/>
              <a:gd name="T43" fmla="*/ 54 h 207"/>
              <a:gd name="T44" fmla="*/ 99 w 134"/>
              <a:gd name="T45" fmla="*/ 97 h 207"/>
              <a:gd name="T46" fmla="*/ 33 w 134"/>
              <a:gd name="T47" fmla="*/ 97 h 207"/>
              <a:gd name="T48" fmla="*/ 33 w 134"/>
              <a:gd name="T49" fmla="*/ 54 h 20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4"/>
              <a:gd name="T76" fmla="*/ 0 h 207"/>
              <a:gd name="T77" fmla="*/ 134 w 134"/>
              <a:gd name="T78" fmla="*/ 207 h 20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4" h="207">
                <a:moveTo>
                  <a:pt x="120" y="97"/>
                </a:moveTo>
                <a:cubicBezTo>
                  <a:pt x="120" y="94"/>
                  <a:pt x="120" y="89"/>
                  <a:pt x="121" y="81"/>
                </a:cubicBezTo>
                <a:cubicBezTo>
                  <a:pt x="121" y="74"/>
                  <a:pt x="121" y="69"/>
                  <a:pt x="121" y="66"/>
                </a:cubicBezTo>
                <a:cubicBezTo>
                  <a:pt x="121" y="43"/>
                  <a:pt x="115" y="26"/>
                  <a:pt x="104" y="16"/>
                </a:cubicBezTo>
                <a:cubicBezTo>
                  <a:pt x="94" y="5"/>
                  <a:pt x="81" y="0"/>
                  <a:pt x="66" y="0"/>
                </a:cubicBezTo>
                <a:cubicBezTo>
                  <a:pt x="52" y="0"/>
                  <a:pt x="39" y="5"/>
                  <a:pt x="28" y="16"/>
                </a:cubicBezTo>
                <a:cubicBezTo>
                  <a:pt x="18" y="26"/>
                  <a:pt x="13" y="39"/>
                  <a:pt x="13" y="53"/>
                </a:cubicBezTo>
                <a:cubicBezTo>
                  <a:pt x="13" y="97"/>
                  <a:pt x="13" y="97"/>
                  <a:pt x="13" y="97"/>
                </a:cubicBezTo>
                <a:cubicBezTo>
                  <a:pt x="4" y="97"/>
                  <a:pt x="0" y="100"/>
                  <a:pt x="0" y="106"/>
                </a:cubicBezTo>
                <a:cubicBezTo>
                  <a:pt x="0" y="198"/>
                  <a:pt x="0" y="198"/>
                  <a:pt x="0" y="198"/>
                </a:cubicBezTo>
                <a:cubicBezTo>
                  <a:pt x="0" y="200"/>
                  <a:pt x="1" y="203"/>
                  <a:pt x="3" y="204"/>
                </a:cubicBezTo>
                <a:cubicBezTo>
                  <a:pt x="5" y="206"/>
                  <a:pt x="7" y="207"/>
                  <a:pt x="9" y="207"/>
                </a:cubicBezTo>
                <a:cubicBezTo>
                  <a:pt x="125" y="207"/>
                  <a:pt x="125" y="207"/>
                  <a:pt x="125" y="207"/>
                </a:cubicBezTo>
                <a:cubicBezTo>
                  <a:pt x="127" y="207"/>
                  <a:pt x="129" y="206"/>
                  <a:pt x="131" y="204"/>
                </a:cubicBezTo>
                <a:cubicBezTo>
                  <a:pt x="133" y="203"/>
                  <a:pt x="134" y="200"/>
                  <a:pt x="134" y="198"/>
                </a:cubicBezTo>
                <a:cubicBezTo>
                  <a:pt x="134" y="106"/>
                  <a:pt x="134" y="106"/>
                  <a:pt x="134" y="106"/>
                </a:cubicBezTo>
                <a:cubicBezTo>
                  <a:pt x="134" y="100"/>
                  <a:pt x="129" y="97"/>
                  <a:pt x="120" y="97"/>
                </a:cubicBezTo>
                <a:close/>
                <a:moveTo>
                  <a:pt x="33" y="54"/>
                </a:moveTo>
                <a:cubicBezTo>
                  <a:pt x="33" y="44"/>
                  <a:pt x="37" y="37"/>
                  <a:pt x="43" y="30"/>
                </a:cubicBezTo>
                <a:cubicBezTo>
                  <a:pt x="50" y="24"/>
                  <a:pt x="57" y="21"/>
                  <a:pt x="66" y="21"/>
                </a:cubicBezTo>
                <a:cubicBezTo>
                  <a:pt x="75" y="21"/>
                  <a:pt x="83" y="24"/>
                  <a:pt x="90" y="30"/>
                </a:cubicBezTo>
                <a:cubicBezTo>
                  <a:pt x="96" y="37"/>
                  <a:pt x="99" y="44"/>
                  <a:pt x="99" y="54"/>
                </a:cubicBezTo>
                <a:cubicBezTo>
                  <a:pt x="99" y="97"/>
                  <a:pt x="99" y="97"/>
                  <a:pt x="99" y="97"/>
                </a:cubicBezTo>
                <a:cubicBezTo>
                  <a:pt x="33" y="97"/>
                  <a:pt x="33" y="97"/>
                  <a:pt x="33" y="97"/>
                </a:cubicBezTo>
                <a:lnTo>
                  <a:pt x="33" y="54"/>
                </a:lnTo>
                <a:close/>
              </a:path>
            </a:pathLst>
          </a:custGeom>
          <a:solidFill>
            <a:srgbClr val="FFC000"/>
          </a:solidFill>
          <a:ln>
            <a:noFill/>
          </a:ln>
          <a:extLst/>
        </p:spPr>
        <p:txBody>
          <a:bodyPr/>
          <a:lstStyle/>
          <a:p>
            <a:endParaRPr lang="zh-CN" altLang="en-US"/>
          </a:p>
        </p:txBody>
      </p:sp>
      <p:grpSp>
        <p:nvGrpSpPr>
          <p:cNvPr id="18" name="组合 17"/>
          <p:cNvGrpSpPr/>
          <p:nvPr/>
        </p:nvGrpSpPr>
        <p:grpSpPr>
          <a:xfrm>
            <a:off x="5068491" y="2269331"/>
            <a:ext cx="985838" cy="1248966"/>
            <a:chOff x="5068491" y="2269331"/>
            <a:chExt cx="985838" cy="1248966"/>
          </a:xfrm>
          <a:solidFill>
            <a:srgbClr val="FFC000"/>
          </a:solidFill>
        </p:grpSpPr>
        <p:sp>
          <p:nvSpPr>
            <p:cNvPr id="19" name="Freeform 236"/>
            <p:cNvSpPr/>
            <p:nvPr/>
          </p:nvSpPr>
          <p:spPr bwMode="auto">
            <a:xfrm>
              <a:off x="5068491" y="2269331"/>
              <a:ext cx="985838" cy="1248966"/>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0" name="TextBox 69"/>
            <p:cNvSpPr txBox="1">
              <a:spLocks noChangeArrowheads="1"/>
            </p:cNvSpPr>
            <p:nvPr/>
          </p:nvSpPr>
          <p:spPr bwMode="auto">
            <a:xfrm>
              <a:off x="5126630" y="2463404"/>
              <a:ext cx="870751"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70%</a:t>
              </a:r>
              <a:endParaRPr lang="zh-CN" altLang="en-US" sz="3300" dirty="0">
                <a:solidFill>
                  <a:schemeClr val="bg1"/>
                </a:solidFill>
                <a:latin typeface="Impact" panose="020B0806030902050204" pitchFamily="34" charset="0"/>
              </a:endParaRPr>
            </a:p>
          </p:txBody>
        </p:sp>
      </p:grpSp>
      <p:grpSp>
        <p:nvGrpSpPr>
          <p:cNvPr id="21" name="组合 20"/>
          <p:cNvGrpSpPr/>
          <p:nvPr/>
        </p:nvGrpSpPr>
        <p:grpSpPr>
          <a:xfrm>
            <a:off x="7341394" y="3670697"/>
            <a:ext cx="446485" cy="446484"/>
            <a:chOff x="7341394" y="3670697"/>
            <a:chExt cx="446485" cy="446484"/>
          </a:xfrm>
          <a:solidFill>
            <a:srgbClr val="FFC000"/>
          </a:solidFill>
        </p:grpSpPr>
        <p:sp>
          <p:nvSpPr>
            <p:cNvPr id="22" name="Freeform 197"/>
            <p:cNvSpPr>
              <a:spLocks noEditPoints="1" noChangeArrowheads="1"/>
            </p:cNvSpPr>
            <p:nvPr/>
          </p:nvSpPr>
          <p:spPr bwMode="auto">
            <a:xfrm>
              <a:off x="7341394" y="3670697"/>
              <a:ext cx="446485" cy="446484"/>
            </a:xfrm>
            <a:custGeom>
              <a:avLst/>
              <a:gdLst>
                <a:gd name="T0" fmla="*/ 0 w 193"/>
                <a:gd name="T1" fmla="*/ 96 h 193"/>
                <a:gd name="T2" fmla="*/ 96 w 193"/>
                <a:gd name="T3" fmla="*/ 0 h 193"/>
                <a:gd name="T4" fmla="*/ 96 w 193"/>
                <a:gd name="T5" fmla="*/ 0 h 193"/>
                <a:gd name="T6" fmla="*/ 193 w 193"/>
                <a:gd name="T7" fmla="*/ 96 h 193"/>
                <a:gd name="T8" fmla="*/ 193 w 193"/>
                <a:gd name="T9" fmla="*/ 96 h 193"/>
                <a:gd name="T10" fmla="*/ 96 w 193"/>
                <a:gd name="T11" fmla="*/ 193 h 193"/>
                <a:gd name="T12" fmla="*/ 96 w 193"/>
                <a:gd name="T13" fmla="*/ 193 h 193"/>
                <a:gd name="T14" fmla="*/ 0 w 193"/>
                <a:gd name="T15" fmla="*/ 96 h 193"/>
                <a:gd name="T16" fmla="*/ 11 w 193"/>
                <a:gd name="T17" fmla="*/ 96 h 193"/>
                <a:gd name="T18" fmla="*/ 96 w 193"/>
                <a:gd name="T19" fmla="*/ 182 h 193"/>
                <a:gd name="T20" fmla="*/ 96 w 193"/>
                <a:gd name="T21" fmla="*/ 182 h 193"/>
                <a:gd name="T22" fmla="*/ 182 w 193"/>
                <a:gd name="T23" fmla="*/ 96 h 193"/>
                <a:gd name="T24" fmla="*/ 182 w 193"/>
                <a:gd name="T25" fmla="*/ 96 h 193"/>
                <a:gd name="T26" fmla="*/ 96 w 193"/>
                <a:gd name="T27" fmla="*/ 11 h 193"/>
                <a:gd name="T28" fmla="*/ 96 w 193"/>
                <a:gd name="T29" fmla="*/ 11 h 193"/>
                <a:gd name="T30" fmla="*/ 11 w 193"/>
                <a:gd name="T31" fmla="*/ 96 h 1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
                <a:gd name="T49" fmla="*/ 0 h 193"/>
                <a:gd name="T50" fmla="*/ 193 w 193"/>
                <a:gd name="T51" fmla="*/ 193 h 1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 h="193">
                  <a:moveTo>
                    <a:pt x="0" y="96"/>
                  </a:moveTo>
                  <a:cubicBezTo>
                    <a:pt x="0" y="43"/>
                    <a:pt x="43" y="0"/>
                    <a:pt x="96" y="0"/>
                  </a:cubicBezTo>
                  <a:cubicBezTo>
                    <a:pt x="96" y="0"/>
                    <a:pt x="96" y="0"/>
                    <a:pt x="96" y="0"/>
                  </a:cubicBezTo>
                  <a:cubicBezTo>
                    <a:pt x="150" y="0"/>
                    <a:pt x="193" y="43"/>
                    <a:pt x="193" y="96"/>
                  </a:cubicBezTo>
                  <a:cubicBezTo>
                    <a:pt x="193" y="96"/>
                    <a:pt x="193" y="96"/>
                    <a:pt x="193" y="96"/>
                  </a:cubicBezTo>
                  <a:cubicBezTo>
                    <a:pt x="193" y="150"/>
                    <a:pt x="150" y="193"/>
                    <a:pt x="96" y="193"/>
                  </a:cubicBezTo>
                  <a:cubicBezTo>
                    <a:pt x="96" y="193"/>
                    <a:pt x="96" y="193"/>
                    <a:pt x="96" y="193"/>
                  </a:cubicBezTo>
                  <a:cubicBezTo>
                    <a:pt x="43" y="193"/>
                    <a:pt x="0" y="150"/>
                    <a:pt x="0" y="96"/>
                  </a:cubicBezTo>
                  <a:close/>
                  <a:moveTo>
                    <a:pt x="11" y="96"/>
                  </a:moveTo>
                  <a:cubicBezTo>
                    <a:pt x="11" y="143"/>
                    <a:pt x="49" y="182"/>
                    <a:pt x="96" y="182"/>
                  </a:cubicBezTo>
                  <a:cubicBezTo>
                    <a:pt x="96" y="182"/>
                    <a:pt x="96" y="182"/>
                    <a:pt x="96" y="182"/>
                  </a:cubicBezTo>
                  <a:cubicBezTo>
                    <a:pt x="144" y="182"/>
                    <a:pt x="182" y="143"/>
                    <a:pt x="182" y="96"/>
                  </a:cubicBezTo>
                  <a:cubicBezTo>
                    <a:pt x="182" y="96"/>
                    <a:pt x="182" y="96"/>
                    <a:pt x="182" y="96"/>
                  </a:cubicBezTo>
                  <a:cubicBezTo>
                    <a:pt x="182" y="49"/>
                    <a:pt x="144" y="11"/>
                    <a:pt x="96" y="11"/>
                  </a:cubicBezTo>
                  <a:cubicBezTo>
                    <a:pt x="96" y="11"/>
                    <a:pt x="96" y="11"/>
                    <a:pt x="96" y="11"/>
                  </a:cubicBezTo>
                  <a:cubicBezTo>
                    <a:pt x="49" y="11"/>
                    <a:pt x="11" y="49"/>
                    <a:pt x="11"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98"/>
            <p:cNvSpPr>
              <a:spLocks noChangeArrowheads="1"/>
            </p:cNvSpPr>
            <p:nvPr/>
          </p:nvSpPr>
          <p:spPr bwMode="auto">
            <a:xfrm>
              <a:off x="7565231" y="3725466"/>
              <a:ext cx="0" cy="44053"/>
            </a:xfrm>
            <a:custGeom>
              <a:avLst/>
              <a:gdLst>
                <a:gd name="T0" fmla="*/ 0 w 1"/>
                <a:gd name="T1" fmla="*/ 0 h 37"/>
                <a:gd name="T2" fmla="*/ 0 w 1"/>
                <a:gd name="T3" fmla="*/ 37 h 37"/>
                <a:gd name="T4" fmla="*/ 0 w 1"/>
                <a:gd name="T5" fmla="*/ 0 h 37"/>
                <a:gd name="T6" fmla="*/ 0 60000 65536"/>
                <a:gd name="T7" fmla="*/ 0 60000 65536"/>
                <a:gd name="T8" fmla="*/ 0 60000 65536"/>
                <a:gd name="T9" fmla="*/ 0 w 1"/>
                <a:gd name="T10" fmla="*/ 0 h 37"/>
                <a:gd name="T11" fmla="*/ 0 w 1"/>
                <a:gd name="T12" fmla="*/ 37 h 37"/>
              </a:gdLst>
              <a:ahLst/>
              <a:cxnLst>
                <a:cxn ang="T6">
                  <a:pos x="T0" y="T1"/>
                </a:cxn>
                <a:cxn ang="T7">
                  <a:pos x="T2" y="T3"/>
                </a:cxn>
                <a:cxn ang="T8">
                  <a:pos x="T4" y="T5"/>
                </a:cxn>
              </a:cxnLst>
              <a:rect l="T9" t="T10" r="T11" b="T12"/>
              <a:pathLst>
                <a:path w="1" h="37">
                  <a:moveTo>
                    <a:pt x="0" y="0"/>
                  </a:moveTo>
                  <a:lnTo>
                    <a:pt x="0" y="3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Line 199"/>
            <p:cNvSpPr>
              <a:spLocks noChangeShapeType="1"/>
            </p:cNvSpPr>
            <p:nvPr/>
          </p:nvSpPr>
          <p:spPr bwMode="auto">
            <a:xfrm>
              <a:off x="7565231" y="3725466"/>
              <a:ext cx="0" cy="44053"/>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200"/>
            <p:cNvSpPr>
              <a:spLocks noChangeArrowheads="1"/>
            </p:cNvSpPr>
            <p:nvPr/>
          </p:nvSpPr>
          <p:spPr bwMode="auto">
            <a:xfrm>
              <a:off x="7556898" y="3713560"/>
              <a:ext cx="15478" cy="67865"/>
            </a:xfrm>
            <a:custGeom>
              <a:avLst/>
              <a:gdLst>
                <a:gd name="T0" fmla="*/ 0 w 7"/>
                <a:gd name="T1" fmla="*/ 5 h 29"/>
                <a:gd name="T2" fmla="*/ 0 w 7"/>
                <a:gd name="T3" fmla="*/ 24 h 29"/>
                <a:gd name="T4" fmla="*/ 7 w 7"/>
                <a:gd name="T5" fmla="*/ 24 h 29"/>
                <a:gd name="T6" fmla="*/ 7 w 7"/>
                <a:gd name="T7" fmla="*/ 5 h 29"/>
                <a:gd name="T8" fmla="*/ 0 w 7"/>
                <a:gd name="T9" fmla="*/ 5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8"/>
                    <a:pt x="0" y="24"/>
                  </a:cubicBezTo>
                  <a:cubicBezTo>
                    <a:pt x="0" y="29"/>
                    <a:pt x="7" y="29"/>
                    <a:pt x="7" y="24"/>
                  </a:cubicBezTo>
                  <a:cubicBezTo>
                    <a:pt x="7" y="18"/>
                    <a:pt x="7" y="11"/>
                    <a:pt x="7" y="5"/>
                  </a:cubicBezTo>
                  <a:cubicBezTo>
                    <a:pt x="7" y="0"/>
                    <a:pt x="0"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201"/>
            <p:cNvSpPr>
              <a:spLocks noChangeArrowheads="1"/>
            </p:cNvSpPr>
            <p:nvPr/>
          </p:nvSpPr>
          <p:spPr bwMode="auto">
            <a:xfrm>
              <a:off x="7565231" y="4024312"/>
              <a:ext cx="0" cy="44054"/>
            </a:xfrm>
            <a:custGeom>
              <a:avLst/>
              <a:gdLst>
                <a:gd name="T0" fmla="*/ 0 w 1"/>
                <a:gd name="T1" fmla="*/ 0 h 37"/>
                <a:gd name="T2" fmla="*/ 0 w 1"/>
                <a:gd name="T3" fmla="*/ 37 h 37"/>
                <a:gd name="T4" fmla="*/ 0 w 1"/>
                <a:gd name="T5" fmla="*/ 0 h 37"/>
                <a:gd name="T6" fmla="*/ 0 60000 65536"/>
                <a:gd name="T7" fmla="*/ 0 60000 65536"/>
                <a:gd name="T8" fmla="*/ 0 60000 65536"/>
                <a:gd name="T9" fmla="*/ 0 w 1"/>
                <a:gd name="T10" fmla="*/ 0 h 37"/>
                <a:gd name="T11" fmla="*/ 0 w 1"/>
                <a:gd name="T12" fmla="*/ 37 h 37"/>
              </a:gdLst>
              <a:ahLst/>
              <a:cxnLst>
                <a:cxn ang="T6">
                  <a:pos x="T0" y="T1"/>
                </a:cxn>
                <a:cxn ang="T7">
                  <a:pos x="T2" y="T3"/>
                </a:cxn>
                <a:cxn ang="T8">
                  <a:pos x="T4" y="T5"/>
                </a:cxn>
              </a:cxnLst>
              <a:rect l="T9" t="T10" r="T11" b="T12"/>
              <a:pathLst>
                <a:path w="1" h="37">
                  <a:moveTo>
                    <a:pt x="0" y="0"/>
                  </a:moveTo>
                  <a:lnTo>
                    <a:pt x="0" y="3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Line 202"/>
            <p:cNvSpPr>
              <a:spLocks noChangeShapeType="1"/>
            </p:cNvSpPr>
            <p:nvPr/>
          </p:nvSpPr>
          <p:spPr bwMode="auto">
            <a:xfrm>
              <a:off x="7565231" y="4024312"/>
              <a:ext cx="0" cy="44054"/>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8" name="Freeform 203"/>
            <p:cNvSpPr>
              <a:spLocks noChangeArrowheads="1"/>
            </p:cNvSpPr>
            <p:nvPr/>
          </p:nvSpPr>
          <p:spPr bwMode="auto">
            <a:xfrm>
              <a:off x="7556898" y="4012406"/>
              <a:ext cx="15478" cy="66675"/>
            </a:xfrm>
            <a:custGeom>
              <a:avLst/>
              <a:gdLst>
                <a:gd name="T0" fmla="*/ 0 w 7"/>
                <a:gd name="T1" fmla="*/ 5 h 29"/>
                <a:gd name="T2" fmla="*/ 0 w 7"/>
                <a:gd name="T3" fmla="*/ 24 h 29"/>
                <a:gd name="T4" fmla="*/ 7 w 7"/>
                <a:gd name="T5" fmla="*/ 24 h 29"/>
                <a:gd name="T6" fmla="*/ 7 w 7"/>
                <a:gd name="T7" fmla="*/ 5 h 29"/>
                <a:gd name="T8" fmla="*/ 0 w 7"/>
                <a:gd name="T9" fmla="*/ 5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7"/>
                    <a:pt x="0" y="24"/>
                  </a:cubicBezTo>
                  <a:cubicBezTo>
                    <a:pt x="0" y="29"/>
                    <a:pt x="7" y="29"/>
                    <a:pt x="7" y="24"/>
                  </a:cubicBezTo>
                  <a:cubicBezTo>
                    <a:pt x="7" y="17"/>
                    <a:pt x="7" y="11"/>
                    <a:pt x="7" y="5"/>
                  </a:cubicBezTo>
                  <a:cubicBezTo>
                    <a:pt x="7" y="0"/>
                    <a:pt x="0"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Freeform 204"/>
            <p:cNvSpPr>
              <a:spLocks noChangeArrowheads="1"/>
            </p:cNvSpPr>
            <p:nvPr/>
          </p:nvSpPr>
          <p:spPr bwMode="auto">
            <a:xfrm>
              <a:off x="7690248" y="3892154"/>
              <a:ext cx="44053" cy="0"/>
            </a:xfrm>
            <a:custGeom>
              <a:avLst/>
              <a:gdLst>
                <a:gd name="T0" fmla="*/ 37 w 37"/>
                <a:gd name="T1" fmla="*/ 0 h 1"/>
                <a:gd name="T2" fmla="*/ 0 w 37"/>
                <a:gd name="T3" fmla="*/ 0 h 1"/>
                <a:gd name="T4" fmla="*/ 37 w 37"/>
                <a:gd name="T5" fmla="*/ 0 h 1"/>
                <a:gd name="T6" fmla="*/ 0 60000 65536"/>
                <a:gd name="T7" fmla="*/ 0 60000 65536"/>
                <a:gd name="T8" fmla="*/ 0 60000 65536"/>
                <a:gd name="T9" fmla="*/ 0 w 37"/>
                <a:gd name="T10" fmla="*/ 0 h 1"/>
                <a:gd name="T11" fmla="*/ 37 w 37"/>
                <a:gd name="T12" fmla="*/ 0 h 1"/>
              </a:gdLst>
              <a:ahLst/>
              <a:cxnLst>
                <a:cxn ang="T6">
                  <a:pos x="T0" y="T1"/>
                </a:cxn>
                <a:cxn ang="T7">
                  <a:pos x="T2" y="T3"/>
                </a:cxn>
                <a:cxn ang="T8">
                  <a:pos x="T4" y="T5"/>
                </a:cxn>
              </a:cxnLst>
              <a:rect l="T9" t="T10" r="T11" b="T12"/>
              <a:pathLst>
                <a:path w="37" h="1">
                  <a:moveTo>
                    <a:pt x="37" y="0"/>
                  </a:moveTo>
                  <a:lnTo>
                    <a:pt x="0"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 name="Line 205"/>
            <p:cNvSpPr>
              <a:spLocks noChangeShapeType="1"/>
            </p:cNvSpPr>
            <p:nvPr/>
          </p:nvSpPr>
          <p:spPr bwMode="auto">
            <a:xfrm flipH="1">
              <a:off x="7690248" y="3892154"/>
              <a:ext cx="44053"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 name="Freeform 207"/>
            <p:cNvSpPr>
              <a:spLocks noChangeArrowheads="1"/>
            </p:cNvSpPr>
            <p:nvPr/>
          </p:nvSpPr>
          <p:spPr bwMode="auto">
            <a:xfrm>
              <a:off x="7683104" y="3874294"/>
              <a:ext cx="66675" cy="19050"/>
            </a:xfrm>
            <a:custGeom>
              <a:avLst/>
              <a:gdLst>
                <a:gd name="T0" fmla="*/ 24 w 29"/>
                <a:gd name="T1" fmla="*/ 0 h 8"/>
                <a:gd name="T2" fmla="*/ 5 w 29"/>
                <a:gd name="T3" fmla="*/ 0 h 8"/>
                <a:gd name="T4" fmla="*/ 5 w 29"/>
                <a:gd name="T5" fmla="*/ 8 h 8"/>
                <a:gd name="T6" fmla="*/ 24 w 29"/>
                <a:gd name="T7" fmla="*/ 8 h 8"/>
                <a:gd name="T8" fmla="*/ 24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7" y="0"/>
                    <a:pt x="11" y="0"/>
                    <a:pt x="5" y="0"/>
                  </a:cubicBezTo>
                  <a:cubicBezTo>
                    <a:pt x="0" y="0"/>
                    <a:pt x="0" y="8"/>
                    <a:pt x="5" y="8"/>
                  </a:cubicBezTo>
                  <a:cubicBezTo>
                    <a:pt x="11" y="8"/>
                    <a:pt x="17" y="8"/>
                    <a:pt x="24" y="8"/>
                  </a:cubicBezTo>
                  <a:cubicBezTo>
                    <a:pt x="29" y="8"/>
                    <a:pt x="29"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Freeform 208"/>
            <p:cNvSpPr>
              <a:spLocks noChangeArrowheads="1"/>
            </p:cNvSpPr>
            <p:nvPr/>
          </p:nvSpPr>
          <p:spPr bwMode="auto">
            <a:xfrm>
              <a:off x="7396162" y="3883819"/>
              <a:ext cx="44054" cy="0"/>
            </a:xfrm>
            <a:custGeom>
              <a:avLst/>
              <a:gdLst>
                <a:gd name="T0" fmla="*/ 37 w 37"/>
                <a:gd name="T1" fmla="*/ 0 h 1"/>
                <a:gd name="T2" fmla="*/ 0 w 37"/>
                <a:gd name="T3" fmla="*/ 0 h 1"/>
                <a:gd name="T4" fmla="*/ 37 w 37"/>
                <a:gd name="T5" fmla="*/ 0 h 1"/>
                <a:gd name="T6" fmla="*/ 0 60000 65536"/>
                <a:gd name="T7" fmla="*/ 0 60000 65536"/>
                <a:gd name="T8" fmla="*/ 0 60000 65536"/>
                <a:gd name="T9" fmla="*/ 0 w 37"/>
                <a:gd name="T10" fmla="*/ 0 h 1"/>
                <a:gd name="T11" fmla="*/ 37 w 37"/>
                <a:gd name="T12" fmla="*/ 0 h 1"/>
              </a:gdLst>
              <a:ahLst/>
              <a:cxnLst>
                <a:cxn ang="T6">
                  <a:pos x="T0" y="T1"/>
                </a:cxn>
                <a:cxn ang="T7">
                  <a:pos x="T2" y="T3"/>
                </a:cxn>
                <a:cxn ang="T8">
                  <a:pos x="T4" y="T5"/>
                </a:cxn>
              </a:cxnLst>
              <a:rect l="T9" t="T10" r="T11" b="T12"/>
              <a:pathLst>
                <a:path w="37" h="1">
                  <a:moveTo>
                    <a:pt x="37" y="0"/>
                  </a:moveTo>
                  <a:lnTo>
                    <a:pt x="0"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 name="Line 209"/>
            <p:cNvSpPr>
              <a:spLocks noChangeShapeType="1"/>
            </p:cNvSpPr>
            <p:nvPr/>
          </p:nvSpPr>
          <p:spPr bwMode="auto">
            <a:xfrm flipH="1">
              <a:off x="7396162" y="3883819"/>
              <a:ext cx="44054"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4" name="Freeform 210"/>
            <p:cNvSpPr>
              <a:spLocks noChangeArrowheads="1"/>
            </p:cNvSpPr>
            <p:nvPr/>
          </p:nvSpPr>
          <p:spPr bwMode="auto">
            <a:xfrm>
              <a:off x="7384256" y="3874294"/>
              <a:ext cx="66675" cy="19050"/>
            </a:xfrm>
            <a:custGeom>
              <a:avLst/>
              <a:gdLst>
                <a:gd name="T0" fmla="*/ 24 w 29"/>
                <a:gd name="T1" fmla="*/ 0 h 8"/>
                <a:gd name="T2" fmla="*/ 5 w 29"/>
                <a:gd name="T3" fmla="*/ 0 h 8"/>
                <a:gd name="T4" fmla="*/ 5 w 29"/>
                <a:gd name="T5" fmla="*/ 8 h 8"/>
                <a:gd name="T6" fmla="*/ 24 w 29"/>
                <a:gd name="T7" fmla="*/ 8 h 8"/>
                <a:gd name="T8" fmla="*/ 24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8" y="0"/>
                    <a:pt x="11" y="0"/>
                    <a:pt x="5" y="0"/>
                  </a:cubicBezTo>
                  <a:cubicBezTo>
                    <a:pt x="0" y="0"/>
                    <a:pt x="0" y="8"/>
                    <a:pt x="5" y="8"/>
                  </a:cubicBezTo>
                  <a:cubicBezTo>
                    <a:pt x="11" y="8"/>
                    <a:pt x="18" y="8"/>
                    <a:pt x="24" y="8"/>
                  </a:cubicBezTo>
                  <a:cubicBezTo>
                    <a:pt x="29" y="8"/>
                    <a:pt x="29"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Freeform 211"/>
            <p:cNvSpPr>
              <a:spLocks noChangeArrowheads="1"/>
            </p:cNvSpPr>
            <p:nvPr/>
          </p:nvSpPr>
          <p:spPr bwMode="auto">
            <a:xfrm>
              <a:off x="7446169" y="3763567"/>
              <a:ext cx="30956" cy="29765"/>
            </a:xfrm>
            <a:custGeom>
              <a:avLst/>
              <a:gdLst>
                <a:gd name="T0" fmla="*/ 0 w 26"/>
                <a:gd name="T1" fmla="*/ 0 h 25"/>
                <a:gd name="T2" fmla="*/ 26 w 26"/>
                <a:gd name="T3" fmla="*/ 25 h 25"/>
                <a:gd name="T4" fmla="*/ 0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0" y="0"/>
                  </a:moveTo>
                  <a:lnTo>
                    <a:pt x="26" y="2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Line 212"/>
            <p:cNvSpPr>
              <a:spLocks noChangeShapeType="1"/>
            </p:cNvSpPr>
            <p:nvPr/>
          </p:nvSpPr>
          <p:spPr bwMode="auto">
            <a:xfrm>
              <a:off x="7446169" y="3763567"/>
              <a:ext cx="30956" cy="29765"/>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13"/>
            <p:cNvSpPr>
              <a:spLocks noChangeArrowheads="1"/>
            </p:cNvSpPr>
            <p:nvPr/>
          </p:nvSpPr>
          <p:spPr bwMode="auto">
            <a:xfrm>
              <a:off x="7437835" y="3754041"/>
              <a:ext cx="45244" cy="46434"/>
            </a:xfrm>
            <a:custGeom>
              <a:avLst/>
              <a:gdLst>
                <a:gd name="T0" fmla="*/ 2 w 20"/>
                <a:gd name="T1" fmla="*/ 5 h 20"/>
                <a:gd name="T2" fmla="*/ 16 w 20"/>
                <a:gd name="T3" fmla="*/ 18 h 20"/>
                <a:gd name="T4" fmla="*/ 18 w 20"/>
                <a:gd name="T5" fmla="*/ 16 h 20"/>
                <a:gd name="T6" fmla="*/ 5 w 20"/>
                <a:gd name="T7" fmla="*/ 2 h 20"/>
                <a:gd name="T8" fmla="*/ 2 w 20"/>
                <a:gd name="T9" fmla="*/ 5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9" y="7"/>
                    <a:pt x="5" y="2"/>
                  </a:cubicBezTo>
                  <a:cubicBezTo>
                    <a:pt x="3" y="0"/>
                    <a:pt x="0" y="3"/>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Freeform 214"/>
            <p:cNvSpPr>
              <a:spLocks noChangeArrowheads="1"/>
            </p:cNvSpPr>
            <p:nvPr/>
          </p:nvSpPr>
          <p:spPr bwMode="auto">
            <a:xfrm>
              <a:off x="7656910" y="3974306"/>
              <a:ext cx="29765" cy="29766"/>
            </a:xfrm>
            <a:custGeom>
              <a:avLst/>
              <a:gdLst>
                <a:gd name="T0" fmla="*/ 0 w 25"/>
                <a:gd name="T1" fmla="*/ 0 h 25"/>
                <a:gd name="T2" fmla="*/ 25 w 25"/>
                <a:gd name="T3" fmla="*/ 25 h 25"/>
                <a:gd name="T4" fmla="*/ 0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0" y="0"/>
                  </a:moveTo>
                  <a:lnTo>
                    <a:pt x="25" y="2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Line 215"/>
            <p:cNvSpPr>
              <a:spLocks noChangeShapeType="1"/>
            </p:cNvSpPr>
            <p:nvPr/>
          </p:nvSpPr>
          <p:spPr bwMode="auto">
            <a:xfrm>
              <a:off x="7656910" y="3974306"/>
              <a:ext cx="29765" cy="29766"/>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0" name="Freeform 216"/>
            <p:cNvSpPr>
              <a:spLocks noChangeArrowheads="1"/>
            </p:cNvSpPr>
            <p:nvPr/>
          </p:nvSpPr>
          <p:spPr bwMode="auto">
            <a:xfrm>
              <a:off x="7647385" y="3964782"/>
              <a:ext cx="46434" cy="46435"/>
            </a:xfrm>
            <a:custGeom>
              <a:avLst/>
              <a:gdLst>
                <a:gd name="T0" fmla="*/ 2 w 20"/>
                <a:gd name="T1" fmla="*/ 5 h 20"/>
                <a:gd name="T2" fmla="*/ 16 w 20"/>
                <a:gd name="T3" fmla="*/ 18 h 20"/>
                <a:gd name="T4" fmla="*/ 18 w 20"/>
                <a:gd name="T5" fmla="*/ 16 h 20"/>
                <a:gd name="T6" fmla="*/ 5 w 20"/>
                <a:gd name="T7" fmla="*/ 2 h 20"/>
                <a:gd name="T8" fmla="*/ 2 w 20"/>
                <a:gd name="T9" fmla="*/ 5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10" y="7"/>
                    <a:pt x="5" y="2"/>
                  </a:cubicBezTo>
                  <a:cubicBezTo>
                    <a:pt x="3" y="0"/>
                    <a:pt x="0" y="3"/>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 name="Freeform 217"/>
            <p:cNvSpPr>
              <a:spLocks noChangeArrowheads="1"/>
            </p:cNvSpPr>
            <p:nvPr/>
          </p:nvSpPr>
          <p:spPr bwMode="auto">
            <a:xfrm>
              <a:off x="7656910" y="3763567"/>
              <a:ext cx="29765" cy="29765"/>
            </a:xfrm>
            <a:custGeom>
              <a:avLst/>
              <a:gdLst>
                <a:gd name="T0" fmla="*/ 25 w 25"/>
                <a:gd name="T1" fmla="*/ 0 h 25"/>
                <a:gd name="T2" fmla="*/ 0 w 25"/>
                <a:gd name="T3" fmla="*/ 25 h 25"/>
                <a:gd name="T4" fmla="*/ 25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25" y="0"/>
                  </a:moveTo>
                  <a:lnTo>
                    <a:pt x="0" y="25"/>
                  </a:lnTo>
                  <a:lnTo>
                    <a:pt x="2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Line 218"/>
            <p:cNvSpPr>
              <a:spLocks noChangeShapeType="1"/>
            </p:cNvSpPr>
            <p:nvPr/>
          </p:nvSpPr>
          <p:spPr bwMode="auto">
            <a:xfrm flipH="1">
              <a:off x="7656910" y="3763567"/>
              <a:ext cx="29765" cy="29765"/>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Freeform 219"/>
            <p:cNvSpPr>
              <a:spLocks noChangeArrowheads="1"/>
            </p:cNvSpPr>
            <p:nvPr/>
          </p:nvSpPr>
          <p:spPr bwMode="auto">
            <a:xfrm>
              <a:off x="7647385" y="3754041"/>
              <a:ext cx="46434" cy="46434"/>
            </a:xfrm>
            <a:custGeom>
              <a:avLst/>
              <a:gdLst>
                <a:gd name="T0" fmla="*/ 16 w 20"/>
                <a:gd name="T1" fmla="*/ 2 h 20"/>
                <a:gd name="T2" fmla="*/ 2 w 20"/>
                <a:gd name="T3" fmla="*/ 16 h 20"/>
                <a:gd name="T4" fmla="*/ 5 w 20"/>
                <a:gd name="T5" fmla="*/ 18 h 20"/>
                <a:gd name="T6" fmla="*/ 18 w 20"/>
                <a:gd name="T7" fmla="*/ 5 h 20"/>
                <a:gd name="T8" fmla="*/ 16 w 20"/>
                <a:gd name="T9" fmla="*/ 2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10" y="14"/>
                    <a:pt x="14" y="9"/>
                    <a:pt x="18" y="5"/>
                  </a:cubicBezTo>
                  <a:cubicBezTo>
                    <a:pt x="20" y="3"/>
                    <a:pt x="17" y="0"/>
                    <a:pt x="1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4" name="Freeform 220"/>
            <p:cNvSpPr>
              <a:spLocks noChangeArrowheads="1"/>
            </p:cNvSpPr>
            <p:nvPr/>
          </p:nvSpPr>
          <p:spPr bwMode="auto">
            <a:xfrm>
              <a:off x="7446169" y="3974306"/>
              <a:ext cx="30956" cy="29766"/>
            </a:xfrm>
            <a:custGeom>
              <a:avLst/>
              <a:gdLst>
                <a:gd name="T0" fmla="*/ 26 w 26"/>
                <a:gd name="T1" fmla="*/ 0 h 25"/>
                <a:gd name="T2" fmla="*/ 0 w 26"/>
                <a:gd name="T3" fmla="*/ 25 h 25"/>
                <a:gd name="T4" fmla="*/ 26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26" y="0"/>
                  </a:moveTo>
                  <a:lnTo>
                    <a:pt x="0" y="25"/>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Line 221"/>
            <p:cNvSpPr>
              <a:spLocks noChangeShapeType="1"/>
            </p:cNvSpPr>
            <p:nvPr/>
          </p:nvSpPr>
          <p:spPr bwMode="auto">
            <a:xfrm flipH="1">
              <a:off x="7446169" y="3974306"/>
              <a:ext cx="30956" cy="29766"/>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222"/>
            <p:cNvSpPr>
              <a:spLocks noChangeArrowheads="1"/>
            </p:cNvSpPr>
            <p:nvPr/>
          </p:nvSpPr>
          <p:spPr bwMode="auto">
            <a:xfrm>
              <a:off x="7437835" y="3964782"/>
              <a:ext cx="45244" cy="46435"/>
            </a:xfrm>
            <a:custGeom>
              <a:avLst/>
              <a:gdLst>
                <a:gd name="T0" fmla="*/ 16 w 20"/>
                <a:gd name="T1" fmla="*/ 2 h 20"/>
                <a:gd name="T2" fmla="*/ 2 w 20"/>
                <a:gd name="T3" fmla="*/ 16 h 20"/>
                <a:gd name="T4" fmla="*/ 5 w 20"/>
                <a:gd name="T5" fmla="*/ 18 h 20"/>
                <a:gd name="T6" fmla="*/ 18 w 20"/>
                <a:gd name="T7" fmla="*/ 5 h 20"/>
                <a:gd name="T8" fmla="*/ 16 w 20"/>
                <a:gd name="T9" fmla="*/ 2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9" y="14"/>
                    <a:pt x="14" y="9"/>
                    <a:pt x="18" y="5"/>
                  </a:cubicBezTo>
                  <a:cubicBezTo>
                    <a:pt x="20" y="3"/>
                    <a:pt x="17" y="0"/>
                    <a:pt x="1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7" name="Freeform 223"/>
            <p:cNvSpPr>
              <a:spLocks noChangeArrowheads="1"/>
            </p:cNvSpPr>
            <p:nvPr/>
          </p:nvSpPr>
          <p:spPr bwMode="auto">
            <a:xfrm>
              <a:off x="7564041" y="3724275"/>
              <a:ext cx="46434" cy="166688"/>
            </a:xfrm>
            <a:custGeom>
              <a:avLst/>
              <a:gdLst>
                <a:gd name="T0" fmla="*/ 39 w 39"/>
                <a:gd name="T1" fmla="*/ 0 h 140"/>
                <a:gd name="T2" fmla="*/ 0 w 39"/>
                <a:gd name="T3" fmla="*/ 140 h 140"/>
                <a:gd name="T4" fmla="*/ 39 w 39"/>
                <a:gd name="T5" fmla="*/ 0 h 140"/>
                <a:gd name="T6" fmla="*/ 0 60000 65536"/>
                <a:gd name="T7" fmla="*/ 0 60000 65536"/>
                <a:gd name="T8" fmla="*/ 0 60000 65536"/>
                <a:gd name="T9" fmla="*/ 0 w 39"/>
                <a:gd name="T10" fmla="*/ 0 h 140"/>
                <a:gd name="T11" fmla="*/ 39 w 39"/>
                <a:gd name="T12" fmla="*/ 140 h 140"/>
              </a:gdLst>
              <a:ahLst/>
              <a:cxnLst>
                <a:cxn ang="T6">
                  <a:pos x="T0" y="T1"/>
                </a:cxn>
                <a:cxn ang="T7">
                  <a:pos x="T2" y="T3"/>
                </a:cxn>
                <a:cxn ang="T8">
                  <a:pos x="T4" y="T5"/>
                </a:cxn>
              </a:cxnLst>
              <a:rect l="T9" t="T10" r="T11" b="T12"/>
              <a:pathLst>
                <a:path w="39" h="140">
                  <a:moveTo>
                    <a:pt x="39" y="0"/>
                  </a:moveTo>
                  <a:lnTo>
                    <a:pt x="0" y="140"/>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8" name="Line 224"/>
            <p:cNvSpPr>
              <a:spLocks noChangeShapeType="1"/>
            </p:cNvSpPr>
            <p:nvPr/>
          </p:nvSpPr>
          <p:spPr bwMode="auto">
            <a:xfrm flipH="1">
              <a:off x="7564041" y="3724275"/>
              <a:ext cx="46434" cy="166688"/>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 name="Freeform 225"/>
            <p:cNvSpPr>
              <a:spLocks noChangeArrowheads="1"/>
            </p:cNvSpPr>
            <p:nvPr/>
          </p:nvSpPr>
          <p:spPr bwMode="auto">
            <a:xfrm>
              <a:off x="7553325" y="3709987"/>
              <a:ext cx="71438" cy="195263"/>
            </a:xfrm>
            <a:custGeom>
              <a:avLst/>
              <a:gdLst>
                <a:gd name="T0" fmla="*/ 22 w 31"/>
                <a:gd name="T1" fmla="*/ 5 h 84"/>
                <a:gd name="T2" fmla="*/ 1 w 31"/>
                <a:gd name="T3" fmla="*/ 77 h 84"/>
                <a:gd name="T4" fmla="*/ 9 w 31"/>
                <a:gd name="T5" fmla="*/ 79 h 84"/>
                <a:gd name="T6" fmla="*/ 29 w 31"/>
                <a:gd name="T7" fmla="*/ 7 h 84"/>
                <a:gd name="T8" fmla="*/ 22 w 31"/>
                <a:gd name="T9" fmla="*/ 5 h 84"/>
                <a:gd name="T10" fmla="*/ 0 60000 65536"/>
                <a:gd name="T11" fmla="*/ 0 60000 65536"/>
                <a:gd name="T12" fmla="*/ 0 60000 65536"/>
                <a:gd name="T13" fmla="*/ 0 60000 65536"/>
                <a:gd name="T14" fmla="*/ 0 60000 65536"/>
                <a:gd name="T15" fmla="*/ 0 w 31"/>
                <a:gd name="T16" fmla="*/ 0 h 84"/>
                <a:gd name="T17" fmla="*/ 31 w 31"/>
                <a:gd name="T18" fmla="*/ 84 h 84"/>
              </a:gdLst>
              <a:ahLst/>
              <a:cxnLst>
                <a:cxn ang="T10">
                  <a:pos x="T0" y="T1"/>
                </a:cxn>
                <a:cxn ang="T11">
                  <a:pos x="T2" y="T3"/>
                </a:cxn>
                <a:cxn ang="T12">
                  <a:pos x="T4" y="T5"/>
                </a:cxn>
                <a:cxn ang="T13">
                  <a:pos x="T6" y="T7"/>
                </a:cxn>
                <a:cxn ang="T14">
                  <a:pos x="T8" y="T9"/>
                </a:cxn>
              </a:cxnLst>
              <a:rect l="T15" t="T16" r="T17" b="T18"/>
              <a:pathLst>
                <a:path w="31" h="84">
                  <a:moveTo>
                    <a:pt x="22" y="5"/>
                  </a:moveTo>
                  <a:cubicBezTo>
                    <a:pt x="15" y="29"/>
                    <a:pt x="8" y="53"/>
                    <a:pt x="1" y="77"/>
                  </a:cubicBezTo>
                  <a:cubicBezTo>
                    <a:pt x="0" y="82"/>
                    <a:pt x="7" y="84"/>
                    <a:pt x="9" y="79"/>
                  </a:cubicBezTo>
                  <a:cubicBezTo>
                    <a:pt x="16" y="55"/>
                    <a:pt x="22" y="31"/>
                    <a:pt x="29" y="7"/>
                  </a:cubicBezTo>
                  <a:cubicBezTo>
                    <a:pt x="31" y="2"/>
                    <a:pt x="23" y="0"/>
                    <a:pt x="2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226"/>
            <p:cNvSpPr>
              <a:spLocks noChangeArrowheads="1"/>
            </p:cNvSpPr>
            <p:nvPr/>
          </p:nvSpPr>
          <p:spPr bwMode="auto">
            <a:xfrm>
              <a:off x="7564041" y="3890963"/>
              <a:ext cx="95250" cy="0"/>
            </a:xfrm>
            <a:custGeom>
              <a:avLst/>
              <a:gdLst>
                <a:gd name="T0" fmla="*/ 0 w 80"/>
                <a:gd name="T1" fmla="*/ 0 h 1"/>
                <a:gd name="T2" fmla="*/ 80 w 80"/>
                <a:gd name="T3" fmla="*/ 0 h 1"/>
                <a:gd name="T4" fmla="*/ 0 w 80"/>
                <a:gd name="T5" fmla="*/ 0 h 1"/>
                <a:gd name="T6" fmla="*/ 0 60000 65536"/>
                <a:gd name="T7" fmla="*/ 0 60000 65536"/>
                <a:gd name="T8" fmla="*/ 0 60000 65536"/>
                <a:gd name="T9" fmla="*/ 0 w 80"/>
                <a:gd name="T10" fmla="*/ 0 h 1"/>
                <a:gd name="T11" fmla="*/ 80 w 80"/>
                <a:gd name="T12" fmla="*/ 0 h 1"/>
              </a:gdLst>
              <a:ahLst/>
              <a:cxnLst>
                <a:cxn ang="T6">
                  <a:pos x="T0" y="T1"/>
                </a:cxn>
                <a:cxn ang="T7">
                  <a:pos x="T2" y="T3"/>
                </a:cxn>
                <a:cxn ang="T8">
                  <a:pos x="T4" y="T5"/>
                </a:cxn>
              </a:cxnLst>
              <a:rect l="T9" t="T10" r="T11" b="T12"/>
              <a:pathLst>
                <a:path w="80" h="1">
                  <a:moveTo>
                    <a:pt x="0" y="0"/>
                  </a:moveTo>
                  <a:lnTo>
                    <a:pt x="8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 name="Line 227"/>
            <p:cNvSpPr>
              <a:spLocks noChangeShapeType="1"/>
            </p:cNvSpPr>
            <p:nvPr/>
          </p:nvSpPr>
          <p:spPr bwMode="auto">
            <a:xfrm>
              <a:off x="7564041" y="3890963"/>
              <a:ext cx="9525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228"/>
            <p:cNvSpPr>
              <a:spLocks noChangeArrowheads="1"/>
            </p:cNvSpPr>
            <p:nvPr/>
          </p:nvSpPr>
          <p:spPr bwMode="auto">
            <a:xfrm>
              <a:off x="7553326" y="3881438"/>
              <a:ext cx="117872" cy="19050"/>
            </a:xfrm>
            <a:custGeom>
              <a:avLst/>
              <a:gdLst>
                <a:gd name="T0" fmla="*/ 5 w 51"/>
                <a:gd name="T1" fmla="*/ 8 h 8"/>
                <a:gd name="T2" fmla="*/ 46 w 51"/>
                <a:gd name="T3" fmla="*/ 8 h 8"/>
                <a:gd name="T4" fmla="*/ 46 w 51"/>
                <a:gd name="T5" fmla="*/ 0 h 8"/>
                <a:gd name="T6" fmla="*/ 5 w 51"/>
                <a:gd name="T7" fmla="*/ 0 h 8"/>
                <a:gd name="T8" fmla="*/ 5 w 51"/>
                <a:gd name="T9" fmla="*/ 8 h 8"/>
                <a:gd name="T10" fmla="*/ 0 60000 65536"/>
                <a:gd name="T11" fmla="*/ 0 60000 65536"/>
                <a:gd name="T12" fmla="*/ 0 60000 65536"/>
                <a:gd name="T13" fmla="*/ 0 60000 65536"/>
                <a:gd name="T14" fmla="*/ 0 60000 65536"/>
                <a:gd name="T15" fmla="*/ 0 w 51"/>
                <a:gd name="T16" fmla="*/ 0 h 8"/>
                <a:gd name="T17" fmla="*/ 51 w 51"/>
                <a:gd name="T18" fmla="*/ 8 h 8"/>
              </a:gdLst>
              <a:ahLst/>
              <a:cxnLst>
                <a:cxn ang="T10">
                  <a:pos x="T0" y="T1"/>
                </a:cxn>
                <a:cxn ang="T11">
                  <a:pos x="T2" y="T3"/>
                </a:cxn>
                <a:cxn ang="T12">
                  <a:pos x="T4" y="T5"/>
                </a:cxn>
                <a:cxn ang="T13">
                  <a:pos x="T6" y="T7"/>
                </a:cxn>
                <a:cxn ang="T14">
                  <a:pos x="T8" y="T9"/>
                </a:cxn>
              </a:cxnLst>
              <a:rect l="T15" t="T16" r="T17" b="T18"/>
              <a:pathLst>
                <a:path w="51" h="8">
                  <a:moveTo>
                    <a:pt x="5" y="8"/>
                  </a:moveTo>
                  <a:cubicBezTo>
                    <a:pt x="19" y="8"/>
                    <a:pt x="32" y="8"/>
                    <a:pt x="46" y="8"/>
                  </a:cubicBezTo>
                  <a:cubicBezTo>
                    <a:pt x="51" y="8"/>
                    <a:pt x="51" y="0"/>
                    <a:pt x="46" y="0"/>
                  </a:cubicBezTo>
                  <a:cubicBezTo>
                    <a:pt x="32" y="0"/>
                    <a:pt x="19" y="0"/>
                    <a:pt x="5" y="0"/>
                  </a:cubicBezTo>
                  <a:cubicBezTo>
                    <a:pt x="0" y="0"/>
                    <a:pt x="0" y="8"/>
                    <a:pt x="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3" name="组合 52"/>
          <p:cNvGrpSpPr/>
          <p:nvPr/>
        </p:nvGrpSpPr>
        <p:grpSpPr>
          <a:xfrm>
            <a:off x="7048500" y="2269331"/>
            <a:ext cx="985838" cy="1248966"/>
            <a:chOff x="7048500" y="2269331"/>
            <a:chExt cx="985838" cy="1248966"/>
          </a:xfrm>
          <a:solidFill>
            <a:srgbClr val="FFC000"/>
          </a:solidFill>
        </p:grpSpPr>
        <p:sp>
          <p:nvSpPr>
            <p:cNvPr id="54" name="Freeform 237"/>
            <p:cNvSpPr/>
            <p:nvPr/>
          </p:nvSpPr>
          <p:spPr bwMode="auto">
            <a:xfrm>
              <a:off x="7048500" y="2269331"/>
              <a:ext cx="985838" cy="1248966"/>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3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0" y="0"/>
                    <a:pt x="0" y="20"/>
                    <a:pt x="0" y="46"/>
                  </a:cubicBezTo>
                  <a:cubicBezTo>
                    <a:pt x="0" y="380"/>
                    <a:pt x="0" y="380"/>
                    <a:pt x="0" y="380"/>
                  </a:cubicBezTo>
                  <a:cubicBezTo>
                    <a:pt x="0" y="405"/>
                    <a:pt x="20" y="426"/>
                    <a:pt x="46" y="426"/>
                  </a:cubicBezTo>
                  <a:cubicBezTo>
                    <a:pt x="164" y="426"/>
                    <a:pt x="164" y="426"/>
                    <a:pt x="164" y="426"/>
                  </a:cubicBezTo>
                  <a:cubicBezTo>
                    <a:pt x="213" y="540"/>
                    <a:pt x="213" y="540"/>
                    <a:pt x="213" y="540"/>
                  </a:cubicBezTo>
                  <a:cubicBezTo>
                    <a:pt x="263" y="426"/>
                    <a:pt x="263" y="426"/>
                    <a:pt x="263" y="426"/>
                  </a:cubicBezTo>
                  <a:cubicBezTo>
                    <a:pt x="380" y="426"/>
                    <a:pt x="380" y="426"/>
                    <a:pt x="380" y="426"/>
                  </a:cubicBezTo>
                  <a:cubicBezTo>
                    <a:pt x="405" y="426"/>
                    <a:pt x="426" y="405"/>
                    <a:pt x="426" y="380"/>
                  </a:cubicBezTo>
                  <a:cubicBezTo>
                    <a:pt x="426" y="46"/>
                    <a:pt x="426" y="46"/>
                    <a:pt x="426" y="46"/>
                  </a:cubicBezTo>
                  <a:cubicBezTo>
                    <a:pt x="426" y="20"/>
                    <a:pt x="405" y="0"/>
                    <a:pt x="38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5" name="TextBox 70"/>
            <p:cNvSpPr txBox="1">
              <a:spLocks noChangeArrowheads="1"/>
            </p:cNvSpPr>
            <p:nvPr/>
          </p:nvSpPr>
          <p:spPr bwMode="auto">
            <a:xfrm>
              <a:off x="7076182" y="2463404"/>
              <a:ext cx="931666"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80%</a:t>
              </a:r>
              <a:endParaRPr lang="zh-CN" altLang="en-US" sz="3300" dirty="0">
                <a:solidFill>
                  <a:schemeClr val="bg1"/>
                </a:solidFill>
                <a:latin typeface="Impact" panose="020B0806030902050204" pitchFamily="34" charset="0"/>
              </a:endParaRPr>
            </a:p>
          </p:txBody>
        </p:sp>
      </p:grpSp>
      <p:sp>
        <p:nvSpPr>
          <p:cNvPr id="56" name="TextBox 57"/>
          <p:cNvSpPr txBox="1"/>
          <p:nvPr/>
        </p:nvSpPr>
        <p:spPr bwMode="auto">
          <a:xfrm>
            <a:off x="598885"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
        <p:nvSpPr>
          <p:cNvPr id="57" name="TextBox 57"/>
          <p:cNvSpPr txBox="1"/>
          <p:nvPr/>
        </p:nvSpPr>
        <p:spPr bwMode="auto">
          <a:xfrm>
            <a:off x="2587228"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
        <p:nvSpPr>
          <p:cNvPr id="58" name="TextBox 57"/>
          <p:cNvSpPr txBox="1"/>
          <p:nvPr/>
        </p:nvSpPr>
        <p:spPr bwMode="auto">
          <a:xfrm>
            <a:off x="4558903"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
        <p:nvSpPr>
          <p:cNvPr id="59" name="TextBox 57"/>
          <p:cNvSpPr txBox="1"/>
          <p:nvPr/>
        </p:nvSpPr>
        <p:spPr bwMode="auto">
          <a:xfrm>
            <a:off x="6538912"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07817165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down)">
                                      <p:cBhvr>
                                        <p:cTn id="29" dur="500"/>
                                        <p:tgtEl>
                                          <p:spTgt spid="10"/>
                                        </p:tgtEl>
                                      </p:cBhvr>
                                    </p:animEffect>
                                  </p:childTnLst>
                                </p:cTn>
                              </p:par>
                              <p:par>
                                <p:cTn id="30" presetID="22" presetClass="entr" presetSubtype="4"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par>
                                <p:cTn id="33" presetID="22" presetClass="entr" presetSubtype="4"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down)">
                                      <p:cBhvr>
                                        <p:cTn id="35" dur="500"/>
                                        <p:tgtEl>
                                          <p:spTgt spid="18"/>
                                        </p:tgtEl>
                                      </p:cBhvr>
                                    </p:animEffect>
                                  </p:childTnLst>
                                </p:cTn>
                              </p:par>
                              <p:par>
                                <p:cTn id="36" presetID="22" presetClass="entr" presetSubtype="4" fill="hold"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wipe(down)">
                                      <p:cBhvr>
                                        <p:cTn id="38" dur="500"/>
                                        <p:tgtEl>
                                          <p:spTgt spid="53"/>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fill="hold"/>
                                        <p:tgtEl>
                                          <p:spTgt spid="56"/>
                                        </p:tgtEl>
                                        <p:attrNameLst>
                                          <p:attrName>ppt_x</p:attrName>
                                        </p:attrNameLst>
                                      </p:cBhvr>
                                      <p:tavLst>
                                        <p:tav tm="0">
                                          <p:val>
                                            <p:strVal val="0-#ppt_w/2"/>
                                          </p:val>
                                        </p:tav>
                                        <p:tav tm="100000">
                                          <p:val>
                                            <p:strVal val="#ppt_x"/>
                                          </p:val>
                                        </p:tav>
                                      </p:tavLst>
                                    </p:anim>
                                    <p:anim calcmode="lin" valueType="num">
                                      <p:cBhvr additive="base">
                                        <p:cTn id="44" dur="500" fill="hold"/>
                                        <p:tgtEl>
                                          <p:spTgt spid="5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fill="hold"/>
                                        <p:tgtEl>
                                          <p:spTgt spid="57"/>
                                        </p:tgtEl>
                                        <p:attrNameLst>
                                          <p:attrName>ppt_x</p:attrName>
                                        </p:attrNameLst>
                                      </p:cBhvr>
                                      <p:tavLst>
                                        <p:tav tm="0">
                                          <p:val>
                                            <p:strVal val="0-#ppt_w/2"/>
                                          </p:val>
                                        </p:tav>
                                        <p:tav tm="100000">
                                          <p:val>
                                            <p:strVal val="#ppt_x"/>
                                          </p:val>
                                        </p:tav>
                                      </p:tavLst>
                                    </p:anim>
                                    <p:anim calcmode="lin" valueType="num">
                                      <p:cBhvr additive="base">
                                        <p:cTn id="48" dur="500" fill="hold"/>
                                        <p:tgtEl>
                                          <p:spTgt spid="5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500" fill="hold"/>
                                        <p:tgtEl>
                                          <p:spTgt spid="58"/>
                                        </p:tgtEl>
                                        <p:attrNameLst>
                                          <p:attrName>ppt_x</p:attrName>
                                        </p:attrNameLst>
                                      </p:cBhvr>
                                      <p:tavLst>
                                        <p:tav tm="0">
                                          <p:val>
                                            <p:strVal val="0-#ppt_w/2"/>
                                          </p:val>
                                        </p:tav>
                                        <p:tav tm="100000">
                                          <p:val>
                                            <p:strVal val="#ppt_x"/>
                                          </p:val>
                                        </p:tav>
                                      </p:tavLst>
                                    </p:anim>
                                    <p:anim calcmode="lin" valueType="num">
                                      <p:cBhvr additive="base">
                                        <p:cTn id="52" dur="500" fill="hold"/>
                                        <p:tgtEl>
                                          <p:spTgt spid="5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500" fill="hold"/>
                                        <p:tgtEl>
                                          <p:spTgt spid="59"/>
                                        </p:tgtEl>
                                        <p:attrNameLst>
                                          <p:attrName>ppt_x</p:attrName>
                                        </p:attrNameLst>
                                      </p:cBhvr>
                                      <p:tavLst>
                                        <p:tav tm="0">
                                          <p:val>
                                            <p:strVal val="0-#ppt_w/2"/>
                                          </p:val>
                                        </p:tav>
                                        <p:tav tm="100000">
                                          <p:val>
                                            <p:strVal val="#ppt_x"/>
                                          </p:val>
                                        </p:tav>
                                      </p:tavLst>
                                    </p:anim>
                                    <p:anim calcmode="lin" valueType="num">
                                      <p:cBhvr additive="base">
                                        <p:cTn id="56"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56" grpId="0"/>
      <p:bldP spid="57" grpId="0"/>
      <p:bldP spid="58" grpId="0"/>
      <p:bldP spid="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Freeform 6"/>
          <p:cNvSpPr>
            <a:spLocks/>
          </p:cNvSpPr>
          <p:nvPr/>
        </p:nvSpPr>
        <p:spPr bwMode="auto">
          <a:xfrm>
            <a:off x="4456706" y="1632528"/>
            <a:ext cx="1192540" cy="3510972"/>
          </a:xfrm>
          <a:custGeom>
            <a:avLst/>
            <a:gdLst>
              <a:gd name="T0" fmla="*/ 469 w 2278"/>
              <a:gd name="T1" fmla="*/ 132 h 6709"/>
              <a:gd name="T2" fmla="*/ 1800 w 2278"/>
              <a:gd name="T3" fmla="*/ 132 h 6709"/>
              <a:gd name="T4" fmla="*/ 1800 w 2278"/>
              <a:gd name="T5" fmla="*/ 0 h 6709"/>
              <a:gd name="T6" fmla="*/ 2039 w 2278"/>
              <a:gd name="T7" fmla="*/ 190 h 6709"/>
              <a:gd name="T8" fmla="*/ 2278 w 2278"/>
              <a:gd name="T9" fmla="*/ 379 h 6709"/>
              <a:gd name="T10" fmla="*/ 2039 w 2278"/>
              <a:gd name="T11" fmla="*/ 569 h 6709"/>
              <a:gd name="T12" fmla="*/ 1800 w 2278"/>
              <a:gd name="T13" fmla="*/ 758 h 6709"/>
              <a:gd name="T14" fmla="*/ 1800 w 2278"/>
              <a:gd name="T15" fmla="*/ 621 h 6709"/>
              <a:gd name="T16" fmla="*/ 797 w 2278"/>
              <a:gd name="T17" fmla="*/ 621 h 6709"/>
              <a:gd name="T18" fmla="*/ 489 w 2278"/>
              <a:gd name="T19" fmla="*/ 868 h 6709"/>
              <a:gd name="T20" fmla="*/ 489 w 2278"/>
              <a:gd name="T21" fmla="*/ 6709 h 6709"/>
              <a:gd name="T22" fmla="*/ 0 w 2278"/>
              <a:gd name="T23" fmla="*/ 6709 h 6709"/>
              <a:gd name="T24" fmla="*/ 0 w 2278"/>
              <a:gd name="T25" fmla="*/ 601 h 6709"/>
              <a:gd name="T26" fmla="*/ 469 w 2278"/>
              <a:gd name="T27" fmla="*/ 132 h 6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6709">
                <a:moveTo>
                  <a:pt x="469" y="132"/>
                </a:moveTo>
                <a:lnTo>
                  <a:pt x="1800" y="132"/>
                </a:lnTo>
                <a:lnTo>
                  <a:pt x="1800" y="0"/>
                </a:lnTo>
                <a:lnTo>
                  <a:pt x="2039" y="190"/>
                </a:lnTo>
                <a:lnTo>
                  <a:pt x="2278" y="379"/>
                </a:lnTo>
                <a:lnTo>
                  <a:pt x="2039" y="569"/>
                </a:lnTo>
                <a:lnTo>
                  <a:pt x="1800" y="758"/>
                </a:lnTo>
                <a:lnTo>
                  <a:pt x="1800" y="621"/>
                </a:lnTo>
                <a:lnTo>
                  <a:pt x="797" y="621"/>
                </a:lnTo>
                <a:cubicBezTo>
                  <a:pt x="600" y="621"/>
                  <a:pt x="489" y="670"/>
                  <a:pt x="489" y="868"/>
                </a:cubicBezTo>
                <a:lnTo>
                  <a:pt x="489" y="6709"/>
                </a:lnTo>
                <a:lnTo>
                  <a:pt x="0" y="6709"/>
                </a:lnTo>
                <a:lnTo>
                  <a:pt x="0" y="601"/>
                </a:lnTo>
                <a:cubicBezTo>
                  <a:pt x="0" y="343"/>
                  <a:pt x="211" y="132"/>
                  <a:pt x="469" y="132"/>
                </a:cubicBezTo>
                <a:close/>
              </a:path>
            </a:pathLst>
          </a:custGeom>
          <a:solidFill>
            <a:srgbClr val="FFC000"/>
          </a:solidFill>
          <a:ln>
            <a:noFill/>
          </a:ln>
        </p:spPr>
        <p:txBody>
          <a:bodyPr/>
          <a:lstStyle/>
          <a:p>
            <a:endParaRPr lang="zh-CN" altLang="en-US"/>
          </a:p>
        </p:txBody>
      </p:sp>
      <p:sp>
        <p:nvSpPr>
          <p:cNvPr id="7" name="Freeform 7"/>
          <p:cNvSpPr>
            <a:spLocks/>
          </p:cNvSpPr>
          <p:nvPr/>
        </p:nvSpPr>
        <p:spPr bwMode="auto">
          <a:xfrm>
            <a:off x="4793522" y="2687010"/>
            <a:ext cx="840253" cy="2456490"/>
          </a:xfrm>
          <a:custGeom>
            <a:avLst/>
            <a:gdLst>
              <a:gd name="T0" fmla="*/ 468 w 1605"/>
              <a:gd name="T1" fmla="*/ 132 h 4693"/>
              <a:gd name="T2" fmla="*/ 1127 w 1605"/>
              <a:gd name="T3" fmla="*/ 132 h 4693"/>
              <a:gd name="T4" fmla="*/ 1127 w 1605"/>
              <a:gd name="T5" fmla="*/ 0 h 4693"/>
              <a:gd name="T6" fmla="*/ 1366 w 1605"/>
              <a:gd name="T7" fmla="*/ 189 h 4693"/>
              <a:gd name="T8" fmla="*/ 1605 w 1605"/>
              <a:gd name="T9" fmla="*/ 379 h 4693"/>
              <a:gd name="T10" fmla="*/ 1366 w 1605"/>
              <a:gd name="T11" fmla="*/ 568 h 4693"/>
              <a:gd name="T12" fmla="*/ 1127 w 1605"/>
              <a:gd name="T13" fmla="*/ 758 h 4693"/>
              <a:gd name="T14" fmla="*/ 1127 w 1605"/>
              <a:gd name="T15" fmla="*/ 620 h 4693"/>
              <a:gd name="T16" fmla="*/ 796 w 1605"/>
              <a:gd name="T17" fmla="*/ 620 h 4693"/>
              <a:gd name="T18" fmla="*/ 488 w 1605"/>
              <a:gd name="T19" fmla="*/ 867 h 4693"/>
              <a:gd name="T20" fmla="*/ 488 w 1605"/>
              <a:gd name="T21" fmla="*/ 4693 h 4693"/>
              <a:gd name="T22" fmla="*/ 0 w 1605"/>
              <a:gd name="T23" fmla="*/ 4693 h 4693"/>
              <a:gd name="T24" fmla="*/ 0 w 1605"/>
              <a:gd name="T25" fmla="*/ 600 h 4693"/>
              <a:gd name="T26" fmla="*/ 468 w 1605"/>
              <a:gd name="T27" fmla="*/ 132 h 4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4693">
                <a:moveTo>
                  <a:pt x="468" y="132"/>
                </a:moveTo>
                <a:lnTo>
                  <a:pt x="1127" y="132"/>
                </a:lnTo>
                <a:lnTo>
                  <a:pt x="1127" y="0"/>
                </a:lnTo>
                <a:lnTo>
                  <a:pt x="1366" y="189"/>
                </a:lnTo>
                <a:lnTo>
                  <a:pt x="1605" y="379"/>
                </a:lnTo>
                <a:lnTo>
                  <a:pt x="1366" y="568"/>
                </a:lnTo>
                <a:lnTo>
                  <a:pt x="1127" y="758"/>
                </a:lnTo>
                <a:lnTo>
                  <a:pt x="1127" y="620"/>
                </a:lnTo>
                <a:lnTo>
                  <a:pt x="796" y="620"/>
                </a:lnTo>
                <a:cubicBezTo>
                  <a:pt x="599" y="620"/>
                  <a:pt x="488" y="670"/>
                  <a:pt x="488" y="867"/>
                </a:cubicBezTo>
                <a:lnTo>
                  <a:pt x="488" y="4693"/>
                </a:lnTo>
                <a:lnTo>
                  <a:pt x="0" y="4693"/>
                </a:lnTo>
                <a:lnTo>
                  <a:pt x="0" y="600"/>
                </a:lnTo>
                <a:cubicBezTo>
                  <a:pt x="0" y="343"/>
                  <a:pt x="210" y="132"/>
                  <a:pt x="468" y="132"/>
                </a:cubicBezTo>
                <a:close/>
              </a:path>
            </a:pathLst>
          </a:custGeom>
          <a:solidFill>
            <a:srgbClr val="FFC000"/>
          </a:solidFill>
          <a:ln>
            <a:noFill/>
          </a:ln>
        </p:spPr>
        <p:txBody>
          <a:bodyPr/>
          <a:lstStyle/>
          <a:p>
            <a:endParaRPr lang="zh-CN" altLang="en-US"/>
          </a:p>
        </p:txBody>
      </p:sp>
      <p:sp>
        <p:nvSpPr>
          <p:cNvPr id="8" name="Freeform 8"/>
          <p:cNvSpPr>
            <a:spLocks/>
          </p:cNvSpPr>
          <p:nvPr/>
        </p:nvSpPr>
        <p:spPr bwMode="auto">
          <a:xfrm>
            <a:off x="3172524" y="2346624"/>
            <a:ext cx="1192540" cy="2796876"/>
          </a:xfrm>
          <a:custGeom>
            <a:avLst/>
            <a:gdLst>
              <a:gd name="T0" fmla="*/ 1809 w 2278"/>
              <a:gd name="T1" fmla="*/ 132 h 5345"/>
              <a:gd name="T2" fmla="*/ 478 w 2278"/>
              <a:gd name="T3" fmla="*/ 132 h 5345"/>
              <a:gd name="T4" fmla="*/ 478 w 2278"/>
              <a:gd name="T5" fmla="*/ 0 h 5345"/>
              <a:gd name="T6" fmla="*/ 239 w 2278"/>
              <a:gd name="T7" fmla="*/ 190 h 5345"/>
              <a:gd name="T8" fmla="*/ 0 w 2278"/>
              <a:gd name="T9" fmla="*/ 379 h 5345"/>
              <a:gd name="T10" fmla="*/ 239 w 2278"/>
              <a:gd name="T11" fmla="*/ 569 h 5345"/>
              <a:gd name="T12" fmla="*/ 478 w 2278"/>
              <a:gd name="T13" fmla="*/ 758 h 5345"/>
              <a:gd name="T14" fmla="*/ 478 w 2278"/>
              <a:gd name="T15" fmla="*/ 621 h 5345"/>
              <a:gd name="T16" fmla="*/ 1481 w 2278"/>
              <a:gd name="T17" fmla="*/ 621 h 5345"/>
              <a:gd name="T18" fmla="*/ 1789 w 2278"/>
              <a:gd name="T19" fmla="*/ 868 h 5345"/>
              <a:gd name="T20" fmla="*/ 1789 w 2278"/>
              <a:gd name="T21" fmla="*/ 5345 h 5345"/>
              <a:gd name="T22" fmla="*/ 2278 w 2278"/>
              <a:gd name="T23" fmla="*/ 5345 h 5345"/>
              <a:gd name="T24" fmla="*/ 2278 w 2278"/>
              <a:gd name="T25" fmla="*/ 601 h 5345"/>
              <a:gd name="T26" fmla="*/ 1809 w 2278"/>
              <a:gd name="T27" fmla="*/ 132 h 5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5345">
                <a:moveTo>
                  <a:pt x="1809" y="132"/>
                </a:moveTo>
                <a:lnTo>
                  <a:pt x="478" y="132"/>
                </a:lnTo>
                <a:lnTo>
                  <a:pt x="478" y="0"/>
                </a:lnTo>
                <a:lnTo>
                  <a:pt x="239" y="190"/>
                </a:lnTo>
                <a:lnTo>
                  <a:pt x="0" y="379"/>
                </a:lnTo>
                <a:lnTo>
                  <a:pt x="239" y="569"/>
                </a:lnTo>
                <a:lnTo>
                  <a:pt x="478" y="758"/>
                </a:lnTo>
                <a:lnTo>
                  <a:pt x="478" y="621"/>
                </a:lnTo>
                <a:lnTo>
                  <a:pt x="1481" y="621"/>
                </a:lnTo>
                <a:cubicBezTo>
                  <a:pt x="1678" y="621"/>
                  <a:pt x="1789" y="670"/>
                  <a:pt x="1789" y="868"/>
                </a:cubicBezTo>
                <a:lnTo>
                  <a:pt x="1789" y="5345"/>
                </a:lnTo>
                <a:lnTo>
                  <a:pt x="2278" y="5345"/>
                </a:lnTo>
                <a:lnTo>
                  <a:pt x="2278" y="601"/>
                </a:lnTo>
                <a:cubicBezTo>
                  <a:pt x="2278" y="343"/>
                  <a:pt x="2067" y="132"/>
                  <a:pt x="1809" y="132"/>
                </a:cubicBezTo>
                <a:close/>
              </a:path>
            </a:pathLst>
          </a:custGeom>
          <a:solidFill>
            <a:srgbClr val="FFC000"/>
          </a:solidFill>
          <a:ln>
            <a:noFill/>
          </a:ln>
        </p:spPr>
        <p:txBody>
          <a:bodyPr/>
          <a:lstStyle/>
          <a:p>
            <a:endParaRPr lang="zh-CN" altLang="en-US"/>
          </a:p>
        </p:txBody>
      </p:sp>
      <p:sp>
        <p:nvSpPr>
          <p:cNvPr id="9" name="Freeform 9"/>
          <p:cNvSpPr>
            <a:spLocks/>
          </p:cNvSpPr>
          <p:nvPr/>
        </p:nvSpPr>
        <p:spPr bwMode="auto">
          <a:xfrm>
            <a:off x="3189186" y="3379683"/>
            <a:ext cx="840253" cy="1763817"/>
          </a:xfrm>
          <a:custGeom>
            <a:avLst/>
            <a:gdLst>
              <a:gd name="T0" fmla="*/ 1137 w 1605"/>
              <a:gd name="T1" fmla="*/ 132 h 3370"/>
              <a:gd name="T2" fmla="*/ 478 w 1605"/>
              <a:gd name="T3" fmla="*/ 132 h 3370"/>
              <a:gd name="T4" fmla="*/ 478 w 1605"/>
              <a:gd name="T5" fmla="*/ 0 h 3370"/>
              <a:gd name="T6" fmla="*/ 239 w 1605"/>
              <a:gd name="T7" fmla="*/ 190 h 3370"/>
              <a:gd name="T8" fmla="*/ 0 w 1605"/>
              <a:gd name="T9" fmla="*/ 379 h 3370"/>
              <a:gd name="T10" fmla="*/ 239 w 1605"/>
              <a:gd name="T11" fmla="*/ 569 h 3370"/>
              <a:gd name="T12" fmla="*/ 478 w 1605"/>
              <a:gd name="T13" fmla="*/ 758 h 3370"/>
              <a:gd name="T14" fmla="*/ 478 w 1605"/>
              <a:gd name="T15" fmla="*/ 621 h 3370"/>
              <a:gd name="T16" fmla="*/ 809 w 1605"/>
              <a:gd name="T17" fmla="*/ 621 h 3370"/>
              <a:gd name="T18" fmla="*/ 1117 w 1605"/>
              <a:gd name="T19" fmla="*/ 868 h 3370"/>
              <a:gd name="T20" fmla="*/ 1117 w 1605"/>
              <a:gd name="T21" fmla="*/ 3370 h 3370"/>
              <a:gd name="T22" fmla="*/ 1605 w 1605"/>
              <a:gd name="T23" fmla="*/ 3370 h 3370"/>
              <a:gd name="T24" fmla="*/ 1605 w 1605"/>
              <a:gd name="T25" fmla="*/ 601 h 3370"/>
              <a:gd name="T26" fmla="*/ 1137 w 1605"/>
              <a:gd name="T27" fmla="*/ 132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3370">
                <a:moveTo>
                  <a:pt x="1137" y="132"/>
                </a:moveTo>
                <a:lnTo>
                  <a:pt x="478" y="132"/>
                </a:lnTo>
                <a:lnTo>
                  <a:pt x="478" y="0"/>
                </a:lnTo>
                <a:lnTo>
                  <a:pt x="239" y="190"/>
                </a:lnTo>
                <a:lnTo>
                  <a:pt x="0" y="379"/>
                </a:lnTo>
                <a:lnTo>
                  <a:pt x="239" y="569"/>
                </a:lnTo>
                <a:lnTo>
                  <a:pt x="478" y="758"/>
                </a:lnTo>
                <a:lnTo>
                  <a:pt x="478" y="621"/>
                </a:lnTo>
                <a:lnTo>
                  <a:pt x="809" y="621"/>
                </a:lnTo>
                <a:cubicBezTo>
                  <a:pt x="1006" y="621"/>
                  <a:pt x="1117" y="670"/>
                  <a:pt x="1117" y="868"/>
                </a:cubicBezTo>
                <a:lnTo>
                  <a:pt x="1117" y="3370"/>
                </a:lnTo>
                <a:lnTo>
                  <a:pt x="1605" y="3370"/>
                </a:lnTo>
                <a:lnTo>
                  <a:pt x="1605" y="601"/>
                </a:lnTo>
                <a:cubicBezTo>
                  <a:pt x="1605" y="343"/>
                  <a:pt x="1395" y="132"/>
                  <a:pt x="1137" y="132"/>
                </a:cubicBezTo>
                <a:close/>
              </a:path>
            </a:pathLst>
          </a:custGeom>
          <a:solidFill>
            <a:srgbClr val="FFC000"/>
          </a:solidFill>
          <a:ln>
            <a:noFill/>
          </a:ln>
        </p:spPr>
        <p:txBody>
          <a:bodyPr/>
          <a:lstStyle/>
          <a:p>
            <a:endParaRPr lang="zh-CN" altLang="en-US"/>
          </a:p>
        </p:txBody>
      </p:sp>
      <p:sp>
        <p:nvSpPr>
          <p:cNvPr id="10" name="TextBox 11"/>
          <p:cNvSpPr txBox="1">
            <a:spLocks noChangeArrowheads="1"/>
          </p:cNvSpPr>
          <p:nvPr/>
        </p:nvSpPr>
        <p:spPr bwMode="auto">
          <a:xfrm>
            <a:off x="5856334" y="2452549"/>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1499"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TextBox 12"/>
          <p:cNvSpPr txBox="1">
            <a:spLocks noChangeArrowheads="1"/>
          </p:cNvSpPr>
          <p:nvPr/>
        </p:nvSpPr>
        <p:spPr bwMode="auto">
          <a:xfrm>
            <a:off x="5843243" y="2746517"/>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2" name="TextBox 13"/>
          <p:cNvSpPr txBox="1">
            <a:spLocks noChangeArrowheads="1"/>
          </p:cNvSpPr>
          <p:nvPr/>
        </p:nvSpPr>
        <p:spPr bwMode="auto">
          <a:xfrm>
            <a:off x="5856334" y="1424250"/>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1499"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TextBox 14"/>
          <p:cNvSpPr txBox="1">
            <a:spLocks noChangeArrowheads="1"/>
          </p:cNvSpPr>
          <p:nvPr/>
        </p:nvSpPr>
        <p:spPr bwMode="auto">
          <a:xfrm>
            <a:off x="5843243" y="1718219"/>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4" name="TextBox 15"/>
          <p:cNvSpPr txBox="1">
            <a:spLocks noChangeArrowheads="1"/>
          </p:cNvSpPr>
          <p:nvPr/>
        </p:nvSpPr>
        <p:spPr bwMode="auto">
          <a:xfrm>
            <a:off x="1657450" y="2051464"/>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1499"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TextBox 16"/>
          <p:cNvSpPr txBox="1">
            <a:spLocks noChangeArrowheads="1"/>
          </p:cNvSpPr>
          <p:nvPr/>
        </p:nvSpPr>
        <p:spPr bwMode="auto">
          <a:xfrm>
            <a:off x="599397" y="2346624"/>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6" name="TextBox 17"/>
          <p:cNvSpPr txBox="1">
            <a:spLocks noChangeArrowheads="1"/>
          </p:cNvSpPr>
          <p:nvPr/>
        </p:nvSpPr>
        <p:spPr bwMode="auto">
          <a:xfrm>
            <a:off x="1657450" y="3257097"/>
            <a:ext cx="1497221"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499"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1499"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18"/>
          <p:cNvSpPr txBox="1">
            <a:spLocks noChangeArrowheads="1"/>
          </p:cNvSpPr>
          <p:nvPr/>
        </p:nvSpPr>
        <p:spPr bwMode="auto">
          <a:xfrm>
            <a:off x="599397" y="3552256"/>
            <a:ext cx="25552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Tree>
    <p:extLst>
      <p:ext uri="{BB962C8B-B14F-4D97-AF65-F5344CB8AC3E}">
        <p14:creationId xmlns:p14="http://schemas.microsoft.com/office/powerpoint/2010/main" val="156688736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300" fill="hold"/>
                                        <p:tgtEl>
                                          <p:spTgt spid="16"/>
                                        </p:tgtEl>
                                        <p:attrNameLst>
                                          <p:attrName>ppt_w</p:attrName>
                                        </p:attrNameLst>
                                      </p:cBhvr>
                                      <p:tavLst>
                                        <p:tav tm="0">
                                          <p:val>
                                            <p:fltVal val="0"/>
                                          </p:val>
                                        </p:tav>
                                        <p:tav tm="100000">
                                          <p:val>
                                            <p:strVal val="#ppt_w"/>
                                          </p:val>
                                        </p:tav>
                                      </p:tavLst>
                                    </p:anim>
                                    <p:anim calcmode="lin" valueType="num">
                                      <p:cBhvr>
                                        <p:cTn id="12" dur="300" fill="hold"/>
                                        <p:tgtEl>
                                          <p:spTgt spid="16"/>
                                        </p:tgtEl>
                                        <p:attrNameLst>
                                          <p:attrName>ppt_h</p:attrName>
                                        </p:attrNameLst>
                                      </p:cBhvr>
                                      <p:tavLst>
                                        <p:tav tm="0">
                                          <p:val>
                                            <p:fltVal val="0"/>
                                          </p:val>
                                        </p:tav>
                                        <p:tav tm="100000">
                                          <p:val>
                                            <p:strVal val="#ppt_h"/>
                                          </p:val>
                                        </p:tav>
                                      </p:tavLst>
                                    </p:anim>
                                    <p:anim calcmode="lin" valueType="num">
                                      <p:cBhvr>
                                        <p:cTn id="13" dur="300" fill="hold"/>
                                        <p:tgtEl>
                                          <p:spTgt spid="16"/>
                                        </p:tgtEl>
                                        <p:attrNameLst>
                                          <p:attrName>style.rotation</p:attrName>
                                        </p:attrNameLst>
                                      </p:cBhvr>
                                      <p:tavLst>
                                        <p:tav tm="0">
                                          <p:val>
                                            <p:fltVal val="90"/>
                                          </p:val>
                                        </p:tav>
                                        <p:tav tm="100000">
                                          <p:val>
                                            <p:fltVal val="0"/>
                                          </p:val>
                                        </p:tav>
                                      </p:tavLst>
                                    </p:anim>
                                    <p:animEffect transition="in" filter="fade">
                                      <p:cBhvr>
                                        <p:cTn id="14" dur="300"/>
                                        <p:tgtEl>
                                          <p:spTgt spid="16"/>
                                        </p:tgtEl>
                                      </p:cBhvr>
                                    </p:animEffect>
                                  </p:childTnLst>
                                </p:cTn>
                              </p:par>
                            </p:childTnLst>
                          </p:cTn>
                        </p:par>
                        <p:par>
                          <p:cTn id="15" fill="hold">
                            <p:stCondLst>
                              <p:cond delay="800"/>
                            </p:stCondLst>
                            <p:childTnLst>
                              <p:par>
                                <p:cTn id="16" presetID="22" presetClass="entr" presetSubtype="1"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up)">
                                      <p:cBhvr>
                                        <p:cTn id="18" dur="500"/>
                                        <p:tgtEl>
                                          <p:spTgt spid="17"/>
                                        </p:tgtEl>
                                      </p:cBhvr>
                                    </p:animEffect>
                                  </p:childTnLst>
                                </p:cTn>
                              </p:par>
                            </p:childTnLst>
                          </p:cTn>
                        </p:par>
                        <p:par>
                          <p:cTn id="19" fill="hold">
                            <p:stCondLst>
                              <p:cond delay="13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1800"/>
                            </p:stCondLst>
                            <p:childTnLst>
                              <p:par>
                                <p:cTn id="24" presetID="31"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 fill="hold"/>
                                        <p:tgtEl>
                                          <p:spTgt spid="10"/>
                                        </p:tgtEl>
                                        <p:attrNameLst>
                                          <p:attrName>ppt_w</p:attrName>
                                        </p:attrNameLst>
                                      </p:cBhvr>
                                      <p:tavLst>
                                        <p:tav tm="0">
                                          <p:val>
                                            <p:fltVal val="0"/>
                                          </p:val>
                                        </p:tav>
                                        <p:tav tm="100000">
                                          <p:val>
                                            <p:strVal val="#ppt_w"/>
                                          </p:val>
                                        </p:tav>
                                      </p:tavLst>
                                    </p:anim>
                                    <p:anim calcmode="lin" valueType="num">
                                      <p:cBhvr>
                                        <p:cTn id="27" dur="300" fill="hold"/>
                                        <p:tgtEl>
                                          <p:spTgt spid="10"/>
                                        </p:tgtEl>
                                        <p:attrNameLst>
                                          <p:attrName>ppt_h</p:attrName>
                                        </p:attrNameLst>
                                      </p:cBhvr>
                                      <p:tavLst>
                                        <p:tav tm="0">
                                          <p:val>
                                            <p:fltVal val="0"/>
                                          </p:val>
                                        </p:tav>
                                        <p:tav tm="100000">
                                          <p:val>
                                            <p:strVal val="#ppt_h"/>
                                          </p:val>
                                        </p:tav>
                                      </p:tavLst>
                                    </p:anim>
                                    <p:anim calcmode="lin" valueType="num">
                                      <p:cBhvr>
                                        <p:cTn id="28" dur="300" fill="hold"/>
                                        <p:tgtEl>
                                          <p:spTgt spid="10"/>
                                        </p:tgtEl>
                                        <p:attrNameLst>
                                          <p:attrName>style.rotation</p:attrName>
                                        </p:attrNameLst>
                                      </p:cBhvr>
                                      <p:tavLst>
                                        <p:tav tm="0">
                                          <p:val>
                                            <p:fltVal val="90"/>
                                          </p:val>
                                        </p:tav>
                                        <p:tav tm="100000">
                                          <p:val>
                                            <p:fltVal val="0"/>
                                          </p:val>
                                        </p:tav>
                                      </p:tavLst>
                                    </p:anim>
                                    <p:animEffect transition="in" filter="fade">
                                      <p:cBhvr>
                                        <p:cTn id="29" dur="300"/>
                                        <p:tgtEl>
                                          <p:spTgt spid="10"/>
                                        </p:tgtEl>
                                      </p:cBhvr>
                                    </p:animEffect>
                                  </p:childTnLst>
                                </p:cTn>
                              </p:par>
                            </p:childTnLst>
                          </p:cTn>
                        </p:par>
                        <p:par>
                          <p:cTn id="30" fill="hold">
                            <p:stCondLst>
                              <p:cond delay="2100"/>
                            </p:stCondLst>
                            <p:childTnLst>
                              <p:par>
                                <p:cTn id="31" presetID="22" presetClass="entr" presetSubtype="1"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up)">
                                      <p:cBhvr>
                                        <p:cTn id="33" dur="500"/>
                                        <p:tgtEl>
                                          <p:spTgt spid="11"/>
                                        </p:tgtEl>
                                      </p:cBhvr>
                                    </p:animEffect>
                                  </p:childTnLst>
                                </p:cTn>
                              </p:par>
                            </p:childTnLst>
                          </p:cTn>
                        </p:par>
                        <p:par>
                          <p:cTn id="34" fill="hold">
                            <p:stCondLst>
                              <p:cond delay="2600"/>
                            </p:stCondLst>
                            <p:childTnLst>
                              <p:par>
                                <p:cTn id="35" presetID="22" presetClass="entr" presetSubtype="4"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3100"/>
                            </p:stCondLst>
                            <p:childTnLst>
                              <p:par>
                                <p:cTn id="39" presetID="31"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300" fill="hold"/>
                                        <p:tgtEl>
                                          <p:spTgt spid="14"/>
                                        </p:tgtEl>
                                        <p:attrNameLst>
                                          <p:attrName>ppt_w</p:attrName>
                                        </p:attrNameLst>
                                      </p:cBhvr>
                                      <p:tavLst>
                                        <p:tav tm="0">
                                          <p:val>
                                            <p:fltVal val="0"/>
                                          </p:val>
                                        </p:tav>
                                        <p:tav tm="100000">
                                          <p:val>
                                            <p:strVal val="#ppt_w"/>
                                          </p:val>
                                        </p:tav>
                                      </p:tavLst>
                                    </p:anim>
                                    <p:anim calcmode="lin" valueType="num">
                                      <p:cBhvr>
                                        <p:cTn id="42" dur="300" fill="hold"/>
                                        <p:tgtEl>
                                          <p:spTgt spid="14"/>
                                        </p:tgtEl>
                                        <p:attrNameLst>
                                          <p:attrName>ppt_h</p:attrName>
                                        </p:attrNameLst>
                                      </p:cBhvr>
                                      <p:tavLst>
                                        <p:tav tm="0">
                                          <p:val>
                                            <p:fltVal val="0"/>
                                          </p:val>
                                        </p:tav>
                                        <p:tav tm="100000">
                                          <p:val>
                                            <p:strVal val="#ppt_h"/>
                                          </p:val>
                                        </p:tav>
                                      </p:tavLst>
                                    </p:anim>
                                    <p:anim calcmode="lin" valueType="num">
                                      <p:cBhvr>
                                        <p:cTn id="43" dur="300" fill="hold"/>
                                        <p:tgtEl>
                                          <p:spTgt spid="14"/>
                                        </p:tgtEl>
                                        <p:attrNameLst>
                                          <p:attrName>style.rotation</p:attrName>
                                        </p:attrNameLst>
                                      </p:cBhvr>
                                      <p:tavLst>
                                        <p:tav tm="0">
                                          <p:val>
                                            <p:fltVal val="90"/>
                                          </p:val>
                                        </p:tav>
                                        <p:tav tm="100000">
                                          <p:val>
                                            <p:fltVal val="0"/>
                                          </p:val>
                                        </p:tav>
                                      </p:tavLst>
                                    </p:anim>
                                    <p:animEffect transition="in" filter="fade">
                                      <p:cBhvr>
                                        <p:cTn id="44" dur="300"/>
                                        <p:tgtEl>
                                          <p:spTgt spid="14"/>
                                        </p:tgtEl>
                                      </p:cBhvr>
                                    </p:animEffect>
                                  </p:childTnLst>
                                </p:cTn>
                              </p:par>
                            </p:childTnLst>
                          </p:cTn>
                        </p:par>
                        <p:par>
                          <p:cTn id="45" fill="hold">
                            <p:stCondLst>
                              <p:cond delay="3400"/>
                            </p:stCondLst>
                            <p:childTnLst>
                              <p:par>
                                <p:cTn id="46" presetID="22" presetClass="entr" presetSubtype="1"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up)">
                                      <p:cBhvr>
                                        <p:cTn id="48" dur="500"/>
                                        <p:tgtEl>
                                          <p:spTgt spid="15"/>
                                        </p:tgtEl>
                                      </p:cBhvr>
                                    </p:animEffect>
                                  </p:childTnLst>
                                </p:cTn>
                              </p:par>
                            </p:childTnLst>
                          </p:cTn>
                        </p:par>
                        <p:par>
                          <p:cTn id="49" fill="hold">
                            <p:stCondLst>
                              <p:cond delay="3900"/>
                            </p:stCondLst>
                            <p:childTnLst>
                              <p:par>
                                <p:cTn id="50" presetID="22" presetClass="entr" presetSubtype="4" fill="hold" grpId="0"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down)">
                                      <p:cBhvr>
                                        <p:cTn id="52" dur="500"/>
                                        <p:tgtEl>
                                          <p:spTgt spid="4"/>
                                        </p:tgtEl>
                                      </p:cBhvr>
                                    </p:animEffect>
                                  </p:childTnLst>
                                </p:cTn>
                              </p:par>
                            </p:childTnLst>
                          </p:cTn>
                        </p:par>
                        <p:par>
                          <p:cTn id="53" fill="hold">
                            <p:stCondLst>
                              <p:cond delay="4400"/>
                            </p:stCondLst>
                            <p:childTnLst>
                              <p:par>
                                <p:cTn id="54" presetID="31" presetClass="entr" presetSubtype="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300" fill="hold"/>
                                        <p:tgtEl>
                                          <p:spTgt spid="12"/>
                                        </p:tgtEl>
                                        <p:attrNameLst>
                                          <p:attrName>ppt_w</p:attrName>
                                        </p:attrNameLst>
                                      </p:cBhvr>
                                      <p:tavLst>
                                        <p:tav tm="0">
                                          <p:val>
                                            <p:fltVal val="0"/>
                                          </p:val>
                                        </p:tav>
                                        <p:tav tm="100000">
                                          <p:val>
                                            <p:strVal val="#ppt_w"/>
                                          </p:val>
                                        </p:tav>
                                      </p:tavLst>
                                    </p:anim>
                                    <p:anim calcmode="lin" valueType="num">
                                      <p:cBhvr>
                                        <p:cTn id="57" dur="300" fill="hold"/>
                                        <p:tgtEl>
                                          <p:spTgt spid="12"/>
                                        </p:tgtEl>
                                        <p:attrNameLst>
                                          <p:attrName>ppt_h</p:attrName>
                                        </p:attrNameLst>
                                      </p:cBhvr>
                                      <p:tavLst>
                                        <p:tav tm="0">
                                          <p:val>
                                            <p:fltVal val="0"/>
                                          </p:val>
                                        </p:tav>
                                        <p:tav tm="100000">
                                          <p:val>
                                            <p:strVal val="#ppt_h"/>
                                          </p:val>
                                        </p:tav>
                                      </p:tavLst>
                                    </p:anim>
                                    <p:anim calcmode="lin" valueType="num">
                                      <p:cBhvr>
                                        <p:cTn id="58" dur="300" fill="hold"/>
                                        <p:tgtEl>
                                          <p:spTgt spid="12"/>
                                        </p:tgtEl>
                                        <p:attrNameLst>
                                          <p:attrName>style.rotation</p:attrName>
                                        </p:attrNameLst>
                                      </p:cBhvr>
                                      <p:tavLst>
                                        <p:tav tm="0">
                                          <p:val>
                                            <p:fltVal val="90"/>
                                          </p:val>
                                        </p:tav>
                                        <p:tav tm="100000">
                                          <p:val>
                                            <p:fltVal val="0"/>
                                          </p:val>
                                        </p:tav>
                                      </p:tavLst>
                                    </p:anim>
                                    <p:animEffect transition="in" filter="fade">
                                      <p:cBhvr>
                                        <p:cTn id="59" dur="300"/>
                                        <p:tgtEl>
                                          <p:spTgt spid="12"/>
                                        </p:tgtEl>
                                      </p:cBhvr>
                                    </p:animEffect>
                                  </p:childTnLst>
                                </p:cTn>
                              </p:par>
                            </p:childTnLst>
                          </p:cTn>
                        </p:par>
                        <p:par>
                          <p:cTn id="60" fill="hold">
                            <p:stCondLst>
                              <p:cond delay="4700"/>
                            </p:stCondLst>
                            <p:childTnLst>
                              <p:par>
                                <p:cTn id="61" presetID="22" presetClass="entr" presetSubtype="1"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up)">
                                      <p:cBhvr>
                                        <p:cTn id="6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043608" y="1475236"/>
            <a:ext cx="3528392" cy="2968722"/>
            <a:chOff x="873550" y="1447293"/>
            <a:chExt cx="3098949" cy="2582126"/>
          </a:xfrm>
          <a:effectLst/>
        </p:grpSpPr>
        <p:sp>
          <p:nvSpPr>
            <p:cNvPr id="7" name="Rectangle 214"/>
            <p:cNvSpPr>
              <a:spLocks noChangeArrowheads="1"/>
            </p:cNvSpPr>
            <p:nvPr/>
          </p:nvSpPr>
          <p:spPr bwMode="auto">
            <a:xfrm>
              <a:off x="1001795" y="1569795"/>
              <a:ext cx="2842457" cy="1705467"/>
            </a:xfrm>
            <a:prstGeom prst="rect">
              <a:avLst/>
            </a:prstGeom>
            <a:blipFill>
              <a:blip r:embed="rId3"/>
              <a:stretch>
                <a:fillRect/>
              </a:stretch>
            </a:bli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727989"/>
              <a:endParaRPr lang="zh-CN" altLang="en-US" sz="3401">
                <a:solidFill>
                  <a:schemeClr val="lt1"/>
                </a:solidFill>
              </a:endParaRPr>
            </a:p>
          </p:txBody>
        </p:sp>
        <p:sp>
          <p:nvSpPr>
            <p:cNvPr id="8" name="Freeform 210"/>
            <p:cNvSpPr>
              <a:spLocks/>
            </p:cNvSpPr>
            <p:nvPr/>
          </p:nvSpPr>
          <p:spPr bwMode="auto">
            <a:xfrm>
              <a:off x="1964595" y="3554721"/>
              <a:ext cx="916860" cy="403876"/>
            </a:xfrm>
            <a:custGeom>
              <a:avLst/>
              <a:gdLst>
                <a:gd name="T0" fmla="*/ 22 w 203"/>
                <a:gd name="T1" fmla="*/ 0 h 89"/>
                <a:gd name="T2" fmla="*/ 0 w 203"/>
                <a:gd name="T3" fmla="*/ 89 h 89"/>
                <a:gd name="T4" fmla="*/ 203 w 203"/>
                <a:gd name="T5" fmla="*/ 89 h 89"/>
                <a:gd name="T6" fmla="*/ 181 w 203"/>
                <a:gd name="T7" fmla="*/ 0 h 89"/>
                <a:gd name="T8" fmla="*/ 22 w 203"/>
                <a:gd name="T9" fmla="*/ 0 h 89"/>
              </a:gdLst>
              <a:ahLst/>
              <a:cxnLst>
                <a:cxn ang="0">
                  <a:pos x="T0" y="T1"/>
                </a:cxn>
                <a:cxn ang="0">
                  <a:pos x="T2" y="T3"/>
                </a:cxn>
                <a:cxn ang="0">
                  <a:pos x="T4" y="T5"/>
                </a:cxn>
                <a:cxn ang="0">
                  <a:pos x="T6" y="T7"/>
                </a:cxn>
                <a:cxn ang="0">
                  <a:pos x="T8" y="T9"/>
                </a:cxn>
              </a:cxnLst>
              <a:rect l="0" t="0" r="r" b="b"/>
              <a:pathLst>
                <a:path w="203" h="89">
                  <a:moveTo>
                    <a:pt x="22" y="0"/>
                  </a:moveTo>
                  <a:cubicBezTo>
                    <a:pt x="14" y="30"/>
                    <a:pt x="7" y="60"/>
                    <a:pt x="0" y="89"/>
                  </a:cubicBezTo>
                  <a:cubicBezTo>
                    <a:pt x="67" y="89"/>
                    <a:pt x="135" y="89"/>
                    <a:pt x="203" y="89"/>
                  </a:cubicBezTo>
                  <a:cubicBezTo>
                    <a:pt x="195" y="60"/>
                    <a:pt x="188" y="30"/>
                    <a:pt x="181" y="0"/>
                  </a:cubicBezTo>
                  <a:cubicBezTo>
                    <a:pt x="128" y="0"/>
                    <a:pt x="75" y="0"/>
                    <a:pt x="22" y="0"/>
                  </a:cubicBezTo>
                  <a:close/>
                </a:path>
              </a:pathLst>
            </a:custGeom>
            <a:solidFill>
              <a:schemeClr val="accent4">
                <a:lumMod val="20000"/>
                <a:lumOff val="8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Freeform 211"/>
            <p:cNvSpPr>
              <a:spLocks/>
            </p:cNvSpPr>
            <p:nvPr/>
          </p:nvSpPr>
          <p:spPr bwMode="auto">
            <a:xfrm>
              <a:off x="1859319" y="3952855"/>
              <a:ext cx="1127413" cy="76564"/>
            </a:xfrm>
            <a:custGeom>
              <a:avLst/>
              <a:gdLst>
                <a:gd name="T0" fmla="*/ 238 w 249"/>
                <a:gd name="T1" fmla="*/ 0 h 17"/>
                <a:gd name="T2" fmla="*/ 10 w 249"/>
                <a:gd name="T3" fmla="*/ 0 h 17"/>
                <a:gd name="T4" fmla="*/ 0 w 249"/>
                <a:gd name="T5" fmla="*/ 12 h 17"/>
                <a:gd name="T6" fmla="*/ 0 w 249"/>
                <a:gd name="T7" fmla="*/ 17 h 17"/>
                <a:gd name="T8" fmla="*/ 249 w 249"/>
                <a:gd name="T9" fmla="*/ 17 h 17"/>
                <a:gd name="T10" fmla="*/ 249 w 249"/>
                <a:gd name="T11" fmla="*/ 12 h 17"/>
                <a:gd name="T12" fmla="*/ 238 w 249"/>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49" h="17">
                  <a:moveTo>
                    <a:pt x="238" y="0"/>
                  </a:moveTo>
                  <a:cubicBezTo>
                    <a:pt x="10" y="0"/>
                    <a:pt x="10" y="0"/>
                    <a:pt x="10" y="0"/>
                  </a:cubicBezTo>
                  <a:cubicBezTo>
                    <a:pt x="4" y="0"/>
                    <a:pt x="0" y="5"/>
                    <a:pt x="0" y="12"/>
                  </a:cubicBezTo>
                  <a:cubicBezTo>
                    <a:pt x="0" y="17"/>
                    <a:pt x="0" y="17"/>
                    <a:pt x="0" y="17"/>
                  </a:cubicBezTo>
                  <a:cubicBezTo>
                    <a:pt x="249" y="17"/>
                    <a:pt x="249" y="17"/>
                    <a:pt x="249" y="17"/>
                  </a:cubicBezTo>
                  <a:cubicBezTo>
                    <a:pt x="249" y="12"/>
                    <a:pt x="249" y="12"/>
                    <a:pt x="249" y="12"/>
                  </a:cubicBezTo>
                  <a:cubicBezTo>
                    <a:pt x="249" y="5"/>
                    <a:pt x="244" y="0"/>
                    <a:pt x="238" y="0"/>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12"/>
            <p:cNvSpPr>
              <a:spLocks/>
            </p:cNvSpPr>
            <p:nvPr/>
          </p:nvSpPr>
          <p:spPr bwMode="auto">
            <a:xfrm>
              <a:off x="873550" y="3401594"/>
              <a:ext cx="3098949" cy="298600"/>
            </a:xfrm>
            <a:custGeom>
              <a:avLst/>
              <a:gdLst>
                <a:gd name="T0" fmla="*/ 0 w 685"/>
                <a:gd name="T1" fmla="*/ 0 h 66"/>
                <a:gd name="T2" fmla="*/ 0 w 685"/>
                <a:gd name="T3" fmla="*/ 49 h 66"/>
                <a:gd name="T4" fmla="*/ 17 w 685"/>
                <a:gd name="T5" fmla="*/ 66 h 66"/>
                <a:gd name="T6" fmla="*/ 668 w 685"/>
                <a:gd name="T7" fmla="*/ 66 h 66"/>
                <a:gd name="T8" fmla="*/ 685 w 685"/>
                <a:gd name="T9" fmla="*/ 49 h 66"/>
                <a:gd name="T10" fmla="*/ 685 w 685"/>
                <a:gd name="T11" fmla="*/ 0 h 66"/>
                <a:gd name="T12" fmla="*/ 0 w 685"/>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685" h="66">
                  <a:moveTo>
                    <a:pt x="0" y="0"/>
                  </a:moveTo>
                  <a:cubicBezTo>
                    <a:pt x="0" y="49"/>
                    <a:pt x="0" y="49"/>
                    <a:pt x="0" y="49"/>
                  </a:cubicBezTo>
                  <a:cubicBezTo>
                    <a:pt x="0" y="58"/>
                    <a:pt x="7" y="66"/>
                    <a:pt x="17" y="66"/>
                  </a:cubicBezTo>
                  <a:cubicBezTo>
                    <a:pt x="668" y="66"/>
                    <a:pt x="668" y="66"/>
                    <a:pt x="668" y="66"/>
                  </a:cubicBezTo>
                  <a:cubicBezTo>
                    <a:pt x="677" y="66"/>
                    <a:pt x="685" y="58"/>
                    <a:pt x="685" y="49"/>
                  </a:cubicBezTo>
                  <a:cubicBezTo>
                    <a:pt x="685" y="0"/>
                    <a:pt x="685" y="0"/>
                    <a:pt x="685" y="0"/>
                  </a:cubicBezTo>
                  <a:lnTo>
                    <a:pt x="0" y="0"/>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13"/>
            <p:cNvSpPr>
              <a:spLocks/>
            </p:cNvSpPr>
            <p:nvPr/>
          </p:nvSpPr>
          <p:spPr bwMode="auto">
            <a:xfrm>
              <a:off x="873550" y="1447293"/>
              <a:ext cx="3098949" cy="1954301"/>
            </a:xfrm>
            <a:prstGeom prst="frame">
              <a:avLst>
                <a:gd name="adj1" fmla="val 7301"/>
              </a:avLst>
            </a:prstGeom>
            <a:solidFill>
              <a:srgbClr val="FFC000">
                <a:alpha val="80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12" name="TextBox 53"/>
          <p:cNvSpPr txBox="1"/>
          <p:nvPr/>
        </p:nvSpPr>
        <p:spPr>
          <a:xfrm>
            <a:off x="5040560" y="1647259"/>
            <a:ext cx="3131840" cy="646331"/>
          </a:xfrm>
          <a:prstGeom prst="rect">
            <a:avLst/>
          </a:prstGeom>
          <a:noFill/>
          <a:ln>
            <a:noFill/>
            <a:prstDash val="sysDash"/>
          </a:ln>
        </p:spPr>
        <p:txBody>
          <a:bodyPr wrap="square" rtlCol="0">
            <a:spAutoFit/>
          </a:bodyPr>
          <a:lstStyle/>
          <a:p>
            <a:pPr algn="just"/>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输入你的文字 输入你的文字 输入你的</a:t>
            </a:r>
            <a:r>
              <a:rPr lang="zh-CN" altLang="en-US" sz="1200" dirty="0" smtClean="0">
                <a:solidFill>
                  <a:schemeClr val="bg1"/>
                </a:solidFill>
                <a:latin typeface="微软雅黑" pitchFamily="34" charset="-122"/>
                <a:ea typeface="微软雅黑" panose="020B0503020204020204" pitchFamily="34" charset="-122"/>
              </a:rPr>
              <a:t>文字</a:t>
            </a:r>
            <a:endParaRPr lang="zh-CN" altLang="en-US" sz="1200" dirty="0">
              <a:solidFill>
                <a:schemeClr val="bg1"/>
              </a:solidFill>
              <a:latin typeface="微软雅黑" pitchFamily="34" charset="-122"/>
              <a:ea typeface="微软雅黑" panose="020B0503020204020204" pitchFamily="34" charset="-122"/>
            </a:endParaRPr>
          </a:p>
        </p:txBody>
      </p:sp>
      <p:sp>
        <p:nvSpPr>
          <p:cNvPr id="13" name="矩形 12"/>
          <p:cNvSpPr/>
          <p:nvPr/>
        </p:nvSpPr>
        <p:spPr>
          <a:xfrm>
            <a:off x="5040560" y="1347614"/>
            <a:ext cx="1343678" cy="338554"/>
          </a:xfrm>
          <a:prstGeom prst="rect">
            <a:avLst/>
          </a:prstGeom>
          <a:noFill/>
          <a:ln>
            <a:noFill/>
          </a:ln>
        </p:spPr>
        <p:txBody>
          <a:bodyPr wrap="square">
            <a:spAutoFit/>
          </a:bodyPr>
          <a:lstStyle/>
          <a:p>
            <a:r>
              <a:rPr lang="zh-CN" altLang="en-US" sz="1600" dirty="0" smtClean="0">
                <a:solidFill>
                  <a:srgbClr val="FFC000"/>
                </a:solidFill>
                <a:latin typeface="微软雅黑" panose="020B0503020204020204" pitchFamily="34" charset="-122"/>
                <a:ea typeface="微软雅黑" panose="020B0503020204020204" pitchFamily="34" charset="-122"/>
              </a:rPr>
              <a:t>添加小标题</a:t>
            </a:r>
            <a:endParaRPr lang="zh-CN" altLang="en-US" sz="1600" dirty="0">
              <a:solidFill>
                <a:srgbClr val="FFC000"/>
              </a:solidFill>
              <a:latin typeface="微软雅黑" pitchFamily="34" charset="-122"/>
              <a:ea typeface="微软雅黑" panose="020B0503020204020204" pitchFamily="34" charset="-122"/>
            </a:endParaRPr>
          </a:p>
        </p:txBody>
      </p:sp>
      <p:sp>
        <p:nvSpPr>
          <p:cNvPr id="14" name="TextBox 22"/>
          <p:cNvSpPr txBox="1"/>
          <p:nvPr/>
        </p:nvSpPr>
        <p:spPr>
          <a:xfrm>
            <a:off x="5040560" y="2654024"/>
            <a:ext cx="3131840" cy="646331"/>
          </a:xfrm>
          <a:prstGeom prst="rect">
            <a:avLst/>
          </a:prstGeom>
          <a:noFill/>
          <a:ln>
            <a:noFill/>
            <a:prstDash val="sysDash"/>
          </a:ln>
        </p:spPr>
        <p:txBody>
          <a:bodyPr wrap="square" rtlCol="0">
            <a:spAutoFit/>
          </a:bodyPr>
          <a:lstStyle/>
          <a:p>
            <a:pPr algn="just"/>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输入你的文字 输入你的文字 输入你的文字</a:t>
            </a:r>
          </a:p>
        </p:txBody>
      </p:sp>
      <p:sp>
        <p:nvSpPr>
          <p:cNvPr id="15" name="矩形 14"/>
          <p:cNvSpPr/>
          <p:nvPr/>
        </p:nvSpPr>
        <p:spPr>
          <a:xfrm>
            <a:off x="5040560" y="2354379"/>
            <a:ext cx="1343678" cy="338554"/>
          </a:xfrm>
          <a:prstGeom prst="rect">
            <a:avLst/>
          </a:prstGeom>
          <a:noFill/>
          <a:ln>
            <a:noFill/>
          </a:ln>
        </p:spPr>
        <p:txBody>
          <a:bodyPr wrap="square">
            <a:spAutoFit/>
          </a:bodyPr>
          <a:lstStyle/>
          <a:p>
            <a:r>
              <a:rPr lang="zh-CN" altLang="en-US" sz="1600" dirty="0" smtClean="0">
                <a:solidFill>
                  <a:srgbClr val="FFC000"/>
                </a:solidFill>
                <a:latin typeface="微软雅黑" panose="020B0503020204020204" pitchFamily="34" charset="-122"/>
                <a:ea typeface="微软雅黑" panose="020B0503020204020204" pitchFamily="34" charset="-122"/>
              </a:rPr>
              <a:t>添加小标题</a:t>
            </a:r>
            <a:endParaRPr lang="zh-CN" altLang="en-US" sz="1600" dirty="0">
              <a:solidFill>
                <a:srgbClr val="FFC000"/>
              </a:solidFill>
              <a:latin typeface="微软雅黑" pitchFamily="34" charset="-122"/>
              <a:ea typeface="微软雅黑" panose="020B0503020204020204" pitchFamily="34" charset="-122"/>
            </a:endParaRPr>
          </a:p>
        </p:txBody>
      </p:sp>
      <p:sp>
        <p:nvSpPr>
          <p:cNvPr id="16" name="TextBox 24"/>
          <p:cNvSpPr txBox="1"/>
          <p:nvPr/>
        </p:nvSpPr>
        <p:spPr>
          <a:xfrm>
            <a:off x="5040560" y="3650127"/>
            <a:ext cx="3131840" cy="646331"/>
          </a:xfrm>
          <a:prstGeom prst="rect">
            <a:avLst/>
          </a:prstGeom>
          <a:noFill/>
          <a:ln>
            <a:noFill/>
            <a:prstDash val="sysDash"/>
          </a:ln>
        </p:spPr>
        <p:txBody>
          <a:bodyPr wrap="square" rtlCol="0">
            <a:spAutoFit/>
          </a:bodyPr>
          <a:lstStyle/>
          <a:p>
            <a:pPr algn="just"/>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输入你的文字 输入你的文字 输入你的文字</a:t>
            </a:r>
          </a:p>
        </p:txBody>
      </p:sp>
      <p:sp>
        <p:nvSpPr>
          <p:cNvPr id="17" name="矩形 16"/>
          <p:cNvSpPr/>
          <p:nvPr/>
        </p:nvSpPr>
        <p:spPr>
          <a:xfrm>
            <a:off x="5040560" y="3350482"/>
            <a:ext cx="1343678" cy="338554"/>
          </a:xfrm>
          <a:prstGeom prst="rect">
            <a:avLst/>
          </a:prstGeom>
          <a:noFill/>
          <a:ln>
            <a:noFill/>
          </a:ln>
        </p:spPr>
        <p:txBody>
          <a:bodyPr wrap="square">
            <a:spAutoFit/>
          </a:bodyPr>
          <a:lstStyle/>
          <a:p>
            <a:r>
              <a:rPr lang="zh-CN" altLang="en-US" sz="1600" dirty="0" smtClean="0">
                <a:solidFill>
                  <a:srgbClr val="FFC000"/>
                </a:solidFill>
                <a:latin typeface="微软雅黑" panose="020B0503020204020204" pitchFamily="34" charset="-122"/>
                <a:ea typeface="微软雅黑" panose="020B0503020204020204" pitchFamily="34" charset="-122"/>
              </a:rPr>
              <a:t>添加小标题</a:t>
            </a:r>
            <a:endParaRPr lang="zh-CN" altLang="en-US" sz="1600" dirty="0">
              <a:solidFill>
                <a:srgbClr val="FFC000"/>
              </a:solidFill>
              <a:latin typeface="微软雅黑" pitchFamily="34" charset="-122"/>
              <a:ea typeface="微软雅黑" panose="020B0503020204020204" pitchFamily="34" charset="-122"/>
            </a:endParaRPr>
          </a:p>
        </p:txBody>
      </p:sp>
    </p:spTree>
    <p:extLst>
      <p:ext uri="{BB962C8B-B14F-4D97-AF65-F5344CB8AC3E}">
        <p14:creationId xmlns:p14="http://schemas.microsoft.com/office/powerpoint/2010/main" val="78750419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75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22" presetClass="entr" presetSubtype="8" fill="hold" grpId="0" nodeType="withEffect">
                                  <p:stCondLst>
                                    <p:cond delay="75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par>
                                <p:cTn id="16" presetID="22" presetClass="entr" presetSubtype="8" fill="hold" grpId="0" nodeType="withEffect">
                                  <p:stCondLst>
                                    <p:cond delay="150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par>
                                <p:cTn id="19" presetID="22" presetClass="entr" presetSubtype="8" fill="hold" grpId="0" nodeType="withEffect">
                                  <p:stCondLst>
                                    <p:cond delay="150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par>
                                <p:cTn id="22" presetID="22" presetClass="entr" presetSubtype="8" fill="hold" grpId="0" nodeType="withEffect">
                                  <p:stCondLst>
                                    <p:cond delay="225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par>
                                <p:cTn id="25" presetID="22" presetClass="entr" presetSubtype="8" fill="hold" grpId="0" nodeType="withEffect">
                                  <p:stCondLst>
                                    <p:cond delay="225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167704" y="1656152"/>
            <a:ext cx="5211440" cy="830997"/>
          </a:xfrm>
          <a:prstGeom prst="rect">
            <a:avLst/>
          </a:prstGeom>
          <a:noFill/>
        </p:spPr>
        <p:txBody>
          <a:bodyPr wrap="square" rtlCol="0">
            <a:spAutoFit/>
          </a:bodyPr>
          <a:lstStyle/>
          <a:p>
            <a:r>
              <a:rPr lang="zh-CN" altLang="en-US" sz="4800" dirty="0" smtClean="0">
                <a:solidFill>
                  <a:srgbClr val="FFC000"/>
                </a:solidFill>
              </a:rPr>
              <a:t>输入您的章节标题</a:t>
            </a:r>
            <a:endParaRPr lang="zh-CN" altLang="en-US" sz="4800" dirty="0">
              <a:solidFill>
                <a:srgbClr val="FFC000"/>
              </a:solidFill>
            </a:endParaRPr>
          </a:p>
        </p:txBody>
      </p:sp>
      <p:sp>
        <p:nvSpPr>
          <p:cNvPr id="8" name="文本框 7"/>
          <p:cNvSpPr txBox="1"/>
          <p:nvPr/>
        </p:nvSpPr>
        <p:spPr>
          <a:xfrm>
            <a:off x="3593656" y="2634495"/>
            <a:ext cx="3273936" cy="523220"/>
          </a:xfrm>
          <a:prstGeom prst="rect">
            <a:avLst/>
          </a:prstGeom>
          <a:noFill/>
        </p:spPr>
        <p:txBody>
          <a:bodyPr wrap="square" rtlCol="0">
            <a:spAutoFit/>
          </a:bodyPr>
          <a:lstStyle/>
          <a:p>
            <a:r>
              <a:rPr lang="zh-CN" altLang="en-US" sz="2800" dirty="0" smtClean="0">
                <a:solidFill>
                  <a:schemeClr val="bg1"/>
                </a:solidFill>
              </a:rPr>
              <a:t>简单描述</a:t>
            </a:r>
            <a:endParaRPr lang="zh-CN" altLang="en-US" sz="2800" dirty="0">
              <a:solidFill>
                <a:schemeClr val="bg1"/>
              </a:solidFill>
            </a:endParaRPr>
          </a:p>
        </p:txBody>
      </p:sp>
    </p:spTree>
    <p:extLst>
      <p:ext uri="{BB962C8B-B14F-4D97-AF65-F5344CB8AC3E}">
        <p14:creationId xmlns:p14="http://schemas.microsoft.com/office/powerpoint/2010/main" val="312128488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23285" y="1240993"/>
            <a:ext cx="1583687" cy="1583687"/>
          </a:xfrm>
          <a:prstGeom prst="roundRect">
            <a:avLst>
              <a:gd name="adj" fmla="val 9051"/>
            </a:avLst>
          </a:prstGeom>
          <a:blipFill>
            <a:blip r:embed="rId3"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7" name="圆角矩形 6"/>
          <p:cNvSpPr/>
          <p:nvPr/>
        </p:nvSpPr>
        <p:spPr>
          <a:xfrm>
            <a:off x="4650944" y="1240993"/>
            <a:ext cx="1583687" cy="1583687"/>
          </a:xfrm>
          <a:prstGeom prst="roundRect">
            <a:avLst>
              <a:gd name="adj" fmla="val 9051"/>
            </a:avLst>
          </a:prstGeom>
          <a:blipFill>
            <a:blip r:embed="rId4"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8" name="圆角矩形 7"/>
          <p:cNvSpPr/>
          <p:nvPr/>
        </p:nvSpPr>
        <p:spPr>
          <a:xfrm>
            <a:off x="2923285" y="2968652"/>
            <a:ext cx="1583687" cy="1583687"/>
          </a:xfrm>
          <a:prstGeom prst="roundRect">
            <a:avLst>
              <a:gd name="adj" fmla="val 9051"/>
            </a:avLst>
          </a:prstGeom>
          <a:blipFill>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9" name="圆角矩形 8"/>
          <p:cNvSpPr/>
          <p:nvPr/>
        </p:nvSpPr>
        <p:spPr>
          <a:xfrm>
            <a:off x="4650944" y="2968652"/>
            <a:ext cx="1583687" cy="1583687"/>
          </a:xfrm>
          <a:prstGeom prst="roundRect">
            <a:avLst>
              <a:gd name="adj" fmla="val 9051"/>
            </a:avLst>
          </a:prstGeom>
          <a:blipFill>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sp>
        <p:nvSpPr>
          <p:cNvPr id="10" name="圆角矩形 9"/>
          <p:cNvSpPr/>
          <p:nvPr/>
        </p:nvSpPr>
        <p:spPr>
          <a:xfrm>
            <a:off x="4075057" y="2392765"/>
            <a:ext cx="431915" cy="431915"/>
          </a:xfrm>
          <a:prstGeom prst="roundRect">
            <a:avLst/>
          </a:prstGeom>
          <a:solidFill>
            <a:srgbClr val="161D25"/>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1</a:t>
            </a:r>
            <a:endParaRPr lang="zh-CN" altLang="en-US" sz="1799" b="0" kern="0">
              <a:solidFill>
                <a:sysClr val="window" lastClr="FFFFFF"/>
              </a:solidFill>
              <a:latin typeface="Calibri"/>
              <a:ea typeface="宋体"/>
            </a:endParaRPr>
          </a:p>
        </p:txBody>
      </p:sp>
      <p:sp>
        <p:nvSpPr>
          <p:cNvPr id="11" name="圆角矩形 10"/>
          <p:cNvSpPr/>
          <p:nvPr/>
        </p:nvSpPr>
        <p:spPr>
          <a:xfrm>
            <a:off x="4650943" y="2392765"/>
            <a:ext cx="431915" cy="431915"/>
          </a:xfrm>
          <a:prstGeom prst="roundRect">
            <a:avLst/>
          </a:prstGeom>
          <a:solidFill>
            <a:srgbClr val="161D25"/>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2</a:t>
            </a:r>
            <a:endParaRPr lang="zh-CN" altLang="en-US" sz="1799" b="0" kern="0">
              <a:solidFill>
                <a:sysClr val="window" lastClr="FFFFFF"/>
              </a:solidFill>
              <a:latin typeface="Calibri"/>
              <a:ea typeface="宋体"/>
            </a:endParaRPr>
          </a:p>
        </p:txBody>
      </p:sp>
      <p:sp>
        <p:nvSpPr>
          <p:cNvPr id="12" name="圆角矩形 11"/>
          <p:cNvSpPr/>
          <p:nvPr/>
        </p:nvSpPr>
        <p:spPr>
          <a:xfrm>
            <a:off x="4075057" y="2968651"/>
            <a:ext cx="431915" cy="431915"/>
          </a:xfrm>
          <a:prstGeom prst="roundRect">
            <a:avLst/>
          </a:prstGeom>
          <a:solidFill>
            <a:srgbClr val="161D25"/>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3</a:t>
            </a:r>
            <a:endParaRPr lang="zh-CN" altLang="en-US" sz="1799" b="0" kern="0">
              <a:solidFill>
                <a:sysClr val="window" lastClr="FFFFFF"/>
              </a:solidFill>
              <a:latin typeface="Calibri"/>
              <a:ea typeface="宋体"/>
            </a:endParaRPr>
          </a:p>
        </p:txBody>
      </p:sp>
      <p:sp>
        <p:nvSpPr>
          <p:cNvPr id="13" name="圆角矩形 12"/>
          <p:cNvSpPr/>
          <p:nvPr/>
        </p:nvSpPr>
        <p:spPr>
          <a:xfrm>
            <a:off x="4650943" y="2968651"/>
            <a:ext cx="431915" cy="431915"/>
          </a:xfrm>
          <a:prstGeom prst="roundRect">
            <a:avLst/>
          </a:prstGeom>
          <a:solidFill>
            <a:srgbClr val="161D25"/>
          </a:solidFill>
          <a:ln w="25400" cap="flat" cmpd="sng" algn="ctr">
            <a:noFill/>
            <a:prstDash val="solid"/>
          </a:ln>
          <a:effectLst/>
        </p:spPr>
        <p:txBody>
          <a:bodyPr rtlCol="0" anchor="ctr"/>
          <a:lstStyle/>
          <a:p>
            <a:pPr defTabSz="914126" fontAlgn="auto">
              <a:spcBef>
                <a:spcPts val="0"/>
              </a:spcBef>
              <a:spcAft>
                <a:spcPts val="0"/>
              </a:spcAft>
              <a:defRPr/>
            </a:pPr>
            <a:r>
              <a:rPr lang="en-US" altLang="zh-CN" sz="1799" b="0" kern="0">
                <a:solidFill>
                  <a:sysClr val="window" lastClr="FFFFFF"/>
                </a:solidFill>
                <a:latin typeface="Calibri"/>
                <a:ea typeface="宋体"/>
              </a:rPr>
              <a:t>4</a:t>
            </a:r>
            <a:endParaRPr lang="zh-CN" altLang="en-US" sz="1799" b="0" kern="0">
              <a:solidFill>
                <a:sysClr val="window" lastClr="FFFFFF"/>
              </a:solidFill>
              <a:latin typeface="Calibri"/>
              <a:ea typeface="宋体"/>
            </a:endParaRPr>
          </a:p>
        </p:txBody>
      </p:sp>
      <p:sp>
        <p:nvSpPr>
          <p:cNvPr id="14" name="TextBox 37"/>
          <p:cNvSpPr txBox="1"/>
          <p:nvPr/>
        </p:nvSpPr>
        <p:spPr>
          <a:xfrm>
            <a:off x="458470" y="1774502"/>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15" name="TextBox 38"/>
          <p:cNvSpPr txBox="1"/>
          <p:nvPr/>
        </p:nvSpPr>
        <p:spPr>
          <a:xfrm>
            <a:off x="947984" y="1312980"/>
            <a:ext cx="1773729" cy="461473"/>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dirty="0">
                <a:solidFill>
                  <a:srgbClr val="FFC000"/>
                </a:solidFill>
                <a:latin typeface="微软雅黑" pitchFamily="34" charset="-122"/>
                <a:ea typeface="微软雅黑" pitchFamily="34" charset="-122"/>
                <a:cs typeface="华文黑体" pitchFamily="2" charset="-122"/>
              </a:rPr>
              <a:t>点击添加标题</a:t>
            </a:r>
          </a:p>
        </p:txBody>
      </p:sp>
      <p:sp>
        <p:nvSpPr>
          <p:cNvPr id="16" name="TextBox 39"/>
          <p:cNvSpPr txBox="1"/>
          <p:nvPr/>
        </p:nvSpPr>
        <p:spPr>
          <a:xfrm>
            <a:off x="6433290" y="1774502"/>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17" name="TextBox 40"/>
          <p:cNvSpPr txBox="1"/>
          <p:nvPr/>
        </p:nvSpPr>
        <p:spPr>
          <a:xfrm>
            <a:off x="6433289" y="1312980"/>
            <a:ext cx="1773729" cy="461331"/>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dirty="0">
                <a:solidFill>
                  <a:srgbClr val="FFC000"/>
                </a:solidFill>
                <a:latin typeface="微软雅黑" pitchFamily="34" charset="-122"/>
                <a:ea typeface="微软雅黑" pitchFamily="34" charset="-122"/>
                <a:cs typeface="华文黑体" pitchFamily="2" charset="-122"/>
              </a:rPr>
              <a:t>点击添加标题</a:t>
            </a:r>
          </a:p>
        </p:txBody>
      </p:sp>
      <p:sp>
        <p:nvSpPr>
          <p:cNvPr id="18" name="TextBox 41"/>
          <p:cNvSpPr txBox="1"/>
          <p:nvPr/>
        </p:nvSpPr>
        <p:spPr>
          <a:xfrm>
            <a:off x="458470" y="3630879"/>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19" name="TextBox 42"/>
          <p:cNvSpPr txBox="1"/>
          <p:nvPr/>
        </p:nvSpPr>
        <p:spPr>
          <a:xfrm>
            <a:off x="947984" y="3169357"/>
            <a:ext cx="1773729" cy="461473"/>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a:solidFill>
                  <a:srgbClr val="FFC000"/>
                </a:solidFill>
                <a:latin typeface="微软雅黑" pitchFamily="34" charset="-122"/>
                <a:ea typeface="微软雅黑" pitchFamily="34" charset="-122"/>
                <a:cs typeface="华文黑体" pitchFamily="2" charset="-122"/>
              </a:rPr>
              <a:t>点击添加标题</a:t>
            </a:r>
          </a:p>
        </p:txBody>
      </p:sp>
      <p:sp>
        <p:nvSpPr>
          <p:cNvPr id="20" name="TextBox 43"/>
          <p:cNvSpPr txBox="1"/>
          <p:nvPr/>
        </p:nvSpPr>
        <p:spPr>
          <a:xfrm>
            <a:off x="6433290" y="3630879"/>
            <a:ext cx="2231559" cy="812279"/>
          </a:xfrm>
          <a:prstGeom prst="rect">
            <a:avLst/>
          </a:prstGeom>
          <a:noFill/>
        </p:spPr>
        <p:txBody>
          <a:bodyPr wrap="square" rtlCol="0">
            <a:spAutoFit/>
          </a:bodyPr>
          <a:lstStyle/>
          <a:p>
            <a:pPr algn="just" defTabSz="914126" fontAlgn="auto">
              <a:lnSpc>
                <a:spcPct val="130000"/>
              </a:lnSpc>
              <a:spcBef>
                <a:spcPts val="0"/>
              </a:spcBef>
              <a:spcAft>
                <a:spcPts val="0"/>
              </a:spcAft>
              <a:defRPr/>
            </a:pPr>
            <a:r>
              <a:rPr lang="zh-CN" altLang="en-US" sz="1200" b="0" kern="0" dirty="0">
                <a:solidFill>
                  <a:schemeClr val="bg1"/>
                </a:solidFill>
                <a:latin typeface="微软雅黑" pitchFamily="34" charset="-122"/>
                <a:ea typeface="微软雅黑" pitchFamily="34" charset="-122"/>
              </a:rPr>
              <a:t>您的内容打在这里，或者通过复制您的文本后，在此框中选择粘贴，并选择只保留</a:t>
            </a:r>
            <a:r>
              <a:rPr lang="zh-CN" altLang="en-US" sz="1200" b="0" kern="0">
                <a:solidFill>
                  <a:schemeClr val="bg1"/>
                </a:solidFill>
                <a:latin typeface="微软雅黑" pitchFamily="34" charset="-122"/>
                <a:ea typeface="微软雅黑" pitchFamily="34" charset="-122"/>
              </a:rPr>
              <a:t>文字。</a:t>
            </a:r>
          </a:p>
        </p:txBody>
      </p:sp>
      <p:sp>
        <p:nvSpPr>
          <p:cNvPr id="21" name="TextBox 44"/>
          <p:cNvSpPr txBox="1"/>
          <p:nvPr/>
        </p:nvSpPr>
        <p:spPr>
          <a:xfrm>
            <a:off x="6433289" y="3169357"/>
            <a:ext cx="1773729" cy="461331"/>
          </a:xfrm>
          <a:prstGeom prst="rect">
            <a:avLst/>
          </a:prstGeom>
          <a:noFill/>
        </p:spPr>
        <p:txBody>
          <a:bodyPr wrap="square" tIns="0" bIns="0" rtlCol="0" anchor="t">
            <a:spAutoFit/>
          </a:bodyPr>
          <a:lstStyle/>
          <a:p>
            <a:pPr defTabSz="914126" fontAlgn="auto">
              <a:lnSpc>
                <a:spcPct val="150000"/>
              </a:lnSpc>
              <a:spcBef>
                <a:spcPts val="0"/>
              </a:spcBef>
              <a:spcAft>
                <a:spcPts val="0"/>
              </a:spcAft>
              <a:defRPr/>
            </a:pPr>
            <a:r>
              <a:rPr lang="zh-CN" altLang="en-US" sz="1999" kern="0">
                <a:solidFill>
                  <a:srgbClr val="FFC000"/>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val="339572316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 calcmode="lin" valueType="num">
                                      <p:cBhvr>
                                        <p:cTn id="21" dur="500" fill="hold"/>
                                        <p:tgtEl>
                                          <p:spTgt spid="8"/>
                                        </p:tgtEl>
                                        <p:attrNameLst>
                                          <p:attrName>style.rotation</p:attrName>
                                        </p:attrNameLst>
                                      </p:cBhvr>
                                      <p:tavLst>
                                        <p:tav tm="0">
                                          <p:val>
                                            <p:fltVal val="360"/>
                                          </p:val>
                                        </p:tav>
                                        <p:tav tm="100000">
                                          <p:val>
                                            <p:fltVal val="0"/>
                                          </p:val>
                                        </p:tav>
                                      </p:tavLst>
                                    </p:anim>
                                    <p:animEffect transition="in" filter="fade">
                                      <p:cBhvr>
                                        <p:cTn id="22" dur="500"/>
                                        <p:tgtEl>
                                          <p:spTgt spid="8"/>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 calcmode="lin" valueType="num">
                                      <p:cBhvr>
                                        <p:cTn id="27" dur="500" fill="hold"/>
                                        <p:tgtEl>
                                          <p:spTgt spid="9"/>
                                        </p:tgtEl>
                                        <p:attrNameLst>
                                          <p:attrName>style.rotation</p:attrName>
                                        </p:attrNameLst>
                                      </p:cBhvr>
                                      <p:tavLst>
                                        <p:tav tm="0">
                                          <p:val>
                                            <p:fltVal val="360"/>
                                          </p:val>
                                        </p:tav>
                                        <p:tav tm="100000">
                                          <p:val>
                                            <p:fltVal val="0"/>
                                          </p:val>
                                        </p:tav>
                                      </p:tavLst>
                                    </p:anim>
                                    <p:animEffect transition="in" filter="fade">
                                      <p:cBhvr>
                                        <p:cTn id="28" dur="500"/>
                                        <p:tgtEl>
                                          <p:spTgt spid="9"/>
                                        </p:tgtEl>
                                      </p:cBhvr>
                                    </p:animEffect>
                                  </p:childTnLst>
                                </p:cTn>
                              </p:par>
                            </p:childTnLst>
                          </p:cTn>
                        </p:par>
                        <p:par>
                          <p:cTn id="29" fill="hold">
                            <p:stCondLst>
                              <p:cond delay="11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childTnLst>
                                </p:cTn>
                              </p:par>
                            </p:childTnLst>
                          </p:cTn>
                        </p:par>
                        <p:par>
                          <p:cTn id="46" fill="hold">
                            <p:stCondLst>
                              <p:cond delay="1600"/>
                            </p:stCondLst>
                            <p:childTnLst>
                              <p:par>
                                <p:cTn id="47" presetID="12" presetClass="entr" presetSubtype="2"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p:tgtEl>
                                          <p:spTgt spid="15"/>
                                        </p:tgtEl>
                                        <p:attrNameLst>
                                          <p:attrName>ppt_x</p:attrName>
                                        </p:attrNameLst>
                                      </p:cBhvr>
                                      <p:tavLst>
                                        <p:tav tm="0">
                                          <p:val>
                                            <p:strVal val="#ppt_x+#ppt_w*1.125000"/>
                                          </p:val>
                                        </p:tav>
                                        <p:tav tm="100000">
                                          <p:val>
                                            <p:strVal val="#ppt_x"/>
                                          </p:val>
                                        </p:tav>
                                      </p:tavLst>
                                    </p:anim>
                                    <p:animEffect transition="in" filter="wipe(left)">
                                      <p:cBhvr>
                                        <p:cTn id="50" dur="500"/>
                                        <p:tgtEl>
                                          <p:spTgt spid="15"/>
                                        </p:tgtEl>
                                      </p:cBhvr>
                                    </p:animEffect>
                                  </p:childTnLst>
                                </p:cTn>
                              </p:par>
                              <p:par>
                                <p:cTn id="51" presetID="1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ppt_x</p:attrName>
                                        </p:attrNameLst>
                                      </p:cBhvr>
                                      <p:tavLst>
                                        <p:tav tm="0">
                                          <p:val>
                                            <p:strVal val="#ppt_x+#ppt_w*1.125000"/>
                                          </p:val>
                                        </p:tav>
                                        <p:tav tm="100000">
                                          <p:val>
                                            <p:strVal val="#ppt_x"/>
                                          </p:val>
                                        </p:tav>
                                      </p:tavLst>
                                    </p:anim>
                                    <p:animEffect transition="in" filter="wipe(left)">
                                      <p:cBhvr>
                                        <p:cTn id="54" dur="500"/>
                                        <p:tgtEl>
                                          <p:spTgt spid="14"/>
                                        </p:tgtEl>
                                      </p:cBhvr>
                                    </p:animEffect>
                                  </p:childTnLst>
                                </p:cTn>
                              </p:par>
                              <p:par>
                                <p:cTn id="55" presetID="12" presetClass="entr" presetSubtype="8"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p:tgtEl>
                                          <p:spTgt spid="17"/>
                                        </p:tgtEl>
                                        <p:attrNameLst>
                                          <p:attrName>ppt_x</p:attrName>
                                        </p:attrNameLst>
                                      </p:cBhvr>
                                      <p:tavLst>
                                        <p:tav tm="0">
                                          <p:val>
                                            <p:strVal val="#ppt_x-#ppt_w*1.125000"/>
                                          </p:val>
                                        </p:tav>
                                        <p:tav tm="100000">
                                          <p:val>
                                            <p:strVal val="#ppt_x"/>
                                          </p:val>
                                        </p:tav>
                                      </p:tavLst>
                                    </p:anim>
                                    <p:animEffect transition="in" filter="wipe(right)">
                                      <p:cBhvr>
                                        <p:cTn id="58" dur="500"/>
                                        <p:tgtEl>
                                          <p:spTgt spid="17"/>
                                        </p:tgtEl>
                                      </p:cBhvr>
                                    </p:animEffect>
                                  </p:childTnLst>
                                </p:cTn>
                              </p:par>
                              <p:par>
                                <p:cTn id="59" presetID="1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p:tgtEl>
                                          <p:spTgt spid="16"/>
                                        </p:tgtEl>
                                        <p:attrNameLst>
                                          <p:attrName>ppt_x</p:attrName>
                                        </p:attrNameLst>
                                      </p:cBhvr>
                                      <p:tavLst>
                                        <p:tav tm="0">
                                          <p:val>
                                            <p:strVal val="#ppt_x-#ppt_w*1.125000"/>
                                          </p:val>
                                        </p:tav>
                                        <p:tav tm="100000">
                                          <p:val>
                                            <p:strVal val="#ppt_x"/>
                                          </p:val>
                                        </p:tav>
                                      </p:tavLst>
                                    </p:anim>
                                    <p:animEffect transition="in" filter="wipe(right)">
                                      <p:cBhvr>
                                        <p:cTn id="62" dur="500"/>
                                        <p:tgtEl>
                                          <p:spTgt spid="16"/>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p:tgtEl>
                                          <p:spTgt spid="19"/>
                                        </p:tgtEl>
                                        <p:attrNameLst>
                                          <p:attrName>ppt_x</p:attrName>
                                        </p:attrNameLst>
                                      </p:cBhvr>
                                      <p:tavLst>
                                        <p:tav tm="0">
                                          <p:val>
                                            <p:strVal val="#ppt_x+#ppt_w*1.125000"/>
                                          </p:val>
                                        </p:tav>
                                        <p:tav tm="100000">
                                          <p:val>
                                            <p:strVal val="#ppt_x"/>
                                          </p:val>
                                        </p:tav>
                                      </p:tavLst>
                                    </p:anim>
                                    <p:animEffect transition="in" filter="wipe(left)">
                                      <p:cBhvr>
                                        <p:cTn id="66" dur="500"/>
                                        <p:tgtEl>
                                          <p:spTgt spid="19"/>
                                        </p:tgtEl>
                                      </p:cBhvr>
                                    </p:animEffect>
                                  </p:childTnLst>
                                </p:cTn>
                              </p:par>
                              <p:par>
                                <p:cTn id="67" presetID="1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500"/>
                                        <p:tgtEl>
                                          <p:spTgt spid="18"/>
                                        </p:tgtEl>
                                        <p:attrNameLst>
                                          <p:attrName>ppt_x</p:attrName>
                                        </p:attrNameLst>
                                      </p:cBhvr>
                                      <p:tavLst>
                                        <p:tav tm="0">
                                          <p:val>
                                            <p:strVal val="#ppt_x+#ppt_w*1.125000"/>
                                          </p:val>
                                        </p:tav>
                                        <p:tav tm="100000">
                                          <p:val>
                                            <p:strVal val="#ppt_x"/>
                                          </p:val>
                                        </p:tav>
                                      </p:tavLst>
                                    </p:anim>
                                    <p:animEffect transition="in" filter="wipe(left)">
                                      <p:cBhvr>
                                        <p:cTn id="70" dur="500"/>
                                        <p:tgtEl>
                                          <p:spTgt spid="18"/>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p:tgtEl>
                                          <p:spTgt spid="21"/>
                                        </p:tgtEl>
                                        <p:attrNameLst>
                                          <p:attrName>ppt_x</p:attrName>
                                        </p:attrNameLst>
                                      </p:cBhvr>
                                      <p:tavLst>
                                        <p:tav tm="0">
                                          <p:val>
                                            <p:strVal val="#ppt_x-#ppt_w*1.125000"/>
                                          </p:val>
                                        </p:tav>
                                        <p:tav tm="100000">
                                          <p:val>
                                            <p:strVal val="#ppt_x"/>
                                          </p:val>
                                        </p:tav>
                                      </p:tavLst>
                                    </p:anim>
                                    <p:animEffect transition="in" filter="wipe(right)">
                                      <p:cBhvr>
                                        <p:cTn id="74" dur="500"/>
                                        <p:tgtEl>
                                          <p:spTgt spid="21"/>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p:tgtEl>
                                          <p:spTgt spid="20"/>
                                        </p:tgtEl>
                                        <p:attrNameLst>
                                          <p:attrName>ppt_x</p:attrName>
                                        </p:attrNameLst>
                                      </p:cBhvr>
                                      <p:tavLst>
                                        <p:tav tm="0">
                                          <p:val>
                                            <p:strVal val="#ppt_x-#ppt_w*1.125000"/>
                                          </p:val>
                                        </p:tav>
                                        <p:tav tm="100000">
                                          <p:val>
                                            <p:strVal val="#ppt_x"/>
                                          </p:val>
                                        </p:tav>
                                      </p:tavLst>
                                    </p:anim>
                                    <p:animEffect transition="in" filter="wipe(right)">
                                      <p:cBhvr>
                                        <p:cTn id="7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567257" y="1176418"/>
            <a:ext cx="8016139" cy="613694"/>
          </a:xfrm>
          <a:prstGeom prst="rect">
            <a:avLst/>
          </a:prstGeom>
        </p:spPr>
        <p:txBody>
          <a:bodyPr wrap="square">
            <a:spAutoFit/>
          </a:bodyPr>
          <a:lstStyle/>
          <a:p>
            <a:pPr>
              <a:lnSpc>
                <a:spcPct val="150000"/>
              </a:lnSpc>
              <a:spcBef>
                <a:spcPts val="600"/>
              </a:spcBef>
              <a:spcAft>
                <a:spcPts val="600"/>
              </a:spcAft>
              <a:defRPr/>
            </a:pPr>
            <a:r>
              <a:rPr lang="zh-CN" altLang="en-US" sz="1200" dirty="0">
                <a:solidFill>
                  <a:schemeClr val="tx1">
                    <a:lumMod val="85000"/>
                    <a:lumOff val="15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7258" y="2106429"/>
            <a:ext cx="5486547" cy="2419988"/>
          </a:xfrm>
          <a:prstGeom prst="rect">
            <a:avLst/>
          </a:prstGeom>
        </p:spPr>
      </p:pic>
      <p:sp>
        <p:nvSpPr>
          <p:cNvPr id="8" name="Rectangle 12"/>
          <p:cNvSpPr/>
          <p:nvPr/>
        </p:nvSpPr>
        <p:spPr bwMode="auto">
          <a:xfrm>
            <a:off x="6130216" y="2106429"/>
            <a:ext cx="2453181" cy="2419987"/>
          </a:xfrm>
          <a:prstGeom prst="rect">
            <a:avLst/>
          </a:prstGeom>
          <a:solidFill>
            <a:srgbClr val="FFC000"/>
          </a:solidFill>
          <a:ln w="9525" cap="flat" cmpd="sng" algn="ctr">
            <a:noFill/>
            <a:prstDash val="solid"/>
            <a:headEnd type="none" w="med" len="med"/>
            <a:tailEnd type="none" w="med" len="med"/>
          </a:ln>
          <a:effectLst/>
        </p:spPr>
        <p:txBody>
          <a:bodyPr rot="0" spcFirstLastPara="0" vert="horz" wrap="square" lIns="137166" tIns="68583" rIns="34292" bIns="34292" numCol="1" spcCol="0" rtlCol="0" fromWordArt="0" anchor="t"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marL="0" marR="0" lvl="0" indent="0" algn="l" defTabSz="914363" rtl="0" eaLnBrk="1" fontAlgn="auto" latinLnBrk="0" hangingPunct="1">
              <a:lnSpc>
                <a:spcPct val="100000"/>
              </a:lnSpc>
              <a:spcBef>
                <a:spcPts val="0"/>
              </a:spcBef>
              <a:spcAft>
                <a:spcPts val="450"/>
              </a:spcAft>
              <a:buClrTx/>
              <a:buSzTx/>
              <a:buFontTx/>
              <a:buNone/>
              <a:tabLst/>
              <a:defRPr/>
            </a:pPr>
            <a:endParaRPr kumimoji="0" lang="en-US" sz="2700" b="0" i="0" u="none" strike="noStrike" kern="1200" cap="none" spc="0" normalizeH="0" baseline="0" noProof="0" dirty="0">
              <a:ln>
                <a:noFill/>
              </a:ln>
              <a:solidFill>
                <a:srgbClr val="FFFFFF">
                  <a:alpha val="99000"/>
                </a:srgbClr>
              </a:solidFill>
              <a:effectLst/>
              <a:uLnTx/>
              <a:uFillTx/>
              <a:latin typeface="Segoe UI Light" pitchFamily="34" charset="0"/>
              <a:ea typeface="+mn-ea"/>
              <a:cs typeface="+mn-cs"/>
            </a:endParaRPr>
          </a:p>
        </p:txBody>
      </p:sp>
      <p:sp>
        <p:nvSpPr>
          <p:cNvPr id="9" name="文本框 81"/>
          <p:cNvSpPr txBox="1">
            <a:spLocks noChangeArrowheads="1"/>
          </p:cNvSpPr>
          <p:nvPr/>
        </p:nvSpPr>
        <p:spPr bwMode="auto">
          <a:xfrm>
            <a:off x="6423157" y="2493443"/>
            <a:ext cx="1944216" cy="173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nSpc>
                <a:spcPct val="150000"/>
              </a:lnSpc>
            </a:pPr>
            <a:r>
              <a:rPr lang="zh-CN" altLang="en-US" sz="1200" dirty="0" smtClean="0">
                <a:solidFill>
                  <a:schemeClr val="bg1"/>
                </a:solidFill>
                <a:latin typeface="微软雅黑" pitchFamily="34" charset="-122"/>
                <a:ea typeface="微软雅黑" pitchFamily="34" charset="-122"/>
              </a:rPr>
              <a:t>此处</a:t>
            </a:r>
            <a:r>
              <a:rPr lang="zh-CN" altLang="en-US" sz="1200" dirty="0">
                <a:solidFill>
                  <a:schemeClr val="bg1"/>
                </a:solidFill>
                <a:latin typeface="微软雅黑" pitchFamily="34" charset="-122"/>
                <a:ea typeface="微软雅黑" pitchFamily="34" charset="-122"/>
              </a:rPr>
              <a:t>输入您的文本请在此处输入您的文本此处输入您的文本此处输入您的文本此处输入您的文本请在此处输入您的文本此处输入您的</a:t>
            </a:r>
            <a:r>
              <a:rPr lang="zh-CN" altLang="en-US" sz="1200" dirty="0" smtClean="0">
                <a:solidFill>
                  <a:schemeClr val="bg1"/>
                </a:solidFill>
                <a:latin typeface="微软雅黑" pitchFamily="34" charset="-122"/>
                <a:ea typeface="微软雅黑" pitchFamily="34" charset="-122"/>
              </a:rPr>
              <a:t>文本。</a:t>
            </a: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4295267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4"/>
                                        </p:tgtEl>
                                        <p:attrNameLst>
                                          <p:attrName>style.visibility</p:attrName>
                                        </p:attrNameLst>
                                      </p:cBhvr>
                                      <p:to>
                                        <p:strVal val="visible"/>
                                      </p:to>
                                    </p:set>
                                    <p:animEffect transition="in" filter="wipe(left)">
                                      <p:cBhvr>
                                        <p:cTn id="7" dur="300"/>
                                        <p:tgtEl>
                                          <p:spTgt spid="4"/>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right)">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TextBox 11"/>
          <p:cNvSpPr txBox="1"/>
          <p:nvPr/>
        </p:nvSpPr>
        <p:spPr>
          <a:xfrm>
            <a:off x="820902" y="1563638"/>
            <a:ext cx="3535074" cy="523220"/>
          </a:xfrm>
          <a:prstGeom prst="rect">
            <a:avLst/>
          </a:prstGeom>
          <a:noFill/>
        </p:spPr>
        <p:txBody>
          <a:bodyPr vert="horz" wrap="square" rtlCol="0">
            <a:spAutoFit/>
          </a:bodyPr>
          <a:lstStyle/>
          <a:p>
            <a:pPr algn="just"/>
            <a:r>
              <a:rPr lang="zh-CN" altLang="en-US" sz="1400" dirty="0">
                <a:solidFill>
                  <a:schemeClr val="bg1"/>
                </a:solidFill>
                <a:latin typeface="微软雅黑" panose="020B0503020204020204" pitchFamily="34" charset="-122"/>
                <a:ea typeface="微软雅黑" panose="020B0503020204020204" pitchFamily="34" charset="-122"/>
              </a:rPr>
              <a:t>输入你的文字输入你的文字 输入你的文字 输入你的文字 输入你的文字 </a:t>
            </a:r>
          </a:p>
        </p:txBody>
      </p:sp>
      <p:sp>
        <p:nvSpPr>
          <p:cNvPr id="7" name="Oval 9"/>
          <p:cNvSpPr>
            <a:spLocks noChangeArrowheads="1"/>
          </p:cNvSpPr>
          <p:nvPr/>
        </p:nvSpPr>
        <p:spPr bwMode="auto">
          <a:xfrm>
            <a:off x="892910" y="2548278"/>
            <a:ext cx="829062" cy="815560"/>
          </a:xfrm>
          <a:prstGeom prst="ellipse">
            <a:avLst/>
          </a:prstGeom>
          <a:noFill/>
          <a:ln w="19050">
            <a:solidFill>
              <a:srgbClr val="FFC000"/>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Oval 9"/>
          <p:cNvSpPr>
            <a:spLocks noChangeArrowheads="1"/>
          </p:cNvSpPr>
          <p:nvPr/>
        </p:nvSpPr>
        <p:spPr bwMode="auto">
          <a:xfrm>
            <a:off x="7452320" y="2403681"/>
            <a:ext cx="829062" cy="815560"/>
          </a:xfrm>
          <a:prstGeom prst="ellipse">
            <a:avLst/>
          </a:prstGeom>
          <a:noFill/>
          <a:ln w="19050">
            <a:solidFill>
              <a:srgbClr val="FFC000"/>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9" name="组合 8"/>
          <p:cNvGrpSpPr/>
          <p:nvPr/>
        </p:nvGrpSpPr>
        <p:grpSpPr>
          <a:xfrm>
            <a:off x="1829014" y="2536495"/>
            <a:ext cx="2526962" cy="1763447"/>
            <a:chOff x="4716016" y="3147815"/>
            <a:chExt cx="2358516" cy="1440160"/>
          </a:xfrm>
        </p:grpSpPr>
        <p:sp>
          <p:nvSpPr>
            <p:cNvPr id="10" name="圆角矩形 9"/>
            <p:cNvSpPr/>
            <p:nvPr/>
          </p:nvSpPr>
          <p:spPr>
            <a:xfrm>
              <a:off x="4716016" y="3147815"/>
              <a:ext cx="2358516" cy="1440160"/>
            </a:xfrm>
            <a:prstGeom prst="roundRect">
              <a:avLst>
                <a:gd name="adj" fmla="val 10409"/>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 name="矩形 10"/>
            <p:cNvSpPr/>
            <p:nvPr/>
          </p:nvSpPr>
          <p:spPr>
            <a:xfrm>
              <a:off x="4934858" y="3291830"/>
              <a:ext cx="1941399" cy="1152128"/>
            </a:xfrm>
            <a:prstGeom prst="rect">
              <a:avLst/>
            </a:prstGeom>
            <a:blipFill>
              <a:blip r:embed="rId3" cstate="screen">
                <a:extLst>
                  <a:ext uri="{28A0092B-C50C-407E-A947-70E740481C1C}">
                    <a14:useLocalDpi xmlns:a14="http://schemas.microsoft.com/office/drawing/2010/main"/>
                  </a:ext>
                </a:extLst>
              </a:blip>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Freeform 10"/>
            <p:cNvSpPr>
              <a:spLocks/>
            </p:cNvSpPr>
            <p:nvPr/>
          </p:nvSpPr>
          <p:spPr bwMode="auto">
            <a:xfrm rot="5400000">
              <a:off x="4572198" y="3806276"/>
              <a:ext cx="593644" cy="82171"/>
            </a:xfrm>
            <a:custGeom>
              <a:avLst/>
              <a:gdLst>
                <a:gd name="T0" fmla="*/ 196 w 196"/>
                <a:gd name="T1" fmla="*/ 15 h 30"/>
                <a:gd name="T2" fmla="*/ 181 w 196"/>
                <a:gd name="T3" fmla="*/ 30 h 30"/>
                <a:gd name="T4" fmla="*/ 15 w 196"/>
                <a:gd name="T5" fmla="*/ 30 h 30"/>
                <a:gd name="T6" fmla="*/ 0 w 196"/>
                <a:gd name="T7" fmla="*/ 15 h 30"/>
                <a:gd name="T8" fmla="*/ 0 w 196"/>
                <a:gd name="T9" fmla="*/ 15 h 30"/>
                <a:gd name="T10" fmla="*/ 15 w 196"/>
                <a:gd name="T11" fmla="*/ 0 h 30"/>
                <a:gd name="T12" fmla="*/ 181 w 196"/>
                <a:gd name="T13" fmla="*/ 0 h 30"/>
                <a:gd name="T14" fmla="*/ 196 w 196"/>
                <a:gd name="T15" fmla="*/ 15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30">
                  <a:moveTo>
                    <a:pt x="196" y="15"/>
                  </a:moveTo>
                  <a:cubicBezTo>
                    <a:pt x="196" y="24"/>
                    <a:pt x="189" y="30"/>
                    <a:pt x="181" y="30"/>
                  </a:cubicBezTo>
                  <a:cubicBezTo>
                    <a:pt x="15" y="30"/>
                    <a:pt x="15" y="30"/>
                    <a:pt x="15" y="30"/>
                  </a:cubicBezTo>
                  <a:cubicBezTo>
                    <a:pt x="7" y="30"/>
                    <a:pt x="0" y="24"/>
                    <a:pt x="0" y="15"/>
                  </a:cubicBezTo>
                  <a:cubicBezTo>
                    <a:pt x="0" y="15"/>
                    <a:pt x="0" y="15"/>
                    <a:pt x="0" y="15"/>
                  </a:cubicBezTo>
                  <a:cubicBezTo>
                    <a:pt x="0" y="7"/>
                    <a:pt x="7" y="0"/>
                    <a:pt x="15" y="0"/>
                  </a:cubicBezTo>
                  <a:cubicBezTo>
                    <a:pt x="181" y="0"/>
                    <a:pt x="181" y="0"/>
                    <a:pt x="181" y="0"/>
                  </a:cubicBezTo>
                  <a:cubicBezTo>
                    <a:pt x="189" y="0"/>
                    <a:pt x="196" y="7"/>
                    <a:pt x="196" y="15"/>
                  </a:cubicBezTo>
                  <a:close/>
                </a:path>
              </a:pathLst>
            </a:custGeom>
            <a:solidFill>
              <a:schemeClr val="bg1">
                <a:lumMod val="50000"/>
                <a:alpha val="78824"/>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Freeform 10"/>
            <p:cNvSpPr>
              <a:spLocks/>
            </p:cNvSpPr>
            <p:nvPr/>
          </p:nvSpPr>
          <p:spPr bwMode="auto">
            <a:xfrm rot="5400000">
              <a:off x="6663179" y="3806277"/>
              <a:ext cx="593644" cy="82171"/>
            </a:xfrm>
            <a:custGeom>
              <a:avLst/>
              <a:gdLst>
                <a:gd name="T0" fmla="*/ 196 w 196"/>
                <a:gd name="T1" fmla="*/ 15 h 30"/>
                <a:gd name="T2" fmla="*/ 181 w 196"/>
                <a:gd name="T3" fmla="*/ 30 h 30"/>
                <a:gd name="T4" fmla="*/ 15 w 196"/>
                <a:gd name="T5" fmla="*/ 30 h 30"/>
                <a:gd name="T6" fmla="*/ 0 w 196"/>
                <a:gd name="T7" fmla="*/ 15 h 30"/>
                <a:gd name="T8" fmla="*/ 0 w 196"/>
                <a:gd name="T9" fmla="*/ 15 h 30"/>
                <a:gd name="T10" fmla="*/ 15 w 196"/>
                <a:gd name="T11" fmla="*/ 0 h 30"/>
                <a:gd name="T12" fmla="*/ 181 w 196"/>
                <a:gd name="T13" fmla="*/ 0 h 30"/>
                <a:gd name="T14" fmla="*/ 196 w 196"/>
                <a:gd name="T15" fmla="*/ 15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30">
                  <a:moveTo>
                    <a:pt x="196" y="15"/>
                  </a:moveTo>
                  <a:cubicBezTo>
                    <a:pt x="196" y="24"/>
                    <a:pt x="189" y="30"/>
                    <a:pt x="181" y="30"/>
                  </a:cubicBezTo>
                  <a:cubicBezTo>
                    <a:pt x="15" y="30"/>
                    <a:pt x="15" y="30"/>
                    <a:pt x="15" y="30"/>
                  </a:cubicBezTo>
                  <a:cubicBezTo>
                    <a:pt x="7" y="30"/>
                    <a:pt x="0" y="24"/>
                    <a:pt x="0" y="15"/>
                  </a:cubicBezTo>
                  <a:cubicBezTo>
                    <a:pt x="0" y="15"/>
                    <a:pt x="0" y="15"/>
                    <a:pt x="0" y="15"/>
                  </a:cubicBezTo>
                  <a:cubicBezTo>
                    <a:pt x="0" y="7"/>
                    <a:pt x="7" y="0"/>
                    <a:pt x="15" y="0"/>
                  </a:cubicBezTo>
                  <a:cubicBezTo>
                    <a:pt x="181" y="0"/>
                    <a:pt x="181" y="0"/>
                    <a:pt x="181" y="0"/>
                  </a:cubicBezTo>
                  <a:cubicBezTo>
                    <a:pt x="189" y="0"/>
                    <a:pt x="196" y="7"/>
                    <a:pt x="196" y="15"/>
                  </a:cubicBezTo>
                  <a:close/>
                </a:path>
              </a:pathLst>
            </a:custGeom>
            <a:solidFill>
              <a:schemeClr val="bg1">
                <a:lumMod val="50000"/>
                <a:alpha val="78824"/>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4" name="下箭头 13"/>
          <p:cNvSpPr/>
          <p:nvPr/>
        </p:nvSpPr>
        <p:spPr>
          <a:xfrm>
            <a:off x="7624535" y="2623976"/>
            <a:ext cx="484632" cy="453133"/>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下箭头 14"/>
          <p:cNvSpPr/>
          <p:nvPr/>
        </p:nvSpPr>
        <p:spPr>
          <a:xfrm flipV="1">
            <a:off x="1065125" y="2713662"/>
            <a:ext cx="484632" cy="453133"/>
          </a:xfrm>
          <a:prstGeom prst="down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6" name="组合 15"/>
          <p:cNvGrpSpPr/>
          <p:nvPr/>
        </p:nvGrpSpPr>
        <p:grpSpPr>
          <a:xfrm>
            <a:off x="4860032" y="1545054"/>
            <a:ext cx="2496111" cy="1728192"/>
            <a:chOff x="4716016" y="3147815"/>
            <a:chExt cx="2358516" cy="1440160"/>
          </a:xfrm>
        </p:grpSpPr>
        <p:sp>
          <p:nvSpPr>
            <p:cNvPr id="17" name="圆角矩形 16"/>
            <p:cNvSpPr/>
            <p:nvPr/>
          </p:nvSpPr>
          <p:spPr>
            <a:xfrm>
              <a:off x="4716016" y="3147815"/>
              <a:ext cx="2358516" cy="1440160"/>
            </a:xfrm>
            <a:prstGeom prst="roundRect">
              <a:avLst>
                <a:gd name="adj" fmla="val 8457"/>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4934859" y="3291830"/>
              <a:ext cx="1941398" cy="1152128"/>
            </a:xfrm>
            <a:prstGeom prst="rect">
              <a:avLst/>
            </a:prstGeom>
            <a:blipFill>
              <a:blip r:embed="rId4" cstate="screen">
                <a:extLst>
                  <a:ext uri="{28A0092B-C50C-407E-A947-70E740481C1C}">
                    <a14:useLocalDpi xmlns:a14="http://schemas.microsoft.com/office/drawing/2010/main"/>
                  </a:ext>
                </a:extLst>
              </a:blip>
              <a:stretch>
                <a:fillRect/>
              </a:stretch>
            </a:blip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Freeform 10"/>
            <p:cNvSpPr>
              <a:spLocks/>
            </p:cNvSpPr>
            <p:nvPr/>
          </p:nvSpPr>
          <p:spPr bwMode="auto">
            <a:xfrm rot="5400000">
              <a:off x="4572198" y="3806276"/>
              <a:ext cx="593644" cy="82171"/>
            </a:xfrm>
            <a:custGeom>
              <a:avLst/>
              <a:gdLst>
                <a:gd name="T0" fmla="*/ 196 w 196"/>
                <a:gd name="T1" fmla="*/ 15 h 30"/>
                <a:gd name="T2" fmla="*/ 181 w 196"/>
                <a:gd name="T3" fmla="*/ 30 h 30"/>
                <a:gd name="T4" fmla="*/ 15 w 196"/>
                <a:gd name="T5" fmla="*/ 30 h 30"/>
                <a:gd name="T6" fmla="*/ 0 w 196"/>
                <a:gd name="T7" fmla="*/ 15 h 30"/>
                <a:gd name="T8" fmla="*/ 0 w 196"/>
                <a:gd name="T9" fmla="*/ 15 h 30"/>
                <a:gd name="T10" fmla="*/ 15 w 196"/>
                <a:gd name="T11" fmla="*/ 0 h 30"/>
                <a:gd name="T12" fmla="*/ 181 w 196"/>
                <a:gd name="T13" fmla="*/ 0 h 30"/>
                <a:gd name="T14" fmla="*/ 196 w 196"/>
                <a:gd name="T15" fmla="*/ 15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30">
                  <a:moveTo>
                    <a:pt x="196" y="15"/>
                  </a:moveTo>
                  <a:cubicBezTo>
                    <a:pt x="196" y="24"/>
                    <a:pt x="189" y="30"/>
                    <a:pt x="181" y="30"/>
                  </a:cubicBezTo>
                  <a:cubicBezTo>
                    <a:pt x="15" y="30"/>
                    <a:pt x="15" y="30"/>
                    <a:pt x="15" y="30"/>
                  </a:cubicBezTo>
                  <a:cubicBezTo>
                    <a:pt x="7" y="30"/>
                    <a:pt x="0" y="24"/>
                    <a:pt x="0" y="15"/>
                  </a:cubicBezTo>
                  <a:cubicBezTo>
                    <a:pt x="0" y="15"/>
                    <a:pt x="0" y="15"/>
                    <a:pt x="0" y="15"/>
                  </a:cubicBezTo>
                  <a:cubicBezTo>
                    <a:pt x="0" y="7"/>
                    <a:pt x="7" y="0"/>
                    <a:pt x="15" y="0"/>
                  </a:cubicBezTo>
                  <a:cubicBezTo>
                    <a:pt x="181" y="0"/>
                    <a:pt x="181" y="0"/>
                    <a:pt x="181" y="0"/>
                  </a:cubicBezTo>
                  <a:cubicBezTo>
                    <a:pt x="189" y="0"/>
                    <a:pt x="196" y="7"/>
                    <a:pt x="196" y="15"/>
                  </a:cubicBezTo>
                  <a:close/>
                </a:path>
              </a:pathLst>
            </a:custGeom>
            <a:solidFill>
              <a:schemeClr val="bg1">
                <a:lumMod val="50000"/>
                <a:alpha val="78824"/>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Freeform 10"/>
            <p:cNvSpPr>
              <a:spLocks/>
            </p:cNvSpPr>
            <p:nvPr/>
          </p:nvSpPr>
          <p:spPr bwMode="auto">
            <a:xfrm rot="5400000">
              <a:off x="6691422" y="3806277"/>
              <a:ext cx="593644" cy="82171"/>
            </a:xfrm>
            <a:custGeom>
              <a:avLst/>
              <a:gdLst>
                <a:gd name="T0" fmla="*/ 196 w 196"/>
                <a:gd name="T1" fmla="*/ 15 h 30"/>
                <a:gd name="T2" fmla="*/ 181 w 196"/>
                <a:gd name="T3" fmla="*/ 30 h 30"/>
                <a:gd name="T4" fmla="*/ 15 w 196"/>
                <a:gd name="T5" fmla="*/ 30 h 30"/>
                <a:gd name="T6" fmla="*/ 0 w 196"/>
                <a:gd name="T7" fmla="*/ 15 h 30"/>
                <a:gd name="T8" fmla="*/ 0 w 196"/>
                <a:gd name="T9" fmla="*/ 15 h 30"/>
                <a:gd name="T10" fmla="*/ 15 w 196"/>
                <a:gd name="T11" fmla="*/ 0 h 30"/>
                <a:gd name="T12" fmla="*/ 181 w 196"/>
                <a:gd name="T13" fmla="*/ 0 h 30"/>
                <a:gd name="T14" fmla="*/ 196 w 196"/>
                <a:gd name="T15" fmla="*/ 15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30">
                  <a:moveTo>
                    <a:pt x="196" y="15"/>
                  </a:moveTo>
                  <a:cubicBezTo>
                    <a:pt x="196" y="24"/>
                    <a:pt x="189" y="30"/>
                    <a:pt x="181" y="30"/>
                  </a:cubicBezTo>
                  <a:cubicBezTo>
                    <a:pt x="15" y="30"/>
                    <a:pt x="15" y="30"/>
                    <a:pt x="15" y="30"/>
                  </a:cubicBezTo>
                  <a:cubicBezTo>
                    <a:pt x="7" y="30"/>
                    <a:pt x="0" y="24"/>
                    <a:pt x="0" y="15"/>
                  </a:cubicBezTo>
                  <a:cubicBezTo>
                    <a:pt x="0" y="15"/>
                    <a:pt x="0" y="15"/>
                    <a:pt x="0" y="15"/>
                  </a:cubicBezTo>
                  <a:cubicBezTo>
                    <a:pt x="0" y="7"/>
                    <a:pt x="7" y="0"/>
                    <a:pt x="15" y="0"/>
                  </a:cubicBezTo>
                  <a:cubicBezTo>
                    <a:pt x="181" y="0"/>
                    <a:pt x="181" y="0"/>
                    <a:pt x="181" y="0"/>
                  </a:cubicBezTo>
                  <a:cubicBezTo>
                    <a:pt x="189" y="0"/>
                    <a:pt x="196" y="7"/>
                    <a:pt x="196" y="15"/>
                  </a:cubicBezTo>
                  <a:close/>
                </a:path>
              </a:pathLst>
            </a:custGeom>
            <a:solidFill>
              <a:schemeClr val="bg1">
                <a:lumMod val="50000"/>
                <a:alpha val="78824"/>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1" name="TextBox 34"/>
          <p:cNvSpPr txBox="1"/>
          <p:nvPr/>
        </p:nvSpPr>
        <p:spPr>
          <a:xfrm>
            <a:off x="4788024" y="3417262"/>
            <a:ext cx="3628572" cy="954107"/>
          </a:xfrm>
          <a:prstGeom prst="rect">
            <a:avLst/>
          </a:prstGeom>
          <a:noFill/>
        </p:spPr>
        <p:txBody>
          <a:bodyPr vert="horz" wrap="square" rtlCol="0">
            <a:spAutoFit/>
          </a:bodyPr>
          <a:lstStyle/>
          <a:p>
            <a:pPr algn="just"/>
            <a:r>
              <a:rPr lang="zh-CN" altLang="en-US" sz="1400" dirty="0">
                <a:solidFill>
                  <a:schemeClr val="bg1"/>
                </a:solidFill>
                <a:latin typeface="微软雅黑" panose="020B0503020204020204" pitchFamily="34" charset="-122"/>
                <a:ea typeface="微软雅黑" panose="020B0503020204020204" pitchFamily="34" charset="-122"/>
              </a:rPr>
              <a:t>输入你的文字输入你的文字 输入你的文字 输入你的文字 输入你的文字输入你的文字输入你的文字 输入你的文字 输入你的文字 输入你的文字 </a:t>
            </a:r>
          </a:p>
        </p:txBody>
      </p:sp>
    </p:spTree>
    <p:extLst>
      <p:ext uri="{BB962C8B-B14F-4D97-AF65-F5344CB8AC3E}">
        <p14:creationId xmlns:p14="http://schemas.microsoft.com/office/powerpoint/2010/main" val="102708856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par>
                                <p:cTn id="11" presetID="49" presetClass="entr" presetSubtype="0" decel="100000" fill="hold" nodeType="withEffect">
                                  <p:stCondLst>
                                    <p:cond delay="5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 calcmode="lin" valueType="num">
                                      <p:cBhvr>
                                        <p:cTn id="15" dur="500" fill="hold"/>
                                        <p:tgtEl>
                                          <p:spTgt spid="16"/>
                                        </p:tgtEl>
                                        <p:attrNameLst>
                                          <p:attrName>style.rotation</p:attrName>
                                        </p:attrNameLst>
                                      </p:cBhvr>
                                      <p:tavLst>
                                        <p:tav tm="0">
                                          <p:val>
                                            <p:fltVal val="360"/>
                                          </p:val>
                                        </p:tav>
                                        <p:tav tm="100000">
                                          <p:val>
                                            <p:fltVal val="0"/>
                                          </p:val>
                                        </p:tav>
                                      </p:tavLst>
                                    </p:anim>
                                    <p:animEffect transition="in" filter="fade">
                                      <p:cBhvr>
                                        <p:cTn id="16" dur="500"/>
                                        <p:tgtEl>
                                          <p:spTgt spid="16"/>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par>
                                <p:cTn id="20" presetID="22" presetClass="entr" presetSubtype="1" fill="hold" grpId="0"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500"/>
                                        <p:tgtEl>
                                          <p:spTgt spid="8"/>
                                        </p:tgtEl>
                                      </p:cBhvr>
                                    </p:animEffect>
                                  </p:childTnLst>
                                </p:cTn>
                              </p:par>
                              <p:par>
                                <p:cTn id="23" presetID="22" presetClass="entr" presetSubtype="1"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par>
                                <p:cTn id="26" presetID="22" presetClass="entr" presetSubtype="4" fill="hold" grpId="0" nodeType="withEffect">
                                  <p:stCondLst>
                                    <p:cond delay="100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par>
                                <p:cTn id="29" presetID="22" presetClass="entr" presetSubtype="2" fill="hold" grpId="0" nodeType="withEffect">
                                  <p:stCondLst>
                                    <p:cond delay="1500"/>
                                  </p:stCondLst>
                                  <p:childTnLst>
                                    <p:set>
                                      <p:cBhvr>
                                        <p:cTn id="30" dur="1" fill="hold">
                                          <p:stCondLst>
                                            <p:cond delay="0"/>
                                          </p:stCondLst>
                                        </p:cTn>
                                        <p:tgtEl>
                                          <p:spTgt spid="21"/>
                                        </p:tgtEl>
                                        <p:attrNameLst>
                                          <p:attrName>style.visibility</p:attrName>
                                        </p:attrNameLst>
                                      </p:cBhvr>
                                      <p:to>
                                        <p:strVal val="visible"/>
                                      </p:to>
                                    </p:set>
                                    <p:animEffect transition="in" filter="wipe(right)">
                                      <p:cBhvr>
                                        <p:cTn id="31" dur="500"/>
                                        <p:tgtEl>
                                          <p:spTgt spid="21"/>
                                        </p:tgtEl>
                                      </p:cBhvr>
                                    </p:animEffect>
                                  </p:childTnLst>
                                </p:cTn>
                              </p:par>
                              <p:par>
                                <p:cTn id="32" presetID="22" presetClass="entr" presetSubtype="8" fill="hold" grpId="0" nodeType="withEffect">
                                  <p:stCondLst>
                                    <p:cond delay="150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animBg="1"/>
      <p:bldP spid="8" grpId="0" animBg="1"/>
      <p:bldP spid="14" grpId="0" animBg="1"/>
      <p:bldP spid="15" grpId="0" animBg="1"/>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3301603" y="1549004"/>
            <a:ext cx="1243013" cy="1749028"/>
            <a:chOff x="3301603" y="1549004"/>
            <a:chExt cx="1243013" cy="1749028"/>
          </a:xfrm>
        </p:grpSpPr>
        <p:sp>
          <p:nvSpPr>
            <p:cNvPr id="7" name="Freeform 7"/>
            <p:cNvSpPr>
              <a:spLocks noChangeArrowheads="1"/>
            </p:cNvSpPr>
            <p:nvPr/>
          </p:nvSpPr>
          <p:spPr bwMode="auto">
            <a:xfrm>
              <a:off x="3301603" y="1549004"/>
              <a:ext cx="1243013" cy="1749028"/>
            </a:xfrm>
            <a:custGeom>
              <a:avLst/>
              <a:gdLst>
                <a:gd name="T0" fmla="*/ 0 w 1467"/>
                <a:gd name="T1" fmla="*/ 1497 h 2068"/>
                <a:gd name="T2" fmla="*/ 0 w 1467"/>
                <a:gd name="T3" fmla="*/ 159 h 2068"/>
                <a:gd name="T4" fmla="*/ 158 w 1467"/>
                <a:gd name="T5" fmla="*/ 0 h 2068"/>
                <a:gd name="T6" fmla="*/ 743 w 1467"/>
                <a:gd name="T7" fmla="*/ 0 h 2068"/>
                <a:gd name="T8" fmla="*/ 901 w 1467"/>
                <a:gd name="T9" fmla="*/ 159 h 2068"/>
                <a:gd name="T10" fmla="*/ 901 w 1467"/>
                <a:gd name="T11" fmla="*/ 1497 h 2068"/>
                <a:gd name="T12" fmla="*/ 902 w 1467"/>
                <a:gd name="T13" fmla="*/ 1506 h 2068"/>
                <a:gd name="T14" fmla="*/ 1464 w 1467"/>
                <a:gd name="T15" fmla="*/ 2067 h 2068"/>
                <a:gd name="T16" fmla="*/ 1467 w 1467"/>
                <a:gd name="T17" fmla="*/ 2068 h 2068"/>
                <a:gd name="T18" fmla="*/ 571 w 1467"/>
                <a:gd name="T19" fmla="*/ 2068 h 2068"/>
                <a:gd name="T20" fmla="*/ 0 w 1467"/>
                <a:gd name="T21" fmla="*/ 149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矩形 28"/>
            <p:cNvSpPr>
              <a:spLocks noChangeArrowheads="1"/>
            </p:cNvSpPr>
            <p:nvPr/>
          </p:nvSpPr>
          <p:spPr bwMode="auto">
            <a:xfrm>
              <a:off x="3499247" y="1790700"/>
              <a:ext cx="43152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01</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9" name="组合 8"/>
          <p:cNvGrpSpPr/>
          <p:nvPr/>
        </p:nvGrpSpPr>
        <p:grpSpPr>
          <a:xfrm>
            <a:off x="4082654" y="1538288"/>
            <a:ext cx="1749028" cy="1241822"/>
            <a:chOff x="4082654" y="1538288"/>
            <a:chExt cx="1749028" cy="1241822"/>
          </a:xfrm>
        </p:grpSpPr>
        <p:sp>
          <p:nvSpPr>
            <p:cNvPr id="10" name="Freeform 6"/>
            <p:cNvSpPr>
              <a:spLocks noChangeArrowheads="1"/>
            </p:cNvSpPr>
            <p:nvPr/>
          </p:nvSpPr>
          <p:spPr bwMode="auto">
            <a:xfrm>
              <a:off x="4082654" y="1538288"/>
              <a:ext cx="1749028" cy="1241822"/>
            </a:xfrm>
            <a:custGeom>
              <a:avLst/>
              <a:gdLst>
                <a:gd name="T0" fmla="*/ 571 w 2067"/>
                <a:gd name="T1" fmla="*/ 0 h 1468"/>
                <a:gd name="T2" fmla="*/ 1909 w 2067"/>
                <a:gd name="T3" fmla="*/ 0 h 1468"/>
                <a:gd name="T4" fmla="*/ 2067 w 2067"/>
                <a:gd name="T5" fmla="*/ 159 h 1468"/>
                <a:gd name="T6" fmla="*/ 2067 w 2067"/>
                <a:gd name="T7" fmla="*/ 743 h 1468"/>
                <a:gd name="T8" fmla="*/ 1909 w 2067"/>
                <a:gd name="T9" fmla="*/ 902 h 1468"/>
                <a:gd name="T10" fmla="*/ 571 w 2067"/>
                <a:gd name="T11" fmla="*/ 902 h 1468"/>
                <a:gd name="T12" fmla="*/ 562 w 2067"/>
                <a:gd name="T13" fmla="*/ 902 h 1468"/>
                <a:gd name="T14" fmla="*/ 1 w 2067"/>
                <a:gd name="T15" fmla="*/ 1464 h 1468"/>
                <a:gd name="T16" fmla="*/ 0 w 2067"/>
                <a:gd name="T17" fmla="*/ 1468 h 1468"/>
                <a:gd name="T18" fmla="*/ 0 w 2067"/>
                <a:gd name="T19" fmla="*/ 571 h 1468"/>
                <a:gd name="T20" fmla="*/ 571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矩形 29"/>
            <p:cNvSpPr>
              <a:spLocks noChangeArrowheads="1"/>
            </p:cNvSpPr>
            <p:nvPr/>
          </p:nvSpPr>
          <p:spPr bwMode="auto">
            <a:xfrm>
              <a:off x="5324475" y="1728787"/>
              <a:ext cx="4635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02</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2" name="组合 11"/>
          <p:cNvGrpSpPr/>
          <p:nvPr/>
        </p:nvGrpSpPr>
        <p:grpSpPr>
          <a:xfrm>
            <a:off x="4599385" y="2316957"/>
            <a:ext cx="1243013" cy="1750219"/>
            <a:chOff x="4599385" y="2316957"/>
            <a:chExt cx="1243013" cy="1750219"/>
          </a:xfrm>
        </p:grpSpPr>
        <p:sp>
          <p:nvSpPr>
            <p:cNvPr id="13" name="Freeform 5"/>
            <p:cNvSpPr>
              <a:spLocks noChangeArrowheads="1"/>
            </p:cNvSpPr>
            <p:nvPr/>
          </p:nvSpPr>
          <p:spPr bwMode="auto">
            <a:xfrm>
              <a:off x="4599385" y="2316957"/>
              <a:ext cx="1243013" cy="1750219"/>
            </a:xfrm>
            <a:custGeom>
              <a:avLst/>
              <a:gdLst>
                <a:gd name="T0" fmla="*/ 1467 w 1467"/>
                <a:gd name="T1" fmla="*/ 571 h 2068"/>
                <a:gd name="T2" fmla="*/ 1467 w 1467"/>
                <a:gd name="T3" fmla="*/ 1909 h 2068"/>
                <a:gd name="T4" fmla="*/ 1309 w 1467"/>
                <a:gd name="T5" fmla="*/ 2068 h 2068"/>
                <a:gd name="T6" fmla="*/ 724 w 1467"/>
                <a:gd name="T7" fmla="*/ 2068 h 2068"/>
                <a:gd name="T8" fmla="*/ 566 w 1467"/>
                <a:gd name="T9" fmla="*/ 1909 h 2068"/>
                <a:gd name="T10" fmla="*/ 566 w 1467"/>
                <a:gd name="T11" fmla="*/ 571 h 2068"/>
                <a:gd name="T12" fmla="*/ 566 w 1467"/>
                <a:gd name="T13" fmla="*/ 562 h 2068"/>
                <a:gd name="T14" fmla="*/ 3 w 1467"/>
                <a:gd name="T15" fmla="*/ 1 h 2068"/>
                <a:gd name="T16" fmla="*/ 0 w 1467"/>
                <a:gd name="T17" fmla="*/ 0 h 2068"/>
                <a:gd name="T18" fmla="*/ 896 w 1467"/>
                <a:gd name="T19" fmla="*/ 0 h 2068"/>
                <a:gd name="T20" fmla="*/ 1467 w 1467"/>
                <a:gd name="T21" fmla="*/ 571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矩形 30"/>
            <p:cNvSpPr>
              <a:spLocks noChangeArrowheads="1"/>
            </p:cNvSpPr>
            <p:nvPr/>
          </p:nvSpPr>
          <p:spPr bwMode="auto">
            <a:xfrm>
              <a:off x="5272088" y="3558778"/>
              <a:ext cx="4716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03</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5" name="组合 14"/>
          <p:cNvGrpSpPr/>
          <p:nvPr/>
        </p:nvGrpSpPr>
        <p:grpSpPr>
          <a:xfrm>
            <a:off x="3313510" y="2836069"/>
            <a:ext cx="1750219" cy="1241822"/>
            <a:chOff x="3313510" y="2836069"/>
            <a:chExt cx="1750219" cy="1241822"/>
          </a:xfrm>
        </p:grpSpPr>
        <p:sp>
          <p:nvSpPr>
            <p:cNvPr id="16" name="Freeform 8"/>
            <p:cNvSpPr>
              <a:spLocks noChangeArrowheads="1"/>
            </p:cNvSpPr>
            <p:nvPr/>
          </p:nvSpPr>
          <p:spPr bwMode="auto">
            <a:xfrm>
              <a:off x="3313510" y="2836069"/>
              <a:ext cx="1750219" cy="1241822"/>
            </a:xfrm>
            <a:custGeom>
              <a:avLst/>
              <a:gdLst>
                <a:gd name="T0" fmla="*/ 1497 w 2068"/>
                <a:gd name="T1" fmla="*/ 1468 h 1468"/>
                <a:gd name="T2" fmla="*/ 158 w 2068"/>
                <a:gd name="T3" fmla="*/ 1468 h 1468"/>
                <a:gd name="T4" fmla="*/ 0 w 2068"/>
                <a:gd name="T5" fmla="*/ 1309 h 1468"/>
                <a:gd name="T6" fmla="*/ 0 w 2068"/>
                <a:gd name="T7" fmla="*/ 725 h 1468"/>
                <a:gd name="T8" fmla="*/ 158 w 2068"/>
                <a:gd name="T9" fmla="*/ 566 h 1468"/>
                <a:gd name="T10" fmla="*/ 1497 w 2068"/>
                <a:gd name="T11" fmla="*/ 566 h 1468"/>
                <a:gd name="T12" fmla="*/ 1506 w 2068"/>
                <a:gd name="T13" fmla="*/ 566 h 1468"/>
                <a:gd name="T14" fmla="*/ 2067 w 2068"/>
                <a:gd name="T15" fmla="*/ 4 h 1468"/>
                <a:gd name="T16" fmla="*/ 2068 w 2068"/>
                <a:gd name="T17" fmla="*/ 0 h 1468"/>
                <a:gd name="T18" fmla="*/ 2068 w 2068"/>
                <a:gd name="T19" fmla="*/ 897 h 1468"/>
                <a:gd name="T20" fmla="*/ 1497 w 2068"/>
                <a:gd name="T21" fmla="*/ 1468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矩形 31"/>
            <p:cNvSpPr>
              <a:spLocks noChangeArrowheads="1"/>
            </p:cNvSpPr>
            <p:nvPr/>
          </p:nvSpPr>
          <p:spPr bwMode="auto">
            <a:xfrm>
              <a:off x="3467100" y="3499247"/>
              <a:ext cx="4635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a:solidFill>
                    <a:schemeClr val="bg1"/>
                  </a:solidFill>
                  <a:latin typeface="Impact" panose="020B0806030902050204" pitchFamily="34" charset="0"/>
                  <a:ea typeface="Malgun Gothic" panose="020B0503020000020004" pitchFamily="34" charset="-127"/>
                </a:rPr>
                <a:t>04</a:t>
              </a:r>
              <a:endParaRPr lang="zh-CN" altLang="en-US" sz="2100">
                <a:solidFill>
                  <a:schemeClr val="bg1"/>
                </a:solidFill>
                <a:latin typeface="Impact" panose="020B0806030902050204" pitchFamily="34" charset="0"/>
                <a:ea typeface="Adobe Naskh Medium"/>
                <a:cs typeface="Adobe Naskh Medium"/>
              </a:endParaRPr>
            </a:p>
          </p:txBody>
        </p:sp>
      </p:grpSp>
      <p:sp>
        <p:nvSpPr>
          <p:cNvPr id="18" name="TextBox 57"/>
          <p:cNvSpPr txBox="1"/>
          <p:nvPr/>
        </p:nvSpPr>
        <p:spPr bwMode="auto">
          <a:xfrm>
            <a:off x="1098947"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
        <p:nvSpPr>
          <p:cNvPr id="19" name="TextBox 57"/>
          <p:cNvSpPr txBox="1"/>
          <p:nvPr/>
        </p:nvSpPr>
        <p:spPr bwMode="auto">
          <a:xfrm>
            <a:off x="6029325"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
        <p:nvSpPr>
          <p:cNvPr id="20" name="TextBox 57"/>
          <p:cNvSpPr txBox="1"/>
          <p:nvPr/>
        </p:nvSpPr>
        <p:spPr bwMode="auto">
          <a:xfrm>
            <a:off x="1098947"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
        <p:nvSpPr>
          <p:cNvPr id="21" name="TextBox 57"/>
          <p:cNvSpPr txBox="1"/>
          <p:nvPr/>
        </p:nvSpPr>
        <p:spPr bwMode="auto">
          <a:xfrm>
            <a:off x="6029325"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bg1"/>
                </a:solidFill>
                <a:latin typeface="微软雅黑" pitchFamily="34" charset="-122"/>
                <a:ea typeface="微软雅黑" pitchFamily="34" charset="-122"/>
                <a:cs typeface="Arial" pitchFamily="34" charset="0"/>
              </a:rPr>
              <a:t>请在此处输入您的文本</a:t>
            </a:r>
            <a:endParaRPr lang="en-US" altLang="zh-CN" sz="1399"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419719296"/>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up)">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right)">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1000"/>
                                        <p:tgtEl>
                                          <p:spTgt spid="19"/>
                                        </p:tgtEl>
                                      </p:cBhvr>
                                    </p:animEffect>
                                    <p:anim calcmode="lin" valueType="num">
                                      <p:cBhvr>
                                        <p:cTn id="33" dur="1000" fill="hold"/>
                                        <p:tgtEl>
                                          <p:spTgt spid="19"/>
                                        </p:tgtEl>
                                        <p:attrNameLst>
                                          <p:attrName>ppt_x</p:attrName>
                                        </p:attrNameLst>
                                      </p:cBhvr>
                                      <p:tavLst>
                                        <p:tav tm="0">
                                          <p:val>
                                            <p:strVal val="#ppt_x"/>
                                          </p:val>
                                        </p:tav>
                                        <p:tav tm="100000">
                                          <p:val>
                                            <p:strVal val="#ppt_x"/>
                                          </p:val>
                                        </p:tav>
                                      </p:tavLst>
                                    </p:anim>
                                    <p:anim calcmode="lin" valueType="num">
                                      <p:cBhvr>
                                        <p:cTn id="34" dur="1000" fill="hold"/>
                                        <p:tgtEl>
                                          <p:spTgt spid="1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anim calcmode="lin" valueType="num">
                                      <p:cBhvr>
                                        <p:cTn id="38" dur="1000" fill="hold"/>
                                        <p:tgtEl>
                                          <p:spTgt spid="18"/>
                                        </p:tgtEl>
                                        <p:attrNameLst>
                                          <p:attrName>ppt_x</p:attrName>
                                        </p:attrNameLst>
                                      </p:cBhvr>
                                      <p:tavLst>
                                        <p:tav tm="0">
                                          <p:val>
                                            <p:strVal val="#ppt_x"/>
                                          </p:val>
                                        </p:tav>
                                        <p:tav tm="100000">
                                          <p:val>
                                            <p:strVal val="#ppt_x"/>
                                          </p:val>
                                        </p:tav>
                                      </p:tavLst>
                                    </p:anim>
                                    <p:anim calcmode="lin" valueType="num">
                                      <p:cBhvr>
                                        <p:cTn id="39" dur="1000" fill="hold"/>
                                        <p:tgtEl>
                                          <p:spTgt spid="1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167704" y="1656152"/>
            <a:ext cx="5211440" cy="830997"/>
          </a:xfrm>
          <a:prstGeom prst="rect">
            <a:avLst/>
          </a:prstGeom>
          <a:noFill/>
        </p:spPr>
        <p:txBody>
          <a:bodyPr wrap="square" rtlCol="0">
            <a:spAutoFit/>
          </a:bodyPr>
          <a:lstStyle/>
          <a:p>
            <a:r>
              <a:rPr lang="zh-CN" altLang="en-US" sz="4800" dirty="0" smtClean="0">
                <a:solidFill>
                  <a:srgbClr val="FFC000"/>
                </a:solidFill>
              </a:rPr>
              <a:t>输入您的章节标题</a:t>
            </a:r>
            <a:endParaRPr lang="zh-CN" altLang="en-US" sz="4800" dirty="0">
              <a:solidFill>
                <a:srgbClr val="FFC000"/>
              </a:solidFill>
            </a:endParaRPr>
          </a:p>
        </p:txBody>
      </p:sp>
      <p:sp>
        <p:nvSpPr>
          <p:cNvPr id="8" name="文本框 7"/>
          <p:cNvSpPr txBox="1"/>
          <p:nvPr/>
        </p:nvSpPr>
        <p:spPr>
          <a:xfrm>
            <a:off x="3593656" y="2634495"/>
            <a:ext cx="3273936" cy="523220"/>
          </a:xfrm>
          <a:prstGeom prst="rect">
            <a:avLst/>
          </a:prstGeom>
          <a:noFill/>
        </p:spPr>
        <p:txBody>
          <a:bodyPr wrap="square" rtlCol="0">
            <a:spAutoFit/>
          </a:bodyPr>
          <a:lstStyle/>
          <a:p>
            <a:r>
              <a:rPr lang="zh-CN" altLang="en-US" sz="2800" dirty="0" smtClean="0">
                <a:solidFill>
                  <a:schemeClr val="bg1"/>
                </a:solidFill>
              </a:rPr>
              <a:t>简单描述</a:t>
            </a:r>
            <a:endParaRPr lang="zh-CN" altLang="en-US" sz="2800" dirty="0">
              <a:solidFill>
                <a:schemeClr val="bg1"/>
              </a:solidFill>
            </a:endParaRPr>
          </a:p>
        </p:txBody>
      </p:sp>
    </p:spTree>
    <p:extLst>
      <p:ext uri="{BB962C8B-B14F-4D97-AF65-F5344CB8AC3E}">
        <p14:creationId xmlns:p14="http://schemas.microsoft.com/office/powerpoint/2010/main" val="15607214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pic>
        <p:nvPicPr>
          <p:cNvPr id="4"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bwMode="auto">
          <a:xfrm>
            <a:off x="0" y="1534660"/>
            <a:ext cx="5121919" cy="2655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5519738" y="1541518"/>
            <a:ext cx="3624262" cy="2628900"/>
          </a:xfrm>
          <a:prstGeom prst="rect">
            <a:avLst/>
          </a:prstGeom>
          <a:solidFill>
            <a:srgbClr val="FFC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8" name="矩形 7"/>
          <p:cNvSpPr/>
          <p:nvPr/>
        </p:nvSpPr>
        <p:spPr>
          <a:xfrm>
            <a:off x="5340226" y="1541518"/>
            <a:ext cx="88900" cy="2628900"/>
          </a:xfrm>
          <a:prstGeom prst="rect">
            <a:avLst/>
          </a:prstGeom>
          <a:solidFill>
            <a:srgbClr val="FFC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9" name="矩形 8"/>
          <p:cNvSpPr/>
          <p:nvPr/>
        </p:nvSpPr>
        <p:spPr>
          <a:xfrm>
            <a:off x="5764213" y="2666649"/>
            <a:ext cx="3200275" cy="1015663"/>
          </a:xfrm>
          <a:prstGeom prst="rect">
            <a:avLst/>
          </a:prstGeom>
        </p:spPr>
        <p:txBody>
          <a:bodyPr wrap="square">
            <a:spAutoFit/>
          </a:bodyPr>
          <a:lstStyle/>
          <a:p>
            <a:pPr lvl="0" algn="just">
              <a:defRPr/>
            </a:pPr>
            <a:r>
              <a:rPr lang="zh-CN" altLang="en-US" sz="1200" kern="0" dirty="0">
                <a:solidFill>
                  <a:schemeClr val="bg1"/>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0" name="文本框 41"/>
          <p:cNvSpPr txBox="1"/>
          <p:nvPr/>
        </p:nvSpPr>
        <p:spPr>
          <a:xfrm>
            <a:off x="5772150" y="1795518"/>
            <a:ext cx="1415772" cy="461665"/>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添加标题</a:t>
            </a:r>
            <a:endParaRPr kumimoji="0" lang="zh-CN" altLang="en-US" sz="24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11" name="文本框 42"/>
          <p:cNvSpPr txBox="1"/>
          <p:nvPr/>
        </p:nvSpPr>
        <p:spPr>
          <a:xfrm>
            <a:off x="5772150" y="2171756"/>
            <a:ext cx="1467068" cy="338554"/>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6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Future plans</a:t>
            </a:r>
          </a:p>
        </p:txBody>
      </p:sp>
      <p:sp>
        <p:nvSpPr>
          <p:cNvPr id="12" name="等腰三角形 11"/>
          <p:cNvSpPr>
            <a:spLocks noChangeArrowheads="1"/>
          </p:cNvSpPr>
          <p:nvPr/>
        </p:nvSpPr>
        <p:spPr bwMode="auto">
          <a:xfrm rot="7717980">
            <a:off x="263606" y="1470629"/>
            <a:ext cx="307975" cy="315912"/>
          </a:xfrm>
          <a:prstGeom prst="triangle">
            <a:avLst>
              <a:gd name="adj" fmla="val 50000"/>
            </a:avLst>
          </a:prstGeom>
          <a:solidFill>
            <a:srgbClr val="FFC000"/>
          </a:solidFill>
          <a:ln>
            <a:noFill/>
          </a:ln>
        </p:spPr>
        <p:txBody>
          <a:bodyPr lIns="68562" tIns="34281" rIns="68562" bIns="34281" anchor="ctr"/>
          <a:lstStyle/>
          <a:p>
            <a:pPr algn="ctr" fontAlgn="auto">
              <a:spcBef>
                <a:spcPts val="0"/>
              </a:spcBef>
              <a:spcAft>
                <a:spcPts val="0"/>
              </a:spcAft>
              <a:defRPr/>
            </a:pPr>
            <a:endParaRPr lang="zh-CN" altLang="zh-CN" kern="0">
              <a:solidFill>
                <a:schemeClr val="bg1"/>
              </a:solidFill>
              <a:latin typeface="宋体" pitchFamily="2" charset="-122"/>
              <a:ea typeface="微软雅黑"/>
              <a:sym typeface="宋体" pitchFamily="2" charset="-122"/>
            </a:endParaRPr>
          </a:p>
        </p:txBody>
      </p:sp>
      <p:sp>
        <p:nvSpPr>
          <p:cNvPr id="13" name="等腰三角形 12"/>
          <p:cNvSpPr>
            <a:spLocks noChangeArrowheads="1"/>
          </p:cNvSpPr>
          <p:nvPr/>
        </p:nvSpPr>
        <p:spPr bwMode="auto">
          <a:xfrm rot="12094409">
            <a:off x="4224247" y="1452580"/>
            <a:ext cx="290513" cy="300037"/>
          </a:xfrm>
          <a:prstGeom prst="triangle">
            <a:avLst>
              <a:gd name="adj" fmla="val 50000"/>
            </a:avLst>
          </a:prstGeom>
          <a:solidFill>
            <a:srgbClr val="FFC000"/>
          </a:solidFill>
          <a:ln>
            <a:noFill/>
          </a:ln>
        </p:spPr>
        <p:txBody>
          <a:bodyPr lIns="68562" tIns="34281" rIns="68562" bIns="34281" anchor="ctr"/>
          <a:lstStyle/>
          <a:p>
            <a:pPr algn="ctr" fontAlgn="auto">
              <a:spcBef>
                <a:spcPts val="0"/>
              </a:spcBef>
              <a:spcAft>
                <a:spcPts val="0"/>
              </a:spcAft>
              <a:defRPr/>
            </a:pPr>
            <a:endParaRPr lang="zh-CN" altLang="zh-CN" kern="0">
              <a:solidFill>
                <a:schemeClr val="bg1"/>
              </a:solidFill>
              <a:latin typeface="宋体" pitchFamily="2" charset="-122"/>
              <a:ea typeface="微软雅黑"/>
              <a:sym typeface="宋体" pitchFamily="2" charset="-122"/>
            </a:endParaRPr>
          </a:p>
        </p:txBody>
      </p:sp>
      <p:sp>
        <p:nvSpPr>
          <p:cNvPr id="14" name="等腰三角形 13"/>
          <p:cNvSpPr>
            <a:spLocks noChangeArrowheads="1"/>
          </p:cNvSpPr>
          <p:nvPr/>
        </p:nvSpPr>
        <p:spPr bwMode="auto">
          <a:xfrm rot="2750931">
            <a:off x="2061243" y="4041867"/>
            <a:ext cx="323850" cy="334962"/>
          </a:xfrm>
          <a:prstGeom prst="triangle">
            <a:avLst>
              <a:gd name="adj" fmla="val 50000"/>
            </a:avLst>
          </a:prstGeom>
          <a:solidFill>
            <a:srgbClr val="FFC000"/>
          </a:solidFill>
          <a:ln>
            <a:noFill/>
          </a:ln>
        </p:spPr>
        <p:txBody>
          <a:bodyPr lIns="68562" tIns="34281" rIns="68562" bIns="34281" anchor="ctr"/>
          <a:lstStyle/>
          <a:p>
            <a:pPr algn="ctr" fontAlgn="auto">
              <a:spcBef>
                <a:spcPts val="0"/>
              </a:spcBef>
              <a:spcAft>
                <a:spcPts val="0"/>
              </a:spcAft>
              <a:defRPr/>
            </a:pPr>
            <a:endParaRPr lang="zh-CN" altLang="zh-CN" kern="0">
              <a:solidFill>
                <a:schemeClr val="bg1"/>
              </a:solidFill>
              <a:latin typeface="宋体" pitchFamily="2" charset="-122"/>
              <a:ea typeface="微软雅黑"/>
              <a:sym typeface="宋体" pitchFamily="2" charset="-122"/>
            </a:endParaRPr>
          </a:p>
        </p:txBody>
      </p:sp>
    </p:spTree>
    <p:extLst>
      <p:ext uri="{BB962C8B-B14F-4D97-AF65-F5344CB8AC3E}">
        <p14:creationId xmlns:p14="http://schemas.microsoft.com/office/powerpoint/2010/main" val="28554290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1+#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5"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33"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34"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35" dur="1000" fill="hold"/>
                                        <p:tgtEl>
                                          <p:spTgt spid="9"/>
                                        </p:tgtEl>
                                        <p:attrNameLst>
                                          <p:attrName>ppt_h</p:attrName>
                                        </p:attrNameLst>
                                      </p:cBhvr>
                                      <p:tavLst>
                                        <p:tav tm="0">
                                          <p:val>
                                            <p:strVal val="#ppt_h"/>
                                          </p:val>
                                        </p:tav>
                                        <p:tav tm="100000">
                                          <p:val>
                                            <p:strVal val="#ppt_h"/>
                                          </p:val>
                                        </p:tav>
                                      </p:tavLst>
                                    </p:anim>
                                    <p:anim calcmode="lin" valueType="num">
                                      <p:cBhvr>
                                        <p:cTn id="36"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37"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38"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39" dur="1000" decel="50000">
                                          <p:stCondLst>
                                            <p:cond delay="0"/>
                                          </p:stCondLst>
                                        </p:cTn>
                                        <p:tgtEl>
                                          <p:spTgt spid="9"/>
                                        </p:tgtEl>
                                      </p:cBhvr>
                                    </p:animEffect>
                                  </p:childTnLst>
                                </p:cTn>
                              </p:par>
                            </p:childTnLst>
                          </p:cTn>
                        </p:par>
                        <p:par>
                          <p:cTn id="40" fill="hold">
                            <p:stCondLst>
                              <p:cond delay="3500"/>
                            </p:stCondLst>
                            <p:childTnLst>
                              <p:par>
                                <p:cTn id="41" presetID="2" presetClass="entr" presetSubtype="9"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3"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1+#ppt_w/2"/>
                                          </p:val>
                                        </p:tav>
                                        <p:tav tm="100000">
                                          <p:val>
                                            <p:strVal val="#ppt_x"/>
                                          </p:val>
                                        </p:tav>
                                      </p:tavLst>
                                    </p:anim>
                                    <p:anim calcmode="lin" valueType="num">
                                      <p:cBhvr additive="base">
                                        <p:cTn id="52"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p:bldP spid="12" grpId="0" animBg="1"/>
      <p:bldP spid="13" grpId="0"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齿轮1"/>
          <p:cNvSpPr/>
          <p:nvPr/>
        </p:nvSpPr>
        <p:spPr>
          <a:xfrm>
            <a:off x="4164617" y="2280773"/>
            <a:ext cx="2235200" cy="2235200"/>
          </a:xfrm>
          <a:custGeom>
            <a:avLst/>
            <a:gdLst>
              <a:gd name="connsiteX0" fmla="*/ 1586555 w 2235200"/>
              <a:gd name="connsiteY0" fmla="*/ 356377 h 2235200"/>
              <a:gd name="connsiteX1" fmla="*/ 1760418 w 2235200"/>
              <a:gd name="connsiteY1" fmla="*/ 210481 h 2235200"/>
              <a:gd name="connsiteX2" fmla="*/ 1899314 w 2235200"/>
              <a:gd name="connsiteY2" fmla="*/ 327029 h 2235200"/>
              <a:gd name="connsiteX3" fmla="*/ 1785825 w 2235200"/>
              <a:gd name="connsiteY3" fmla="*/ 523585 h 2235200"/>
              <a:gd name="connsiteX4" fmla="*/ 1966144 w 2235200"/>
              <a:gd name="connsiteY4" fmla="*/ 835907 h 2235200"/>
              <a:gd name="connsiteX5" fmla="*/ 2193112 w 2235200"/>
              <a:gd name="connsiteY5" fmla="*/ 835901 h 2235200"/>
              <a:gd name="connsiteX6" fmla="*/ 2224597 w 2235200"/>
              <a:gd name="connsiteY6" fmla="*/ 1014463 h 2235200"/>
              <a:gd name="connsiteX7" fmla="*/ 2011316 w 2235200"/>
              <a:gd name="connsiteY7" fmla="*/ 1092085 h 2235200"/>
              <a:gd name="connsiteX8" fmla="*/ 1948692 w 2235200"/>
              <a:gd name="connsiteY8" fmla="*/ 1447245 h 2235200"/>
              <a:gd name="connsiteX9" fmla="*/ 2122562 w 2235200"/>
              <a:gd name="connsiteY9" fmla="*/ 1593132 h 2235200"/>
              <a:gd name="connsiteX10" fmla="*/ 2031904 w 2235200"/>
              <a:gd name="connsiteY10" fmla="*/ 1750157 h 2235200"/>
              <a:gd name="connsiteX11" fmla="*/ 1818627 w 2235200"/>
              <a:gd name="connsiteY11" fmla="*/ 1672524 h 2235200"/>
              <a:gd name="connsiteX12" fmla="*/ 1542362 w 2235200"/>
              <a:gd name="connsiteY12" fmla="*/ 1904338 h 2235200"/>
              <a:gd name="connsiteX13" fmla="*/ 1581780 w 2235200"/>
              <a:gd name="connsiteY13" fmla="*/ 2127856 h 2235200"/>
              <a:gd name="connsiteX14" fmla="*/ 1411398 w 2235200"/>
              <a:gd name="connsiteY14" fmla="*/ 2189870 h 2235200"/>
              <a:gd name="connsiteX15" fmla="*/ 1297919 w 2235200"/>
              <a:gd name="connsiteY15" fmla="*/ 1993308 h 2235200"/>
              <a:gd name="connsiteX16" fmla="*/ 937280 w 2235200"/>
              <a:gd name="connsiteY16" fmla="*/ 1993308 h 2235200"/>
              <a:gd name="connsiteX17" fmla="*/ 823802 w 2235200"/>
              <a:gd name="connsiteY17" fmla="*/ 2189870 h 2235200"/>
              <a:gd name="connsiteX18" fmla="*/ 653420 w 2235200"/>
              <a:gd name="connsiteY18" fmla="*/ 2127856 h 2235200"/>
              <a:gd name="connsiteX19" fmla="*/ 692839 w 2235200"/>
              <a:gd name="connsiteY19" fmla="*/ 1904338 h 2235200"/>
              <a:gd name="connsiteX20" fmla="*/ 416574 w 2235200"/>
              <a:gd name="connsiteY20" fmla="*/ 1672524 h 2235200"/>
              <a:gd name="connsiteX21" fmla="*/ 203296 w 2235200"/>
              <a:gd name="connsiteY21" fmla="*/ 1750157 h 2235200"/>
              <a:gd name="connsiteX22" fmla="*/ 112638 w 2235200"/>
              <a:gd name="connsiteY22" fmla="*/ 1593132 h 2235200"/>
              <a:gd name="connsiteX23" fmla="*/ 286508 w 2235200"/>
              <a:gd name="connsiteY23" fmla="*/ 1447245 h 2235200"/>
              <a:gd name="connsiteX24" fmla="*/ 223884 w 2235200"/>
              <a:gd name="connsiteY24" fmla="*/ 1092085 h 2235200"/>
              <a:gd name="connsiteX25" fmla="*/ 10603 w 2235200"/>
              <a:gd name="connsiteY25" fmla="*/ 1014463 h 2235200"/>
              <a:gd name="connsiteX26" fmla="*/ 42088 w 2235200"/>
              <a:gd name="connsiteY26" fmla="*/ 835901 h 2235200"/>
              <a:gd name="connsiteX27" fmla="*/ 269055 w 2235200"/>
              <a:gd name="connsiteY27" fmla="*/ 835907 h 2235200"/>
              <a:gd name="connsiteX28" fmla="*/ 449374 w 2235200"/>
              <a:gd name="connsiteY28" fmla="*/ 523585 h 2235200"/>
              <a:gd name="connsiteX29" fmla="*/ 335886 w 2235200"/>
              <a:gd name="connsiteY29" fmla="*/ 327029 h 2235200"/>
              <a:gd name="connsiteX30" fmla="*/ 474782 w 2235200"/>
              <a:gd name="connsiteY30" fmla="*/ 210481 h 2235200"/>
              <a:gd name="connsiteX31" fmla="*/ 648645 w 2235200"/>
              <a:gd name="connsiteY31" fmla="*/ 356377 h 2235200"/>
              <a:gd name="connsiteX32" fmla="*/ 987535 w 2235200"/>
              <a:gd name="connsiteY32" fmla="*/ 233031 h 2235200"/>
              <a:gd name="connsiteX33" fmla="*/ 1026942 w 2235200"/>
              <a:gd name="connsiteY33" fmla="*/ 9511 h 2235200"/>
              <a:gd name="connsiteX34" fmla="*/ 1208258 w 2235200"/>
              <a:gd name="connsiteY34" fmla="*/ 9511 h 2235200"/>
              <a:gd name="connsiteX35" fmla="*/ 1247665 w 2235200"/>
              <a:gd name="connsiteY35" fmla="*/ 233031 h 2235200"/>
              <a:gd name="connsiteX36" fmla="*/ 1586555 w 2235200"/>
              <a:gd name="connsiteY36" fmla="*/ 356377 h 223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235200" h="2235200">
                <a:moveTo>
                  <a:pt x="1586555" y="356377"/>
                </a:moveTo>
                <a:lnTo>
                  <a:pt x="1760418" y="210481"/>
                </a:lnTo>
                <a:lnTo>
                  <a:pt x="1899314" y="327029"/>
                </a:lnTo>
                <a:lnTo>
                  <a:pt x="1785825" y="523585"/>
                </a:lnTo>
                <a:cubicBezTo>
                  <a:pt x="1866522" y="614364"/>
                  <a:pt x="1927876" y="720632"/>
                  <a:pt x="1966144" y="835907"/>
                </a:cubicBezTo>
                <a:lnTo>
                  <a:pt x="2193112" y="835901"/>
                </a:lnTo>
                <a:lnTo>
                  <a:pt x="2224597" y="1014463"/>
                </a:lnTo>
                <a:lnTo>
                  <a:pt x="2011316" y="1092085"/>
                </a:lnTo>
                <a:cubicBezTo>
                  <a:pt x="2014782" y="1213496"/>
                  <a:pt x="1993474" y="1334341"/>
                  <a:pt x="1948692" y="1447245"/>
                </a:cubicBezTo>
                <a:lnTo>
                  <a:pt x="2122562" y="1593132"/>
                </a:lnTo>
                <a:lnTo>
                  <a:pt x="2031904" y="1750157"/>
                </a:lnTo>
                <a:lnTo>
                  <a:pt x="1818627" y="1672524"/>
                </a:lnTo>
                <a:cubicBezTo>
                  <a:pt x="1743241" y="1767759"/>
                  <a:pt x="1649240" y="1846634"/>
                  <a:pt x="1542362" y="1904338"/>
                </a:cubicBezTo>
                <a:lnTo>
                  <a:pt x="1581780" y="2127856"/>
                </a:lnTo>
                <a:lnTo>
                  <a:pt x="1411398" y="2189870"/>
                </a:lnTo>
                <a:lnTo>
                  <a:pt x="1297919" y="1993308"/>
                </a:lnTo>
                <a:cubicBezTo>
                  <a:pt x="1178954" y="2017804"/>
                  <a:pt x="1056245" y="2017804"/>
                  <a:pt x="937280" y="1993308"/>
                </a:cubicBezTo>
                <a:lnTo>
                  <a:pt x="823802" y="2189870"/>
                </a:lnTo>
                <a:lnTo>
                  <a:pt x="653420" y="2127856"/>
                </a:lnTo>
                <a:lnTo>
                  <a:pt x="692839" y="1904338"/>
                </a:lnTo>
                <a:cubicBezTo>
                  <a:pt x="585961" y="1846634"/>
                  <a:pt x="491960" y="1767758"/>
                  <a:pt x="416574" y="1672524"/>
                </a:cubicBezTo>
                <a:lnTo>
                  <a:pt x="203296" y="1750157"/>
                </a:lnTo>
                <a:lnTo>
                  <a:pt x="112638" y="1593132"/>
                </a:lnTo>
                <a:lnTo>
                  <a:pt x="286508" y="1447245"/>
                </a:lnTo>
                <a:cubicBezTo>
                  <a:pt x="241726" y="1334341"/>
                  <a:pt x="220417" y="1213496"/>
                  <a:pt x="223884" y="1092085"/>
                </a:cubicBezTo>
                <a:lnTo>
                  <a:pt x="10603" y="1014463"/>
                </a:lnTo>
                <a:lnTo>
                  <a:pt x="42088" y="835901"/>
                </a:lnTo>
                <a:lnTo>
                  <a:pt x="269055" y="835907"/>
                </a:lnTo>
                <a:cubicBezTo>
                  <a:pt x="307323" y="720632"/>
                  <a:pt x="368677" y="614363"/>
                  <a:pt x="449374" y="523585"/>
                </a:cubicBezTo>
                <a:lnTo>
                  <a:pt x="335886" y="327029"/>
                </a:lnTo>
                <a:lnTo>
                  <a:pt x="474782" y="210481"/>
                </a:lnTo>
                <a:lnTo>
                  <a:pt x="648645" y="356377"/>
                </a:lnTo>
                <a:cubicBezTo>
                  <a:pt x="752057" y="292669"/>
                  <a:pt x="867366" y="250701"/>
                  <a:pt x="987535" y="233031"/>
                </a:cubicBezTo>
                <a:lnTo>
                  <a:pt x="1026942" y="9511"/>
                </a:lnTo>
                <a:lnTo>
                  <a:pt x="1208258" y="9511"/>
                </a:lnTo>
                <a:lnTo>
                  <a:pt x="1247665" y="233031"/>
                </a:lnTo>
                <a:cubicBezTo>
                  <a:pt x="1367834" y="250700"/>
                  <a:pt x="1483142" y="292669"/>
                  <a:pt x="1586555" y="356377"/>
                </a:cubicBezTo>
                <a:close/>
              </a:path>
            </a:pathLst>
          </a:custGeom>
          <a:solidFill>
            <a:srgbClr val="FFC000"/>
          </a:solidFill>
          <a:ln w="25400"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文本</a:t>
            </a:r>
            <a:r>
              <a:rPr kumimoji="0" lang="en-US" altLang="zh-CN"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1</a:t>
            </a:r>
            <a:endParaRPr kumimoji="0" lang="zh-CN" altLang="en-US" sz="2800" b="1" i="0" u="none" strike="noStrike" kern="0" cap="none" spc="0" normalizeH="0" baseline="0" noProof="0" dirty="0">
              <a:ln>
                <a:noFill/>
              </a:ln>
              <a:solidFill>
                <a:schemeClr val="bg1">
                  <a:lumMod val="85000"/>
                </a:schemeClr>
              </a:solidFill>
              <a:effectLst/>
              <a:uLnTx/>
              <a:uFillTx/>
              <a:latin typeface="Calibri"/>
              <a:ea typeface="微软雅黑" pitchFamily="34" charset="-122"/>
              <a:cs typeface="+mn-cs"/>
            </a:endParaRPr>
          </a:p>
        </p:txBody>
      </p:sp>
      <p:sp>
        <p:nvSpPr>
          <p:cNvPr id="7" name="齿轮2"/>
          <p:cNvSpPr/>
          <p:nvPr/>
        </p:nvSpPr>
        <p:spPr>
          <a:xfrm>
            <a:off x="2925024" y="1765284"/>
            <a:ext cx="1625600" cy="1625600"/>
          </a:xfrm>
          <a:custGeom>
            <a:avLst/>
            <a:gdLst>
              <a:gd name="connsiteX0" fmla="*/ 1216350 w 1625600"/>
              <a:gd name="connsiteY0" fmla="*/ 411723 h 1625600"/>
              <a:gd name="connsiteX1" fmla="*/ 1456181 w 1625600"/>
              <a:gd name="connsiteY1" fmla="*/ 339443 h 1625600"/>
              <a:gd name="connsiteX2" fmla="*/ 1544430 w 1625600"/>
              <a:gd name="connsiteY2" fmla="*/ 492294 h 1625600"/>
              <a:gd name="connsiteX3" fmla="*/ 1361918 w 1625600"/>
              <a:gd name="connsiteY3" fmla="*/ 663854 h 1625600"/>
              <a:gd name="connsiteX4" fmla="*/ 1361918 w 1625600"/>
              <a:gd name="connsiteY4" fmla="*/ 961747 h 1625600"/>
              <a:gd name="connsiteX5" fmla="*/ 1544430 w 1625600"/>
              <a:gd name="connsiteY5" fmla="*/ 1133306 h 1625600"/>
              <a:gd name="connsiteX6" fmla="*/ 1456181 w 1625600"/>
              <a:gd name="connsiteY6" fmla="*/ 1286157 h 1625600"/>
              <a:gd name="connsiteX7" fmla="*/ 1216350 w 1625600"/>
              <a:gd name="connsiteY7" fmla="*/ 1213877 h 1625600"/>
              <a:gd name="connsiteX8" fmla="*/ 958367 w 1625600"/>
              <a:gd name="connsiteY8" fmla="*/ 1362823 h 1625600"/>
              <a:gd name="connsiteX9" fmla="*/ 901049 w 1625600"/>
              <a:gd name="connsiteY9" fmla="*/ 1606663 h 1625600"/>
              <a:gd name="connsiteX10" fmla="*/ 724551 w 1625600"/>
              <a:gd name="connsiteY10" fmla="*/ 1606663 h 1625600"/>
              <a:gd name="connsiteX11" fmla="*/ 667232 w 1625600"/>
              <a:gd name="connsiteY11" fmla="*/ 1362823 h 1625600"/>
              <a:gd name="connsiteX12" fmla="*/ 409249 w 1625600"/>
              <a:gd name="connsiteY12" fmla="*/ 1213877 h 1625600"/>
              <a:gd name="connsiteX13" fmla="*/ 169419 w 1625600"/>
              <a:gd name="connsiteY13" fmla="*/ 1286157 h 1625600"/>
              <a:gd name="connsiteX14" fmla="*/ 81170 w 1625600"/>
              <a:gd name="connsiteY14" fmla="*/ 1133306 h 1625600"/>
              <a:gd name="connsiteX15" fmla="*/ 263682 w 1625600"/>
              <a:gd name="connsiteY15" fmla="*/ 961746 h 1625600"/>
              <a:gd name="connsiteX16" fmla="*/ 263682 w 1625600"/>
              <a:gd name="connsiteY16" fmla="*/ 663853 h 1625600"/>
              <a:gd name="connsiteX17" fmla="*/ 81170 w 1625600"/>
              <a:gd name="connsiteY17" fmla="*/ 492294 h 1625600"/>
              <a:gd name="connsiteX18" fmla="*/ 169419 w 1625600"/>
              <a:gd name="connsiteY18" fmla="*/ 339443 h 1625600"/>
              <a:gd name="connsiteX19" fmla="*/ 409250 w 1625600"/>
              <a:gd name="connsiteY19" fmla="*/ 411723 h 1625600"/>
              <a:gd name="connsiteX20" fmla="*/ 667233 w 1625600"/>
              <a:gd name="connsiteY20" fmla="*/ 262777 h 1625600"/>
              <a:gd name="connsiteX21" fmla="*/ 724551 w 1625600"/>
              <a:gd name="connsiteY21" fmla="*/ 18937 h 1625600"/>
              <a:gd name="connsiteX22" fmla="*/ 901049 w 1625600"/>
              <a:gd name="connsiteY22" fmla="*/ 18937 h 1625600"/>
              <a:gd name="connsiteX23" fmla="*/ 958368 w 1625600"/>
              <a:gd name="connsiteY23" fmla="*/ 262777 h 1625600"/>
              <a:gd name="connsiteX24" fmla="*/ 1216351 w 1625600"/>
              <a:gd name="connsiteY24" fmla="*/ 411723 h 1625600"/>
              <a:gd name="connsiteX25" fmla="*/ 1216350 w 1625600"/>
              <a:gd name="connsiteY25" fmla="*/ 411723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25600" h="1625600">
                <a:moveTo>
                  <a:pt x="1216350" y="411723"/>
                </a:moveTo>
                <a:lnTo>
                  <a:pt x="1456181" y="339443"/>
                </a:lnTo>
                <a:lnTo>
                  <a:pt x="1544430" y="492294"/>
                </a:lnTo>
                <a:lnTo>
                  <a:pt x="1361918" y="663854"/>
                </a:lnTo>
                <a:cubicBezTo>
                  <a:pt x="1388374" y="761389"/>
                  <a:pt x="1388374" y="864211"/>
                  <a:pt x="1361918" y="961747"/>
                </a:cubicBezTo>
                <a:lnTo>
                  <a:pt x="1544430" y="1133306"/>
                </a:lnTo>
                <a:lnTo>
                  <a:pt x="1456181" y="1286157"/>
                </a:lnTo>
                <a:lnTo>
                  <a:pt x="1216350" y="1213877"/>
                </a:lnTo>
                <a:cubicBezTo>
                  <a:pt x="1145110" y="1285556"/>
                  <a:pt x="1056063" y="1336967"/>
                  <a:pt x="958367" y="1362823"/>
                </a:cubicBezTo>
                <a:lnTo>
                  <a:pt x="901049" y="1606663"/>
                </a:lnTo>
                <a:lnTo>
                  <a:pt x="724551" y="1606663"/>
                </a:lnTo>
                <a:lnTo>
                  <a:pt x="667232" y="1362823"/>
                </a:lnTo>
                <a:cubicBezTo>
                  <a:pt x="569536" y="1336967"/>
                  <a:pt x="480489" y="1285556"/>
                  <a:pt x="409249" y="1213877"/>
                </a:cubicBezTo>
                <a:lnTo>
                  <a:pt x="169419" y="1286157"/>
                </a:lnTo>
                <a:lnTo>
                  <a:pt x="81170" y="1133306"/>
                </a:lnTo>
                <a:lnTo>
                  <a:pt x="263682" y="961746"/>
                </a:lnTo>
                <a:cubicBezTo>
                  <a:pt x="237226" y="864211"/>
                  <a:pt x="237226" y="761389"/>
                  <a:pt x="263682" y="663853"/>
                </a:cubicBezTo>
                <a:lnTo>
                  <a:pt x="81170" y="492294"/>
                </a:lnTo>
                <a:lnTo>
                  <a:pt x="169419" y="339443"/>
                </a:lnTo>
                <a:lnTo>
                  <a:pt x="409250" y="411723"/>
                </a:lnTo>
                <a:cubicBezTo>
                  <a:pt x="480490" y="340044"/>
                  <a:pt x="569537" y="288633"/>
                  <a:pt x="667233" y="262777"/>
                </a:cubicBezTo>
                <a:lnTo>
                  <a:pt x="724551" y="18937"/>
                </a:lnTo>
                <a:lnTo>
                  <a:pt x="901049" y="18937"/>
                </a:lnTo>
                <a:lnTo>
                  <a:pt x="958368" y="262777"/>
                </a:lnTo>
                <a:cubicBezTo>
                  <a:pt x="1056064" y="288633"/>
                  <a:pt x="1145111" y="340044"/>
                  <a:pt x="1216351" y="411723"/>
                </a:cubicBezTo>
                <a:lnTo>
                  <a:pt x="1216350" y="411723"/>
                </a:lnTo>
                <a:close/>
              </a:path>
            </a:pathLst>
          </a:custGeom>
          <a:solidFill>
            <a:srgbClr val="FFC000"/>
          </a:solidFill>
          <a:ln w="3175"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文本</a:t>
            </a:r>
            <a:r>
              <a:rPr kumimoji="0" lang="en-US" altLang="zh-CN"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2</a:t>
            </a:r>
            <a:endParaRPr kumimoji="0" lang="zh-CN" altLang="en-US" sz="1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cs typeface="+mn-cs"/>
            </a:endParaRPr>
          </a:p>
        </p:txBody>
      </p:sp>
      <p:sp>
        <p:nvSpPr>
          <p:cNvPr id="8" name="箭头1"/>
          <p:cNvSpPr/>
          <p:nvPr/>
        </p:nvSpPr>
        <p:spPr>
          <a:xfrm>
            <a:off x="4052209" y="1957124"/>
            <a:ext cx="2861056" cy="2861056"/>
          </a:xfrm>
          <a:prstGeom prst="circularArrow">
            <a:avLst>
              <a:gd name="adj1" fmla="val 4687"/>
              <a:gd name="adj2" fmla="val 299029"/>
              <a:gd name="adj3" fmla="val 2513083"/>
              <a:gd name="adj4" fmla="val 15867933"/>
              <a:gd name="adj5" fmla="val 5469"/>
            </a:avLst>
          </a:prstGeom>
          <a:solidFill>
            <a:srgbClr val="FFC000"/>
          </a:solidFill>
          <a:ln w="3175" cap="flat" cmpd="sng" algn="ctr">
            <a:noFill/>
            <a:prstDash val="solid"/>
          </a:ln>
          <a:effectLst>
            <a:outerShdw blurRad="50800" dist="38100" algn="l" rotWithShape="0">
              <a:prstClr val="black">
                <a:alpha val="40000"/>
              </a:prstClr>
            </a:outerShdw>
          </a:effectLst>
        </p:spPr>
      </p:sp>
      <p:sp>
        <p:nvSpPr>
          <p:cNvPr id="9" name="箭头2"/>
          <p:cNvSpPr/>
          <p:nvPr/>
        </p:nvSpPr>
        <p:spPr>
          <a:xfrm>
            <a:off x="2637133" y="1406159"/>
            <a:ext cx="2078736" cy="2078736"/>
          </a:xfrm>
          <a:prstGeom prst="leftCircularArrow">
            <a:avLst>
              <a:gd name="adj1" fmla="val 6452"/>
              <a:gd name="adj2" fmla="val 429999"/>
              <a:gd name="adj3" fmla="val 10489124"/>
              <a:gd name="adj4" fmla="val 14837806"/>
              <a:gd name="adj5" fmla="val 7527"/>
            </a:avLst>
          </a:prstGeom>
          <a:solidFill>
            <a:srgbClr val="FFC000"/>
          </a:solidFill>
          <a:ln w="25400" cap="flat" cmpd="sng" algn="ctr">
            <a:noFill/>
            <a:prstDash val="solid"/>
          </a:ln>
          <a:effectLst>
            <a:outerShdw blurRad="50800" dist="38100" algn="l" rotWithShape="0">
              <a:prstClr val="black">
                <a:alpha val="40000"/>
              </a:prstClr>
            </a:outerShdw>
          </a:effectLst>
        </p:spPr>
      </p:sp>
      <p:sp>
        <p:nvSpPr>
          <p:cNvPr id="10" name="Text Box 40"/>
          <p:cNvSpPr txBox="1">
            <a:spLocks noChangeArrowheads="1"/>
          </p:cNvSpPr>
          <p:nvPr/>
        </p:nvSpPr>
        <p:spPr bwMode="gray">
          <a:xfrm>
            <a:off x="812608" y="3809771"/>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1" name="Rectangle 11"/>
          <p:cNvSpPr>
            <a:spLocks noChangeArrowheads="1"/>
          </p:cNvSpPr>
          <p:nvPr/>
        </p:nvSpPr>
        <p:spPr bwMode="gray">
          <a:xfrm>
            <a:off x="886628" y="3432901"/>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
        <p:nvSpPr>
          <p:cNvPr id="12" name="Text Box 40"/>
          <p:cNvSpPr txBox="1">
            <a:spLocks noChangeArrowheads="1"/>
          </p:cNvSpPr>
          <p:nvPr/>
        </p:nvSpPr>
        <p:spPr bwMode="gray">
          <a:xfrm>
            <a:off x="5652120" y="1167319"/>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3" name="Rectangle 11"/>
          <p:cNvSpPr>
            <a:spLocks noChangeArrowheads="1"/>
          </p:cNvSpPr>
          <p:nvPr/>
        </p:nvSpPr>
        <p:spPr bwMode="gray">
          <a:xfrm>
            <a:off x="5726140" y="790449"/>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Tree>
    <p:extLst>
      <p:ext uri="{BB962C8B-B14F-4D97-AF65-F5344CB8AC3E}">
        <p14:creationId xmlns:p14="http://schemas.microsoft.com/office/powerpoint/2010/main" val="602996970"/>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up)">
                                      <p:cBhvr>
                                        <p:cTn id="19" dur="500"/>
                                        <p:tgtEl>
                                          <p:spTgt spid="9"/>
                                        </p:tgtEl>
                                      </p:cBhvr>
                                    </p:animEffect>
                                  </p:childTnLst>
                                </p:cTn>
                              </p:par>
                            </p:childTnLst>
                          </p:cTn>
                        </p:par>
                        <p:par>
                          <p:cTn id="20" fill="hold">
                            <p:stCondLst>
                              <p:cond delay="2000"/>
                            </p:stCondLst>
                            <p:childTnLst>
                              <p:par>
                                <p:cTn id="21" presetID="8" presetClass="emph" presetSubtype="0" repeatCount="indefinite" fill="hold" grpId="1" nodeType="afterEffect">
                                  <p:stCondLst>
                                    <p:cond delay="0"/>
                                  </p:stCondLst>
                                  <p:childTnLst>
                                    <p:animRot by="21600000">
                                      <p:cBhvr>
                                        <p:cTn id="22" dur="3000" fill="hold"/>
                                        <p:tgtEl>
                                          <p:spTgt spid="4"/>
                                        </p:tgtEl>
                                        <p:attrNameLst>
                                          <p:attrName>r</p:attrName>
                                        </p:attrNameLst>
                                      </p:cBhvr>
                                    </p:animRot>
                                  </p:childTnLst>
                                </p:cTn>
                              </p:par>
                              <p:par>
                                <p:cTn id="23" presetID="8" presetClass="emph" presetSubtype="0" repeatCount="indefinite" fill="hold" grpId="1" nodeType="withEffect">
                                  <p:stCondLst>
                                    <p:cond delay="0"/>
                                  </p:stCondLst>
                                  <p:childTnLst>
                                    <p:animRot by="-21600000">
                                      <p:cBhvr>
                                        <p:cTn id="24" dur="2000" fill="hold"/>
                                        <p:tgtEl>
                                          <p:spTgt spid="7"/>
                                        </p:tgtEl>
                                        <p:attrNameLst>
                                          <p:attrName>r</p:attrName>
                                        </p:attrNameLst>
                                      </p:cBhvr>
                                    </p:animRot>
                                  </p:childTnLst>
                                </p:cTn>
                              </p:par>
                            </p:childTnLst>
                          </p:cTn>
                        </p:par>
                        <p:par>
                          <p:cTn id="25" fill="hold">
                            <p:stCondLst>
                              <p:cond delay="5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1"/>
                                        </p:tgtEl>
                                        <p:attrNameLst>
                                          <p:attrName>ppt_y</p:attrName>
                                        </p:attrNameLst>
                                      </p:cBhvr>
                                      <p:tavLst>
                                        <p:tav tm="0">
                                          <p:val>
                                            <p:strVal val="#ppt_y"/>
                                          </p:val>
                                        </p:tav>
                                        <p:tav tm="100000">
                                          <p:val>
                                            <p:strVal val="#ppt_y"/>
                                          </p:val>
                                        </p:tav>
                                      </p:tavLst>
                                    </p:anim>
                                    <p:anim calcmode="lin" valueType="num">
                                      <p:cBhvr>
                                        <p:cTn id="30"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1"/>
                                        </p:tgtEl>
                                      </p:cBhvr>
                                    </p:animEffect>
                                  </p:childTnLst>
                                </p:cTn>
                              </p:par>
                            </p:childTnLst>
                          </p:cTn>
                        </p:par>
                        <p:par>
                          <p:cTn id="33" fill="hold">
                            <p:stCondLst>
                              <p:cond delay="59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750"/>
                                        <p:tgtEl>
                                          <p:spTgt spid="10"/>
                                        </p:tgtEl>
                                      </p:cBhvr>
                                    </p:animEffect>
                                    <p:anim calcmode="lin" valueType="num">
                                      <p:cBhvr>
                                        <p:cTn id="37" dur="750" fill="hold"/>
                                        <p:tgtEl>
                                          <p:spTgt spid="10"/>
                                        </p:tgtEl>
                                        <p:attrNameLst>
                                          <p:attrName>ppt_x</p:attrName>
                                        </p:attrNameLst>
                                      </p:cBhvr>
                                      <p:tavLst>
                                        <p:tav tm="0">
                                          <p:val>
                                            <p:strVal val="#ppt_x"/>
                                          </p:val>
                                        </p:tav>
                                        <p:tav tm="100000">
                                          <p:val>
                                            <p:strVal val="#ppt_x"/>
                                          </p:val>
                                        </p:tav>
                                      </p:tavLst>
                                    </p:anim>
                                    <p:anim calcmode="lin" valueType="num">
                                      <p:cBhvr>
                                        <p:cTn id="38" dur="75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6650"/>
                            </p:stCondLst>
                            <p:childTnLst>
                              <p:par>
                                <p:cTn id="40" presetID="41" presetClass="entr" presetSubtype="0" fill="hold" grpId="0" nodeType="afterEffect">
                                  <p:stCondLst>
                                    <p:cond delay="0"/>
                                  </p:stCondLst>
                                  <p:iterate type="lt">
                                    <p:tmPct val="10000"/>
                                  </p:iterate>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3"/>
                                        </p:tgtEl>
                                        <p:attrNameLst>
                                          <p:attrName>ppt_y</p:attrName>
                                        </p:attrNameLst>
                                      </p:cBhvr>
                                      <p:tavLst>
                                        <p:tav tm="0">
                                          <p:val>
                                            <p:strVal val="#ppt_y"/>
                                          </p:val>
                                        </p:tav>
                                        <p:tav tm="100000">
                                          <p:val>
                                            <p:strVal val="#ppt_y"/>
                                          </p:val>
                                        </p:tav>
                                      </p:tavLst>
                                    </p:anim>
                                    <p:anim calcmode="lin" valueType="num">
                                      <p:cBhvr>
                                        <p:cTn id="44"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3"/>
                                        </p:tgtEl>
                                      </p:cBhvr>
                                    </p:animEffect>
                                  </p:childTnLst>
                                </p:cTn>
                              </p:par>
                            </p:childTnLst>
                          </p:cTn>
                        </p:par>
                        <p:par>
                          <p:cTn id="47" fill="hold">
                            <p:stCondLst>
                              <p:cond delay="7550"/>
                            </p:stCondLst>
                            <p:childTnLst>
                              <p:par>
                                <p:cTn id="48" presetID="42" presetClass="entr" presetSubtype="0"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750"/>
                                        <p:tgtEl>
                                          <p:spTgt spid="12"/>
                                        </p:tgtEl>
                                      </p:cBhvr>
                                    </p:animEffect>
                                    <p:anim calcmode="lin" valueType="num">
                                      <p:cBhvr>
                                        <p:cTn id="51" dur="750" fill="hold"/>
                                        <p:tgtEl>
                                          <p:spTgt spid="12"/>
                                        </p:tgtEl>
                                        <p:attrNameLst>
                                          <p:attrName>ppt_x</p:attrName>
                                        </p:attrNameLst>
                                      </p:cBhvr>
                                      <p:tavLst>
                                        <p:tav tm="0">
                                          <p:val>
                                            <p:strVal val="#ppt_x"/>
                                          </p:val>
                                        </p:tav>
                                        <p:tav tm="100000">
                                          <p:val>
                                            <p:strVal val="#ppt_x"/>
                                          </p:val>
                                        </p:tav>
                                      </p:tavLst>
                                    </p:anim>
                                    <p:anim calcmode="lin" valueType="num">
                                      <p:cBhvr>
                                        <p:cTn id="52"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10" grpId="0"/>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Freeform 19"/>
          <p:cNvSpPr>
            <a:spLocks/>
          </p:cNvSpPr>
          <p:nvPr/>
        </p:nvSpPr>
        <p:spPr bwMode="auto">
          <a:xfrm>
            <a:off x="2673697" y="3686507"/>
            <a:ext cx="1924616" cy="1456994"/>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20"/>
          <p:cNvSpPr>
            <a:spLocks/>
          </p:cNvSpPr>
          <p:nvPr/>
        </p:nvSpPr>
        <p:spPr bwMode="auto">
          <a:xfrm>
            <a:off x="4481032" y="3733118"/>
            <a:ext cx="1399858"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21"/>
          <p:cNvSpPr>
            <a:spLocks/>
          </p:cNvSpPr>
          <p:nvPr/>
        </p:nvSpPr>
        <p:spPr bwMode="auto">
          <a:xfrm>
            <a:off x="4662969" y="1889697"/>
            <a:ext cx="1278065"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9" name="Freeform 22"/>
          <p:cNvSpPr>
            <a:spLocks/>
          </p:cNvSpPr>
          <p:nvPr/>
        </p:nvSpPr>
        <p:spPr bwMode="auto">
          <a:xfrm>
            <a:off x="3745770" y="2528730"/>
            <a:ext cx="554831"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0" name="Freeform 23"/>
          <p:cNvSpPr>
            <a:spLocks/>
          </p:cNvSpPr>
          <p:nvPr/>
        </p:nvSpPr>
        <p:spPr bwMode="auto">
          <a:xfrm>
            <a:off x="4915575" y="2969286"/>
            <a:ext cx="1554728"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24"/>
          <p:cNvSpPr>
            <a:spLocks/>
          </p:cNvSpPr>
          <p:nvPr/>
        </p:nvSpPr>
        <p:spPr bwMode="auto">
          <a:xfrm>
            <a:off x="3252587" y="1467185"/>
            <a:ext cx="1345727"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25"/>
          <p:cNvSpPr>
            <a:spLocks/>
          </p:cNvSpPr>
          <p:nvPr/>
        </p:nvSpPr>
        <p:spPr bwMode="auto">
          <a:xfrm>
            <a:off x="3132298" y="2812911"/>
            <a:ext cx="1054028" cy="536788"/>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26"/>
          <p:cNvSpPr>
            <a:spLocks/>
          </p:cNvSpPr>
          <p:nvPr/>
        </p:nvSpPr>
        <p:spPr bwMode="auto">
          <a:xfrm>
            <a:off x="4186326" y="2014498"/>
            <a:ext cx="53678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27"/>
          <p:cNvSpPr>
            <a:spLocks/>
          </p:cNvSpPr>
          <p:nvPr/>
        </p:nvSpPr>
        <p:spPr bwMode="auto">
          <a:xfrm>
            <a:off x="4535162" y="1005577"/>
            <a:ext cx="539795" cy="1054028"/>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5" name="椭圆 14"/>
          <p:cNvSpPr/>
          <p:nvPr/>
        </p:nvSpPr>
        <p:spPr>
          <a:xfrm>
            <a:off x="2522037" y="3650421"/>
            <a:ext cx="321771" cy="321771"/>
          </a:xfrm>
          <a:prstGeom prst="ellipse">
            <a:avLst/>
          </a:prstGeom>
          <a:solidFill>
            <a:srgbClr val="FFC000"/>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15"/>
          <p:cNvSpPr/>
          <p:nvPr/>
        </p:nvSpPr>
        <p:spPr>
          <a:xfrm>
            <a:off x="3063630" y="2574015"/>
            <a:ext cx="321771" cy="321771"/>
          </a:xfrm>
          <a:prstGeom prst="ellipse">
            <a:avLst/>
          </a:prstGeom>
          <a:solidFill>
            <a:srgbClr val="FFC000"/>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6300192" y="2907640"/>
            <a:ext cx="321771" cy="321771"/>
          </a:xfrm>
          <a:prstGeom prst="ellipse">
            <a:avLst/>
          </a:prstGeom>
          <a:solidFill>
            <a:srgbClr val="FFC000"/>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5700954" y="1674963"/>
            <a:ext cx="321771" cy="321771"/>
          </a:xfrm>
          <a:prstGeom prst="ellipse">
            <a:avLst/>
          </a:prstGeom>
          <a:solidFill>
            <a:srgbClr val="FFC000"/>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3168593" y="1217915"/>
            <a:ext cx="321771" cy="321771"/>
          </a:xfrm>
          <a:prstGeom prst="ellipse">
            <a:avLst/>
          </a:prstGeom>
          <a:solidFill>
            <a:srgbClr val="FFC000"/>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TextBox 22"/>
          <p:cNvSpPr txBox="1"/>
          <p:nvPr/>
        </p:nvSpPr>
        <p:spPr>
          <a:xfrm>
            <a:off x="324034" y="3529676"/>
            <a:ext cx="2033720" cy="819455"/>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1" name="TextBox 22"/>
          <p:cNvSpPr txBox="1"/>
          <p:nvPr/>
        </p:nvSpPr>
        <p:spPr>
          <a:xfrm>
            <a:off x="927577" y="2350470"/>
            <a:ext cx="2087726" cy="819455"/>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2" name="TextBox 22"/>
          <p:cNvSpPr txBox="1"/>
          <p:nvPr/>
        </p:nvSpPr>
        <p:spPr>
          <a:xfrm>
            <a:off x="6894258" y="2835199"/>
            <a:ext cx="1890210" cy="1061829"/>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3" name="TextBox 22"/>
          <p:cNvSpPr txBox="1"/>
          <p:nvPr/>
        </p:nvSpPr>
        <p:spPr>
          <a:xfrm>
            <a:off x="6192180" y="1472998"/>
            <a:ext cx="2052228" cy="819455"/>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4" name="TextBox 22"/>
          <p:cNvSpPr txBox="1"/>
          <p:nvPr/>
        </p:nvSpPr>
        <p:spPr>
          <a:xfrm>
            <a:off x="1173420" y="1044652"/>
            <a:ext cx="1890210" cy="1061829"/>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Tree>
    <p:extLst>
      <p:ext uri="{BB962C8B-B14F-4D97-AF65-F5344CB8AC3E}">
        <p14:creationId xmlns:p14="http://schemas.microsoft.com/office/powerpoint/2010/main" val="173316339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14"/>
                                        </p:tgtEl>
                                        <p:attrNameLst>
                                          <p:attrName>style.visibility</p:attrName>
                                        </p:attrNameLst>
                                      </p:cBhvr>
                                      <p:to>
                                        <p:strVal val="visible"/>
                                      </p:to>
                                    </p:set>
                                    <p:animEffect transition="in" filter="wipe(down)">
                                      <p:cBhvr>
                                        <p:cTn id="28" dur="500"/>
                                        <p:tgtEl>
                                          <p:spTgt spid="14"/>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childTnLst>
                          </p:cTn>
                        </p:par>
                        <p:par>
                          <p:cTn id="57" fill="hold">
                            <p:stCondLst>
                              <p:cond delay="2700"/>
                            </p:stCondLst>
                            <p:childTnLst>
                              <p:par>
                                <p:cTn id="58" presetID="2" presetClass="entr" presetSubtype="8" decel="10000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0-#ppt_w/2"/>
                                          </p:val>
                                        </p:tav>
                                        <p:tav tm="100000">
                                          <p:val>
                                            <p:strVal val="#ppt_x"/>
                                          </p:val>
                                        </p:tav>
                                      </p:tavLst>
                                    </p:anim>
                                    <p:anim calcmode="lin" valueType="num">
                                      <p:cBhvr additive="base">
                                        <p:cTn id="61" dur="500" fill="hold"/>
                                        <p:tgtEl>
                                          <p:spTgt spid="20"/>
                                        </p:tgtEl>
                                        <p:attrNameLst>
                                          <p:attrName>ppt_y</p:attrName>
                                        </p:attrNameLst>
                                      </p:cBhvr>
                                      <p:tavLst>
                                        <p:tav tm="0">
                                          <p:val>
                                            <p:strVal val="#ppt_y"/>
                                          </p:val>
                                        </p:tav>
                                        <p:tav tm="100000">
                                          <p:val>
                                            <p:strVal val="#ppt_y"/>
                                          </p:val>
                                        </p:tav>
                                      </p:tavLst>
                                    </p:anim>
                                  </p:childTnLst>
                                </p:cTn>
                              </p:par>
                              <p:par>
                                <p:cTn id="62" presetID="2" presetClass="entr" presetSubtype="8" decel="100000" fill="hold" grpId="0" nodeType="withEffect">
                                  <p:stCondLst>
                                    <p:cond delay="10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0-#ppt_w/2"/>
                                          </p:val>
                                        </p:tav>
                                        <p:tav tm="100000">
                                          <p:val>
                                            <p:strVal val="#ppt_x"/>
                                          </p:val>
                                        </p:tav>
                                      </p:tavLst>
                                    </p:anim>
                                    <p:anim calcmode="lin" valueType="num">
                                      <p:cBhvr additive="base">
                                        <p:cTn id="65" dur="500" fill="hold"/>
                                        <p:tgtEl>
                                          <p:spTgt spid="21"/>
                                        </p:tgtEl>
                                        <p:attrNameLst>
                                          <p:attrName>ppt_y</p:attrName>
                                        </p:attrNameLst>
                                      </p:cBhvr>
                                      <p:tavLst>
                                        <p:tav tm="0">
                                          <p:val>
                                            <p:strVal val="#ppt_y"/>
                                          </p:val>
                                        </p:tav>
                                        <p:tav tm="100000">
                                          <p:val>
                                            <p:strVal val="#ppt_y"/>
                                          </p:val>
                                        </p:tav>
                                      </p:tavLst>
                                    </p:anim>
                                  </p:childTnLst>
                                </p:cTn>
                              </p:par>
                              <p:par>
                                <p:cTn id="66" presetID="2" presetClass="entr" presetSubtype="2" decel="100000" fill="hold" grpId="0" nodeType="withEffect">
                                  <p:stCondLst>
                                    <p:cond delay="20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500" fill="hold"/>
                                        <p:tgtEl>
                                          <p:spTgt spid="22"/>
                                        </p:tgtEl>
                                        <p:attrNameLst>
                                          <p:attrName>ppt_x</p:attrName>
                                        </p:attrNameLst>
                                      </p:cBhvr>
                                      <p:tavLst>
                                        <p:tav tm="0">
                                          <p:val>
                                            <p:strVal val="1+#ppt_w/2"/>
                                          </p:val>
                                        </p:tav>
                                        <p:tav tm="100000">
                                          <p:val>
                                            <p:strVal val="#ppt_x"/>
                                          </p:val>
                                        </p:tav>
                                      </p:tavLst>
                                    </p:anim>
                                    <p:anim calcmode="lin" valueType="num">
                                      <p:cBhvr additive="base">
                                        <p:cTn id="69" dur="500" fill="hold"/>
                                        <p:tgtEl>
                                          <p:spTgt spid="22"/>
                                        </p:tgtEl>
                                        <p:attrNameLst>
                                          <p:attrName>ppt_y</p:attrName>
                                        </p:attrNameLst>
                                      </p:cBhvr>
                                      <p:tavLst>
                                        <p:tav tm="0">
                                          <p:val>
                                            <p:strVal val="#ppt_y"/>
                                          </p:val>
                                        </p:tav>
                                        <p:tav tm="100000">
                                          <p:val>
                                            <p:strVal val="#ppt_y"/>
                                          </p:val>
                                        </p:tav>
                                      </p:tavLst>
                                    </p:anim>
                                  </p:childTnLst>
                                </p:cTn>
                              </p:par>
                              <p:par>
                                <p:cTn id="70" presetID="2" presetClass="entr" presetSubtype="2" decel="100000" fill="hold" grpId="0" nodeType="withEffect">
                                  <p:stCondLst>
                                    <p:cond delay="30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1+#ppt_w/2"/>
                                          </p:val>
                                        </p:tav>
                                        <p:tav tm="100000">
                                          <p:val>
                                            <p:strVal val="#ppt_x"/>
                                          </p:val>
                                        </p:tav>
                                      </p:tavLst>
                                    </p:anim>
                                    <p:anim calcmode="lin" valueType="num">
                                      <p:cBhvr additive="base">
                                        <p:cTn id="73" dur="500" fill="hold"/>
                                        <p:tgtEl>
                                          <p:spTgt spid="23"/>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40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500" fill="hold"/>
                                        <p:tgtEl>
                                          <p:spTgt spid="24"/>
                                        </p:tgtEl>
                                        <p:attrNameLst>
                                          <p:attrName>ppt_x</p:attrName>
                                        </p:attrNameLst>
                                      </p:cBhvr>
                                      <p:tavLst>
                                        <p:tav tm="0">
                                          <p:val>
                                            <p:strVal val="0-#ppt_w/2"/>
                                          </p:val>
                                        </p:tav>
                                        <p:tav tm="100000">
                                          <p:val>
                                            <p:strVal val="#ppt_x"/>
                                          </p:val>
                                        </p:tav>
                                      </p:tavLst>
                                    </p:anim>
                                    <p:anim calcmode="lin" valueType="num">
                                      <p:cBhvr additive="base">
                                        <p:cTn id="77"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椭圆 19"/>
          <p:cNvSpPr>
            <a:spLocks noChangeArrowheads="1"/>
          </p:cNvSpPr>
          <p:nvPr/>
        </p:nvSpPr>
        <p:spPr bwMode="auto">
          <a:xfrm>
            <a:off x="987511" y="1044596"/>
            <a:ext cx="1556147" cy="1554956"/>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7" name="椭圆 20"/>
          <p:cNvSpPr>
            <a:spLocks noChangeArrowheads="1"/>
          </p:cNvSpPr>
          <p:nvPr/>
        </p:nvSpPr>
        <p:spPr bwMode="auto">
          <a:xfrm>
            <a:off x="2829408" y="1044596"/>
            <a:ext cx="1554956" cy="1554956"/>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8" name="椭圆 21"/>
          <p:cNvSpPr>
            <a:spLocks noChangeArrowheads="1"/>
          </p:cNvSpPr>
          <p:nvPr/>
        </p:nvSpPr>
        <p:spPr bwMode="auto">
          <a:xfrm>
            <a:off x="4670115" y="1044596"/>
            <a:ext cx="1554956" cy="1554956"/>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9" name="椭圆 22"/>
          <p:cNvSpPr>
            <a:spLocks noChangeArrowheads="1"/>
          </p:cNvSpPr>
          <p:nvPr/>
        </p:nvSpPr>
        <p:spPr bwMode="auto">
          <a:xfrm>
            <a:off x="6510821" y="1044596"/>
            <a:ext cx="1556147" cy="1554956"/>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10" name="Group 4"/>
          <p:cNvGrpSpPr>
            <a:grpSpLocks/>
          </p:cNvGrpSpPr>
          <p:nvPr/>
        </p:nvGrpSpPr>
        <p:grpSpPr bwMode="auto">
          <a:xfrm>
            <a:off x="1412564" y="1491079"/>
            <a:ext cx="706041" cy="661988"/>
            <a:chOff x="0" y="0"/>
            <a:chExt cx="796" cy="747"/>
          </a:xfrm>
        </p:grpSpPr>
        <p:sp>
          <p:nvSpPr>
            <p:cNvPr id="11"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 name="Group 9"/>
          <p:cNvGrpSpPr>
            <a:grpSpLocks/>
          </p:cNvGrpSpPr>
          <p:nvPr/>
        </p:nvGrpSpPr>
        <p:grpSpPr bwMode="auto">
          <a:xfrm>
            <a:off x="3284227" y="1383923"/>
            <a:ext cx="803672" cy="711994"/>
            <a:chOff x="0" y="0"/>
            <a:chExt cx="741" cy="656"/>
          </a:xfrm>
        </p:grpSpPr>
        <p:sp>
          <p:nvSpPr>
            <p:cNvPr id="14"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6" name="Group 14"/>
          <p:cNvGrpSpPr>
            <a:grpSpLocks/>
          </p:cNvGrpSpPr>
          <p:nvPr/>
        </p:nvGrpSpPr>
        <p:grpSpPr bwMode="auto">
          <a:xfrm>
            <a:off x="5149936" y="1505367"/>
            <a:ext cx="595313" cy="634604"/>
            <a:chOff x="0" y="0"/>
            <a:chExt cx="550" cy="587"/>
          </a:xfrm>
        </p:grpSpPr>
        <p:sp>
          <p:nvSpPr>
            <p:cNvPr id="17"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9" name="Group 1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09681" y="1441073"/>
            <a:ext cx="648890"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文本框 44"/>
          <p:cNvSpPr txBox="1">
            <a:spLocks noChangeArrowheads="1"/>
          </p:cNvSpPr>
          <p:nvPr/>
        </p:nvSpPr>
        <p:spPr bwMode="auto">
          <a:xfrm>
            <a:off x="1333983" y="2661465"/>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标题内容</a:t>
            </a:r>
          </a:p>
        </p:txBody>
      </p:sp>
      <p:sp>
        <p:nvSpPr>
          <p:cNvPr id="21" name="文本框 45"/>
          <p:cNvSpPr txBox="1">
            <a:spLocks noChangeArrowheads="1"/>
          </p:cNvSpPr>
          <p:nvPr/>
        </p:nvSpPr>
        <p:spPr bwMode="auto">
          <a:xfrm>
            <a:off x="1091096" y="2938879"/>
            <a:ext cx="1350169"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p:txBody>
      </p:sp>
      <p:sp>
        <p:nvSpPr>
          <p:cNvPr id="22" name="文本框 46"/>
          <p:cNvSpPr txBox="1">
            <a:spLocks noChangeArrowheads="1"/>
          </p:cNvSpPr>
          <p:nvPr/>
        </p:nvSpPr>
        <p:spPr bwMode="auto">
          <a:xfrm>
            <a:off x="3158021" y="2661465"/>
            <a:ext cx="88463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标题内容</a:t>
            </a:r>
          </a:p>
        </p:txBody>
      </p:sp>
      <p:sp>
        <p:nvSpPr>
          <p:cNvPr id="23" name="文本框 47"/>
          <p:cNvSpPr txBox="1">
            <a:spLocks noChangeArrowheads="1"/>
          </p:cNvSpPr>
          <p:nvPr/>
        </p:nvSpPr>
        <p:spPr bwMode="auto">
          <a:xfrm>
            <a:off x="2916324" y="2938879"/>
            <a:ext cx="1348978"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p:txBody>
      </p:sp>
      <p:sp>
        <p:nvSpPr>
          <p:cNvPr id="24" name="文本框 48"/>
          <p:cNvSpPr txBox="1">
            <a:spLocks noChangeArrowheads="1"/>
          </p:cNvSpPr>
          <p:nvPr/>
        </p:nvSpPr>
        <p:spPr bwMode="auto">
          <a:xfrm>
            <a:off x="5123743" y="2661465"/>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标题内容</a:t>
            </a:r>
          </a:p>
        </p:txBody>
      </p:sp>
      <p:sp>
        <p:nvSpPr>
          <p:cNvPr id="25" name="文本框 49"/>
          <p:cNvSpPr txBox="1">
            <a:spLocks noChangeArrowheads="1"/>
          </p:cNvSpPr>
          <p:nvPr/>
        </p:nvSpPr>
        <p:spPr bwMode="auto">
          <a:xfrm>
            <a:off x="4880855" y="2938879"/>
            <a:ext cx="1348978"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p:txBody>
      </p:sp>
      <p:sp>
        <p:nvSpPr>
          <p:cNvPr id="26" name="文本框 50"/>
          <p:cNvSpPr txBox="1">
            <a:spLocks noChangeArrowheads="1"/>
          </p:cNvSpPr>
          <p:nvPr/>
        </p:nvSpPr>
        <p:spPr bwMode="auto">
          <a:xfrm>
            <a:off x="6864437" y="2661465"/>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标题内容</a:t>
            </a:r>
          </a:p>
        </p:txBody>
      </p:sp>
      <p:sp>
        <p:nvSpPr>
          <p:cNvPr id="27" name="文本框 51"/>
          <p:cNvSpPr txBox="1">
            <a:spLocks noChangeArrowheads="1"/>
          </p:cNvSpPr>
          <p:nvPr/>
        </p:nvSpPr>
        <p:spPr bwMode="auto">
          <a:xfrm>
            <a:off x="6621549" y="2938879"/>
            <a:ext cx="1350169"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这里填具体描述</a:t>
            </a:r>
          </a:p>
        </p:txBody>
      </p:sp>
    </p:spTree>
    <p:extLst>
      <p:ext uri="{BB962C8B-B14F-4D97-AF65-F5344CB8AC3E}">
        <p14:creationId xmlns:p14="http://schemas.microsoft.com/office/powerpoint/2010/main" val="106517935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1000"/>
                                        <p:tgtEl>
                                          <p:spTgt spid="22"/>
                                        </p:tgtEl>
                                      </p:cBhvr>
                                    </p:animEffect>
                                    <p:anim calcmode="lin" valueType="num">
                                      <p:cBhvr>
                                        <p:cTn id="39" dur="1000" fill="hold"/>
                                        <p:tgtEl>
                                          <p:spTgt spid="22"/>
                                        </p:tgtEl>
                                        <p:attrNameLst>
                                          <p:attrName>ppt_x</p:attrName>
                                        </p:attrNameLst>
                                      </p:cBhvr>
                                      <p:tavLst>
                                        <p:tav tm="0">
                                          <p:val>
                                            <p:strVal val="#ppt_x"/>
                                          </p:val>
                                        </p:tav>
                                        <p:tav tm="100000">
                                          <p:val>
                                            <p:strVal val="#ppt_x"/>
                                          </p:val>
                                        </p:tav>
                                      </p:tavLst>
                                    </p:anim>
                                    <p:anim calcmode="lin" valueType="num">
                                      <p:cBhvr>
                                        <p:cTn id="40" dur="1000" fill="hold"/>
                                        <p:tgtEl>
                                          <p:spTgt spid="22"/>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1000"/>
                                        <p:tgtEl>
                                          <p:spTgt spid="8"/>
                                        </p:tgtEl>
                                      </p:cBhvr>
                                    </p:animEffect>
                                    <p:anim calcmode="lin" valueType="num">
                                      <p:cBhvr>
                                        <p:cTn id="55" dur="1000" fill="hold"/>
                                        <p:tgtEl>
                                          <p:spTgt spid="8"/>
                                        </p:tgtEl>
                                        <p:attrNameLst>
                                          <p:attrName>ppt_x</p:attrName>
                                        </p:attrNameLst>
                                      </p:cBhvr>
                                      <p:tavLst>
                                        <p:tav tm="0">
                                          <p:val>
                                            <p:strVal val="#ppt_x"/>
                                          </p:val>
                                        </p:tav>
                                        <p:tav tm="100000">
                                          <p:val>
                                            <p:strVal val="#ppt_x"/>
                                          </p:val>
                                        </p:tav>
                                      </p:tavLst>
                                    </p:anim>
                                    <p:anim calcmode="lin" valueType="num">
                                      <p:cBhvr>
                                        <p:cTn id="56" dur="1000" fill="hold"/>
                                        <p:tgtEl>
                                          <p:spTgt spid="8"/>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1000"/>
                                        <p:tgtEl>
                                          <p:spTgt spid="24"/>
                                        </p:tgtEl>
                                      </p:cBhvr>
                                    </p:animEffect>
                                    <p:anim calcmode="lin" valueType="num">
                                      <p:cBhvr>
                                        <p:cTn id="60" dur="1000" fill="hold"/>
                                        <p:tgtEl>
                                          <p:spTgt spid="24"/>
                                        </p:tgtEl>
                                        <p:attrNameLst>
                                          <p:attrName>ppt_x</p:attrName>
                                        </p:attrNameLst>
                                      </p:cBhvr>
                                      <p:tavLst>
                                        <p:tav tm="0">
                                          <p:val>
                                            <p:strVal val="#ppt_x"/>
                                          </p:val>
                                        </p:tav>
                                        <p:tav tm="100000">
                                          <p:val>
                                            <p:strVal val="#ppt_x"/>
                                          </p:val>
                                        </p:tav>
                                      </p:tavLst>
                                    </p:anim>
                                    <p:anim calcmode="lin" valueType="num">
                                      <p:cBhvr>
                                        <p:cTn id="61" dur="10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1000"/>
                                        <p:tgtEl>
                                          <p:spTgt spid="25"/>
                                        </p:tgtEl>
                                      </p:cBhvr>
                                    </p:animEffect>
                                    <p:anim calcmode="lin" valueType="num">
                                      <p:cBhvr>
                                        <p:cTn id="65" dur="1000" fill="hold"/>
                                        <p:tgtEl>
                                          <p:spTgt spid="25"/>
                                        </p:tgtEl>
                                        <p:attrNameLst>
                                          <p:attrName>ppt_x</p:attrName>
                                        </p:attrNameLst>
                                      </p:cBhvr>
                                      <p:tavLst>
                                        <p:tav tm="0">
                                          <p:val>
                                            <p:strVal val="#ppt_x"/>
                                          </p:val>
                                        </p:tav>
                                        <p:tav tm="100000">
                                          <p:val>
                                            <p:strVal val="#ppt_x"/>
                                          </p:val>
                                        </p:tav>
                                      </p:tavLst>
                                    </p:anim>
                                    <p:anim calcmode="lin" valueType="num">
                                      <p:cBhvr>
                                        <p:cTn id="66" dur="1000" fill="hold"/>
                                        <p:tgtEl>
                                          <p:spTgt spid="25"/>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1000"/>
                                        <p:tgtEl>
                                          <p:spTgt spid="19"/>
                                        </p:tgtEl>
                                      </p:cBhvr>
                                    </p:animEffect>
                                    <p:anim calcmode="lin" valueType="num">
                                      <p:cBhvr>
                                        <p:cTn id="71" dur="1000" fill="hold"/>
                                        <p:tgtEl>
                                          <p:spTgt spid="19"/>
                                        </p:tgtEl>
                                        <p:attrNameLst>
                                          <p:attrName>ppt_x</p:attrName>
                                        </p:attrNameLst>
                                      </p:cBhvr>
                                      <p:tavLst>
                                        <p:tav tm="0">
                                          <p:val>
                                            <p:strVal val="#ppt_x"/>
                                          </p:val>
                                        </p:tav>
                                        <p:tav tm="100000">
                                          <p:val>
                                            <p:strVal val="#ppt_x"/>
                                          </p:val>
                                        </p:tav>
                                      </p:tavLst>
                                    </p:anim>
                                    <p:anim calcmode="lin" valueType="num">
                                      <p:cBhvr>
                                        <p:cTn id="72" dur="1000" fill="hold"/>
                                        <p:tgtEl>
                                          <p:spTgt spid="1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fade">
                                      <p:cBhvr>
                                        <p:cTn id="75" dur="1000"/>
                                        <p:tgtEl>
                                          <p:spTgt spid="9"/>
                                        </p:tgtEl>
                                      </p:cBhvr>
                                    </p:animEffect>
                                    <p:anim calcmode="lin" valueType="num">
                                      <p:cBhvr>
                                        <p:cTn id="76" dur="1000" fill="hold"/>
                                        <p:tgtEl>
                                          <p:spTgt spid="9"/>
                                        </p:tgtEl>
                                        <p:attrNameLst>
                                          <p:attrName>ppt_x</p:attrName>
                                        </p:attrNameLst>
                                      </p:cBhvr>
                                      <p:tavLst>
                                        <p:tav tm="0">
                                          <p:val>
                                            <p:strVal val="#ppt_x"/>
                                          </p:val>
                                        </p:tav>
                                        <p:tav tm="100000">
                                          <p:val>
                                            <p:strVal val="#ppt_x"/>
                                          </p:val>
                                        </p:tav>
                                      </p:tavLst>
                                    </p:anim>
                                    <p:anim calcmode="lin" valueType="num">
                                      <p:cBhvr>
                                        <p:cTn id="77" dur="1000" fill="hold"/>
                                        <p:tgtEl>
                                          <p:spTgt spid="9"/>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1000"/>
                                        <p:tgtEl>
                                          <p:spTgt spid="26"/>
                                        </p:tgtEl>
                                      </p:cBhvr>
                                    </p:animEffect>
                                    <p:anim calcmode="lin" valueType="num">
                                      <p:cBhvr>
                                        <p:cTn id="81" dur="1000" fill="hold"/>
                                        <p:tgtEl>
                                          <p:spTgt spid="26"/>
                                        </p:tgtEl>
                                        <p:attrNameLst>
                                          <p:attrName>ppt_x</p:attrName>
                                        </p:attrNameLst>
                                      </p:cBhvr>
                                      <p:tavLst>
                                        <p:tav tm="0">
                                          <p:val>
                                            <p:strVal val="#ppt_x"/>
                                          </p:val>
                                        </p:tav>
                                        <p:tav tm="100000">
                                          <p:val>
                                            <p:strVal val="#ppt_x"/>
                                          </p:val>
                                        </p:tav>
                                      </p:tavLst>
                                    </p:anim>
                                    <p:anim calcmode="lin" valueType="num">
                                      <p:cBhvr>
                                        <p:cTn id="82" dur="1000" fill="hold"/>
                                        <p:tgtEl>
                                          <p:spTgt spid="26"/>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fade">
                                      <p:cBhvr>
                                        <p:cTn id="85" dur="1000"/>
                                        <p:tgtEl>
                                          <p:spTgt spid="27"/>
                                        </p:tgtEl>
                                      </p:cBhvr>
                                    </p:animEffect>
                                    <p:anim calcmode="lin" valueType="num">
                                      <p:cBhvr>
                                        <p:cTn id="86" dur="1000" fill="hold"/>
                                        <p:tgtEl>
                                          <p:spTgt spid="27"/>
                                        </p:tgtEl>
                                        <p:attrNameLst>
                                          <p:attrName>ppt_x</p:attrName>
                                        </p:attrNameLst>
                                      </p:cBhvr>
                                      <p:tavLst>
                                        <p:tav tm="0">
                                          <p:val>
                                            <p:strVal val="#ppt_x"/>
                                          </p:val>
                                        </p:tav>
                                        <p:tav tm="100000">
                                          <p:val>
                                            <p:strVal val="#ppt_x"/>
                                          </p:val>
                                        </p:tav>
                                      </p:tavLst>
                                    </p:anim>
                                    <p:anim calcmode="lin" valueType="num">
                                      <p:cBhvr>
                                        <p:cTn id="87"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7" grpId="0" animBg="1" autoUpdateAnimBg="0"/>
      <p:bldP spid="8" grpId="0" animBg="1" autoUpdateAnimBg="0"/>
      <p:bldP spid="9" grpId="0" animBg="1" autoUpdateAnimBg="0"/>
      <p:bldP spid="20" grpId="0" autoUpdateAnimBg="0"/>
      <p:bldP spid="21" grpId="0" autoUpdateAnimBg="0"/>
      <p:bldP spid="22" grpId="0" autoUpdateAnimBg="0"/>
      <p:bldP spid="23" grpId="0" autoUpdateAnimBg="0"/>
      <p:bldP spid="24" grpId="0" autoUpdateAnimBg="0"/>
      <p:bldP spid="25" grpId="0" autoUpdateAnimBg="0"/>
      <p:bldP spid="26" grpId="0" autoUpdateAnimBg="0"/>
      <p:bldP spid="27"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167704" y="1656152"/>
            <a:ext cx="5211440" cy="830997"/>
          </a:xfrm>
          <a:prstGeom prst="rect">
            <a:avLst/>
          </a:prstGeom>
          <a:noFill/>
        </p:spPr>
        <p:txBody>
          <a:bodyPr wrap="square" rtlCol="0">
            <a:spAutoFit/>
          </a:bodyPr>
          <a:lstStyle/>
          <a:p>
            <a:r>
              <a:rPr lang="zh-CN" altLang="en-US" sz="4800" dirty="0" smtClean="0">
                <a:solidFill>
                  <a:srgbClr val="FFC000"/>
                </a:solidFill>
              </a:rPr>
              <a:t>输入您的章节标题</a:t>
            </a:r>
            <a:endParaRPr lang="zh-CN" altLang="en-US" sz="4800" dirty="0">
              <a:solidFill>
                <a:srgbClr val="FFC000"/>
              </a:solidFill>
            </a:endParaRPr>
          </a:p>
        </p:txBody>
      </p:sp>
      <p:sp>
        <p:nvSpPr>
          <p:cNvPr id="8" name="文本框 7"/>
          <p:cNvSpPr txBox="1"/>
          <p:nvPr/>
        </p:nvSpPr>
        <p:spPr>
          <a:xfrm>
            <a:off x="3593656" y="2634495"/>
            <a:ext cx="3273936" cy="523220"/>
          </a:xfrm>
          <a:prstGeom prst="rect">
            <a:avLst/>
          </a:prstGeom>
          <a:noFill/>
        </p:spPr>
        <p:txBody>
          <a:bodyPr wrap="square" rtlCol="0">
            <a:spAutoFit/>
          </a:bodyPr>
          <a:lstStyle/>
          <a:p>
            <a:r>
              <a:rPr lang="zh-CN" altLang="en-US" sz="2800" dirty="0" smtClean="0">
                <a:solidFill>
                  <a:schemeClr val="bg1"/>
                </a:solidFill>
              </a:rPr>
              <a:t>简单描述</a:t>
            </a:r>
            <a:endParaRPr lang="zh-CN" altLang="en-US" sz="2800" dirty="0">
              <a:solidFill>
                <a:schemeClr val="bg1"/>
              </a:solidFill>
            </a:endParaRPr>
          </a:p>
        </p:txBody>
      </p:sp>
    </p:spTree>
    <p:extLst>
      <p:ext uri="{BB962C8B-B14F-4D97-AF65-F5344CB8AC3E}">
        <p14:creationId xmlns:p14="http://schemas.microsoft.com/office/powerpoint/2010/main" val="2031497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Freeform 17"/>
          <p:cNvSpPr>
            <a:spLocks noEditPoints="1"/>
          </p:cNvSpPr>
          <p:nvPr/>
        </p:nvSpPr>
        <p:spPr bwMode="auto">
          <a:xfrm>
            <a:off x="3414127" y="1461588"/>
            <a:ext cx="438440" cy="350381"/>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7" name="Freeform 22"/>
          <p:cNvSpPr>
            <a:spLocks noEditPoints="1"/>
          </p:cNvSpPr>
          <p:nvPr/>
        </p:nvSpPr>
        <p:spPr bwMode="auto">
          <a:xfrm>
            <a:off x="5225542" y="1452897"/>
            <a:ext cx="388755" cy="388235"/>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8" name="Freeform 27"/>
          <p:cNvSpPr>
            <a:spLocks noEditPoints="1"/>
          </p:cNvSpPr>
          <p:nvPr/>
        </p:nvSpPr>
        <p:spPr bwMode="auto">
          <a:xfrm>
            <a:off x="6947764" y="1462129"/>
            <a:ext cx="517455" cy="36977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9" name="Freeform 62"/>
          <p:cNvSpPr>
            <a:spLocks noEditPoints="1"/>
          </p:cNvSpPr>
          <p:nvPr/>
        </p:nvSpPr>
        <p:spPr bwMode="auto">
          <a:xfrm>
            <a:off x="1584448" y="1417337"/>
            <a:ext cx="511637" cy="45614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rgbClr val="FFC00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10" name="文本框 9"/>
          <p:cNvSpPr txBox="1"/>
          <p:nvPr/>
        </p:nvSpPr>
        <p:spPr>
          <a:xfrm>
            <a:off x="1263184" y="1929809"/>
            <a:ext cx="1154165" cy="300083"/>
          </a:xfrm>
          <a:prstGeom prst="rect">
            <a:avLst/>
          </a:prstGeom>
          <a:noFill/>
        </p:spPr>
        <p:txBody>
          <a:bodyPr wrap="square" lIns="68580" tIns="34290" rIns="68580" bIns="34290" rtlCol="0">
            <a:spAutoFit/>
          </a:bodyPr>
          <a:lstStyle/>
          <a:p>
            <a:r>
              <a:rPr lang="zh-CN" altLang="en-US" sz="1500" b="1" dirty="0">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3056266" y="1929809"/>
            <a:ext cx="1154165" cy="300083"/>
          </a:xfrm>
          <a:prstGeom prst="rect">
            <a:avLst/>
          </a:prstGeom>
          <a:noFill/>
        </p:spPr>
        <p:txBody>
          <a:bodyPr wrap="square" lIns="68580" tIns="34290" rIns="68580" bIns="34290" rtlCol="0">
            <a:spAutoFit/>
          </a:bodyPr>
          <a:lstStyle/>
          <a:p>
            <a:r>
              <a:rPr lang="zh-CN" altLang="en-US" sz="1500" b="1" dirty="0">
                <a:latin typeface="微软雅黑" panose="020B0503020204020204" pitchFamily="34" charset="-122"/>
                <a:ea typeface="微软雅黑" panose="020B0503020204020204" pitchFamily="34" charset="-122"/>
              </a:rPr>
              <a:t>请输入标题</a:t>
            </a:r>
          </a:p>
        </p:txBody>
      </p:sp>
      <p:sp>
        <p:nvSpPr>
          <p:cNvPr id="12" name="文本框 11"/>
          <p:cNvSpPr txBox="1"/>
          <p:nvPr/>
        </p:nvSpPr>
        <p:spPr>
          <a:xfrm>
            <a:off x="4842838" y="1929809"/>
            <a:ext cx="1154165" cy="300083"/>
          </a:xfrm>
          <a:prstGeom prst="rect">
            <a:avLst/>
          </a:prstGeom>
          <a:noFill/>
        </p:spPr>
        <p:txBody>
          <a:bodyPr wrap="square" lIns="68580" tIns="34290" rIns="68580" bIns="34290" rtlCol="0">
            <a:spAutoFit/>
          </a:bodyPr>
          <a:lstStyle/>
          <a:p>
            <a:r>
              <a:rPr lang="zh-CN" altLang="en-US" sz="1500" b="1" dirty="0">
                <a:latin typeface="微软雅黑" panose="020B0503020204020204" pitchFamily="34" charset="-122"/>
                <a:ea typeface="微软雅黑" panose="020B0503020204020204" pitchFamily="34" charset="-122"/>
              </a:rPr>
              <a:t>请输入标题</a:t>
            </a:r>
          </a:p>
        </p:txBody>
      </p:sp>
      <p:sp>
        <p:nvSpPr>
          <p:cNvPr id="13" name="Rectangle 4"/>
          <p:cNvSpPr/>
          <p:nvPr/>
        </p:nvSpPr>
        <p:spPr>
          <a:xfrm flipH="1">
            <a:off x="1075885" y="2379925"/>
            <a:ext cx="1528763" cy="23063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14" name="Rectangle 4"/>
          <p:cNvSpPr/>
          <p:nvPr/>
        </p:nvSpPr>
        <p:spPr>
          <a:xfrm flipH="1">
            <a:off x="2864626" y="2379925"/>
            <a:ext cx="1528763" cy="23063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15" name="Rectangle 4"/>
          <p:cNvSpPr/>
          <p:nvPr/>
        </p:nvSpPr>
        <p:spPr>
          <a:xfrm flipH="1">
            <a:off x="4653368" y="2379925"/>
            <a:ext cx="1528763" cy="23063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16" name="Rectangle 4"/>
          <p:cNvSpPr/>
          <p:nvPr/>
        </p:nvSpPr>
        <p:spPr>
          <a:xfrm flipH="1">
            <a:off x="6442110" y="2379925"/>
            <a:ext cx="1528763" cy="23063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17" name="文本框 16"/>
          <p:cNvSpPr txBox="1"/>
          <p:nvPr/>
        </p:nvSpPr>
        <p:spPr>
          <a:xfrm>
            <a:off x="6629410" y="1929809"/>
            <a:ext cx="1154165" cy="300083"/>
          </a:xfrm>
          <a:prstGeom prst="rect">
            <a:avLst/>
          </a:prstGeom>
          <a:noFill/>
        </p:spPr>
        <p:txBody>
          <a:bodyPr wrap="square" lIns="68580" tIns="34290" rIns="68580" bIns="34290" rtlCol="0">
            <a:spAutoFit/>
          </a:bodyPr>
          <a:lstStyle/>
          <a:p>
            <a:r>
              <a:rPr lang="zh-CN" altLang="en-US" sz="1500" b="1" dirty="0">
                <a:latin typeface="微软雅黑" panose="020B0503020204020204" pitchFamily="34" charset="-122"/>
                <a:ea typeface="微软雅黑" panose="020B0503020204020204" pitchFamily="34" charset="-122"/>
              </a:rPr>
              <a:t>请输入标题</a:t>
            </a:r>
          </a:p>
        </p:txBody>
      </p:sp>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75885" y="2557463"/>
            <a:ext cx="1528763" cy="1978818"/>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a:solidFill>
            <a:srgbClr val="FFC000"/>
          </a:solidFill>
        </p:spPr>
      </p:pic>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4626" y="2557465"/>
            <a:ext cx="1528763" cy="1978802"/>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a:solidFill>
            <a:srgbClr val="FFC000"/>
          </a:solidFill>
        </p:spPr>
      </p:pic>
      <p:pic>
        <p:nvPicPr>
          <p:cNvPr id="20" name="图片 1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53368" y="2557463"/>
            <a:ext cx="1528763" cy="1978803"/>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a:solidFill>
            <a:srgbClr val="FFC000"/>
          </a:solidFill>
        </p:spPr>
      </p:pic>
      <p:pic>
        <p:nvPicPr>
          <p:cNvPr id="21" name="图片 20"/>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442110" y="2557464"/>
            <a:ext cx="1528763" cy="1978804"/>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a:solidFill>
            <a:srgbClr val="FFC000"/>
          </a:solidFill>
        </p:spPr>
      </p:pic>
    </p:spTree>
    <p:extLst>
      <p:ext uri="{BB962C8B-B14F-4D97-AF65-F5344CB8AC3E}">
        <p14:creationId xmlns:p14="http://schemas.microsoft.com/office/powerpoint/2010/main" val="158239805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750"/>
                                        <p:tgtEl>
                                          <p:spTgt spid="9"/>
                                        </p:tgtEl>
                                      </p:cBhvr>
                                    </p:animEffect>
                                    <p:anim calcmode="lin" valueType="num">
                                      <p:cBhvr>
                                        <p:cTn id="8" dur="750" fill="hold"/>
                                        <p:tgtEl>
                                          <p:spTgt spid="9"/>
                                        </p:tgtEl>
                                        <p:attrNameLst>
                                          <p:attrName>ppt_x</p:attrName>
                                        </p:attrNameLst>
                                      </p:cBhvr>
                                      <p:tavLst>
                                        <p:tav tm="0">
                                          <p:val>
                                            <p:strVal val="#ppt_x"/>
                                          </p:val>
                                        </p:tav>
                                        <p:tav tm="100000">
                                          <p:val>
                                            <p:strVal val="#ppt_x"/>
                                          </p:val>
                                        </p:tav>
                                      </p:tavLst>
                                    </p:anim>
                                    <p:anim calcmode="lin" valueType="num">
                                      <p:cBhvr>
                                        <p:cTn id="9" dur="75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750"/>
                                        <p:tgtEl>
                                          <p:spTgt spid="10"/>
                                        </p:tgtEl>
                                      </p:cBhvr>
                                    </p:animEffect>
                                    <p:anim calcmode="lin" valueType="num">
                                      <p:cBhvr>
                                        <p:cTn id="13" dur="750" fill="hold"/>
                                        <p:tgtEl>
                                          <p:spTgt spid="10"/>
                                        </p:tgtEl>
                                        <p:attrNameLst>
                                          <p:attrName>ppt_x</p:attrName>
                                        </p:attrNameLst>
                                      </p:cBhvr>
                                      <p:tavLst>
                                        <p:tav tm="0">
                                          <p:val>
                                            <p:strVal val="#ppt_x"/>
                                          </p:val>
                                        </p:tav>
                                        <p:tav tm="100000">
                                          <p:val>
                                            <p:strVal val="#ppt_x"/>
                                          </p:val>
                                        </p:tav>
                                      </p:tavLst>
                                    </p:anim>
                                    <p:anim calcmode="lin" valueType="num">
                                      <p:cBhvr>
                                        <p:cTn id="14" dur="75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750"/>
                                        <p:tgtEl>
                                          <p:spTgt spid="13"/>
                                        </p:tgtEl>
                                      </p:cBhvr>
                                    </p:animEffect>
                                    <p:anim calcmode="lin" valueType="num">
                                      <p:cBhvr>
                                        <p:cTn id="18" dur="750" fill="hold"/>
                                        <p:tgtEl>
                                          <p:spTgt spid="13"/>
                                        </p:tgtEl>
                                        <p:attrNameLst>
                                          <p:attrName>ppt_x</p:attrName>
                                        </p:attrNameLst>
                                      </p:cBhvr>
                                      <p:tavLst>
                                        <p:tav tm="0">
                                          <p:val>
                                            <p:strVal val="#ppt_x"/>
                                          </p:val>
                                        </p:tav>
                                        <p:tav tm="100000">
                                          <p:val>
                                            <p:strVal val="#ppt_x"/>
                                          </p:val>
                                        </p:tav>
                                      </p:tavLst>
                                    </p:anim>
                                    <p:anim calcmode="lin" valueType="num">
                                      <p:cBhvr>
                                        <p:cTn id="19" dur="75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750"/>
                                        <p:tgtEl>
                                          <p:spTgt spid="18"/>
                                        </p:tgtEl>
                                      </p:cBhvr>
                                    </p:animEffect>
                                    <p:anim calcmode="lin" valueType="num">
                                      <p:cBhvr>
                                        <p:cTn id="23" dur="750" fill="hold"/>
                                        <p:tgtEl>
                                          <p:spTgt spid="18"/>
                                        </p:tgtEl>
                                        <p:attrNameLst>
                                          <p:attrName>ppt_x</p:attrName>
                                        </p:attrNameLst>
                                      </p:cBhvr>
                                      <p:tavLst>
                                        <p:tav tm="0">
                                          <p:val>
                                            <p:strVal val="#ppt_x"/>
                                          </p:val>
                                        </p:tav>
                                        <p:tav tm="100000">
                                          <p:val>
                                            <p:strVal val="#ppt_x"/>
                                          </p:val>
                                        </p:tav>
                                      </p:tavLst>
                                    </p:anim>
                                    <p:anim calcmode="lin" valueType="num">
                                      <p:cBhvr>
                                        <p:cTn id="24" dur="75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750"/>
                                        <p:tgtEl>
                                          <p:spTgt spid="4"/>
                                        </p:tgtEl>
                                      </p:cBhvr>
                                    </p:animEffect>
                                    <p:anim calcmode="lin" valueType="num">
                                      <p:cBhvr>
                                        <p:cTn id="28" dur="750" fill="hold"/>
                                        <p:tgtEl>
                                          <p:spTgt spid="4"/>
                                        </p:tgtEl>
                                        <p:attrNameLst>
                                          <p:attrName>ppt_x</p:attrName>
                                        </p:attrNameLst>
                                      </p:cBhvr>
                                      <p:tavLst>
                                        <p:tav tm="0">
                                          <p:val>
                                            <p:strVal val="#ppt_x"/>
                                          </p:val>
                                        </p:tav>
                                        <p:tav tm="100000">
                                          <p:val>
                                            <p:strVal val="#ppt_x"/>
                                          </p:val>
                                        </p:tav>
                                      </p:tavLst>
                                    </p:anim>
                                    <p:anim calcmode="lin" valueType="num">
                                      <p:cBhvr>
                                        <p:cTn id="29" dur="75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750"/>
                                        <p:tgtEl>
                                          <p:spTgt spid="11"/>
                                        </p:tgtEl>
                                      </p:cBhvr>
                                    </p:animEffect>
                                    <p:anim calcmode="lin" valueType="num">
                                      <p:cBhvr>
                                        <p:cTn id="33" dur="750" fill="hold"/>
                                        <p:tgtEl>
                                          <p:spTgt spid="11"/>
                                        </p:tgtEl>
                                        <p:attrNameLst>
                                          <p:attrName>ppt_x</p:attrName>
                                        </p:attrNameLst>
                                      </p:cBhvr>
                                      <p:tavLst>
                                        <p:tav tm="0">
                                          <p:val>
                                            <p:strVal val="#ppt_x"/>
                                          </p:val>
                                        </p:tav>
                                        <p:tav tm="100000">
                                          <p:val>
                                            <p:strVal val="#ppt_x"/>
                                          </p:val>
                                        </p:tav>
                                      </p:tavLst>
                                    </p:anim>
                                    <p:anim calcmode="lin" valueType="num">
                                      <p:cBhvr>
                                        <p:cTn id="34" dur="75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25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750"/>
                                        <p:tgtEl>
                                          <p:spTgt spid="19"/>
                                        </p:tgtEl>
                                      </p:cBhvr>
                                    </p:animEffect>
                                    <p:anim calcmode="lin" valueType="num">
                                      <p:cBhvr>
                                        <p:cTn id="43" dur="750" fill="hold"/>
                                        <p:tgtEl>
                                          <p:spTgt spid="19"/>
                                        </p:tgtEl>
                                        <p:attrNameLst>
                                          <p:attrName>ppt_x</p:attrName>
                                        </p:attrNameLst>
                                      </p:cBhvr>
                                      <p:tavLst>
                                        <p:tav tm="0">
                                          <p:val>
                                            <p:strVal val="#ppt_x"/>
                                          </p:val>
                                        </p:tav>
                                        <p:tav tm="100000">
                                          <p:val>
                                            <p:strVal val="#ppt_x"/>
                                          </p:val>
                                        </p:tav>
                                      </p:tavLst>
                                    </p:anim>
                                    <p:anim calcmode="lin" valueType="num">
                                      <p:cBhvr>
                                        <p:cTn id="44" dur="750" fill="hold"/>
                                        <p:tgtEl>
                                          <p:spTgt spid="1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750"/>
                                        <p:tgtEl>
                                          <p:spTgt spid="7"/>
                                        </p:tgtEl>
                                      </p:cBhvr>
                                    </p:animEffect>
                                    <p:anim calcmode="lin" valueType="num">
                                      <p:cBhvr>
                                        <p:cTn id="48" dur="750" fill="hold"/>
                                        <p:tgtEl>
                                          <p:spTgt spid="7"/>
                                        </p:tgtEl>
                                        <p:attrNameLst>
                                          <p:attrName>ppt_x</p:attrName>
                                        </p:attrNameLst>
                                      </p:cBhvr>
                                      <p:tavLst>
                                        <p:tav tm="0">
                                          <p:val>
                                            <p:strVal val="#ppt_x"/>
                                          </p:val>
                                        </p:tav>
                                        <p:tav tm="100000">
                                          <p:val>
                                            <p:strVal val="#ppt_x"/>
                                          </p:val>
                                        </p:tav>
                                      </p:tavLst>
                                    </p:anim>
                                    <p:anim calcmode="lin" valueType="num">
                                      <p:cBhvr>
                                        <p:cTn id="49" dur="750" fill="hold"/>
                                        <p:tgtEl>
                                          <p:spTgt spid="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750"/>
                                        <p:tgtEl>
                                          <p:spTgt spid="12"/>
                                        </p:tgtEl>
                                      </p:cBhvr>
                                    </p:animEffect>
                                    <p:anim calcmode="lin" valueType="num">
                                      <p:cBhvr>
                                        <p:cTn id="53" dur="750" fill="hold"/>
                                        <p:tgtEl>
                                          <p:spTgt spid="12"/>
                                        </p:tgtEl>
                                        <p:attrNameLst>
                                          <p:attrName>ppt_x</p:attrName>
                                        </p:attrNameLst>
                                      </p:cBhvr>
                                      <p:tavLst>
                                        <p:tav tm="0">
                                          <p:val>
                                            <p:strVal val="#ppt_x"/>
                                          </p:val>
                                        </p:tav>
                                        <p:tav tm="100000">
                                          <p:val>
                                            <p:strVal val="#ppt_x"/>
                                          </p:val>
                                        </p:tav>
                                      </p:tavLst>
                                    </p:anim>
                                    <p:anim calcmode="lin" valueType="num">
                                      <p:cBhvr>
                                        <p:cTn id="54" dur="75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750"/>
                                        <p:tgtEl>
                                          <p:spTgt spid="15"/>
                                        </p:tgtEl>
                                      </p:cBhvr>
                                    </p:animEffect>
                                    <p:anim calcmode="lin" valueType="num">
                                      <p:cBhvr>
                                        <p:cTn id="58" dur="750" fill="hold"/>
                                        <p:tgtEl>
                                          <p:spTgt spid="15"/>
                                        </p:tgtEl>
                                        <p:attrNameLst>
                                          <p:attrName>ppt_x</p:attrName>
                                        </p:attrNameLst>
                                      </p:cBhvr>
                                      <p:tavLst>
                                        <p:tav tm="0">
                                          <p:val>
                                            <p:strVal val="#ppt_x"/>
                                          </p:val>
                                        </p:tav>
                                        <p:tav tm="100000">
                                          <p:val>
                                            <p:strVal val="#ppt_x"/>
                                          </p:val>
                                        </p:tav>
                                      </p:tavLst>
                                    </p:anim>
                                    <p:anim calcmode="lin" valueType="num">
                                      <p:cBhvr>
                                        <p:cTn id="59" dur="750" fill="hold"/>
                                        <p:tgtEl>
                                          <p:spTgt spid="15"/>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750"/>
                                        <p:tgtEl>
                                          <p:spTgt spid="20"/>
                                        </p:tgtEl>
                                      </p:cBhvr>
                                    </p:animEffect>
                                    <p:anim calcmode="lin" valueType="num">
                                      <p:cBhvr>
                                        <p:cTn id="63" dur="750" fill="hold"/>
                                        <p:tgtEl>
                                          <p:spTgt spid="20"/>
                                        </p:tgtEl>
                                        <p:attrNameLst>
                                          <p:attrName>ppt_x</p:attrName>
                                        </p:attrNameLst>
                                      </p:cBhvr>
                                      <p:tavLst>
                                        <p:tav tm="0">
                                          <p:val>
                                            <p:strVal val="#ppt_x"/>
                                          </p:val>
                                        </p:tav>
                                        <p:tav tm="100000">
                                          <p:val>
                                            <p:strVal val="#ppt_x"/>
                                          </p:val>
                                        </p:tav>
                                      </p:tavLst>
                                    </p:anim>
                                    <p:anim calcmode="lin" valueType="num">
                                      <p:cBhvr>
                                        <p:cTn id="64" dur="750" fill="hold"/>
                                        <p:tgtEl>
                                          <p:spTgt spid="2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75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750"/>
                                        <p:tgtEl>
                                          <p:spTgt spid="8"/>
                                        </p:tgtEl>
                                      </p:cBhvr>
                                    </p:animEffect>
                                    <p:anim calcmode="lin" valueType="num">
                                      <p:cBhvr>
                                        <p:cTn id="68" dur="750" fill="hold"/>
                                        <p:tgtEl>
                                          <p:spTgt spid="8"/>
                                        </p:tgtEl>
                                        <p:attrNameLst>
                                          <p:attrName>ppt_x</p:attrName>
                                        </p:attrNameLst>
                                      </p:cBhvr>
                                      <p:tavLst>
                                        <p:tav tm="0">
                                          <p:val>
                                            <p:strVal val="#ppt_x"/>
                                          </p:val>
                                        </p:tav>
                                        <p:tav tm="100000">
                                          <p:val>
                                            <p:strVal val="#ppt_x"/>
                                          </p:val>
                                        </p:tav>
                                      </p:tavLst>
                                    </p:anim>
                                    <p:anim calcmode="lin" valueType="num">
                                      <p:cBhvr>
                                        <p:cTn id="69" dur="75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75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750"/>
                                        <p:tgtEl>
                                          <p:spTgt spid="16"/>
                                        </p:tgtEl>
                                      </p:cBhvr>
                                    </p:animEffect>
                                    <p:anim calcmode="lin" valueType="num">
                                      <p:cBhvr>
                                        <p:cTn id="73" dur="750" fill="hold"/>
                                        <p:tgtEl>
                                          <p:spTgt spid="16"/>
                                        </p:tgtEl>
                                        <p:attrNameLst>
                                          <p:attrName>ppt_x</p:attrName>
                                        </p:attrNameLst>
                                      </p:cBhvr>
                                      <p:tavLst>
                                        <p:tav tm="0">
                                          <p:val>
                                            <p:strVal val="#ppt_x"/>
                                          </p:val>
                                        </p:tav>
                                        <p:tav tm="100000">
                                          <p:val>
                                            <p:strVal val="#ppt_x"/>
                                          </p:val>
                                        </p:tav>
                                      </p:tavLst>
                                    </p:anim>
                                    <p:anim calcmode="lin" valueType="num">
                                      <p:cBhvr>
                                        <p:cTn id="74" dur="750" fill="hold"/>
                                        <p:tgtEl>
                                          <p:spTgt spid="1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750"/>
                                        <p:tgtEl>
                                          <p:spTgt spid="17"/>
                                        </p:tgtEl>
                                      </p:cBhvr>
                                    </p:animEffect>
                                    <p:anim calcmode="lin" valueType="num">
                                      <p:cBhvr>
                                        <p:cTn id="78" dur="750" fill="hold"/>
                                        <p:tgtEl>
                                          <p:spTgt spid="17"/>
                                        </p:tgtEl>
                                        <p:attrNameLst>
                                          <p:attrName>ppt_x</p:attrName>
                                        </p:attrNameLst>
                                      </p:cBhvr>
                                      <p:tavLst>
                                        <p:tav tm="0">
                                          <p:val>
                                            <p:strVal val="#ppt_x"/>
                                          </p:val>
                                        </p:tav>
                                        <p:tav tm="100000">
                                          <p:val>
                                            <p:strVal val="#ppt_x"/>
                                          </p:val>
                                        </p:tav>
                                      </p:tavLst>
                                    </p:anim>
                                    <p:anim calcmode="lin" valueType="num">
                                      <p:cBhvr>
                                        <p:cTn id="79" dur="750" fill="hold"/>
                                        <p:tgtEl>
                                          <p:spTgt spid="17"/>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75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750"/>
                                        <p:tgtEl>
                                          <p:spTgt spid="21"/>
                                        </p:tgtEl>
                                      </p:cBhvr>
                                    </p:animEffect>
                                    <p:anim calcmode="lin" valueType="num">
                                      <p:cBhvr>
                                        <p:cTn id="83" dur="750" fill="hold"/>
                                        <p:tgtEl>
                                          <p:spTgt spid="21"/>
                                        </p:tgtEl>
                                        <p:attrNameLst>
                                          <p:attrName>ppt_x</p:attrName>
                                        </p:attrNameLst>
                                      </p:cBhvr>
                                      <p:tavLst>
                                        <p:tav tm="0">
                                          <p:val>
                                            <p:strVal val="#ppt_x"/>
                                          </p:val>
                                        </p:tav>
                                        <p:tav tm="100000">
                                          <p:val>
                                            <p:strVal val="#ppt_x"/>
                                          </p:val>
                                        </p:tav>
                                      </p:tavLst>
                                    </p:anim>
                                    <p:anim calcmode="lin" valueType="num">
                                      <p:cBhvr>
                                        <p:cTn id="84" dur="7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p:bldP spid="11" grpId="0"/>
      <p:bldP spid="12" grpId="0"/>
      <p:bldP spid="13" grpId="0" animBg="1"/>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矩形 13"/>
          <p:cNvSpPr>
            <a:spLocks noChangeArrowheads="1"/>
          </p:cNvSpPr>
          <p:nvPr/>
        </p:nvSpPr>
        <p:spPr bwMode="auto">
          <a:xfrm>
            <a:off x="0" y="1144191"/>
            <a:ext cx="9144000" cy="2356247"/>
          </a:xfrm>
          <a:prstGeom prst="rect">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7" name="Line 15"/>
          <p:cNvSpPr>
            <a:spLocks noChangeShapeType="1"/>
          </p:cNvSpPr>
          <p:nvPr/>
        </p:nvSpPr>
        <p:spPr bwMode="auto">
          <a:xfrm>
            <a:off x="4302919" y="1709738"/>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8" name="组合 39"/>
          <p:cNvGrpSpPr>
            <a:grpSpLocks/>
          </p:cNvGrpSpPr>
          <p:nvPr/>
        </p:nvGrpSpPr>
        <p:grpSpPr bwMode="auto">
          <a:xfrm>
            <a:off x="3793332" y="1283494"/>
            <a:ext cx="1231106" cy="2349973"/>
            <a:chOff x="0" y="0"/>
            <a:chExt cx="1640297" cy="3132740"/>
          </a:xfrm>
        </p:grpSpPr>
        <p:sp>
          <p:nvSpPr>
            <p:cNvPr id="9" name="流程图: 联系 15"/>
            <p:cNvSpPr>
              <a:spLocks noChangeArrowheads="1"/>
            </p:cNvSpPr>
            <p:nvPr/>
          </p:nvSpPr>
          <p:spPr bwMode="auto">
            <a:xfrm rot="8029717">
              <a:off x="33392"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10" name="Group 4"/>
            <p:cNvGrpSpPr>
              <a:grpSpLocks/>
            </p:cNvGrpSpPr>
            <p:nvPr/>
          </p:nvGrpSpPr>
          <p:grpSpPr bwMode="auto">
            <a:xfrm>
              <a:off x="337034" y="333007"/>
              <a:ext cx="684714" cy="807963"/>
              <a:chOff x="0" y="0"/>
              <a:chExt cx="650" cy="767"/>
            </a:xfrm>
          </p:grpSpPr>
          <p:sp>
            <p:nvSpPr>
              <p:cNvPr id="13" name="Line 5"/>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Freeform 6"/>
              <p:cNvSpPr>
                <a:spLocks noEditPoints="1"/>
              </p:cNvSpPr>
              <p:nvPr/>
            </p:nvSpPr>
            <p:spPr bwMode="auto">
              <a:xfrm>
                <a:off x="119" y="0"/>
                <a:ext cx="531" cy="767"/>
              </a:xfrm>
              <a:custGeom>
                <a:avLst/>
                <a:gdLst>
                  <a:gd name="T0" fmla="*/ 3638 w 222"/>
                  <a:gd name="T1" fmla="*/ 0 h 322"/>
                  <a:gd name="T2" fmla="*/ 0 w 222"/>
                  <a:gd name="T3" fmla="*/ 3568 h 322"/>
                  <a:gd name="T4" fmla="*/ 1670 w 222"/>
                  <a:gd name="T5" fmla="*/ 7472 h 322"/>
                  <a:gd name="T6" fmla="*/ 3638 w 222"/>
                  <a:gd name="T7" fmla="*/ 10366 h 322"/>
                  <a:gd name="T8" fmla="*/ 5595 w 222"/>
                  <a:gd name="T9" fmla="*/ 7472 h 322"/>
                  <a:gd name="T10" fmla="*/ 7267 w 222"/>
                  <a:gd name="T11" fmla="*/ 3568 h 322"/>
                  <a:gd name="T12" fmla="*/ 3638 w 222"/>
                  <a:gd name="T13" fmla="*/ 0 h 322"/>
                  <a:gd name="T14" fmla="*/ 4492 w 222"/>
                  <a:gd name="T15" fmla="*/ 8782 h 322"/>
                  <a:gd name="T16" fmla="*/ 2849 w 222"/>
                  <a:gd name="T17" fmla="*/ 9016 h 322"/>
                  <a:gd name="T18" fmla="*/ 2655 w 222"/>
                  <a:gd name="T19" fmla="*/ 8408 h 322"/>
                  <a:gd name="T20" fmla="*/ 2655 w 222"/>
                  <a:gd name="T21" fmla="*/ 8363 h 322"/>
                  <a:gd name="T22" fmla="*/ 4681 w 222"/>
                  <a:gd name="T23" fmla="*/ 8149 h 322"/>
                  <a:gd name="T24" fmla="*/ 4612 w 222"/>
                  <a:gd name="T25" fmla="*/ 8408 h 322"/>
                  <a:gd name="T26" fmla="*/ 4492 w 222"/>
                  <a:gd name="T27" fmla="*/ 8782 h 322"/>
                  <a:gd name="T28" fmla="*/ 2557 w 222"/>
                  <a:gd name="T29" fmla="*/ 8080 h 322"/>
                  <a:gd name="T30" fmla="*/ 2351 w 222"/>
                  <a:gd name="T31" fmla="*/ 7432 h 322"/>
                  <a:gd name="T32" fmla="*/ 4915 w 222"/>
                  <a:gd name="T33" fmla="*/ 7432 h 322"/>
                  <a:gd name="T34" fmla="*/ 4817 w 222"/>
                  <a:gd name="T35" fmla="*/ 7784 h 322"/>
                  <a:gd name="T36" fmla="*/ 2557 w 222"/>
                  <a:gd name="T37" fmla="*/ 8080 h 322"/>
                  <a:gd name="T38" fmla="*/ 3638 w 222"/>
                  <a:gd name="T39" fmla="*/ 9719 h 322"/>
                  <a:gd name="T40" fmla="*/ 2980 w 222"/>
                  <a:gd name="T41" fmla="*/ 9299 h 322"/>
                  <a:gd name="T42" fmla="*/ 4394 w 222"/>
                  <a:gd name="T43" fmla="*/ 9135 h 322"/>
                  <a:gd name="T44" fmla="*/ 3638 w 222"/>
                  <a:gd name="T45" fmla="*/ 9719 h 322"/>
                  <a:gd name="T46" fmla="*/ 5171 w 222"/>
                  <a:gd name="T47" fmla="*/ 6798 h 322"/>
                  <a:gd name="T48" fmla="*/ 2093 w 222"/>
                  <a:gd name="T49" fmla="*/ 6798 h 322"/>
                  <a:gd name="T50" fmla="*/ 1533 w 222"/>
                  <a:gd name="T51" fmla="*/ 5760 h 322"/>
                  <a:gd name="T52" fmla="*/ 658 w 222"/>
                  <a:gd name="T53" fmla="*/ 3568 h 322"/>
                  <a:gd name="T54" fmla="*/ 3638 w 222"/>
                  <a:gd name="T55" fmla="*/ 648 h 322"/>
                  <a:gd name="T56" fmla="*/ 6609 w 222"/>
                  <a:gd name="T57" fmla="*/ 3568 h 322"/>
                  <a:gd name="T58" fmla="*/ 5733 w 222"/>
                  <a:gd name="T59" fmla="*/ 5760 h 322"/>
                  <a:gd name="T60" fmla="*/ 5171 w 222"/>
                  <a:gd name="T61" fmla="*/ 6798 h 322"/>
                  <a:gd name="T62" fmla="*/ 3638 w 222"/>
                  <a:gd name="T63" fmla="*/ 1605 h 322"/>
                  <a:gd name="T64" fmla="*/ 3794 w 222"/>
                  <a:gd name="T65" fmla="*/ 1770 h 322"/>
                  <a:gd name="T66" fmla="*/ 3638 w 222"/>
                  <a:gd name="T67" fmla="*/ 1934 h 322"/>
                  <a:gd name="T68" fmla="*/ 1997 w 222"/>
                  <a:gd name="T69" fmla="*/ 3568 h 322"/>
                  <a:gd name="T70" fmla="*/ 1837 w 222"/>
                  <a:gd name="T71" fmla="*/ 3728 h 322"/>
                  <a:gd name="T72" fmla="*/ 1670 w 222"/>
                  <a:gd name="T73" fmla="*/ 3568 h 322"/>
                  <a:gd name="T74" fmla="*/ 3638 w 222"/>
                  <a:gd name="T75" fmla="*/ 1605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 name="文本框 31"/>
            <p:cNvSpPr txBox="1">
              <a:spLocks noChangeArrowheads="1"/>
            </p:cNvSpPr>
            <p:nvPr/>
          </p:nvSpPr>
          <p:spPr bwMode="auto">
            <a:xfrm>
              <a:off x="0" y="1932625"/>
              <a:ext cx="1640297" cy="1200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方正正黑简体" pitchFamily="2" charset="-122"/>
                  <a:ea typeface="方正正黑简体" pitchFamily="2" charset="-122"/>
                </a:rPr>
                <a:t>内容描述内容描述</a:t>
              </a:r>
            </a:p>
          </p:txBody>
        </p:sp>
        <p:sp>
          <p:nvSpPr>
            <p:cNvPr id="12" name="文本框 32"/>
            <p:cNvSpPr txBox="1">
              <a:spLocks noChangeArrowheads="1"/>
            </p:cNvSpPr>
            <p:nvPr/>
          </p:nvSpPr>
          <p:spPr bwMode="auto">
            <a:xfrm>
              <a:off x="241678" y="1614958"/>
              <a:ext cx="1116366" cy="33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方正正黑简体" pitchFamily="2" charset="-122"/>
                  <a:ea typeface="方正正黑简体" pitchFamily="2" charset="-122"/>
                </a:rPr>
                <a:t>标题内容</a:t>
              </a:r>
            </a:p>
          </p:txBody>
        </p:sp>
      </p:grpSp>
      <p:grpSp>
        <p:nvGrpSpPr>
          <p:cNvPr id="15" name="组合 73"/>
          <p:cNvGrpSpPr>
            <a:grpSpLocks/>
          </p:cNvGrpSpPr>
          <p:nvPr/>
        </p:nvGrpSpPr>
        <p:grpSpPr bwMode="auto">
          <a:xfrm>
            <a:off x="5630466" y="1283494"/>
            <a:ext cx="1263253" cy="2349970"/>
            <a:chOff x="0" y="0"/>
            <a:chExt cx="1683304" cy="3132736"/>
          </a:xfrm>
        </p:grpSpPr>
        <p:sp>
          <p:nvSpPr>
            <p:cNvPr id="16" name="流程图: 联系 48"/>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17" name="组合 40"/>
            <p:cNvGrpSpPr>
              <a:grpSpLocks/>
            </p:cNvGrpSpPr>
            <p:nvPr/>
          </p:nvGrpSpPr>
          <p:grpSpPr bwMode="auto">
            <a:xfrm>
              <a:off x="43007" y="324625"/>
              <a:ext cx="1640297" cy="2808111"/>
              <a:chOff x="0" y="-8381"/>
              <a:chExt cx="1640297" cy="2808111"/>
            </a:xfrm>
          </p:grpSpPr>
          <p:pic>
            <p:nvPicPr>
              <p:cNvPr id="18" name="Group 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5001" y="-8381"/>
                <a:ext cx="664464"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文本框 69"/>
              <p:cNvSpPr txBox="1">
                <a:spLocks noChangeArrowheads="1"/>
              </p:cNvSpPr>
              <p:nvPr/>
            </p:nvSpPr>
            <p:spPr bwMode="auto">
              <a:xfrm>
                <a:off x="0" y="1599616"/>
                <a:ext cx="1640297" cy="1200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a:t>
                </a:r>
              </a:p>
            </p:txBody>
          </p:sp>
          <p:sp>
            <p:nvSpPr>
              <p:cNvPr id="20" name="文本框 70"/>
              <p:cNvSpPr txBox="1">
                <a:spLocks noChangeArrowheads="1"/>
              </p:cNvSpPr>
              <p:nvPr/>
            </p:nvSpPr>
            <p:spPr bwMode="auto">
              <a:xfrm>
                <a:off x="241680" y="1281951"/>
                <a:ext cx="1116367" cy="33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标题内容</a:t>
                </a:r>
              </a:p>
            </p:txBody>
          </p:sp>
        </p:grpSp>
      </p:grpSp>
      <p:grpSp>
        <p:nvGrpSpPr>
          <p:cNvPr id="21" name="组合 58"/>
          <p:cNvGrpSpPr>
            <a:grpSpLocks/>
          </p:cNvGrpSpPr>
          <p:nvPr/>
        </p:nvGrpSpPr>
        <p:grpSpPr bwMode="auto">
          <a:xfrm>
            <a:off x="7499748" y="1283494"/>
            <a:ext cx="1263253" cy="2349970"/>
            <a:chOff x="0" y="0"/>
            <a:chExt cx="1684972" cy="3132736"/>
          </a:xfrm>
        </p:grpSpPr>
        <p:sp>
          <p:nvSpPr>
            <p:cNvPr id="22" name="流程图: 联系 51"/>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3" name="Freeform 16"/>
            <p:cNvSpPr>
              <a:spLocks noEditPoints="1"/>
            </p:cNvSpPr>
            <p:nvPr/>
          </p:nvSpPr>
          <p:spPr bwMode="auto">
            <a:xfrm>
              <a:off x="361166" y="455269"/>
              <a:ext cx="768350" cy="552450"/>
            </a:xfrm>
            <a:custGeom>
              <a:avLst/>
              <a:gdLst>
                <a:gd name="T0" fmla="*/ 2147483647 w 202"/>
                <a:gd name="T1" fmla="*/ 2147483647 h 145"/>
                <a:gd name="T2" fmla="*/ 2147483647 w 202"/>
                <a:gd name="T3" fmla="*/ 0 h 145"/>
                <a:gd name="T4" fmla="*/ 2147483647 w 202"/>
                <a:gd name="T5" fmla="*/ 2147483647 h 145"/>
                <a:gd name="T6" fmla="*/ 2147483647 w 202"/>
                <a:gd name="T7" fmla="*/ 2147483647 h 145"/>
                <a:gd name="T8" fmla="*/ 2147483647 w 202"/>
                <a:gd name="T9" fmla="*/ 2147483647 h 145"/>
                <a:gd name="T10" fmla="*/ 2147483647 w 202"/>
                <a:gd name="T11" fmla="*/ 2147483647 h 145"/>
                <a:gd name="T12" fmla="*/ 0 w 202"/>
                <a:gd name="T13" fmla="*/ 2147483647 h 145"/>
                <a:gd name="T14" fmla="*/ 2147483647 w 202"/>
                <a:gd name="T15" fmla="*/ 2147483647 h 145"/>
                <a:gd name="T16" fmla="*/ 2147483647 w 202"/>
                <a:gd name="T17" fmla="*/ 2147483647 h 145"/>
                <a:gd name="T18" fmla="*/ 2147483647 w 202"/>
                <a:gd name="T19" fmla="*/ 2147483647 h 145"/>
                <a:gd name="T20" fmla="*/ 2147483647 w 202"/>
                <a:gd name="T21" fmla="*/ 2147483647 h 145"/>
                <a:gd name="T22" fmla="*/ 2147483647 w 202"/>
                <a:gd name="T23" fmla="*/ 2147483647 h 145"/>
                <a:gd name="T24" fmla="*/ 2147483647 w 202"/>
                <a:gd name="T25" fmla="*/ 2147483647 h 145"/>
                <a:gd name="T26" fmla="*/ 2147483647 w 202"/>
                <a:gd name="T27" fmla="*/ 2147483647 h 145"/>
                <a:gd name="T28" fmla="*/ 2147483647 w 202"/>
                <a:gd name="T29" fmla="*/ 2147483647 h 145"/>
                <a:gd name="T30" fmla="*/ 2147483647 w 202"/>
                <a:gd name="T31" fmla="*/ 2147483647 h 145"/>
                <a:gd name="T32" fmla="*/ 2147483647 w 202"/>
                <a:gd name="T33" fmla="*/ 2147483647 h 145"/>
                <a:gd name="T34" fmla="*/ 2147483647 w 202"/>
                <a:gd name="T35" fmla="*/ 2147483647 h 145"/>
                <a:gd name="T36" fmla="*/ 2147483647 w 202"/>
                <a:gd name="T37" fmla="*/ 2147483647 h 145"/>
                <a:gd name="T38" fmla="*/ 2147483647 w 202"/>
                <a:gd name="T39" fmla="*/ 2147483647 h 145"/>
                <a:gd name="T40" fmla="*/ 2147483647 w 202"/>
                <a:gd name="T41" fmla="*/ 2147483647 h 145"/>
                <a:gd name="T42" fmla="*/ 2147483647 w 202"/>
                <a:gd name="T43" fmla="*/ 2147483647 h 145"/>
                <a:gd name="T44" fmla="*/ 2147483647 w 202"/>
                <a:gd name="T45" fmla="*/ 2147483647 h 145"/>
                <a:gd name="T46" fmla="*/ 2147483647 w 202"/>
                <a:gd name="T47" fmla="*/ 2147483647 h 145"/>
                <a:gd name="T48" fmla="*/ 2147483647 w 202"/>
                <a:gd name="T49" fmla="*/ 2147483647 h 145"/>
                <a:gd name="T50" fmla="*/ 2147483647 w 202"/>
                <a:gd name="T51" fmla="*/ 2147483647 h 145"/>
                <a:gd name="T52" fmla="*/ 2147483647 w 202"/>
                <a:gd name="T53" fmla="*/ 2147483647 h 1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2" h="145">
                  <a:moveTo>
                    <a:pt x="164" y="51"/>
                  </a:moveTo>
                  <a:cubicBezTo>
                    <a:pt x="161" y="22"/>
                    <a:pt x="137" y="0"/>
                    <a:pt x="107" y="0"/>
                  </a:cubicBezTo>
                  <a:cubicBezTo>
                    <a:pt x="84" y="0"/>
                    <a:pt x="65" y="13"/>
                    <a:pt x="56" y="33"/>
                  </a:cubicBezTo>
                  <a:cubicBezTo>
                    <a:pt x="53" y="32"/>
                    <a:pt x="50" y="31"/>
                    <a:pt x="47" y="31"/>
                  </a:cubicBezTo>
                  <a:cubicBezTo>
                    <a:pt x="32" y="31"/>
                    <a:pt x="19" y="44"/>
                    <a:pt x="19" y="60"/>
                  </a:cubicBezTo>
                  <a:cubicBezTo>
                    <a:pt x="19" y="63"/>
                    <a:pt x="20" y="66"/>
                    <a:pt x="20" y="68"/>
                  </a:cubicBezTo>
                  <a:cubicBezTo>
                    <a:pt x="8" y="76"/>
                    <a:pt x="0" y="89"/>
                    <a:pt x="0" y="104"/>
                  </a:cubicBezTo>
                  <a:cubicBezTo>
                    <a:pt x="0" y="126"/>
                    <a:pt x="18" y="145"/>
                    <a:pt x="41" y="145"/>
                  </a:cubicBezTo>
                  <a:cubicBezTo>
                    <a:pt x="41" y="145"/>
                    <a:pt x="41" y="145"/>
                    <a:pt x="41" y="145"/>
                  </a:cubicBezTo>
                  <a:cubicBezTo>
                    <a:pt x="155" y="145"/>
                    <a:pt x="155" y="145"/>
                    <a:pt x="155" y="145"/>
                  </a:cubicBezTo>
                  <a:cubicBezTo>
                    <a:pt x="181" y="145"/>
                    <a:pt x="202" y="124"/>
                    <a:pt x="202" y="97"/>
                  </a:cubicBezTo>
                  <a:cubicBezTo>
                    <a:pt x="202" y="74"/>
                    <a:pt x="185" y="55"/>
                    <a:pt x="164" y="51"/>
                  </a:cubicBezTo>
                  <a:close/>
                  <a:moveTo>
                    <a:pt x="155" y="132"/>
                  </a:moveTo>
                  <a:cubicBezTo>
                    <a:pt x="155" y="132"/>
                    <a:pt x="155" y="132"/>
                    <a:pt x="155" y="132"/>
                  </a:cubicBezTo>
                  <a:cubicBezTo>
                    <a:pt x="41" y="132"/>
                    <a:pt x="41" y="132"/>
                    <a:pt x="41" y="132"/>
                  </a:cubicBezTo>
                  <a:cubicBezTo>
                    <a:pt x="25" y="132"/>
                    <a:pt x="13" y="119"/>
                    <a:pt x="13" y="104"/>
                  </a:cubicBezTo>
                  <a:cubicBezTo>
                    <a:pt x="13" y="94"/>
                    <a:pt x="18" y="84"/>
                    <a:pt x="27" y="79"/>
                  </a:cubicBezTo>
                  <a:cubicBezTo>
                    <a:pt x="36" y="74"/>
                    <a:pt x="36" y="73"/>
                    <a:pt x="32" y="64"/>
                  </a:cubicBezTo>
                  <a:cubicBezTo>
                    <a:pt x="32" y="63"/>
                    <a:pt x="32" y="61"/>
                    <a:pt x="32" y="60"/>
                  </a:cubicBezTo>
                  <a:cubicBezTo>
                    <a:pt x="32" y="51"/>
                    <a:pt x="39" y="44"/>
                    <a:pt x="47" y="44"/>
                  </a:cubicBezTo>
                  <a:cubicBezTo>
                    <a:pt x="47" y="44"/>
                    <a:pt x="51" y="43"/>
                    <a:pt x="56" y="45"/>
                  </a:cubicBezTo>
                  <a:cubicBezTo>
                    <a:pt x="63" y="48"/>
                    <a:pt x="64" y="45"/>
                    <a:pt x="67" y="38"/>
                  </a:cubicBezTo>
                  <a:cubicBezTo>
                    <a:pt x="75" y="22"/>
                    <a:pt x="90" y="12"/>
                    <a:pt x="107" y="12"/>
                  </a:cubicBezTo>
                  <a:cubicBezTo>
                    <a:pt x="130" y="12"/>
                    <a:pt x="149" y="29"/>
                    <a:pt x="151" y="52"/>
                  </a:cubicBezTo>
                  <a:cubicBezTo>
                    <a:pt x="152" y="61"/>
                    <a:pt x="152" y="61"/>
                    <a:pt x="161" y="63"/>
                  </a:cubicBezTo>
                  <a:cubicBezTo>
                    <a:pt x="178" y="66"/>
                    <a:pt x="189" y="81"/>
                    <a:pt x="189" y="97"/>
                  </a:cubicBezTo>
                  <a:cubicBezTo>
                    <a:pt x="189" y="117"/>
                    <a:pt x="174" y="132"/>
                    <a:pt x="155" y="1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文本框 71"/>
            <p:cNvSpPr txBox="1">
              <a:spLocks noChangeArrowheads="1"/>
            </p:cNvSpPr>
            <p:nvPr/>
          </p:nvSpPr>
          <p:spPr bwMode="auto">
            <a:xfrm>
              <a:off x="44675" y="1932622"/>
              <a:ext cx="1640297" cy="1200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a:t>
              </a:r>
            </a:p>
          </p:txBody>
        </p:sp>
        <p:sp>
          <p:nvSpPr>
            <p:cNvPr id="25" name="文本框 72"/>
            <p:cNvSpPr txBox="1">
              <a:spLocks noChangeArrowheads="1"/>
            </p:cNvSpPr>
            <p:nvPr/>
          </p:nvSpPr>
          <p:spPr bwMode="auto">
            <a:xfrm>
              <a:off x="286355" y="1614957"/>
              <a:ext cx="1116367" cy="33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标题内容</a:t>
              </a:r>
            </a:p>
          </p:txBody>
        </p:sp>
      </p:grpSp>
      <p:pic>
        <p:nvPicPr>
          <p:cNvPr id="26" name="图片 37"/>
          <p:cNvPicPr>
            <a:picLocks noChangeAspect="1" noChangeArrowheads="1"/>
          </p:cNvPicPr>
          <p:nvPr/>
        </p:nvPicPr>
        <p:blipFill>
          <a:blip r:embed="rId4" cstate="screen">
            <a:extLst>
              <a:ext uri="{28A0092B-C50C-407E-A947-70E740481C1C}">
                <a14:useLocalDpi xmlns:a14="http://schemas.microsoft.com/office/drawing/2010/main"/>
              </a:ext>
            </a:extLst>
          </a:blip>
          <a:srcRect l="7729" t="3799" r="9811" b="5762"/>
          <a:stretch>
            <a:fillRect/>
          </a:stretch>
        </p:blipFill>
        <p:spPr bwMode="auto">
          <a:xfrm>
            <a:off x="941785" y="1331119"/>
            <a:ext cx="1914525" cy="3654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145687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1000"/>
                                        <p:tgtEl>
                                          <p:spTgt spid="21"/>
                                        </p:tgtEl>
                                      </p:cBhvr>
                                    </p:animEffect>
                                    <p:anim calcmode="lin" valueType="num">
                                      <p:cBhvr>
                                        <p:cTn id="29" dur="1000" fill="hold"/>
                                        <p:tgtEl>
                                          <p:spTgt spid="21"/>
                                        </p:tgtEl>
                                        <p:attrNameLst>
                                          <p:attrName>ppt_x</p:attrName>
                                        </p:attrNameLst>
                                      </p:cBhvr>
                                      <p:tavLst>
                                        <p:tav tm="0">
                                          <p:val>
                                            <p:strVal val="#ppt_x"/>
                                          </p:val>
                                        </p:tav>
                                        <p:tav tm="100000">
                                          <p:val>
                                            <p:strVal val="#ppt_x"/>
                                          </p:val>
                                        </p:tav>
                                      </p:tavLst>
                                    </p:anim>
                                    <p:anim calcmode="lin" valueType="num">
                                      <p:cBhvr>
                                        <p:cTn id="3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圆角右箭头 3"/>
          <p:cNvSpPr/>
          <p:nvPr/>
        </p:nvSpPr>
        <p:spPr>
          <a:xfrm>
            <a:off x="3404650" y="1470388"/>
            <a:ext cx="1080248" cy="1226498"/>
          </a:xfrm>
          <a:prstGeom prst="bentArrow">
            <a:avLst/>
          </a:pr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7" name="圆角右箭头 6"/>
          <p:cNvSpPr/>
          <p:nvPr/>
        </p:nvSpPr>
        <p:spPr>
          <a:xfrm rot="5400000">
            <a:off x="4822793" y="1552485"/>
            <a:ext cx="1073185" cy="1234570"/>
          </a:xfrm>
          <a:prstGeom prst="bentArrow">
            <a:avLst/>
          </a:pr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8" name="圆角右箭头 7"/>
          <p:cNvSpPr/>
          <p:nvPr/>
        </p:nvSpPr>
        <p:spPr>
          <a:xfrm rot="16200000">
            <a:off x="3350300" y="2871714"/>
            <a:ext cx="1073185" cy="1234570"/>
          </a:xfrm>
          <a:prstGeom prst="bentArrow">
            <a:avLst/>
          </a:pr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9" name="圆角右箭头 8"/>
          <p:cNvSpPr/>
          <p:nvPr/>
        </p:nvSpPr>
        <p:spPr>
          <a:xfrm flipH="1" flipV="1">
            <a:off x="4767821" y="2944191"/>
            <a:ext cx="1080248" cy="1226498"/>
          </a:xfrm>
          <a:prstGeom prst="bentArrow">
            <a:avLst/>
          </a:pr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grpSp>
        <p:nvGrpSpPr>
          <p:cNvPr id="10" name="组合 9"/>
          <p:cNvGrpSpPr/>
          <p:nvPr/>
        </p:nvGrpSpPr>
        <p:grpSpPr>
          <a:xfrm>
            <a:off x="3738933" y="2125999"/>
            <a:ext cx="1800200" cy="1501897"/>
            <a:chOff x="3666054" y="2607295"/>
            <a:chExt cx="1924896" cy="2002530"/>
          </a:xfrm>
        </p:grpSpPr>
        <p:sp>
          <p:nvSpPr>
            <p:cNvPr id="11"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latin typeface="微软雅黑" panose="020B0503020204020204" pitchFamily="34" charset="-122"/>
                  <a:ea typeface="微软雅黑" panose="020B0503020204020204" pitchFamily="34" charset="-122"/>
                </a:rPr>
                <a:t>添加标题</a:t>
              </a:r>
            </a:p>
          </p:txBody>
        </p:sp>
        <p:sp>
          <p:nvSpPr>
            <p:cNvPr id="12"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071064" y="1403878"/>
            <a:ext cx="1800200" cy="1280909"/>
            <a:chOff x="6391520" y="1772816"/>
            <a:chExt cx="1924896" cy="1707878"/>
          </a:xfrm>
        </p:grpSpPr>
        <p:sp>
          <p:nvSpPr>
            <p:cNvPr id="14"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latin typeface="微软雅黑" panose="020B0503020204020204" pitchFamily="34" charset="-122"/>
                  <a:ea typeface="微软雅黑" panose="020B0503020204020204" pitchFamily="34" charset="-122"/>
                </a:rPr>
                <a:t>添加标题</a:t>
              </a:r>
            </a:p>
          </p:txBody>
        </p:sp>
        <p:sp>
          <p:nvSpPr>
            <p:cNvPr id="15"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6071064" y="2973718"/>
            <a:ext cx="1800200" cy="1300039"/>
            <a:chOff x="6391520" y="3692218"/>
            <a:chExt cx="1924896" cy="1733386"/>
          </a:xfrm>
        </p:grpSpPr>
        <p:sp>
          <p:nvSpPr>
            <p:cNvPr id="17"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latin typeface="微软雅黑" panose="020B0503020204020204" pitchFamily="34" charset="-122"/>
                  <a:ea typeface="微软雅黑" panose="020B0503020204020204" pitchFamily="34" charset="-122"/>
                </a:rPr>
                <a:t>添加标题</a:t>
              </a:r>
            </a:p>
          </p:txBody>
        </p:sp>
        <p:sp>
          <p:nvSpPr>
            <p:cNvPr id="18"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246528" y="1392128"/>
            <a:ext cx="1800200" cy="1269861"/>
            <a:chOff x="918912" y="1844824"/>
            <a:chExt cx="1924896" cy="1693146"/>
          </a:xfrm>
        </p:grpSpPr>
        <p:sp>
          <p:nvSpPr>
            <p:cNvPr id="20"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latin typeface="微软雅黑" panose="020B0503020204020204" pitchFamily="34" charset="-122"/>
                  <a:ea typeface="微软雅黑" panose="020B0503020204020204" pitchFamily="34" charset="-122"/>
                </a:rPr>
                <a:t>添加标题</a:t>
              </a:r>
            </a:p>
          </p:txBody>
        </p:sp>
        <p:sp>
          <p:nvSpPr>
            <p:cNvPr id="21"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1246528" y="3047032"/>
            <a:ext cx="1800200" cy="1308273"/>
            <a:chOff x="918912" y="3738518"/>
            <a:chExt cx="1924896" cy="1744364"/>
          </a:xfrm>
        </p:grpSpPr>
        <p:sp>
          <p:nvSpPr>
            <p:cNvPr id="23"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latin typeface="微软雅黑" panose="020B0503020204020204" pitchFamily="34" charset="-122"/>
                  <a:ea typeface="微软雅黑" panose="020B0503020204020204" pitchFamily="34" charset="-122"/>
                </a:rPr>
                <a:t>添加标题</a:t>
              </a:r>
            </a:p>
          </p:txBody>
        </p:sp>
        <p:sp>
          <p:nvSpPr>
            <p:cNvPr id="24"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a:p>
              <a:pPr algn="ctr">
                <a:lnSpc>
                  <a:spcPct val="130000"/>
                </a:lnSpc>
              </a:pPr>
              <a:r>
                <a:rPr lang="zh-CN" altLang="en-US" sz="1200" b="0" dirty="0">
                  <a:latin typeface="微软雅黑" panose="020B0503020204020204" pitchFamily="34" charset="-122"/>
                  <a:ea typeface="微软雅黑" panose="020B0503020204020204" pitchFamily="34" charset="-122"/>
                </a:rPr>
                <a:t>单击此处添加文本</a:t>
              </a:r>
              <a:endParaRPr lang="en-US" altLang="zh-CN" sz="1200" b="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0524347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1" fill="hold" grpId="0" nodeType="withEffect">
                                  <p:stCondLst>
                                    <p:cond delay="20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par>
                                <p:cTn id="11" presetID="22" presetClass="entr" presetSubtype="2" fill="hold" grpId="0"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wipe(right)">
                                      <p:cBhvr>
                                        <p:cTn id="13" dur="500"/>
                                        <p:tgtEl>
                                          <p:spTgt spid="9"/>
                                        </p:tgtEl>
                                      </p:cBhvr>
                                    </p:animEffect>
                                  </p:childTnLst>
                                </p:cTn>
                              </p:par>
                              <p:par>
                                <p:cTn id="14" presetID="22" presetClass="entr" presetSubtype="4" fill="hold" grpId="0" nodeType="withEffect">
                                  <p:stCondLst>
                                    <p:cond delay="80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par>
                          <p:cTn id="17" fill="hold">
                            <p:stCondLst>
                              <p:cond delay="1300"/>
                            </p:stCondLst>
                            <p:childTnLst>
                              <p:par>
                                <p:cTn id="18" presetID="53" presetClass="entr" presetSubtype="16"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par>
                          <p:cTn id="23" fill="hold">
                            <p:stCondLst>
                              <p:cond delay="1800"/>
                            </p:stCondLst>
                            <p:childTnLst>
                              <p:par>
                                <p:cTn id="24" presetID="22" presetClass="entr" presetSubtype="8"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8"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par>
                                <p:cTn id="30" presetID="22" presetClass="entr" presetSubtype="2"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wipe(right)">
                                      <p:cBhvr>
                                        <p:cTn id="32" dur="500"/>
                                        <p:tgtEl>
                                          <p:spTgt spid="22"/>
                                        </p:tgtEl>
                                      </p:cBhvr>
                                    </p:animEffect>
                                  </p:childTnLst>
                                </p:cTn>
                              </p:par>
                              <p:par>
                                <p:cTn id="33" presetID="2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right)">
                                      <p:cBhvr>
                                        <p:cTn id="3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3017253" y="1419623"/>
            <a:ext cx="3109494" cy="2763423"/>
            <a:chOff x="873550" y="1447293"/>
            <a:chExt cx="3098949" cy="2582126"/>
          </a:xfrm>
          <a:effectLst/>
        </p:grpSpPr>
        <p:sp>
          <p:nvSpPr>
            <p:cNvPr id="7" name="Freeform 210"/>
            <p:cNvSpPr>
              <a:spLocks/>
            </p:cNvSpPr>
            <p:nvPr/>
          </p:nvSpPr>
          <p:spPr bwMode="auto">
            <a:xfrm>
              <a:off x="1964595" y="3554721"/>
              <a:ext cx="916860" cy="403876"/>
            </a:xfrm>
            <a:custGeom>
              <a:avLst/>
              <a:gdLst>
                <a:gd name="T0" fmla="*/ 22 w 203"/>
                <a:gd name="T1" fmla="*/ 0 h 89"/>
                <a:gd name="T2" fmla="*/ 0 w 203"/>
                <a:gd name="T3" fmla="*/ 89 h 89"/>
                <a:gd name="T4" fmla="*/ 203 w 203"/>
                <a:gd name="T5" fmla="*/ 89 h 89"/>
                <a:gd name="T6" fmla="*/ 181 w 203"/>
                <a:gd name="T7" fmla="*/ 0 h 89"/>
                <a:gd name="T8" fmla="*/ 22 w 203"/>
                <a:gd name="T9" fmla="*/ 0 h 89"/>
              </a:gdLst>
              <a:ahLst/>
              <a:cxnLst>
                <a:cxn ang="0">
                  <a:pos x="T0" y="T1"/>
                </a:cxn>
                <a:cxn ang="0">
                  <a:pos x="T2" y="T3"/>
                </a:cxn>
                <a:cxn ang="0">
                  <a:pos x="T4" y="T5"/>
                </a:cxn>
                <a:cxn ang="0">
                  <a:pos x="T6" y="T7"/>
                </a:cxn>
                <a:cxn ang="0">
                  <a:pos x="T8" y="T9"/>
                </a:cxn>
              </a:cxnLst>
              <a:rect l="0" t="0" r="r" b="b"/>
              <a:pathLst>
                <a:path w="203" h="89">
                  <a:moveTo>
                    <a:pt x="22" y="0"/>
                  </a:moveTo>
                  <a:cubicBezTo>
                    <a:pt x="14" y="30"/>
                    <a:pt x="7" y="60"/>
                    <a:pt x="0" y="89"/>
                  </a:cubicBezTo>
                  <a:cubicBezTo>
                    <a:pt x="67" y="89"/>
                    <a:pt x="135" y="89"/>
                    <a:pt x="203" y="89"/>
                  </a:cubicBezTo>
                  <a:cubicBezTo>
                    <a:pt x="195" y="60"/>
                    <a:pt x="188" y="30"/>
                    <a:pt x="181" y="0"/>
                  </a:cubicBezTo>
                  <a:cubicBezTo>
                    <a:pt x="128" y="0"/>
                    <a:pt x="75" y="0"/>
                    <a:pt x="22" y="0"/>
                  </a:cubicBezTo>
                  <a:close/>
                </a:path>
              </a:pathLst>
            </a:cu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 name="Freeform 211"/>
            <p:cNvSpPr>
              <a:spLocks/>
            </p:cNvSpPr>
            <p:nvPr/>
          </p:nvSpPr>
          <p:spPr bwMode="auto">
            <a:xfrm>
              <a:off x="1859319" y="3952855"/>
              <a:ext cx="1127413" cy="76564"/>
            </a:xfrm>
            <a:custGeom>
              <a:avLst/>
              <a:gdLst>
                <a:gd name="T0" fmla="*/ 238 w 249"/>
                <a:gd name="T1" fmla="*/ 0 h 17"/>
                <a:gd name="T2" fmla="*/ 10 w 249"/>
                <a:gd name="T3" fmla="*/ 0 h 17"/>
                <a:gd name="T4" fmla="*/ 0 w 249"/>
                <a:gd name="T5" fmla="*/ 12 h 17"/>
                <a:gd name="T6" fmla="*/ 0 w 249"/>
                <a:gd name="T7" fmla="*/ 17 h 17"/>
                <a:gd name="T8" fmla="*/ 249 w 249"/>
                <a:gd name="T9" fmla="*/ 17 h 17"/>
                <a:gd name="T10" fmla="*/ 249 w 249"/>
                <a:gd name="T11" fmla="*/ 12 h 17"/>
                <a:gd name="T12" fmla="*/ 238 w 249"/>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49" h="17">
                  <a:moveTo>
                    <a:pt x="238" y="0"/>
                  </a:moveTo>
                  <a:cubicBezTo>
                    <a:pt x="10" y="0"/>
                    <a:pt x="10" y="0"/>
                    <a:pt x="10" y="0"/>
                  </a:cubicBezTo>
                  <a:cubicBezTo>
                    <a:pt x="4" y="0"/>
                    <a:pt x="0" y="5"/>
                    <a:pt x="0" y="12"/>
                  </a:cubicBezTo>
                  <a:cubicBezTo>
                    <a:pt x="0" y="17"/>
                    <a:pt x="0" y="17"/>
                    <a:pt x="0" y="17"/>
                  </a:cubicBezTo>
                  <a:cubicBezTo>
                    <a:pt x="249" y="17"/>
                    <a:pt x="249" y="17"/>
                    <a:pt x="249" y="17"/>
                  </a:cubicBezTo>
                  <a:cubicBezTo>
                    <a:pt x="249" y="12"/>
                    <a:pt x="249" y="12"/>
                    <a:pt x="249" y="12"/>
                  </a:cubicBezTo>
                  <a:cubicBezTo>
                    <a:pt x="249" y="5"/>
                    <a:pt x="244" y="0"/>
                    <a:pt x="238"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12"/>
            <p:cNvSpPr>
              <a:spLocks/>
            </p:cNvSpPr>
            <p:nvPr/>
          </p:nvSpPr>
          <p:spPr bwMode="auto">
            <a:xfrm>
              <a:off x="873550" y="3401594"/>
              <a:ext cx="3098949" cy="298600"/>
            </a:xfrm>
            <a:custGeom>
              <a:avLst/>
              <a:gdLst>
                <a:gd name="T0" fmla="*/ 0 w 685"/>
                <a:gd name="T1" fmla="*/ 0 h 66"/>
                <a:gd name="T2" fmla="*/ 0 w 685"/>
                <a:gd name="T3" fmla="*/ 49 h 66"/>
                <a:gd name="T4" fmla="*/ 17 w 685"/>
                <a:gd name="T5" fmla="*/ 66 h 66"/>
                <a:gd name="T6" fmla="*/ 668 w 685"/>
                <a:gd name="T7" fmla="*/ 66 h 66"/>
                <a:gd name="T8" fmla="*/ 685 w 685"/>
                <a:gd name="T9" fmla="*/ 49 h 66"/>
                <a:gd name="T10" fmla="*/ 685 w 685"/>
                <a:gd name="T11" fmla="*/ 0 h 66"/>
                <a:gd name="T12" fmla="*/ 0 w 685"/>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685" h="66">
                  <a:moveTo>
                    <a:pt x="0" y="0"/>
                  </a:moveTo>
                  <a:cubicBezTo>
                    <a:pt x="0" y="49"/>
                    <a:pt x="0" y="49"/>
                    <a:pt x="0" y="49"/>
                  </a:cubicBezTo>
                  <a:cubicBezTo>
                    <a:pt x="0" y="58"/>
                    <a:pt x="7" y="66"/>
                    <a:pt x="17" y="66"/>
                  </a:cubicBezTo>
                  <a:cubicBezTo>
                    <a:pt x="668" y="66"/>
                    <a:pt x="668" y="66"/>
                    <a:pt x="668" y="66"/>
                  </a:cubicBezTo>
                  <a:cubicBezTo>
                    <a:pt x="677" y="66"/>
                    <a:pt x="685" y="58"/>
                    <a:pt x="685" y="49"/>
                  </a:cubicBezTo>
                  <a:cubicBezTo>
                    <a:pt x="685" y="0"/>
                    <a:pt x="685" y="0"/>
                    <a:pt x="685" y="0"/>
                  </a:cubicBezTo>
                  <a:lnTo>
                    <a:pt x="0"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13"/>
            <p:cNvSpPr>
              <a:spLocks/>
            </p:cNvSpPr>
            <p:nvPr/>
          </p:nvSpPr>
          <p:spPr bwMode="auto">
            <a:xfrm>
              <a:off x="873550" y="1447293"/>
              <a:ext cx="3098949" cy="1954301"/>
            </a:xfrm>
            <a:prstGeom prst="frame">
              <a:avLst>
                <a:gd name="adj1" fmla="val 7301"/>
              </a:avLst>
            </a:pr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 name="Rectangle 214"/>
            <p:cNvSpPr>
              <a:spLocks noChangeArrowheads="1"/>
            </p:cNvSpPr>
            <p:nvPr/>
          </p:nvSpPr>
          <p:spPr bwMode="auto">
            <a:xfrm>
              <a:off x="1001795" y="1569795"/>
              <a:ext cx="2842457" cy="1705467"/>
            </a:xfrm>
            <a:prstGeom prst="rect">
              <a:avLst/>
            </a:prstGeom>
            <a:blipFill>
              <a:blip r:embed="rId3" cstate="screen">
                <a:extLst>
                  <a:ext uri="{28A0092B-C50C-407E-A947-70E740481C1C}">
                    <a14:useLocalDpi xmlns:a14="http://schemas.microsoft.com/office/drawing/2010/main"/>
                  </a:ext>
                </a:extLst>
              </a:blip>
              <a:stretch>
                <a:fillRect/>
              </a:stretch>
            </a:blipFill>
            <a:ln>
              <a:solidFill>
                <a:schemeClr val="bg1">
                  <a:lumMod val="95000"/>
                </a:schemeClr>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727989"/>
              <a:endParaRPr lang="zh-CN" altLang="en-US" sz="3401">
                <a:solidFill>
                  <a:schemeClr val="lt1"/>
                </a:solidFill>
              </a:endParaRPr>
            </a:p>
          </p:txBody>
        </p:sp>
      </p:grpSp>
      <p:sp>
        <p:nvSpPr>
          <p:cNvPr id="12" name="TextBox 53"/>
          <p:cNvSpPr txBox="1"/>
          <p:nvPr/>
        </p:nvSpPr>
        <p:spPr>
          <a:xfrm>
            <a:off x="6211222" y="2038078"/>
            <a:ext cx="1992964" cy="461665"/>
          </a:xfrm>
          <a:prstGeom prst="rect">
            <a:avLst/>
          </a:prstGeom>
          <a:noFill/>
          <a:ln>
            <a:noFill/>
            <a:prstDash val="sysDash"/>
          </a:ln>
        </p:spPr>
        <p:txBody>
          <a:bodyPr wrap="square" rtlCol="0">
            <a:spAutoFit/>
          </a:bodyPr>
          <a:lstStyle/>
          <a:p>
            <a:pPr algn="ctr"/>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a:t>
            </a:r>
            <a:r>
              <a:rPr lang="zh-CN" altLang="en-US" sz="1200" dirty="0" smtClean="0">
                <a:solidFill>
                  <a:schemeClr val="bg1"/>
                </a:solidFill>
                <a:latin typeface="微软雅黑" pitchFamily="34" charset="-122"/>
                <a:ea typeface="微软雅黑" panose="020B0503020204020204" pitchFamily="34" charset="-122"/>
              </a:rPr>
              <a:t>的</a:t>
            </a:r>
            <a:endParaRPr lang="zh-CN" altLang="en-US" sz="1200" dirty="0">
              <a:solidFill>
                <a:schemeClr val="bg1"/>
              </a:solidFill>
              <a:latin typeface="微软雅黑" pitchFamily="34" charset="-122"/>
              <a:ea typeface="微软雅黑" panose="020B0503020204020204" pitchFamily="34" charset="-122"/>
            </a:endParaRPr>
          </a:p>
        </p:txBody>
      </p:sp>
      <p:grpSp>
        <p:nvGrpSpPr>
          <p:cNvPr id="13" name="组合 12"/>
          <p:cNvGrpSpPr/>
          <p:nvPr/>
        </p:nvGrpSpPr>
        <p:grpSpPr>
          <a:xfrm>
            <a:off x="5908012" y="2761027"/>
            <a:ext cx="2120372" cy="1682931"/>
            <a:chOff x="873550" y="1447293"/>
            <a:chExt cx="3098949" cy="2582126"/>
          </a:xfrm>
          <a:effectLst/>
        </p:grpSpPr>
        <p:sp>
          <p:nvSpPr>
            <p:cNvPr id="14" name="Rectangle 214"/>
            <p:cNvSpPr>
              <a:spLocks noChangeArrowheads="1"/>
            </p:cNvSpPr>
            <p:nvPr/>
          </p:nvSpPr>
          <p:spPr bwMode="auto">
            <a:xfrm>
              <a:off x="1001795" y="1569795"/>
              <a:ext cx="2842457" cy="1705467"/>
            </a:xfrm>
            <a:prstGeom prst="rect">
              <a:avLst/>
            </a:prstGeom>
            <a:solidFill>
              <a:schemeClr val="bg1">
                <a:lumMod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727989"/>
              <a:endParaRPr lang="zh-CN" altLang="en-US" sz="3401">
                <a:solidFill>
                  <a:schemeClr val="lt1"/>
                </a:solidFill>
              </a:endParaRPr>
            </a:p>
          </p:txBody>
        </p:sp>
        <p:sp>
          <p:nvSpPr>
            <p:cNvPr id="15" name="Freeform 210"/>
            <p:cNvSpPr>
              <a:spLocks/>
            </p:cNvSpPr>
            <p:nvPr/>
          </p:nvSpPr>
          <p:spPr bwMode="auto">
            <a:xfrm>
              <a:off x="1964595" y="3554721"/>
              <a:ext cx="916860" cy="403876"/>
            </a:xfrm>
            <a:custGeom>
              <a:avLst/>
              <a:gdLst>
                <a:gd name="T0" fmla="*/ 22 w 203"/>
                <a:gd name="T1" fmla="*/ 0 h 89"/>
                <a:gd name="T2" fmla="*/ 0 w 203"/>
                <a:gd name="T3" fmla="*/ 89 h 89"/>
                <a:gd name="T4" fmla="*/ 203 w 203"/>
                <a:gd name="T5" fmla="*/ 89 h 89"/>
                <a:gd name="T6" fmla="*/ 181 w 203"/>
                <a:gd name="T7" fmla="*/ 0 h 89"/>
                <a:gd name="T8" fmla="*/ 22 w 203"/>
                <a:gd name="T9" fmla="*/ 0 h 89"/>
              </a:gdLst>
              <a:ahLst/>
              <a:cxnLst>
                <a:cxn ang="0">
                  <a:pos x="T0" y="T1"/>
                </a:cxn>
                <a:cxn ang="0">
                  <a:pos x="T2" y="T3"/>
                </a:cxn>
                <a:cxn ang="0">
                  <a:pos x="T4" y="T5"/>
                </a:cxn>
                <a:cxn ang="0">
                  <a:pos x="T6" y="T7"/>
                </a:cxn>
                <a:cxn ang="0">
                  <a:pos x="T8" y="T9"/>
                </a:cxn>
              </a:cxnLst>
              <a:rect l="0" t="0" r="r" b="b"/>
              <a:pathLst>
                <a:path w="203" h="89">
                  <a:moveTo>
                    <a:pt x="22" y="0"/>
                  </a:moveTo>
                  <a:cubicBezTo>
                    <a:pt x="14" y="30"/>
                    <a:pt x="7" y="60"/>
                    <a:pt x="0" y="89"/>
                  </a:cubicBezTo>
                  <a:cubicBezTo>
                    <a:pt x="67" y="89"/>
                    <a:pt x="135" y="89"/>
                    <a:pt x="203" y="89"/>
                  </a:cubicBezTo>
                  <a:cubicBezTo>
                    <a:pt x="195" y="60"/>
                    <a:pt x="188" y="30"/>
                    <a:pt x="181" y="0"/>
                  </a:cubicBezTo>
                  <a:cubicBezTo>
                    <a:pt x="128" y="0"/>
                    <a:pt x="75" y="0"/>
                    <a:pt x="22" y="0"/>
                  </a:cubicBezTo>
                  <a:close/>
                </a:path>
              </a:pathLst>
            </a:cu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6" name="Freeform 211"/>
            <p:cNvSpPr>
              <a:spLocks/>
            </p:cNvSpPr>
            <p:nvPr/>
          </p:nvSpPr>
          <p:spPr bwMode="auto">
            <a:xfrm>
              <a:off x="1859319" y="3952855"/>
              <a:ext cx="1127413" cy="76564"/>
            </a:xfrm>
            <a:custGeom>
              <a:avLst/>
              <a:gdLst>
                <a:gd name="T0" fmla="*/ 238 w 249"/>
                <a:gd name="T1" fmla="*/ 0 h 17"/>
                <a:gd name="T2" fmla="*/ 10 w 249"/>
                <a:gd name="T3" fmla="*/ 0 h 17"/>
                <a:gd name="T4" fmla="*/ 0 w 249"/>
                <a:gd name="T5" fmla="*/ 12 h 17"/>
                <a:gd name="T6" fmla="*/ 0 w 249"/>
                <a:gd name="T7" fmla="*/ 17 h 17"/>
                <a:gd name="T8" fmla="*/ 249 w 249"/>
                <a:gd name="T9" fmla="*/ 17 h 17"/>
                <a:gd name="T10" fmla="*/ 249 w 249"/>
                <a:gd name="T11" fmla="*/ 12 h 17"/>
                <a:gd name="T12" fmla="*/ 238 w 249"/>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49" h="17">
                  <a:moveTo>
                    <a:pt x="238" y="0"/>
                  </a:moveTo>
                  <a:cubicBezTo>
                    <a:pt x="10" y="0"/>
                    <a:pt x="10" y="0"/>
                    <a:pt x="10" y="0"/>
                  </a:cubicBezTo>
                  <a:cubicBezTo>
                    <a:pt x="4" y="0"/>
                    <a:pt x="0" y="5"/>
                    <a:pt x="0" y="12"/>
                  </a:cubicBezTo>
                  <a:cubicBezTo>
                    <a:pt x="0" y="17"/>
                    <a:pt x="0" y="17"/>
                    <a:pt x="0" y="17"/>
                  </a:cubicBezTo>
                  <a:cubicBezTo>
                    <a:pt x="249" y="17"/>
                    <a:pt x="249" y="17"/>
                    <a:pt x="249" y="17"/>
                  </a:cubicBezTo>
                  <a:cubicBezTo>
                    <a:pt x="249" y="12"/>
                    <a:pt x="249" y="12"/>
                    <a:pt x="249" y="12"/>
                  </a:cubicBezTo>
                  <a:cubicBezTo>
                    <a:pt x="249" y="5"/>
                    <a:pt x="244" y="0"/>
                    <a:pt x="238"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12"/>
            <p:cNvSpPr>
              <a:spLocks/>
            </p:cNvSpPr>
            <p:nvPr/>
          </p:nvSpPr>
          <p:spPr bwMode="auto">
            <a:xfrm>
              <a:off x="873550" y="3401594"/>
              <a:ext cx="3098949" cy="298600"/>
            </a:xfrm>
            <a:custGeom>
              <a:avLst/>
              <a:gdLst>
                <a:gd name="T0" fmla="*/ 0 w 685"/>
                <a:gd name="T1" fmla="*/ 0 h 66"/>
                <a:gd name="T2" fmla="*/ 0 w 685"/>
                <a:gd name="T3" fmla="*/ 49 h 66"/>
                <a:gd name="T4" fmla="*/ 17 w 685"/>
                <a:gd name="T5" fmla="*/ 66 h 66"/>
                <a:gd name="T6" fmla="*/ 668 w 685"/>
                <a:gd name="T7" fmla="*/ 66 h 66"/>
                <a:gd name="T8" fmla="*/ 685 w 685"/>
                <a:gd name="T9" fmla="*/ 49 h 66"/>
                <a:gd name="T10" fmla="*/ 685 w 685"/>
                <a:gd name="T11" fmla="*/ 0 h 66"/>
                <a:gd name="T12" fmla="*/ 0 w 685"/>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685" h="66">
                  <a:moveTo>
                    <a:pt x="0" y="0"/>
                  </a:moveTo>
                  <a:cubicBezTo>
                    <a:pt x="0" y="49"/>
                    <a:pt x="0" y="49"/>
                    <a:pt x="0" y="49"/>
                  </a:cubicBezTo>
                  <a:cubicBezTo>
                    <a:pt x="0" y="58"/>
                    <a:pt x="7" y="66"/>
                    <a:pt x="17" y="66"/>
                  </a:cubicBezTo>
                  <a:cubicBezTo>
                    <a:pt x="668" y="66"/>
                    <a:pt x="668" y="66"/>
                    <a:pt x="668" y="66"/>
                  </a:cubicBezTo>
                  <a:cubicBezTo>
                    <a:pt x="677" y="66"/>
                    <a:pt x="685" y="58"/>
                    <a:pt x="685" y="49"/>
                  </a:cubicBezTo>
                  <a:cubicBezTo>
                    <a:pt x="685" y="0"/>
                    <a:pt x="685" y="0"/>
                    <a:pt x="685" y="0"/>
                  </a:cubicBezTo>
                  <a:lnTo>
                    <a:pt x="0"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13"/>
            <p:cNvSpPr>
              <a:spLocks/>
            </p:cNvSpPr>
            <p:nvPr/>
          </p:nvSpPr>
          <p:spPr bwMode="auto">
            <a:xfrm>
              <a:off x="873550" y="1447293"/>
              <a:ext cx="3098949" cy="1954301"/>
            </a:xfrm>
            <a:prstGeom prst="frame">
              <a:avLst>
                <a:gd name="adj1" fmla="val 7301"/>
              </a:avLst>
            </a:pr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19" name="组合 18"/>
          <p:cNvGrpSpPr/>
          <p:nvPr/>
        </p:nvGrpSpPr>
        <p:grpSpPr>
          <a:xfrm>
            <a:off x="1115616" y="2761027"/>
            <a:ext cx="2120372" cy="1682931"/>
            <a:chOff x="873550" y="1447293"/>
            <a:chExt cx="3098949" cy="2582126"/>
          </a:xfrm>
          <a:effectLst/>
        </p:grpSpPr>
        <p:sp>
          <p:nvSpPr>
            <p:cNvPr id="20" name="Rectangle 214"/>
            <p:cNvSpPr>
              <a:spLocks noChangeArrowheads="1"/>
            </p:cNvSpPr>
            <p:nvPr/>
          </p:nvSpPr>
          <p:spPr bwMode="auto">
            <a:xfrm>
              <a:off x="1001795" y="1569795"/>
              <a:ext cx="2842457" cy="1705467"/>
            </a:xfrm>
            <a:prstGeom prst="rect">
              <a:avLst/>
            </a:prstGeom>
            <a:solidFill>
              <a:schemeClr val="bg1">
                <a:lumMod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727989"/>
              <a:endParaRPr lang="zh-CN" altLang="en-US" sz="3401">
                <a:solidFill>
                  <a:schemeClr val="lt1"/>
                </a:solidFill>
              </a:endParaRPr>
            </a:p>
          </p:txBody>
        </p:sp>
        <p:sp>
          <p:nvSpPr>
            <p:cNvPr id="21" name="Freeform 210"/>
            <p:cNvSpPr>
              <a:spLocks/>
            </p:cNvSpPr>
            <p:nvPr/>
          </p:nvSpPr>
          <p:spPr bwMode="auto">
            <a:xfrm>
              <a:off x="1964595" y="3554721"/>
              <a:ext cx="916860" cy="403876"/>
            </a:xfrm>
            <a:custGeom>
              <a:avLst/>
              <a:gdLst>
                <a:gd name="T0" fmla="*/ 22 w 203"/>
                <a:gd name="T1" fmla="*/ 0 h 89"/>
                <a:gd name="T2" fmla="*/ 0 w 203"/>
                <a:gd name="T3" fmla="*/ 89 h 89"/>
                <a:gd name="T4" fmla="*/ 203 w 203"/>
                <a:gd name="T5" fmla="*/ 89 h 89"/>
                <a:gd name="T6" fmla="*/ 181 w 203"/>
                <a:gd name="T7" fmla="*/ 0 h 89"/>
                <a:gd name="T8" fmla="*/ 22 w 203"/>
                <a:gd name="T9" fmla="*/ 0 h 89"/>
              </a:gdLst>
              <a:ahLst/>
              <a:cxnLst>
                <a:cxn ang="0">
                  <a:pos x="T0" y="T1"/>
                </a:cxn>
                <a:cxn ang="0">
                  <a:pos x="T2" y="T3"/>
                </a:cxn>
                <a:cxn ang="0">
                  <a:pos x="T4" y="T5"/>
                </a:cxn>
                <a:cxn ang="0">
                  <a:pos x="T6" y="T7"/>
                </a:cxn>
                <a:cxn ang="0">
                  <a:pos x="T8" y="T9"/>
                </a:cxn>
              </a:cxnLst>
              <a:rect l="0" t="0" r="r" b="b"/>
              <a:pathLst>
                <a:path w="203" h="89">
                  <a:moveTo>
                    <a:pt x="22" y="0"/>
                  </a:moveTo>
                  <a:cubicBezTo>
                    <a:pt x="14" y="30"/>
                    <a:pt x="7" y="60"/>
                    <a:pt x="0" y="89"/>
                  </a:cubicBezTo>
                  <a:cubicBezTo>
                    <a:pt x="67" y="89"/>
                    <a:pt x="135" y="89"/>
                    <a:pt x="203" y="89"/>
                  </a:cubicBezTo>
                  <a:cubicBezTo>
                    <a:pt x="195" y="60"/>
                    <a:pt x="188" y="30"/>
                    <a:pt x="181" y="0"/>
                  </a:cubicBezTo>
                  <a:cubicBezTo>
                    <a:pt x="128" y="0"/>
                    <a:pt x="75" y="0"/>
                    <a:pt x="22" y="0"/>
                  </a:cubicBezTo>
                  <a:close/>
                </a:path>
              </a:pathLst>
            </a:cu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Freeform 211"/>
            <p:cNvSpPr>
              <a:spLocks/>
            </p:cNvSpPr>
            <p:nvPr/>
          </p:nvSpPr>
          <p:spPr bwMode="auto">
            <a:xfrm>
              <a:off x="1859319" y="3952855"/>
              <a:ext cx="1127413" cy="76564"/>
            </a:xfrm>
            <a:custGeom>
              <a:avLst/>
              <a:gdLst>
                <a:gd name="T0" fmla="*/ 238 w 249"/>
                <a:gd name="T1" fmla="*/ 0 h 17"/>
                <a:gd name="T2" fmla="*/ 10 w 249"/>
                <a:gd name="T3" fmla="*/ 0 h 17"/>
                <a:gd name="T4" fmla="*/ 0 w 249"/>
                <a:gd name="T5" fmla="*/ 12 h 17"/>
                <a:gd name="T6" fmla="*/ 0 w 249"/>
                <a:gd name="T7" fmla="*/ 17 h 17"/>
                <a:gd name="T8" fmla="*/ 249 w 249"/>
                <a:gd name="T9" fmla="*/ 17 h 17"/>
                <a:gd name="T10" fmla="*/ 249 w 249"/>
                <a:gd name="T11" fmla="*/ 12 h 17"/>
                <a:gd name="T12" fmla="*/ 238 w 249"/>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49" h="17">
                  <a:moveTo>
                    <a:pt x="238" y="0"/>
                  </a:moveTo>
                  <a:cubicBezTo>
                    <a:pt x="10" y="0"/>
                    <a:pt x="10" y="0"/>
                    <a:pt x="10" y="0"/>
                  </a:cubicBezTo>
                  <a:cubicBezTo>
                    <a:pt x="4" y="0"/>
                    <a:pt x="0" y="5"/>
                    <a:pt x="0" y="12"/>
                  </a:cubicBezTo>
                  <a:cubicBezTo>
                    <a:pt x="0" y="17"/>
                    <a:pt x="0" y="17"/>
                    <a:pt x="0" y="17"/>
                  </a:cubicBezTo>
                  <a:cubicBezTo>
                    <a:pt x="249" y="17"/>
                    <a:pt x="249" y="17"/>
                    <a:pt x="249" y="17"/>
                  </a:cubicBezTo>
                  <a:cubicBezTo>
                    <a:pt x="249" y="12"/>
                    <a:pt x="249" y="12"/>
                    <a:pt x="249" y="12"/>
                  </a:cubicBezTo>
                  <a:cubicBezTo>
                    <a:pt x="249" y="5"/>
                    <a:pt x="244" y="0"/>
                    <a:pt x="238"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12"/>
            <p:cNvSpPr>
              <a:spLocks/>
            </p:cNvSpPr>
            <p:nvPr/>
          </p:nvSpPr>
          <p:spPr bwMode="auto">
            <a:xfrm>
              <a:off x="873550" y="3401594"/>
              <a:ext cx="3098949" cy="298600"/>
            </a:xfrm>
            <a:custGeom>
              <a:avLst/>
              <a:gdLst>
                <a:gd name="T0" fmla="*/ 0 w 685"/>
                <a:gd name="T1" fmla="*/ 0 h 66"/>
                <a:gd name="T2" fmla="*/ 0 w 685"/>
                <a:gd name="T3" fmla="*/ 49 h 66"/>
                <a:gd name="T4" fmla="*/ 17 w 685"/>
                <a:gd name="T5" fmla="*/ 66 h 66"/>
                <a:gd name="T6" fmla="*/ 668 w 685"/>
                <a:gd name="T7" fmla="*/ 66 h 66"/>
                <a:gd name="T8" fmla="*/ 685 w 685"/>
                <a:gd name="T9" fmla="*/ 49 h 66"/>
                <a:gd name="T10" fmla="*/ 685 w 685"/>
                <a:gd name="T11" fmla="*/ 0 h 66"/>
                <a:gd name="T12" fmla="*/ 0 w 685"/>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685" h="66">
                  <a:moveTo>
                    <a:pt x="0" y="0"/>
                  </a:moveTo>
                  <a:cubicBezTo>
                    <a:pt x="0" y="49"/>
                    <a:pt x="0" y="49"/>
                    <a:pt x="0" y="49"/>
                  </a:cubicBezTo>
                  <a:cubicBezTo>
                    <a:pt x="0" y="58"/>
                    <a:pt x="7" y="66"/>
                    <a:pt x="17" y="66"/>
                  </a:cubicBezTo>
                  <a:cubicBezTo>
                    <a:pt x="668" y="66"/>
                    <a:pt x="668" y="66"/>
                    <a:pt x="668" y="66"/>
                  </a:cubicBezTo>
                  <a:cubicBezTo>
                    <a:pt x="677" y="66"/>
                    <a:pt x="685" y="58"/>
                    <a:pt x="685" y="49"/>
                  </a:cubicBezTo>
                  <a:cubicBezTo>
                    <a:pt x="685" y="0"/>
                    <a:pt x="685" y="0"/>
                    <a:pt x="685" y="0"/>
                  </a:cubicBezTo>
                  <a:lnTo>
                    <a:pt x="0"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13"/>
            <p:cNvSpPr>
              <a:spLocks/>
            </p:cNvSpPr>
            <p:nvPr/>
          </p:nvSpPr>
          <p:spPr bwMode="auto">
            <a:xfrm>
              <a:off x="873550" y="1447293"/>
              <a:ext cx="3098949" cy="1954301"/>
            </a:xfrm>
            <a:prstGeom prst="frame">
              <a:avLst>
                <a:gd name="adj1" fmla="val 7301"/>
              </a:avLst>
            </a:pr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25" name="组合 24"/>
          <p:cNvGrpSpPr/>
          <p:nvPr/>
        </p:nvGrpSpPr>
        <p:grpSpPr>
          <a:xfrm>
            <a:off x="6084168" y="3089095"/>
            <a:ext cx="1722778" cy="850807"/>
            <a:chOff x="-148492" y="2581206"/>
            <a:chExt cx="3271249" cy="1862753"/>
          </a:xfrm>
        </p:grpSpPr>
        <p:sp>
          <p:nvSpPr>
            <p:cNvPr id="26" name="矩形 25"/>
            <p:cNvSpPr/>
            <p:nvPr/>
          </p:nvSpPr>
          <p:spPr>
            <a:xfrm>
              <a:off x="1100874" y="3472071"/>
              <a:ext cx="335087" cy="971884"/>
            </a:xfrm>
            <a:prstGeom prst="rect">
              <a:avLst/>
            </a:pr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7" name="矩形 26"/>
            <p:cNvSpPr/>
            <p:nvPr/>
          </p:nvSpPr>
          <p:spPr>
            <a:xfrm>
              <a:off x="1932639" y="2934474"/>
              <a:ext cx="335087" cy="1509484"/>
            </a:xfrm>
            <a:prstGeom prst="rect">
              <a:avLst/>
            </a:pr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8" name="矩形 27"/>
            <p:cNvSpPr/>
            <p:nvPr/>
          </p:nvSpPr>
          <p:spPr>
            <a:xfrm>
              <a:off x="2764403" y="2581206"/>
              <a:ext cx="358354" cy="1862752"/>
            </a:xfrm>
            <a:prstGeom prst="rect">
              <a:avLst/>
            </a:pr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矩形 28"/>
            <p:cNvSpPr/>
            <p:nvPr/>
          </p:nvSpPr>
          <p:spPr>
            <a:xfrm>
              <a:off x="1516758" y="3512581"/>
              <a:ext cx="335087" cy="931378"/>
            </a:xfrm>
            <a:prstGeom prst="rect">
              <a:avLst/>
            </a:prstGeom>
            <a:solidFill>
              <a:srgbClr val="FFC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0" name="矩形 29"/>
            <p:cNvSpPr/>
            <p:nvPr/>
          </p:nvSpPr>
          <p:spPr>
            <a:xfrm>
              <a:off x="2348522" y="3698855"/>
              <a:ext cx="335087" cy="745102"/>
            </a:xfrm>
            <a:prstGeom prst="rect">
              <a:avLst/>
            </a:prstGeom>
            <a:solidFill>
              <a:srgbClr val="FFC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1" name="矩形 30"/>
            <p:cNvSpPr/>
            <p:nvPr/>
          </p:nvSpPr>
          <p:spPr>
            <a:xfrm>
              <a:off x="684992" y="3698855"/>
              <a:ext cx="335087" cy="745102"/>
            </a:xfrm>
            <a:prstGeom prst="rect">
              <a:avLst/>
            </a:prstGeom>
            <a:solidFill>
              <a:srgbClr val="FFC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2" name="矩形 31"/>
            <p:cNvSpPr/>
            <p:nvPr/>
          </p:nvSpPr>
          <p:spPr>
            <a:xfrm>
              <a:off x="267390" y="3472073"/>
              <a:ext cx="335087" cy="971884"/>
            </a:xfrm>
            <a:prstGeom prst="rect">
              <a:avLst/>
            </a:prstGeom>
            <a:solidFill>
              <a:schemeClr val="tx2">
                <a:lumMod val="50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矩形 32"/>
            <p:cNvSpPr/>
            <p:nvPr/>
          </p:nvSpPr>
          <p:spPr>
            <a:xfrm>
              <a:off x="-148492" y="3841619"/>
              <a:ext cx="335087" cy="602338"/>
            </a:xfrm>
            <a:prstGeom prst="rect">
              <a:avLst/>
            </a:prstGeom>
            <a:solidFill>
              <a:srgbClr val="FFC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34" name="组合 33"/>
          <p:cNvGrpSpPr/>
          <p:nvPr/>
        </p:nvGrpSpPr>
        <p:grpSpPr>
          <a:xfrm>
            <a:off x="1403648" y="2931791"/>
            <a:ext cx="1049414" cy="890032"/>
            <a:chOff x="2501702" y="1313926"/>
            <a:chExt cx="3727202" cy="3161127"/>
          </a:xfrm>
        </p:grpSpPr>
        <p:sp>
          <p:nvSpPr>
            <p:cNvPr id="35" name="等腰三角形 6"/>
            <p:cNvSpPr/>
            <p:nvPr/>
          </p:nvSpPr>
          <p:spPr>
            <a:xfrm>
              <a:off x="3470077" y="1313926"/>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7"/>
            <p:cNvSpPr/>
            <p:nvPr/>
          </p:nvSpPr>
          <p:spPr>
            <a:xfrm>
              <a:off x="4463852" y="2974450"/>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rot="10800000">
              <a:off x="3434904" y="2871674"/>
              <a:ext cx="1822450" cy="1551623"/>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11"/>
            <p:cNvSpPr/>
            <p:nvPr/>
          </p:nvSpPr>
          <p:spPr>
            <a:xfrm>
              <a:off x="2501702" y="2974450"/>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Box 62"/>
          <p:cNvSpPr txBox="1"/>
          <p:nvPr/>
        </p:nvSpPr>
        <p:spPr>
          <a:xfrm>
            <a:off x="1568940" y="3365191"/>
            <a:ext cx="700832" cy="261610"/>
          </a:xfrm>
          <a:prstGeom prst="rect">
            <a:avLst/>
          </a:prstGeom>
          <a:noFill/>
        </p:spPr>
        <p:txBody>
          <a:bodyPr wrap="square" rtlCol="0">
            <a:spAutoFit/>
          </a:bodyPr>
          <a:lstStyle/>
          <a:p>
            <a:pPr algn="ctr"/>
            <a:r>
              <a:rPr lang="zh-CN" altLang="en-US" sz="1050" b="1" dirty="0" smtClean="0">
                <a:solidFill>
                  <a:prstClr val="white">
                    <a:lumMod val="95000"/>
                  </a:prstClr>
                </a:solidFill>
                <a:effectLst>
                  <a:innerShdw blurRad="63500" dist="50800" dir="13500000">
                    <a:prstClr val="black">
                      <a:alpha val="50000"/>
                    </a:prstClr>
                  </a:innerShdw>
                </a:effectLst>
                <a:latin typeface="微软雅黑" pitchFamily="34" charset="-122"/>
                <a:ea typeface="微软雅黑" pitchFamily="34" charset="-122"/>
              </a:rPr>
              <a:t>标题</a:t>
            </a:r>
            <a:endParaRPr lang="zh-CN" altLang="en-US" sz="1050" b="1" dirty="0">
              <a:solidFill>
                <a:prstClr val="white">
                  <a:lumMod val="95000"/>
                </a:prstClr>
              </a:solidFill>
              <a:effectLst>
                <a:innerShdw blurRad="63500" dist="50800" dir="13500000">
                  <a:prstClr val="black">
                    <a:alpha val="50000"/>
                  </a:prstClr>
                </a:innerShdw>
              </a:effectLst>
              <a:latin typeface="微软雅黑" pitchFamily="34" charset="-122"/>
              <a:ea typeface="微软雅黑" pitchFamily="34" charset="-122"/>
            </a:endParaRPr>
          </a:p>
        </p:txBody>
      </p:sp>
      <p:sp>
        <p:nvSpPr>
          <p:cNvPr id="40" name="TextBox 63"/>
          <p:cNvSpPr txBox="1"/>
          <p:nvPr/>
        </p:nvSpPr>
        <p:spPr>
          <a:xfrm>
            <a:off x="2131753" y="3570472"/>
            <a:ext cx="276038" cy="307777"/>
          </a:xfrm>
          <a:prstGeom prst="rect">
            <a:avLst/>
          </a:prstGeom>
          <a:noFill/>
        </p:spPr>
        <p:txBody>
          <a:bodyPr wrap="none" rtlCol="0">
            <a:spAutoFit/>
          </a:bodyPr>
          <a:lstStyle/>
          <a:p>
            <a:pPr algn="ctr"/>
            <a:r>
              <a:rPr lang="en-US" altLang="zh-CN" sz="1400" b="1" dirty="0">
                <a:solidFill>
                  <a:prstClr val="white">
                    <a:lumMod val="95000"/>
                  </a:prstClr>
                </a:solidFill>
                <a:effectLst>
                  <a:innerShdw blurRad="63500" dist="50800" dir="13500000">
                    <a:prstClr val="black">
                      <a:alpha val="50000"/>
                    </a:prstClr>
                  </a:innerShdw>
                </a:effectLst>
              </a:rPr>
              <a:t>2</a:t>
            </a:r>
            <a:endParaRPr lang="zh-CN" altLang="en-US" sz="1400" b="1" dirty="0">
              <a:solidFill>
                <a:prstClr val="white">
                  <a:lumMod val="95000"/>
                </a:prstClr>
              </a:solidFill>
              <a:effectLst>
                <a:innerShdw blurRad="63500" dist="50800" dir="13500000">
                  <a:prstClr val="black">
                    <a:alpha val="50000"/>
                  </a:prstClr>
                </a:innerShdw>
              </a:effectLst>
            </a:endParaRPr>
          </a:p>
        </p:txBody>
      </p:sp>
      <p:sp>
        <p:nvSpPr>
          <p:cNvPr id="41" name="TextBox 64"/>
          <p:cNvSpPr txBox="1"/>
          <p:nvPr/>
        </p:nvSpPr>
        <p:spPr>
          <a:xfrm>
            <a:off x="1791229" y="3032163"/>
            <a:ext cx="276038" cy="307777"/>
          </a:xfrm>
          <a:prstGeom prst="rect">
            <a:avLst/>
          </a:prstGeom>
          <a:noFill/>
        </p:spPr>
        <p:txBody>
          <a:bodyPr wrap="none" rtlCol="0">
            <a:spAutoFit/>
          </a:bodyPr>
          <a:lstStyle/>
          <a:p>
            <a:pPr algn="ctr"/>
            <a:r>
              <a:rPr lang="en-US" altLang="zh-CN" sz="1400" b="1" dirty="0">
                <a:solidFill>
                  <a:prstClr val="white">
                    <a:lumMod val="95000"/>
                  </a:prstClr>
                </a:solidFill>
                <a:effectLst>
                  <a:innerShdw blurRad="63500" dist="50800" dir="13500000">
                    <a:prstClr val="black">
                      <a:alpha val="50000"/>
                    </a:prstClr>
                  </a:innerShdw>
                </a:effectLst>
              </a:rPr>
              <a:t>1</a:t>
            </a:r>
            <a:endParaRPr lang="zh-CN" altLang="en-US" sz="1400" b="1" dirty="0">
              <a:solidFill>
                <a:prstClr val="white">
                  <a:lumMod val="95000"/>
                </a:prstClr>
              </a:solidFill>
              <a:effectLst>
                <a:innerShdw blurRad="63500" dist="50800" dir="13500000">
                  <a:prstClr val="black">
                    <a:alpha val="50000"/>
                  </a:prstClr>
                </a:innerShdw>
              </a:effectLst>
            </a:endParaRPr>
          </a:p>
        </p:txBody>
      </p:sp>
      <p:sp>
        <p:nvSpPr>
          <p:cNvPr id="42" name="TextBox 65"/>
          <p:cNvSpPr txBox="1"/>
          <p:nvPr/>
        </p:nvSpPr>
        <p:spPr>
          <a:xfrm>
            <a:off x="1430921" y="3583665"/>
            <a:ext cx="276038" cy="307777"/>
          </a:xfrm>
          <a:prstGeom prst="rect">
            <a:avLst/>
          </a:prstGeom>
          <a:noFill/>
        </p:spPr>
        <p:txBody>
          <a:bodyPr wrap="none" rtlCol="0">
            <a:spAutoFit/>
          </a:bodyPr>
          <a:lstStyle/>
          <a:p>
            <a:pPr algn="ctr"/>
            <a:r>
              <a:rPr lang="en-US" altLang="zh-CN" sz="1400" b="1" dirty="0">
                <a:solidFill>
                  <a:prstClr val="white">
                    <a:lumMod val="95000"/>
                  </a:prstClr>
                </a:solidFill>
                <a:effectLst>
                  <a:innerShdw blurRad="63500" dist="50800" dir="13500000">
                    <a:prstClr val="black">
                      <a:alpha val="50000"/>
                    </a:prstClr>
                  </a:innerShdw>
                </a:effectLst>
              </a:rPr>
              <a:t>3</a:t>
            </a:r>
            <a:endParaRPr lang="zh-CN" altLang="en-US" sz="1400" b="1" dirty="0">
              <a:solidFill>
                <a:prstClr val="white">
                  <a:lumMod val="95000"/>
                </a:prstClr>
              </a:solidFill>
              <a:effectLst>
                <a:innerShdw blurRad="63500" dist="50800" dir="13500000">
                  <a:prstClr val="black">
                    <a:alpha val="50000"/>
                  </a:prstClr>
                </a:innerShdw>
              </a:effectLst>
            </a:endParaRPr>
          </a:p>
        </p:txBody>
      </p:sp>
      <p:sp>
        <p:nvSpPr>
          <p:cNvPr id="43" name="TextBox 7"/>
          <p:cNvSpPr txBox="1"/>
          <p:nvPr/>
        </p:nvSpPr>
        <p:spPr>
          <a:xfrm>
            <a:off x="1115616" y="1402789"/>
            <a:ext cx="909223" cy="646331"/>
          </a:xfrm>
          <a:prstGeom prst="rect">
            <a:avLst/>
          </a:prstGeom>
          <a:noFill/>
        </p:spPr>
        <p:txBody>
          <a:bodyPr wrap="none" rtlCol="0">
            <a:spAutoFit/>
          </a:bodyPr>
          <a:lstStyle/>
          <a:p>
            <a:r>
              <a:rPr lang="en-US" altLang="zh-CN" sz="3600" b="1" dirty="0" smtClean="0">
                <a:solidFill>
                  <a:schemeClr val="bg1"/>
                </a:solidFill>
                <a:latin typeface="微软雅黑" panose="020B0503020204020204" pitchFamily="34" charset="-122"/>
                <a:ea typeface="微软雅黑" panose="020B0503020204020204" pitchFamily="34" charset="-122"/>
              </a:rPr>
              <a:t>69</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 name="TextBox 66"/>
          <p:cNvSpPr txBox="1"/>
          <p:nvPr/>
        </p:nvSpPr>
        <p:spPr>
          <a:xfrm>
            <a:off x="7046347" y="1402789"/>
            <a:ext cx="909223" cy="646331"/>
          </a:xfrm>
          <a:prstGeom prst="rect">
            <a:avLst/>
          </a:prstGeom>
          <a:noFill/>
        </p:spPr>
        <p:txBody>
          <a:bodyPr wrap="none" rtlCol="0">
            <a:spAutoFit/>
          </a:bodyPr>
          <a:lstStyle/>
          <a:p>
            <a:r>
              <a:rPr lang="en-US" altLang="zh-CN" sz="3600" b="1" dirty="0" smtClean="0">
                <a:solidFill>
                  <a:schemeClr val="bg1"/>
                </a:solidFill>
                <a:latin typeface="微软雅黑" panose="020B0503020204020204" pitchFamily="34" charset="-122"/>
                <a:ea typeface="微软雅黑" panose="020B0503020204020204" pitchFamily="34" charset="-122"/>
              </a:rPr>
              <a:t>89</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5" name="TextBox 67"/>
          <p:cNvSpPr txBox="1"/>
          <p:nvPr/>
        </p:nvSpPr>
        <p:spPr>
          <a:xfrm>
            <a:off x="927635" y="2038078"/>
            <a:ext cx="1992964" cy="461665"/>
          </a:xfrm>
          <a:prstGeom prst="rect">
            <a:avLst/>
          </a:prstGeom>
          <a:noFill/>
          <a:ln>
            <a:noFill/>
            <a:prstDash val="sysDash"/>
          </a:ln>
        </p:spPr>
        <p:txBody>
          <a:bodyPr wrap="square" rtlCol="0">
            <a:spAutoFit/>
          </a:bodyPr>
          <a:lstStyle/>
          <a:p>
            <a:pPr algn="ctr"/>
            <a:r>
              <a:rPr lang="zh-CN" altLang="en-US" sz="1200" dirty="0">
                <a:solidFill>
                  <a:schemeClr val="bg1"/>
                </a:solidFill>
                <a:latin typeface="微软雅黑" pitchFamily="34" charset="-122"/>
                <a:ea typeface="微软雅黑" panose="020B0503020204020204" pitchFamily="34" charset="-122"/>
              </a:rPr>
              <a:t>输入你的文字输入你的文字 输入你的文字 </a:t>
            </a:r>
            <a:r>
              <a:rPr lang="zh-CN" altLang="en-US" sz="1200" dirty="0" smtClean="0">
                <a:solidFill>
                  <a:schemeClr val="bg1"/>
                </a:solidFill>
                <a:latin typeface="微软雅黑" pitchFamily="34" charset="-122"/>
                <a:ea typeface="微软雅黑" panose="020B0503020204020204" pitchFamily="34" charset="-122"/>
              </a:rPr>
              <a:t>输入文字</a:t>
            </a:r>
            <a:endParaRPr lang="zh-CN" altLang="en-US" sz="1200" dirty="0">
              <a:solidFill>
                <a:schemeClr val="bg1"/>
              </a:solidFill>
              <a:latin typeface="微软雅黑" pitchFamily="34" charset="-122"/>
              <a:ea typeface="微软雅黑" panose="020B0503020204020204" pitchFamily="34" charset="-122"/>
            </a:endParaRPr>
          </a:p>
        </p:txBody>
      </p:sp>
      <p:sp>
        <p:nvSpPr>
          <p:cNvPr id="46" name="矩形 45"/>
          <p:cNvSpPr/>
          <p:nvPr/>
        </p:nvSpPr>
        <p:spPr>
          <a:xfrm>
            <a:off x="2123728" y="3007798"/>
            <a:ext cx="900608" cy="261610"/>
          </a:xfrm>
          <a:prstGeom prst="rect">
            <a:avLst/>
          </a:prstGeom>
          <a:noFill/>
          <a:ln>
            <a:noFill/>
          </a:ln>
        </p:spPr>
        <p:txBody>
          <a:bodyPr wrap="squar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zh-CN" altLang="en-US" sz="1100" dirty="0">
              <a:solidFill>
                <a:schemeClr val="tx1">
                  <a:lumMod val="75000"/>
                  <a:lumOff val="25000"/>
                </a:schemeClr>
              </a:solidFill>
              <a:latin typeface="微软雅黑" pitchFamily="34" charset="-122"/>
              <a:ea typeface="微软雅黑" panose="020B0503020204020204" pitchFamily="34" charset="-122"/>
            </a:endParaRPr>
          </a:p>
        </p:txBody>
      </p:sp>
      <p:sp>
        <p:nvSpPr>
          <p:cNvPr id="47" name="矩形 46"/>
          <p:cNvSpPr/>
          <p:nvPr/>
        </p:nvSpPr>
        <p:spPr>
          <a:xfrm>
            <a:off x="6132194" y="3007798"/>
            <a:ext cx="900608" cy="261610"/>
          </a:xfrm>
          <a:prstGeom prst="rect">
            <a:avLst/>
          </a:prstGeom>
          <a:noFill/>
          <a:ln>
            <a:noFill/>
          </a:ln>
        </p:spPr>
        <p:txBody>
          <a:bodyPr wrap="squar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lang="zh-CN" altLang="en-US" sz="1100" dirty="0">
              <a:solidFill>
                <a:schemeClr val="tx1">
                  <a:lumMod val="75000"/>
                  <a:lumOff val="25000"/>
                </a:schemeClr>
              </a:solidFill>
              <a:latin typeface="微软雅黑" pitchFamily="34" charset="-122"/>
              <a:ea typeface="微软雅黑" panose="020B0503020204020204" pitchFamily="34" charset="-122"/>
            </a:endParaRPr>
          </a:p>
        </p:txBody>
      </p:sp>
    </p:spTree>
    <p:extLst>
      <p:ext uri="{BB962C8B-B14F-4D97-AF65-F5344CB8AC3E}">
        <p14:creationId xmlns:p14="http://schemas.microsoft.com/office/powerpoint/2010/main" val="13336159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75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ppt_w</p:attrName>
                                        </p:attrNameLst>
                                      </p:cBhvr>
                                      <p:tavLst>
                                        <p:tav tm="0">
                                          <p:val>
                                            <p:fltVal val="0"/>
                                          </p:val>
                                        </p:tav>
                                        <p:tav tm="100000">
                                          <p:val>
                                            <p:strVal val="#ppt_w"/>
                                          </p:val>
                                        </p:tav>
                                      </p:tavLst>
                                    </p:anim>
                                    <p:anim calcmode="lin" valueType="num">
                                      <p:cBhvr>
                                        <p:cTn id="8" dur="750" fill="hold"/>
                                        <p:tgtEl>
                                          <p:spTgt spid="4"/>
                                        </p:tgtEl>
                                        <p:attrNameLst>
                                          <p:attrName>ppt_h</p:attrName>
                                        </p:attrNameLst>
                                      </p:cBhvr>
                                      <p:tavLst>
                                        <p:tav tm="0">
                                          <p:val>
                                            <p:fltVal val="0"/>
                                          </p:val>
                                        </p:tav>
                                        <p:tav tm="100000">
                                          <p:val>
                                            <p:strVal val="#ppt_h"/>
                                          </p:val>
                                        </p:tav>
                                      </p:tavLst>
                                    </p:anim>
                                    <p:animEffect transition="in" filter="fade">
                                      <p:cBhvr>
                                        <p:cTn id="9" dur="750"/>
                                        <p:tgtEl>
                                          <p:spTgt spid="4"/>
                                        </p:tgtEl>
                                      </p:cBhvr>
                                    </p:animEffect>
                                  </p:childTnLst>
                                </p:cTn>
                              </p:par>
                              <p:par>
                                <p:cTn id="10" presetID="42" presetClass="entr" presetSubtype="0" fill="hold" nodeType="withEffect">
                                  <p:stCondLst>
                                    <p:cond delay="15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5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50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50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150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1000"/>
                                        <p:tgtEl>
                                          <p:spTgt spid="39"/>
                                        </p:tgtEl>
                                      </p:cBhvr>
                                    </p:animEffect>
                                    <p:anim calcmode="lin" valueType="num">
                                      <p:cBhvr>
                                        <p:cTn id="33" dur="1000" fill="hold"/>
                                        <p:tgtEl>
                                          <p:spTgt spid="39"/>
                                        </p:tgtEl>
                                        <p:attrNameLst>
                                          <p:attrName>ppt_x</p:attrName>
                                        </p:attrNameLst>
                                      </p:cBhvr>
                                      <p:tavLst>
                                        <p:tav tm="0">
                                          <p:val>
                                            <p:strVal val="#ppt_x"/>
                                          </p:val>
                                        </p:tav>
                                        <p:tav tm="100000">
                                          <p:val>
                                            <p:strVal val="#ppt_x"/>
                                          </p:val>
                                        </p:tav>
                                      </p:tavLst>
                                    </p:anim>
                                    <p:anim calcmode="lin" valueType="num">
                                      <p:cBhvr>
                                        <p:cTn id="34" dur="1000" fill="hold"/>
                                        <p:tgtEl>
                                          <p:spTgt spid="3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50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1000"/>
                                        <p:tgtEl>
                                          <p:spTgt spid="40"/>
                                        </p:tgtEl>
                                      </p:cBhvr>
                                    </p:animEffect>
                                    <p:anim calcmode="lin" valueType="num">
                                      <p:cBhvr>
                                        <p:cTn id="38" dur="1000" fill="hold"/>
                                        <p:tgtEl>
                                          <p:spTgt spid="40"/>
                                        </p:tgtEl>
                                        <p:attrNameLst>
                                          <p:attrName>ppt_x</p:attrName>
                                        </p:attrNameLst>
                                      </p:cBhvr>
                                      <p:tavLst>
                                        <p:tav tm="0">
                                          <p:val>
                                            <p:strVal val="#ppt_x"/>
                                          </p:val>
                                        </p:tav>
                                        <p:tav tm="100000">
                                          <p:val>
                                            <p:strVal val="#ppt_x"/>
                                          </p:val>
                                        </p:tav>
                                      </p:tavLst>
                                    </p:anim>
                                    <p:anim calcmode="lin" valueType="num">
                                      <p:cBhvr>
                                        <p:cTn id="39" dur="1000" fill="hold"/>
                                        <p:tgtEl>
                                          <p:spTgt spid="4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5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1000"/>
                                        <p:tgtEl>
                                          <p:spTgt spid="41"/>
                                        </p:tgtEl>
                                      </p:cBhvr>
                                    </p:animEffect>
                                    <p:anim calcmode="lin" valueType="num">
                                      <p:cBhvr>
                                        <p:cTn id="43" dur="1000" fill="hold"/>
                                        <p:tgtEl>
                                          <p:spTgt spid="41"/>
                                        </p:tgtEl>
                                        <p:attrNameLst>
                                          <p:attrName>ppt_x</p:attrName>
                                        </p:attrNameLst>
                                      </p:cBhvr>
                                      <p:tavLst>
                                        <p:tav tm="0">
                                          <p:val>
                                            <p:strVal val="#ppt_x"/>
                                          </p:val>
                                        </p:tav>
                                        <p:tav tm="100000">
                                          <p:val>
                                            <p:strVal val="#ppt_x"/>
                                          </p:val>
                                        </p:tav>
                                      </p:tavLst>
                                    </p:anim>
                                    <p:anim calcmode="lin" valueType="num">
                                      <p:cBhvr>
                                        <p:cTn id="44" dur="1000" fill="hold"/>
                                        <p:tgtEl>
                                          <p:spTgt spid="4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50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1000"/>
                                        <p:tgtEl>
                                          <p:spTgt spid="42"/>
                                        </p:tgtEl>
                                      </p:cBhvr>
                                    </p:animEffect>
                                    <p:anim calcmode="lin" valueType="num">
                                      <p:cBhvr>
                                        <p:cTn id="48" dur="1000" fill="hold"/>
                                        <p:tgtEl>
                                          <p:spTgt spid="42"/>
                                        </p:tgtEl>
                                        <p:attrNameLst>
                                          <p:attrName>ppt_x</p:attrName>
                                        </p:attrNameLst>
                                      </p:cBhvr>
                                      <p:tavLst>
                                        <p:tav tm="0">
                                          <p:val>
                                            <p:strVal val="#ppt_x"/>
                                          </p:val>
                                        </p:tav>
                                        <p:tav tm="100000">
                                          <p:val>
                                            <p:strVal val="#ppt_x"/>
                                          </p:val>
                                        </p:tav>
                                      </p:tavLst>
                                    </p:anim>
                                    <p:anim calcmode="lin" valueType="num">
                                      <p:cBhvr>
                                        <p:cTn id="49" dur="1000" fill="hold"/>
                                        <p:tgtEl>
                                          <p:spTgt spid="4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50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50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1000"/>
                                        <p:tgtEl>
                                          <p:spTgt spid="47"/>
                                        </p:tgtEl>
                                      </p:cBhvr>
                                    </p:animEffect>
                                    <p:anim calcmode="lin" valueType="num">
                                      <p:cBhvr>
                                        <p:cTn id="58" dur="1000" fill="hold"/>
                                        <p:tgtEl>
                                          <p:spTgt spid="47"/>
                                        </p:tgtEl>
                                        <p:attrNameLst>
                                          <p:attrName>ppt_x</p:attrName>
                                        </p:attrNameLst>
                                      </p:cBhvr>
                                      <p:tavLst>
                                        <p:tav tm="0">
                                          <p:val>
                                            <p:strVal val="#ppt_x"/>
                                          </p:val>
                                        </p:tav>
                                        <p:tav tm="100000">
                                          <p:val>
                                            <p:strVal val="#ppt_x"/>
                                          </p:val>
                                        </p:tav>
                                      </p:tavLst>
                                    </p:anim>
                                    <p:anim calcmode="lin" valueType="num">
                                      <p:cBhvr>
                                        <p:cTn id="59" dur="1000" fill="hold"/>
                                        <p:tgtEl>
                                          <p:spTgt spid="47"/>
                                        </p:tgtEl>
                                        <p:attrNameLst>
                                          <p:attrName>ppt_y</p:attrName>
                                        </p:attrNameLst>
                                      </p:cBhvr>
                                      <p:tavLst>
                                        <p:tav tm="0">
                                          <p:val>
                                            <p:strVal val="#ppt_y+.1"/>
                                          </p:val>
                                        </p:tav>
                                        <p:tav tm="100000">
                                          <p:val>
                                            <p:strVal val="#ppt_y"/>
                                          </p:val>
                                        </p:tav>
                                      </p:tavLst>
                                    </p:anim>
                                  </p:childTnLst>
                                </p:cTn>
                              </p:par>
                              <p:par>
                                <p:cTn id="60" presetID="53" presetClass="entr" presetSubtype="16" fill="hold" grpId="0" nodeType="withEffect">
                                  <p:stCondLst>
                                    <p:cond delay="275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par>
                                <p:cTn id="65" presetID="53" presetClass="entr" presetSubtype="16" fill="hold" grpId="0" nodeType="withEffect">
                                  <p:stCondLst>
                                    <p:cond delay="2750"/>
                                  </p:stCondLst>
                                  <p:childTnLst>
                                    <p:set>
                                      <p:cBhvr>
                                        <p:cTn id="66" dur="1" fill="hold">
                                          <p:stCondLst>
                                            <p:cond delay="0"/>
                                          </p:stCondLst>
                                        </p:cTn>
                                        <p:tgtEl>
                                          <p:spTgt spid="44"/>
                                        </p:tgtEl>
                                        <p:attrNameLst>
                                          <p:attrName>style.visibility</p:attrName>
                                        </p:attrNameLst>
                                      </p:cBhvr>
                                      <p:to>
                                        <p:strVal val="visible"/>
                                      </p:to>
                                    </p:set>
                                    <p:anim calcmode="lin" valueType="num">
                                      <p:cBhvr>
                                        <p:cTn id="67" dur="500" fill="hold"/>
                                        <p:tgtEl>
                                          <p:spTgt spid="44"/>
                                        </p:tgtEl>
                                        <p:attrNameLst>
                                          <p:attrName>ppt_w</p:attrName>
                                        </p:attrNameLst>
                                      </p:cBhvr>
                                      <p:tavLst>
                                        <p:tav tm="0">
                                          <p:val>
                                            <p:fltVal val="0"/>
                                          </p:val>
                                        </p:tav>
                                        <p:tav tm="100000">
                                          <p:val>
                                            <p:strVal val="#ppt_w"/>
                                          </p:val>
                                        </p:tav>
                                      </p:tavLst>
                                    </p:anim>
                                    <p:anim calcmode="lin" valueType="num">
                                      <p:cBhvr>
                                        <p:cTn id="68" dur="500" fill="hold"/>
                                        <p:tgtEl>
                                          <p:spTgt spid="44"/>
                                        </p:tgtEl>
                                        <p:attrNameLst>
                                          <p:attrName>ppt_h</p:attrName>
                                        </p:attrNameLst>
                                      </p:cBhvr>
                                      <p:tavLst>
                                        <p:tav tm="0">
                                          <p:val>
                                            <p:fltVal val="0"/>
                                          </p:val>
                                        </p:tav>
                                        <p:tav tm="100000">
                                          <p:val>
                                            <p:strVal val="#ppt_h"/>
                                          </p:val>
                                        </p:tav>
                                      </p:tavLst>
                                    </p:anim>
                                    <p:animEffect transition="in" filter="fade">
                                      <p:cBhvr>
                                        <p:cTn id="69" dur="500"/>
                                        <p:tgtEl>
                                          <p:spTgt spid="44"/>
                                        </p:tgtEl>
                                      </p:cBhvr>
                                    </p:animEffect>
                                  </p:childTnLst>
                                </p:cTn>
                              </p:par>
                              <p:par>
                                <p:cTn id="70" presetID="53" presetClass="entr" presetSubtype="16" fill="hold" grpId="0" nodeType="withEffect">
                                  <p:stCondLst>
                                    <p:cond delay="2750"/>
                                  </p:stCondLst>
                                  <p:childTnLst>
                                    <p:set>
                                      <p:cBhvr>
                                        <p:cTn id="71" dur="1" fill="hold">
                                          <p:stCondLst>
                                            <p:cond delay="0"/>
                                          </p:stCondLst>
                                        </p:cTn>
                                        <p:tgtEl>
                                          <p:spTgt spid="45"/>
                                        </p:tgtEl>
                                        <p:attrNameLst>
                                          <p:attrName>style.visibility</p:attrName>
                                        </p:attrNameLst>
                                      </p:cBhvr>
                                      <p:to>
                                        <p:strVal val="visible"/>
                                      </p:to>
                                    </p:set>
                                    <p:anim calcmode="lin" valueType="num">
                                      <p:cBhvr>
                                        <p:cTn id="72" dur="500" fill="hold"/>
                                        <p:tgtEl>
                                          <p:spTgt spid="45"/>
                                        </p:tgtEl>
                                        <p:attrNameLst>
                                          <p:attrName>ppt_w</p:attrName>
                                        </p:attrNameLst>
                                      </p:cBhvr>
                                      <p:tavLst>
                                        <p:tav tm="0">
                                          <p:val>
                                            <p:fltVal val="0"/>
                                          </p:val>
                                        </p:tav>
                                        <p:tav tm="100000">
                                          <p:val>
                                            <p:strVal val="#ppt_w"/>
                                          </p:val>
                                        </p:tav>
                                      </p:tavLst>
                                    </p:anim>
                                    <p:anim calcmode="lin" valueType="num">
                                      <p:cBhvr>
                                        <p:cTn id="73" dur="500" fill="hold"/>
                                        <p:tgtEl>
                                          <p:spTgt spid="45"/>
                                        </p:tgtEl>
                                        <p:attrNameLst>
                                          <p:attrName>ppt_h</p:attrName>
                                        </p:attrNameLst>
                                      </p:cBhvr>
                                      <p:tavLst>
                                        <p:tav tm="0">
                                          <p:val>
                                            <p:fltVal val="0"/>
                                          </p:val>
                                        </p:tav>
                                        <p:tav tm="100000">
                                          <p:val>
                                            <p:strVal val="#ppt_h"/>
                                          </p:val>
                                        </p:tav>
                                      </p:tavLst>
                                    </p:anim>
                                    <p:animEffect transition="in" filter="fade">
                                      <p:cBhvr>
                                        <p:cTn id="74" dur="500"/>
                                        <p:tgtEl>
                                          <p:spTgt spid="45"/>
                                        </p:tgtEl>
                                      </p:cBhvr>
                                    </p:animEffect>
                                  </p:childTnLst>
                                </p:cTn>
                              </p:par>
                              <p:par>
                                <p:cTn id="75" presetID="53" presetClass="entr" presetSubtype="16" fill="hold" grpId="0" nodeType="withEffect">
                                  <p:stCondLst>
                                    <p:cond delay="275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ppt_w</p:attrName>
                                        </p:attrNameLst>
                                      </p:cBhvr>
                                      <p:tavLst>
                                        <p:tav tm="0">
                                          <p:val>
                                            <p:fltVal val="0"/>
                                          </p:val>
                                        </p:tav>
                                        <p:tav tm="100000">
                                          <p:val>
                                            <p:strVal val="#ppt_w"/>
                                          </p:val>
                                        </p:tav>
                                      </p:tavLst>
                                    </p:anim>
                                    <p:anim calcmode="lin" valueType="num">
                                      <p:cBhvr>
                                        <p:cTn id="78" dur="500" fill="hold"/>
                                        <p:tgtEl>
                                          <p:spTgt spid="43"/>
                                        </p:tgtEl>
                                        <p:attrNameLst>
                                          <p:attrName>ppt_h</p:attrName>
                                        </p:attrNameLst>
                                      </p:cBhvr>
                                      <p:tavLst>
                                        <p:tav tm="0">
                                          <p:val>
                                            <p:fltVal val="0"/>
                                          </p:val>
                                        </p:tav>
                                        <p:tav tm="100000">
                                          <p:val>
                                            <p:strVal val="#ppt_h"/>
                                          </p:val>
                                        </p:tav>
                                      </p:tavLst>
                                    </p:anim>
                                    <p:animEffect transition="in" filter="fade">
                                      <p:cBhvr>
                                        <p:cTn id="7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9" grpId="0"/>
      <p:bldP spid="40" grpId="0"/>
      <p:bldP spid="41" grpId="0"/>
      <p:bldP spid="42" grpId="0"/>
      <p:bldP spid="43" grpId="0"/>
      <p:bldP spid="44" grpId="0"/>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167704" y="1656152"/>
            <a:ext cx="5211440" cy="830997"/>
          </a:xfrm>
          <a:prstGeom prst="rect">
            <a:avLst/>
          </a:prstGeom>
          <a:noFill/>
        </p:spPr>
        <p:txBody>
          <a:bodyPr wrap="square" rtlCol="0">
            <a:spAutoFit/>
          </a:bodyPr>
          <a:lstStyle/>
          <a:p>
            <a:r>
              <a:rPr lang="zh-CN" altLang="en-US" sz="4800" dirty="0" smtClean="0">
                <a:solidFill>
                  <a:srgbClr val="FFC000"/>
                </a:solidFill>
              </a:rPr>
              <a:t>输入您的章节标题</a:t>
            </a:r>
            <a:endParaRPr lang="zh-CN" altLang="en-US" sz="4800" dirty="0">
              <a:solidFill>
                <a:srgbClr val="FFC000"/>
              </a:solidFill>
            </a:endParaRPr>
          </a:p>
        </p:txBody>
      </p:sp>
      <p:sp>
        <p:nvSpPr>
          <p:cNvPr id="8" name="文本框 7"/>
          <p:cNvSpPr txBox="1"/>
          <p:nvPr/>
        </p:nvSpPr>
        <p:spPr>
          <a:xfrm>
            <a:off x="3593656" y="2634495"/>
            <a:ext cx="3273936" cy="523220"/>
          </a:xfrm>
          <a:prstGeom prst="rect">
            <a:avLst/>
          </a:prstGeom>
          <a:noFill/>
        </p:spPr>
        <p:txBody>
          <a:bodyPr wrap="square" rtlCol="0">
            <a:spAutoFit/>
          </a:bodyPr>
          <a:lstStyle/>
          <a:p>
            <a:r>
              <a:rPr lang="zh-CN" altLang="en-US" sz="2800" dirty="0" smtClean="0">
                <a:solidFill>
                  <a:schemeClr val="bg1"/>
                </a:solidFill>
              </a:rPr>
              <a:t>简单描述</a:t>
            </a:r>
            <a:endParaRPr lang="zh-CN" altLang="en-US" sz="2800" dirty="0">
              <a:solidFill>
                <a:schemeClr val="bg1"/>
              </a:solidFill>
            </a:endParaRPr>
          </a:p>
        </p:txBody>
      </p:sp>
    </p:spTree>
    <p:extLst>
      <p:ext uri="{BB962C8B-B14F-4D97-AF65-F5344CB8AC3E}">
        <p14:creationId xmlns:p14="http://schemas.microsoft.com/office/powerpoint/2010/main" val="56384815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589360"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7" name="文本框 6"/>
          <p:cNvSpPr txBox="1"/>
          <p:nvPr/>
        </p:nvSpPr>
        <p:spPr>
          <a:xfrm>
            <a:off x="2669082"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8" name="文本框 7"/>
          <p:cNvSpPr txBox="1"/>
          <p:nvPr/>
        </p:nvSpPr>
        <p:spPr>
          <a:xfrm>
            <a:off x="4748804"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6851011"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0" name="Straight Connector 32"/>
          <p:cNvCxnSpPr/>
          <p:nvPr/>
        </p:nvCxnSpPr>
        <p:spPr>
          <a:xfrm>
            <a:off x="786939" y="4523226"/>
            <a:ext cx="1177384" cy="0"/>
          </a:xfrm>
          <a:prstGeom prst="line">
            <a:avLst/>
          </a:prstGeom>
          <a:ln w="19050">
            <a:solidFill>
              <a:srgbClr val="FFC00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Connector 32"/>
          <p:cNvCxnSpPr/>
          <p:nvPr/>
        </p:nvCxnSpPr>
        <p:spPr>
          <a:xfrm>
            <a:off x="2851062" y="4523226"/>
            <a:ext cx="1177384" cy="0"/>
          </a:xfrm>
          <a:prstGeom prst="line">
            <a:avLst/>
          </a:prstGeom>
          <a:ln w="19050">
            <a:solidFill>
              <a:srgbClr val="FFC00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2" name="Straight Connector 32"/>
          <p:cNvCxnSpPr/>
          <p:nvPr/>
        </p:nvCxnSpPr>
        <p:spPr>
          <a:xfrm>
            <a:off x="4975698" y="4523226"/>
            <a:ext cx="1177384" cy="0"/>
          </a:xfrm>
          <a:prstGeom prst="line">
            <a:avLst/>
          </a:prstGeom>
          <a:ln w="19050">
            <a:solidFill>
              <a:srgbClr val="FFC00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7039821" y="4523226"/>
            <a:ext cx="1177384" cy="0"/>
          </a:xfrm>
          <a:prstGeom prst="line">
            <a:avLst/>
          </a:prstGeom>
          <a:ln w="19050">
            <a:solidFill>
              <a:srgbClr val="FFC00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89360" y="182340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69082" y="182340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732929" y="1824726"/>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60279" y="1824726"/>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45741856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ppt_x"/>
                                          </p:val>
                                        </p:tav>
                                        <p:tav tm="100000">
                                          <p:val>
                                            <p:strVal val="#ppt_x"/>
                                          </p:val>
                                        </p:tav>
                                      </p:tavLst>
                                    </p:anim>
                                    <p:anim calcmode="lin" valueType="num">
                                      <p:cBhvr additive="base">
                                        <p:cTn id="6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pic>
        <p:nvPicPr>
          <p:cNvPr id="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0779" y="1169194"/>
            <a:ext cx="1654969" cy="1203722"/>
          </a:xfrm>
          <a:prstGeom prst="rect">
            <a:avLst/>
          </a:prstGeom>
          <a:solidFill>
            <a:srgbClr val="24BAF0"/>
          </a:solidFill>
          <a:ln w="9525">
            <a:noFill/>
            <a:miter lim="800000"/>
            <a:headEnd/>
            <a:tailEnd/>
          </a:ln>
        </p:spPr>
      </p:pic>
      <p:pic>
        <p:nvPicPr>
          <p:cNvPr id="7"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681538" y="1207294"/>
            <a:ext cx="1647825" cy="1203722"/>
          </a:xfrm>
          <a:prstGeom prst="rect">
            <a:avLst/>
          </a:prstGeom>
          <a:solidFill>
            <a:srgbClr val="24BAF0"/>
          </a:solidFill>
          <a:ln w="9525">
            <a:noFill/>
            <a:miter lim="800000"/>
            <a:headEnd/>
            <a:tailEnd/>
          </a:ln>
        </p:spPr>
      </p:pic>
      <p:pic>
        <p:nvPicPr>
          <p:cNvPr id="8"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0779" y="3156348"/>
            <a:ext cx="1656159" cy="1197769"/>
          </a:xfrm>
          <a:prstGeom prst="rect">
            <a:avLst/>
          </a:prstGeom>
          <a:solidFill>
            <a:srgbClr val="24BAF0"/>
          </a:solidFill>
          <a:ln w="9525">
            <a:noFill/>
            <a:miter lim="800000"/>
            <a:headEnd/>
            <a:tailEnd/>
          </a:ln>
        </p:spPr>
      </p:pic>
      <p:pic>
        <p:nvPicPr>
          <p:cNvPr id="9" name="图片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631531" y="3156347"/>
            <a:ext cx="1643063" cy="1198959"/>
          </a:xfrm>
          <a:prstGeom prst="rect">
            <a:avLst/>
          </a:prstGeom>
          <a:solidFill>
            <a:srgbClr val="1570C1"/>
          </a:solidFill>
          <a:ln w="9525">
            <a:noFill/>
            <a:miter lim="800000"/>
            <a:headEnd/>
            <a:tailEnd/>
          </a:ln>
        </p:spPr>
      </p:pic>
      <p:sp>
        <p:nvSpPr>
          <p:cNvPr id="10" name="文本框 17"/>
          <p:cNvSpPr txBox="1">
            <a:spLocks noChangeArrowheads="1"/>
          </p:cNvSpPr>
          <p:nvPr/>
        </p:nvSpPr>
        <p:spPr bwMode="auto">
          <a:xfrm>
            <a:off x="2213373" y="1108055"/>
            <a:ext cx="10221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chemeClr val="bg1"/>
                </a:solidFill>
                <a:latin typeface="微软雅黑" panose="020B0503020204020204" pitchFamily="34" charset="-122"/>
                <a:ea typeface="微软雅黑" panose="020B0503020204020204" pitchFamily="34" charset="-122"/>
              </a:rPr>
              <a:t>标题内容</a:t>
            </a:r>
          </a:p>
        </p:txBody>
      </p:sp>
      <p:sp>
        <p:nvSpPr>
          <p:cNvPr id="11" name="文本框 18"/>
          <p:cNvSpPr txBox="1">
            <a:spLocks noChangeArrowheads="1"/>
          </p:cNvSpPr>
          <p:nvPr/>
        </p:nvSpPr>
        <p:spPr bwMode="auto">
          <a:xfrm>
            <a:off x="2165748" y="1496616"/>
            <a:ext cx="246578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
        <p:nvSpPr>
          <p:cNvPr id="12" name="文本框 19"/>
          <p:cNvSpPr txBox="1">
            <a:spLocks noChangeArrowheads="1"/>
          </p:cNvSpPr>
          <p:nvPr/>
        </p:nvSpPr>
        <p:spPr bwMode="auto">
          <a:xfrm>
            <a:off x="6376988" y="1124724"/>
            <a:ext cx="89984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chemeClr val="bg1"/>
                </a:solidFill>
                <a:latin typeface="微软雅黑" panose="020B0503020204020204" pitchFamily="34" charset="-122"/>
                <a:ea typeface="微软雅黑" panose="020B0503020204020204" pitchFamily="34" charset="-122"/>
              </a:rPr>
              <a:t>标题内容</a:t>
            </a:r>
          </a:p>
        </p:txBody>
      </p:sp>
      <p:sp>
        <p:nvSpPr>
          <p:cNvPr id="13" name="文本框 21"/>
          <p:cNvSpPr txBox="1">
            <a:spLocks noChangeArrowheads="1"/>
          </p:cNvSpPr>
          <p:nvPr/>
        </p:nvSpPr>
        <p:spPr bwMode="auto">
          <a:xfrm>
            <a:off x="6376988" y="3144442"/>
            <a:ext cx="89984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chemeClr val="bg1"/>
                </a:solidFill>
                <a:latin typeface="微软雅黑" panose="020B0503020204020204" pitchFamily="34" charset="-122"/>
                <a:ea typeface="微软雅黑" panose="020B0503020204020204" pitchFamily="34" charset="-122"/>
              </a:rPr>
              <a:t>标题内容</a:t>
            </a:r>
          </a:p>
        </p:txBody>
      </p:sp>
      <p:sp>
        <p:nvSpPr>
          <p:cNvPr id="14" name="文本框 23"/>
          <p:cNvSpPr txBox="1">
            <a:spLocks noChangeArrowheads="1"/>
          </p:cNvSpPr>
          <p:nvPr/>
        </p:nvSpPr>
        <p:spPr bwMode="auto">
          <a:xfrm>
            <a:off x="2294335" y="3144442"/>
            <a:ext cx="104993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chemeClr val="bg1"/>
                </a:solidFill>
                <a:latin typeface="微软雅黑" panose="020B0503020204020204" pitchFamily="34" charset="-122"/>
                <a:ea typeface="微软雅黑" panose="020B0503020204020204" pitchFamily="34" charset="-122"/>
              </a:rPr>
              <a:t>标题内容</a:t>
            </a:r>
          </a:p>
        </p:txBody>
      </p:sp>
      <p:sp>
        <p:nvSpPr>
          <p:cNvPr id="15" name="文本框 26"/>
          <p:cNvSpPr txBox="1">
            <a:spLocks noChangeArrowheads="1"/>
          </p:cNvSpPr>
          <p:nvPr/>
        </p:nvSpPr>
        <p:spPr bwMode="auto">
          <a:xfrm>
            <a:off x="2165748" y="1937147"/>
            <a:ext cx="240625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
        <p:nvSpPr>
          <p:cNvPr id="16" name="文本框 27"/>
          <p:cNvSpPr txBox="1">
            <a:spLocks noChangeArrowheads="1"/>
          </p:cNvSpPr>
          <p:nvPr/>
        </p:nvSpPr>
        <p:spPr bwMode="auto">
          <a:xfrm>
            <a:off x="2165748" y="3529012"/>
            <a:ext cx="246578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
        <p:nvSpPr>
          <p:cNvPr id="17" name="文本框 28"/>
          <p:cNvSpPr txBox="1">
            <a:spLocks noChangeArrowheads="1"/>
          </p:cNvSpPr>
          <p:nvPr/>
        </p:nvSpPr>
        <p:spPr bwMode="auto">
          <a:xfrm>
            <a:off x="2165748" y="3969544"/>
            <a:ext cx="240625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
        <p:nvSpPr>
          <p:cNvPr id="18" name="文本框 29"/>
          <p:cNvSpPr txBox="1">
            <a:spLocks noChangeArrowheads="1"/>
          </p:cNvSpPr>
          <p:nvPr/>
        </p:nvSpPr>
        <p:spPr bwMode="auto">
          <a:xfrm>
            <a:off x="6438900" y="3529012"/>
            <a:ext cx="2398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
        <p:nvSpPr>
          <p:cNvPr id="19" name="文本框 30"/>
          <p:cNvSpPr txBox="1">
            <a:spLocks noChangeArrowheads="1"/>
          </p:cNvSpPr>
          <p:nvPr/>
        </p:nvSpPr>
        <p:spPr bwMode="auto">
          <a:xfrm>
            <a:off x="6438900" y="3969544"/>
            <a:ext cx="2398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
        <p:nvSpPr>
          <p:cNvPr id="20" name="文本框 31"/>
          <p:cNvSpPr txBox="1">
            <a:spLocks noChangeArrowheads="1"/>
          </p:cNvSpPr>
          <p:nvPr/>
        </p:nvSpPr>
        <p:spPr bwMode="auto">
          <a:xfrm>
            <a:off x="6438900" y="1496616"/>
            <a:ext cx="240625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
        <p:nvSpPr>
          <p:cNvPr id="21" name="文本框 32"/>
          <p:cNvSpPr txBox="1">
            <a:spLocks noChangeArrowheads="1"/>
          </p:cNvSpPr>
          <p:nvPr/>
        </p:nvSpPr>
        <p:spPr bwMode="auto">
          <a:xfrm>
            <a:off x="6438900" y="1937147"/>
            <a:ext cx="2398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a:p>
            <a:pPr eaLnBrk="1" hangingPunct="1">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rPr>
              <a:t>内容描述内容描述内容描述内容描述</a:t>
            </a:r>
          </a:p>
        </p:txBody>
      </p:sp>
    </p:spTree>
    <p:extLst>
      <p:ext uri="{BB962C8B-B14F-4D97-AF65-F5344CB8AC3E}">
        <p14:creationId xmlns:p14="http://schemas.microsoft.com/office/powerpoint/2010/main" val="289174968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1000" fill="hold"/>
                                        <p:tgtEl>
                                          <p:spTgt spid="2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0-#ppt_w/2"/>
                                          </p:val>
                                        </p:tav>
                                        <p:tav tm="100000">
                                          <p:val>
                                            <p:strVal val="#ppt_x"/>
                                          </p:val>
                                        </p:tav>
                                      </p:tavLst>
                                    </p:anim>
                                    <p:anim calcmode="lin" valueType="num">
                                      <p:cBhvr additive="base">
                                        <p:cTn id="50" dur="500" fill="hold"/>
                                        <p:tgtEl>
                                          <p:spTgt spid="8"/>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42"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1000"/>
                                        <p:tgtEl>
                                          <p:spTgt spid="16"/>
                                        </p:tgtEl>
                                      </p:cBhvr>
                                    </p:animEffect>
                                    <p:anim calcmode="lin" valueType="num">
                                      <p:cBhvr>
                                        <p:cTn id="60" dur="1000" fill="hold"/>
                                        <p:tgtEl>
                                          <p:spTgt spid="16"/>
                                        </p:tgtEl>
                                        <p:attrNameLst>
                                          <p:attrName>ppt_x</p:attrName>
                                        </p:attrNameLst>
                                      </p:cBhvr>
                                      <p:tavLst>
                                        <p:tav tm="0">
                                          <p:val>
                                            <p:strVal val="#ppt_x"/>
                                          </p:val>
                                        </p:tav>
                                        <p:tav tm="100000">
                                          <p:val>
                                            <p:strVal val="#ppt_x"/>
                                          </p:val>
                                        </p:tav>
                                      </p:tavLst>
                                    </p:anim>
                                    <p:anim calcmode="lin" valueType="num">
                                      <p:cBhvr>
                                        <p:cTn id="61" dur="1000" fill="hold"/>
                                        <p:tgtEl>
                                          <p:spTgt spid="1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1000"/>
                                        <p:tgtEl>
                                          <p:spTgt spid="17"/>
                                        </p:tgtEl>
                                      </p:cBhvr>
                                    </p:animEffect>
                                    <p:anim calcmode="lin" valueType="num">
                                      <p:cBhvr>
                                        <p:cTn id="65" dur="1000" fill="hold"/>
                                        <p:tgtEl>
                                          <p:spTgt spid="17"/>
                                        </p:tgtEl>
                                        <p:attrNameLst>
                                          <p:attrName>ppt_x</p:attrName>
                                        </p:attrNameLst>
                                      </p:cBhvr>
                                      <p:tavLst>
                                        <p:tav tm="0">
                                          <p:val>
                                            <p:strVal val="#ppt_x"/>
                                          </p:val>
                                        </p:tav>
                                        <p:tav tm="100000">
                                          <p:val>
                                            <p:strVal val="#ppt_x"/>
                                          </p:val>
                                        </p:tav>
                                      </p:tavLst>
                                    </p:anim>
                                    <p:anim calcmode="lin" valueType="num">
                                      <p:cBhvr>
                                        <p:cTn id="66" dur="1000" fill="hold"/>
                                        <p:tgtEl>
                                          <p:spTgt spid="17"/>
                                        </p:tgtEl>
                                        <p:attrNameLst>
                                          <p:attrName>ppt_y</p:attrName>
                                        </p:attrNameLst>
                                      </p:cBhvr>
                                      <p:tavLst>
                                        <p:tav tm="0">
                                          <p:val>
                                            <p:strVal val="#ppt_y+.1"/>
                                          </p:val>
                                        </p:tav>
                                        <p:tav tm="100000">
                                          <p:val>
                                            <p:strVal val="#ppt_y"/>
                                          </p:val>
                                        </p:tav>
                                      </p:tavLst>
                                    </p:anim>
                                  </p:childTnLst>
                                </p:cTn>
                              </p:par>
                            </p:childTnLst>
                          </p:cTn>
                        </p:par>
                        <p:par>
                          <p:cTn id="67" fill="hold">
                            <p:stCondLst>
                              <p:cond delay="4500"/>
                            </p:stCondLst>
                            <p:childTnLst>
                              <p:par>
                                <p:cTn id="68" presetID="2" presetClass="entr" presetSubtype="2" fill="hold" nodeType="after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childTnLst>
                          </p:cTn>
                        </p:par>
                        <p:par>
                          <p:cTn id="72" fill="hold">
                            <p:stCondLst>
                              <p:cond delay="5000"/>
                            </p:stCondLst>
                            <p:childTnLst>
                              <p:par>
                                <p:cTn id="73" presetID="42" presetClass="entr" presetSubtype="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
                                          </p:val>
                                        </p:tav>
                                        <p:tav tm="100000">
                                          <p:val>
                                            <p:strVal val="#ppt_x"/>
                                          </p:val>
                                        </p:tav>
                                      </p:tavLst>
                                    </p:anim>
                                    <p:anim calcmode="lin" valueType="num">
                                      <p:cBhvr>
                                        <p:cTn id="77" dur="1000" fill="hold"/>
                                        <p:tgtEl>
                                          <p:spTgt spid="1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1000"/>
                                        <p:tgtEl>
                                          <p:spTgt spid="18"/>
                                        </p:tgtEl>
                                      </p:cBhvr>
                                    </p:animEffect>
                                    <p:anim calcmode="lin" valueType="num">
                                      <p:cBhvr>
                                        <p:cTn id="81" dur="1000" fill="hold"/>
                                        <p:tgtEl>
                                          <p:spTgt spid="18"/>
                                        </p:tgtEl>
                                        <p:attrNameLst>
                                          <p:attrName>ppt_x</p:attrName>
                                        </p:attrNameLst>
                                      </p:cBhvr>
                                      <p:tavLst>
                                        <p:tav tm="0">
                                          <p:val>
                                            <p:strVal val="#ppt_x"/>
                                          </p:val>
                                        </p:tav>
                                        <p:tav tm="100000">
                                          <p:val>
                                            <p:strVal val="#ppt_x"/>
                                          </p:val>
                                        </p:tav>
                                      </p:tavLst>
                                    </p:anim>
                                    <p:anim calcmode="lin" valueType="num">
                                      <p:cBhvr>
                                        <p:cTn id="82" dur="1000" fill="hold"/>
                                        <p:tgtEl>
                                          <p:spTgt spid="18"/>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1000"/>
                                        <p:tgtEl>
                                          <p:spTgt spid="19"/>
                                        </p:tgtEl>
                                      </p:cBhvr>
                                    </p:animEffect>
                                    <p:anim calcmode="lin" valueType="num">
                                      <p:cBhvr>
                                        <p:cTn id="86" dur="1000" fill="hold"/>
                                        <p:tgtEl>
                                          <p:spTgt spid="19"/>
                                        </p:tgtEl>
                                        <p:attrNameLst>
                                          <p:attrName>ppt_x</p:attrName>
                                        </p:attrNameLst>
                                      </p:cBhvr>
                                      <p:tavLst>
                                        <p:tav tm="0">
                                          <p:val>
                                            <p:strVal val="#ppt_x"/>
                                          </p:val>
                                        </p:tav>
                                        <p:tav tm="100000">
                                          <p:val>
                                            <p:strVal val="#ppt_x"/>
                                          </p:val>
                                        </p:tav>
                                      </p:tavLst>
                                    </p:anim>
                                    <p:anim calcmode="lin" valueType="num">
                                      <p:cBhvr>
                                        <p:cTn id="8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P spid="18" grpId="0" autoUpdateAnimBg="0"/>
      <p:bldP spid="19" grpId="0" autoUpdateAnimBg="0"/>
      <p:bldP spid="20" grpId="0" autoUpdateAnimBg="0"/>
      <p:bldP spid="2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4" name="Group 5"/>
          <p:cNvGrpSpPr>
            <a:grpSpLocks noChangeAspect="1"/>
          </p:cNvGrpSpPr>
          <p:nvPr/>
        </p:nvGrpSpPr>
        <p:grpSpPr bwMode="auto">
          <a:xfrm>
            <a:off x="3669953" y="1161458"/>
            <a:ext cx="1804094" cy="3354508"/>
            <a:chOff x="1220" y="788"/>
            <a:chExt cx="955" cy="1843"/>
          </a:xfrm>
        </p:grpSpPr>
        <p:sp>
          <p:nvSpPr>
            <p:cNvPr id="7" name="Freeform 7"/>
            <p:cNvSpPr>
              <a:spLocks/>
            </p:cNvSpPr>
            <p:nvPr/>
          </p:nvSpPr>
          <p:spPr bwMode="auto">
            <a:xfrm>
              <a:off x="1220" y="788"/>
              <a:ext cx="955" cy="1843"/>
            </a:xfrm>
            <a:custGeom>
              <a:avLst/>
              <a:gdLst>
                <a:gd name="T0" fmla="*/ 560 w 560"/>
                <a:gd name="T1" fmla="*/ 1006 h 1080"/>
                <a:gd name="T2" fmla="*/ 487 w 560"/>
                <a:gd name="T3" fmla="*/ 1080 h 1080"/>
                <a:gd name="T4" fmla="*/ 73 w 560"/>
                <a:gd name="T5" fmla="*/ 1080 h 1080"/>
                <a:gd name="T6" fmla="*/ 0 w 560"/>
                <a:gd name="T7" fmla="*/ 1006 h 1080"/>
                <a:gd name="T8" fmla="*/ 0 w 560"/>
                <a:gd name="T9" fmla="*/ 73 h 1080"/>
                <a:gd name="T10" fmla="*/ 73 w 560"/>
                <a:gd name="T11" fmla="*/ 0 h 1080"/>
                <a:gd name="T12" fmla="*/ 487 w 560"/>
                <a:gd name="T13" fmla="*/ 0 h 1080"/>
                <a:gd name="T14" fmla="*/ 560 w 560"/>
                <a:gd name="T15" fmla="*/ 73 h 1080"/>
                <a:gd name="T16" fmla="*/ 560 w 560"/>
                <a:gd name="T17" fmla="*/ 1006 h 10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0" h="1080">
                  <a:moveTo>
                    <a:pt x="560" y="1006"/>
                  </a:moveTo>
                  <a:cubicBezTo>
                    <a:pt x="560" y="1047"/>
                    <a:pt x="527" y="1080"/>
                    <a:pt x="487" y="1080"/>
                  </a:cubicBezTo>
                  <a:cubicBezTo>
                    <a:pt x="73" y="1080"/>
                    <a:pt x="73" y="1080"/>
                    <a:pt x="73" y="1080"/>
                  </a:cubicBezTo>
                  <a:cubicBezTo>
                    <a:pt x="33" y="1080"/>
                    <a:pt x="0" y="1047"/>
                    <a:pt x="0" y="1006"/>
                  </a:cubicBezTo>
                  <a:cubicBezTo>
                    <a:pt x="0" y="73"/>
                    <a:pt x="0" y="73"/>
                    <a:pt x="0" y="73"/>
                  </a:cubicBezTo>
                  <a:cubicBezTo>
                    <a:pt x="0" y="33"/>
                    <a:pt x="33" y="0"/>
                    <a:pt x="73" y="0"/>
                  </a:cubicBezTo>
                  <a:cubicBezTo>
                    <a:pt x="487" y="0"/>
                    <a:pt x="487" y="0"/>
                    <a:pt x="487" y="0"/>
                  </a:cubicBezTo>
                  <a:cubicBezTo>
                    <a:pt x="527" y="0"/>
                    <a:pt x="560" y="33"/>
                    <a:pt x="560" y="73"/>
                  </a:cubicBezTo>
                  <a:lnTo>
                    <a:pt x="560" y="1006"/>
                  </a:lnTo>
                  <a:close/>
                </a:path>
              </a:pathLst>
            </a:custGeom>
            <a:solidFill>
              <a:schemeClr val="bg1">
                <a:lumMod val="85000"/>
                <a:alpha val="8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8"/>
            <p:cNvSpPr>
              <a:spLocks noChangeArrowheads="1"/>
            </p:cNvSpPr>
            <p:nvPr/>
          </p:nvSpPr>
          <p:spPr bwMode="auto">
            <a:xfrm flipH="1">
              <a:off x="1278" y="1025"/>
              <a:ext cx="839" cy="1302"/>
            </a:xfrm>
            <a:prstGeom prst="rect">
              <a:avLst/>
            </a:prstGeom>
            <a:blipFill>
              <a:blip r:embed="rId3"/>
              <a:stretch>
                <a:fillRect/>
              </a:stretch>
            </a:blipFill>
            <a:ln w="9525">
              <a:solidFill>
                <a:schemeClr val="bg1">
                  <a:lumMod val="95000"/>
                </a:schemeClr>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 name="Oval 9"/>
            <p:cNvSpPr>
              <a:spLocks noChangeArrowheads="1"/>
            </p:cNvSpPr>
            <p:nvPr/>
          </p:nvSpPr>
          <p:spPr bwMode="auto">
            <a:xfrm>
              <a:off x="1614" y="2382"/>
              <a:ext cx="167" cy="169"/>
            </a:xfrm>
            <a:prstGeom prst="ellipse">
              <a:avLst/>
            </a:prstGeom>
            <a:solidFill>
              <a:schemeClr val="bg1">
                <a:lumMod val="50000"/>
                <a:alpha val="78824"/>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0"/>
            <p:cNvSpPr>
              <a:spLocks/>
            </p:cNvSpPr>
            <p:nvPr/>
          </p:nvSpPr>
          <p:spPr bwMode="auto">
            <a:xfrm>
              <a:off x="1531" y="897"/>
              <a:ext cx="334" cy="51"/>
            </a:xfrm>
            <a:custGeom>
              <a:avLst/>
              <a:gdLst>
                <a:gd name="T0" fmla="*/ 196 w 196"/>
                <a:gd name="T1" fmla="*/ 15 h 30"/>
                <a:gd name="T2" fmla="*/ 181 w 196"/>
                <a:gd name="T3" fmla="*/ 30 h 30"/>
                <a:gd name="T4" fmla="*/ 15 w 196"/>
                <a:gd name="T5" fmla="*/ 30 h 30"/>
                <a:gd name="T6" fmla="*/ 0 w 196"/>
                <a:gd name="T7" fmla="*/ 15 h 30"/>
                <a:gd name="T8" fmla="*/ 0 w 196"/>
                <a:gd name="T9" fmla="*/ 15 h 30"/>
                <a:gd name="T10" fmla="*/ 15 w 196"/>
                <a:gd name="T11" fmla="*/ 0 h 30"/>
                <a:gd name="T12" fmla="*/ 181 w 196"/>
                <a:gd name="T13" fmla="*/ 0 h 30"/>
                <a:gd name="T14" fmla="*/ 196 w 196"/>
                <a:gd name="T15" fmla="*/ 15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30">
                  <a:moveTo>
                    <a:pt x="196" y="15"/>
                  </a:moveTo>
                  <a:cubicBezTo>
                    <a:pt x="196" y="24"/>
                    <a:pt x="189" y="30"/>
                    <a:pt x="181" y="30"/>
                  </a:cubicBezTo>
                  <a:cubicBezTo>
                    <a:pt x="15" y="30"/>
                    <a:pt x="15" y="30"/>
                    <a:pt x="15" y="30"/>
                  </a:cubicBezTo>
                  <a:cubicBezTo>
                    <a:pt x="7" y="30"/>
                    <a:pt x="0" y="24"/>
                    <a:pt x="0" y="15"/>
                  </a:cubicBezTo>
                  <a:cubicBezTo>
                    <a:pt x="0" y="15"/>
                    <a:pt x="0" y="15"/>
                    <a:pt x="0" y="15"/>
                  </a:cubicBezTo>
                  <a:cubicBezTo>
                    <a:pt x="0" y="7"/>
                    <a:pt x="7" y="0"/>
                    <a:pt x="15" y="0"/>
                  </a:cubicBezTo>
                  <a:cubicBezTo>
                    <a:pt x="181" y="0"/>
                    <a:pt x="181" y="0"/>
                    <a:pt x="181" y="0"/>
                  </a:cubicBezTo>
                  <a:cubicBezTo>
                    <a:pt x="189" y="0"/>
                    <a:pt x="196" y="7"/>
                    <a:pt x="196" y="15"/>
                  </a:cubicBezTo>
                  <a:close/>
                </a:path>
              </a:pathLst>
            </a:custGeom>
            <a:solidFill>
              <a:schemeClr val="bg1">
                <a:lumMod val="50000"/>
                <a:alpha val="78824"/>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TextBox 10"/>
          <p:cNvSpPr txBox="1"/>
          <p:nvPr/>
        </p:nvSpPr>
        <p:spPr>
          <a:xfrm>
            <a:off x="5802168" y="1650580"/>
            <a:ext cx="2730271" cy="1169551"/>
          </a:xfrm>
          <a:prstGeom prst="rect">
            <a:avLst/>
          </a:prstGeom>
          <a:noFill/>
        </p:spPr>
        <p:txBody>
          <a:bodyPr vert="horz" wrap="square" rtlCol="0">
            <a:spAutoFit/>
          </a:bodyPr>
          <a:lstStyle/>
          <a:p>
            <a:pPr algn="just"/>
            <a:r>
              <a:rPr lang="zh-CN" altLang="en-US" sz="14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输入你的文字 输入你的文字 输入你的文字</a:t>
            </a:r>
          </a:p>
        </p:txBody>
      </p:sp>
      <p:sp>
        <p:nvSpPr>
          <p:cNvPr id="12" name="TextBox 11"/>
          <p:cNvSpPr txBox="1"/>
          <p:nvPr/>
        </p:nvSpPr>
        <p:spPr>
          <a:xfrm>
            <a:off x="611560" y="2802708"/>
            <a:ext cx="2736304" cy="1169551"/>
          </a:xfrm>
          <a:prstGeom prst="rect">
            <a:avLst/>
          </a:prstGeom>
          <a:noFill/>
        </p:spPr>
        <p:txBody>
          <a:bodyPr vert="horz" wrap="square" rtlCol="0">
            <a:spAutoFit/>
          </a:bodyPr>
          <a:lstStyle/>
          <a:p>
            <a:pPr algn="just"/>
            <a:r>
              <a:rPr lang="zh-CN" altLang="en-US" sz="14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输入你的文字 输入你的文字 输入你的文字</a:t>
            </a:r>
          </a:p>
        </p:txBody>
      </p:sp>
      <p:sp>
        <p:nvSpPr>
          <p:cNvPr id="13" name="Oval 9"/>
          <p:cNvSpPr>
            <a:spLocks noChangeArrowheads="1"/>
          </p:cNvSpPr>
          <p:nvPr/>
        </p:nvSpPr>
        <p:spPr bwMode="auto">
          <a:xfrm>
            <a:off x="1565181" y="1843132"/>
            <a:ext cx="829062" cy="815560"/>
          </a:xfrm>
          <a:prstGeom prst="ellipse">
            <a:avLst/>
          </a:prstGeom>
          <a:noFill/>
          <a:ln w="19050">
            <a:solidFill>
              <a:srgbClr val="FFC000"/>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4" name="Oval 9"/>
          <p:cNvSpPr>
            <a:spLocks noChangeArrowheads="1"/>
          </p:cNvSpPr>
          <p:nvPr/>
        </p:nvSpPr>
        <p:spPr bwMode="auto">
          <a:xfrm>
            <a:off x="6660001" y="3139276"/>
            <a:ext cx="829062" cy="815560"/>
          </a:xfrm>
          <a:prstGeom prst="ellipse">
            <a:avLst/>
          </a:prstGeom>
          <a:noFill/>
          <a:ln w="19050">
            <a:solidFill>
              <a:srgbClr val="FFC000"/>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15" name="组合 14"/>
          <p:cNvGrpSpPr/>
          <p:nvPr/>
        </p:nvGrpSpPr>
        <p:grpSpPr>
          <a:xfrm>
            <a:off x="1713818" y="2036136"/>
            <a:ext cx="535580" cy="429552"/>
            <a:chOff x="3800628" y="1595448"/>
            <a:chExt cx="460300" cy="369175"/>
          </a:xfrm>
          <a:solidFill>
            <a:srgbClr val="FFC000"/>
          </a:solidFill>
        </p:grpSpPr>
        <p:sp>
          <p:nvSpPr>
            <p:cNvPr id="16" name="任意多边形 15"/>
            <p:cNvSpPr/>
            <p:nvPr/>
          </p:nvSpPr>
          <p:spPr>
            <a:xfrm>
              <a:off x="3800628" y="1595448"/>
              <a:ext cx="326907" cy="296623"/>
            </a:xfrm>
            <a:custGeom>
              <a:avLst/>
              <a:gdLst>
                <a:gd name="connsiteX0" fmla="*/ 239603 w 352904"/>
                <a:gd name="connsiteY0" fmla="*/ 73741 h 320958"/>
                <a:gd name="connsiteX1" fmla="*/ 216743 w 352904"/>
                <a:gd name="connsiteY1" fmla="*/ 96601 h 320958"/>
                <a:gd name="connsiteX2" fmla="*/ 239603 w 352904"/>
                <a:gd name="connsiteY2" fmla="*/ 119461 h 320958"/>
                <a:gd name="connsiteX3" fmla="*/ 262463 w 352904"/>
                <a:gd name="connsiteY3" fmla="*/ 96601 h 320958"/>
                <a:gd name="connsiteX4" fmla="*/ 239603 w 352904"/>
                <a:gd name="connsiteY4" fmla="*/ 73741 h 320958"/>
                <a:gd name="connsiteX5" fmla="*/ 117334 w 352904"/>
                <a:gd name="connsiteY5" fmla="*/ 73157 h 320958"/>
                <a:gd name="connsiteX6" fmla="*/ 94474 w 352904"/>
                <a:gd name="connsiteY6" fmla="*/ 96017 h 320958"/>
                <a:gd name="connsiteX7" fmla="*/ 117334 w 352904"/>
                <a:gd name="connsiteY7" fmla="*/ 118877 h 320958"/>
                <a:gd name="connsiteX8" fmla="*/ 140194 w 352904"/>
                <a:gd name="connsiteY8" fmla="*/ 96017 h 320958"/>
                <a:gd name="connsiteX9" fmla="*/ 117334 w 352904"/>
                <a:gd name="connsiteY9" fmla="*/ 73157 h 320958"/>
                <a:gd name="connsiteX10" fmla="*/ 161445 w 352904"/>
                <a:gd name="connsiteY10" fmla="*/ 676 h 320958"/>
                <a:gd name="connsiteX11" fmla="*/ 273513 w 352904"/>
                <a:gd name="connsiteY11" fmla="*/ 23593 h 320958"/>
                <a:gd name="connsiteX12" fmla="*/ 352891 w 352904"/>
                <a:gd name="connsiteY12" fmla="*/ 122075 h 320958"/>
                <a:gd name="connsiteX13" fmla="*/ 352904 w 352904"/>
                <a:gd name="connsiteY13" fmla="*/ 128507 h 320958"/>
                <a:gd name="connsiteX14" fmla="*/ 315146 w 352904"/>
                <a:gd name="connsiteY14" fmla="*/ 129922 h 320958"/>
                <a:gd name="connsiteX15" fmla="*/ 268164 w 352904"/>
                <a:gd name="connsiteY15" fmla="*/ 145994 h 320958"/>
                <a:gd name="connsiteX16" fmla="*/ 197650 w 352904"/>
                <a:gd name="connsiteY16" fmla="*/ 278970 h 320958"/>
                <a:gd name="connsiteX17" fmla="*/ 207241 w 352904"/>
                <a:gd name="connsiteY17" fmla="*/ 300331 h 320958"/>
                <a:gd name="connsiteX18" fmla="*/ 171382 w 352904"/>
                <a:gd name="connsiteY18" fmla="*/ 304251 h 320958"/>
                <a:gd name="connsiteX19" fmla="*/ 112465 w 352904"/>
                <a:gd name="connsiteY19" fmla="*/ 293615 h 320958"/>
                <a:gd name="connsiteX20" fmla="*/ 51566 w 352904"/>
                <a:gd name="connsiteY20" fmla="*/ 320958 h 320958"/>
                <a:gd name="connsiteX21" fmla="*/ 55204 w 352904"/>
                <a:gd name="connsiteY21" fmla="*/ 262286 h 320958"/>
                <a:gd name="connsiteX22" fmla="*/ 56385 w 352904"/>
                <a:gd name="connsiteY22" fmla="*/ 41109 h 320958"/>
                <a:gd name="connsiteX23" fmla="*/ 161445 w 352904"/>
                <a:gd name="connsiteY23" fmla="*/ 676 h 320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52904" h="320958">
                  <a:moveTo>
                    <a:pt x="239603" y="73741"/>
                  </a:moveTo>
                  <a:cubicBezTo>
                    <a:pt x="226978" y="73741"/>
                    <a:pt x="216743" y="83976"/>
                    <a:pt x="216743" y="96601"/>
                  </a:cubicBezTo>
                  <a:cubicBezTo>
                    <a:pt x="216743" y="109226"/>
                    <a:pt x="226978" y="119461"/>
                    <a:pt x="239603" y="119461"/>
                  </a:cubicBezTo>
                  <a:cubicBezTo>
                    <a:pt x="252228" y="119461"/>
                    <a:pt x="262463" y="109226"/>
                    <a:pt x="262463" y="96601"/>
                  </a:cubicBezTo>
                  <a:cubicBezTo>
                    <a:pt x="262463" y="83976"/>
                    <a:pt x="252228" y="73741"/>
                    <a:pt x="239603" y="73741"/>
                  </a:cubicBezTo>
                  <a:close/>
                  <a:moveTo>
                    <a:pt x="117334" y="73157"/>
                  </a:moveTo>
                  <a:cubicBezTo>
                    <a:pt x="104709" y="73157"/>
                    <a:pt x="94474" y="83392"/>
                    <a:pt x="94474" y="96017"/>
                  </a:cubicBezTo>
                  <a:cubicBezTo>
                    <a:pt x="94474" y="108642"/>
                    <a:pt x="104709" y="118877"/>
                    <a:pt x="117334" y="118877"/>
                  </a:cubicBezTo>
                  <a:cubicBezTo>
                    <a:pt x="129959" y="118877"/>
                    <a:pt x="140194" y="108642"/>
                    <a:pt x="140194" y="96017"/>
                  </a:cubicBezTo>
                  <a:cubicBezTo>
                    <a:pt x="140194" y="83392"/>
                    <a:pt x="129959" y="73157"/>
                    <a:pt x="117334" y="73157"/>
                  </a:cubicBezTo>
                  <a:close/>
                  <a:moveTo>
                    <a:pt x="161445" y="676"/>
                  </a:moveTo>
                  <a:cubicBezTo>
                    <a:pt x="199745" y="-2414"/>
                    <a:pt x="239214" y="5055"/>
                    <a:pt x="273513" y="23593"/>
                  </a:cubicBezTo>
                  <a:cubicBezTo>
                    <a:pt x="316394" y="46769"/>
                    <a:pt x="343628" y="82874"/>
                    <a:pt x="352891" y="122075"/>
                  </a:cubicBezTo>
                  <a:lnTo>
                    <a:pt x="352904" y="128507"/>
                  </a:lnTo>
                  <a:lnTo>
                    <a:pt x="315146" y="129922"/>
                  </a:lnTo>
                  <a:cubicBezTo>
                    <a:pt x="298889" y="132883"/>
                    <a:pt x="282999" y="138217"/>
                    <a:pt x="268164" y="145994"/>
                  </a:cubicBezTo>
                  <a:cubicBezTo>
                    <a:pt x="213736" y="174528"/>
                    <a:pt x="187797" y="228001"/>
                    <a:pt x="197650" y="278970"/>
                  </a:cubicBezTo>
                  <a:lnTo>
                    <a:pt x="207241" y="300331"/>
                  </a:lnTo>
                  <a:lnTo>
                    <a:pt x="171382" y="304251"/>
                  </a:lnTo>
                  <a:cubicBezTo>
                    <a:pt x="151598" y="303607"/>
                    <a:pt x="131691" y="300131"/>
                    <a:pt x="112465" y="293615"/>
                  </a:cubicBezTo>
                  <a:lnTo>
                    <a:pt x="51566" y="320958"/>
                  </a:lnTo>
                  <a:lnTo>
                    <a:pt x="55204" y="262286"/>
                  </a:lnTo>
                  <a:cubicBezTo>
                    <a:pt x="-18866" y="201954"/>
                    <a:pt x="-18326" y="100862"/>
                    <a:pt x="56385" y="41109"/>
                  </a:cubicBezTo>
                  <a:cubicBezTo>
                    <a:pt x="86012" y="17414"/>
                    <a:pt x="123145" y="3766"/>
                    <a:pt x="161445" y="67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3992844" y="1717577"/>
              <a:ext cx="268084" cy="247046"/>
            </a:xfrm>
            <a:custGeom>
              <a:avLst/>
              <a:gdLst>
                <a:gd name="connsiteX0" fmla="*/ 102711 w 289403"/>
                <a:gd name="connsiteY0" fmla="*/ 68763 h 267313"/>
                <a:gd name="connsiteX1" fmla="*/ 79851 w 289403"/>
                <a:gd name="connsiteY1" fmla="*/ 91623 h 267313"/>
                <a:gd name="connsiteX2" fmla="*/ 102711 w 289403"/>
                <a:gd name="connsiteY2" fmla="*/ 114483 h 267313"/>
                <a:gd name="connsiteX3" fmla="*/ 125571 w 289403"/>
                <a:gd name="connsiteY3" fmla="*/ 91623 h 267313"/>
                <a:gd name="connsiteX4" fmla="*/ 102711 w 289403"/>
                <a:gd name="connsiteY4" fmla="*/ 68763 h 267313"/>
                <a:gd name="connsiteX5" fmla="*/ 196923 w 289403"/>
                <a:gd name="connsiteY5" fmla="*/ 64783 h 267313"/>
                <a:gd name="connsiteX6" fmla="*/ 174063 w 289403"/>
                <a:gd name="connsiteY6" fmla="*/ 87643 h 267313"/>
                <a:gd name="connsiteX7" fmla="*/ 196923 w 289403"/>
                <a:gd name="connsiteY7" fmla="*/ 110503 h 267313"/>
                <a:gd name="connsiteX8" fmla="*/ 219783 w 289403"/>
                <a:gd name="connsiteY8" fmla="*/ 87643 h 267313"/>
                <a:gd name="connsiteX9" fmla="*/ 196923 w 289403"/>
                <a:gd name="connsiteY9" fmla="*/ 64783 h 267313"/>
                <a:gd name="connsiteX10" fmla="*/ 162659 w 289403"/>
                <a:gd name="connsiteY10" fmla="*/ 959 h 267313"/>
                <a:gd name="connsiteX11" fmla="*/ 246984 w 289403"/>
                <a:gd name="connsiteY11" fmla="*/ 36272 h 267313"/>
                <a:gd name="connsiteX12" fmla="*/ 241587 w 289403"/>
                <a:gd name="connsiteY12" fmla="*/ 216018 h 267313"/>
                <a:gd name="connsiteX13" fmla="*/ 245391 w 289403"/>
                <a:gd name="connsiteY13" fmla="*/ 267313 h 267313"/>
                <a:gd name="connsiteX14" fmla="*/ 194273 w 289403"/>
                <a:gd name="connsiteY14" fmla="*/ 240402 h 267313"/>
                <a:gd name="connsiteX15" fmla="*/ 23095 w 289403"/>
                <a:gd name="connsiteY15" fmla="*/ 191102 h 267313"/>
                <a:gd name="connsiteX16" fmla="*/ 70781 w 289403"/>
                <a:gd name="connsiteY16" fmla="*/ 17404 h 267313"/>
                <a:gd name="connsiteX17" fmla="*/ 162659 w 289403"/>
                <a:gd name="connsiteY17" fmla="*/ 959 h 267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89403" h="267313">
                  <a:moveTo>
                    <a:pt x="102711" y="68763"/>
                  </a:moveTo>
                  <a:cubicBezTo>
                    <a:pt x="90086" y="68763"/>
                    <a:pt x="79851" y="78998"/>
                    <a:pt x="79851" y="91623"/>
                  </a:cubicBezTo>
                  <a:cubicBezTo>
                    <a:pt x="79851" y="104248"/>
                    <a:pt x="90086" y="114483"/>
                    <a:pt x="102711" y="114483"/>
                  </a:cubicBezTo>
                  <a:cubicBezTo>
                    <a:pt x="115336" y="114483"/>
                    <a:pt x="125571" y="104248"/>
                    <a:pt x="125571" y="91623"/>
                  </a:cubicBezTo>
                  <a:cubicBezTo>
                    <a:pt x="125571" y="78998"/>
                    <a:pt x="115336" y="68763"/>
                    <a:pt x="102711" y="68763"/>
                  </a:cubicBezTo>
                  <a:close/>
                  <a:moveTo>
                    <a:pt x="196923" y="64783"/>
                  </a:moveTo>
                  <a:cubicBezTo>
                    <a:pt x="184298" y="64783"/>
                    <a:pt x="174063" y="75018"/>
                    <a:pt x="174063" y="87643"/>
                  </a:cubicBezTo>
                  <a:cubicBezTo>
                    <a:pt x="174063" y="100268"/>
                    <a:pt x="184298" y="110503"/>
                    <a:pt x="196923" y="110503"/>
                  </a:cubicBezTo>
                  <a:cubicBezTo>
                    <a:pt x="209548" y="110503"/>
                    <a:pt x="219783" y="100268"/>
                    <a:pt x="219783" y="87643"/>
                  </a:cubicBezTo>
                  <a:cubicBezTo>
                    <a:pt x="219783" y="75018"/>
                    <a:pt x="209548" y="64783"/>
                    <a:pt x="196923" y="64783"/>
                  </a:cubicBezTo>
                  <a:close/>
                  <a:moveTo>
                    <a:pt x="162659" y="959"/>
                  </a:moveTo>
                  <a:cubicBezTo>
                    <a:pt x="193753" y="4289"/>
                    <a:pt x="223587" y="16245"/>
                    <a:pt x="246984" y="36272"/>
                  </a:cubicBezTo>
                  <a:cubicBezTo>
                    <a:pt x="305610" y="86454"/>
                    <a:pt x="303147" y="168484"/>
                    <a:pt x="241587" y="216018"/>
                  </a:cubicBezTo>
                  <a:lnTo>
                    <a:pt x="245391" y="267313"/>
                  </a:lnTo>
                  <a:lnTo>
                    <a:pt x="194273" y="240402"/>
                  </a:lnTo>
                  <a:cubicBezTo>
                    <a:pt x="130775" y="260233"/>
                    <a:pt x="59710" y="239766"/>
                    <a:pt x="23095" y="191102"/>
                  </a:cubicBezTo>
                  <a:cubicBezTo>
                    <a:pt x="-21311" y="132084"/>
                    <a:pt x="323" y="53281"/>
                    <a:pt x="70781" y="17404"/>
                  </a:cubicBezTo>
                  <a:cubicBezTo>
                    <a:pt x="99213" y="2927"/>
                    <a:pt x="131566" y="-2370"/>
                    <a:pt x="162659" y="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任意多边形 17"/>
          <p:cNvSpPr/>
          <p:nvPr/>
        </p:nvSpPr>
        <p:spPr>
          <a:xfrm flipH="1">
            <a:off x="6833235" y="3274048"/>
            <a:ext cx="482594" cy="438710"/>
          </a:xfrm>
          <a:custGeom>
            <a:avLst/>
            <a:gdLst>
              <a:gd name="connsiteX0" fmla="*/ 803003 w 1250950"/>
              <a:gd name="connsiteY0" fmla="*/ 863471 h 1139853"/>
              <a:gd name="connsiteX1" fmla="*/ 820326 w 1250950"/>
              <a:gd name="connsiteY1" fmla="*/ 865925 h 1139853"/>
              <a:gd name="connsiteX2" fmla="*/ 1090156 w 1250950"/>
              <a:gd name="connsiteY2" fmla="*/ 1025268 h 1139853"/>
              <a:gd name="connsiteX3" fmla="*/ 1098216 w 1250950"/>
              <a:gd name="connsiteY3" fmla="*/ 1056576 h 1139853"/>
              <a:gd name="connsiteX4" fmla="*/ 1098216 w 1250950"/>
              <a:gd name="connsiteY4" fmla="*/ 1056575 h 1139853"/>
              <a:gd name="connsiteX5" fmla="*/ 1066908 w 1250950"/>
              <a:gd name="connsiteY5" fmla="*/ 1064635 h 1139853"/>
              <a:gd name="connsiteX6" fmla="*/ 797078 w 1250950"/>
              <a:gd name="connsiteY6" fmla="*/ 905293 h 1139853"/>
              <a:gd name="connsiteX7" fmla="*/ 789018 w 1250950"/>
              <a:gd name="connsiteY7" fmla="*/ 873985 h 1139853"/>
              <a:gd name="connsiteX8" fmla="*/ 803003 w 1250950"/>
              <a:gd name="connsiteY8" fmla="*/ 863471 h 1139853"/>
              <a:gd name="connsiteX9" fmla="*/ 446224 w 1250950"/>
              <a:gd name="connsiteY9" fmla="*/ 862581 h 1139853"/>
              <a:gd name="connsiteX10" fmla="*/ 460274 w 1250950"/>
              <a:gd name="connsiteY10" fmla="*/ 873008 h 1139853"/>
              <a:gd name="connsiteX11" fmla="*/ 452409 w 1250950"/>
              <a:gd name="connsiteY11" fmla="*/ 904366 h 1139853"/>
              <a:gd name="connsiteX12" fmla="*/ 183572 w 1250950"/>
              <a:gd name="connsiteY12" fmla="*/ 1065379 h 1139853"/>
              <a:gd name="connsiteX13" fmla="*/ 152215 w 1250950"/>
              <a:gd name="connsiteY13" fmla="*/ 1057513 h 1139853"/>
              <a:gd name="connsiteX14" fmla="*/ 152216 w 1250950"/>
              <a:gd name="connsiteY14" fmla="*/ 1057514 h 1139853"/>
              <a:gd name="connsiteX15" fmla="*/ 160082 w 1250950"/>
              <a:gd name="connsiteY15" fmla="*/ 1026156 h 1139853"/>
              <a:gd name="connsiteX16" fmla="*/ 428917 w 1250950"/>
              <a:gd name="connsiteY16" fmla="*/ 865143 h 1139853"/>
              <a:gd name="connsiteX17" fmla="*/ 446224 w 1250950"/>
              <a:gd name="connsiteY17" fmla="*/ 862581 h 1139853"/>
              <a:gd name="connsiteX18" fmla="*/ 1250950 w 1250950"/>
              <a:gd name="connsiteY18" fmla="*/ 460461 h 1139853"/>
              <a:gd name="connsiteX19" fmla="*/ 640444 w 1250950"/>
              <a:gd name="connsiteY19" fmla="*/ 812938 h 1139853"/>
              <a:gd name="connsiteX20" fmla="*/ 625478 w 1250950"/>
              <a:gd name="connsiteY20" fmla="*/ 815382 h 1139853"/>
              <a:gd name="connsiteX21" fmla="*/ 626513 w 1250950"/>
              <a:gd name="connsiteY21" fmla="*/ 789509 h 1139853"/>
              <a:gd name="connsiteX22" fmla="*/ 625475 w 1250950"/>
              <a:gd name="connsiteY22" fmla="*/ 790124 h 1139853"/>
              <a:gd name="connsiteX23" fmla="*/ 624374 w 1250950"/>
              <a:gd name="connsiteY23" fmla="*/ 789472 h 1139853"/>
              <a:gd name="connsiteX24" fmla="*/ 625472 w 1250950"/>
              <a:gd name="connsiteY24" fmla="*/ 815381 h 1139853"/>
              <a:gd name="connsiteX25" fmla="*/ 610441 w 1250950"/>
              <a:gd name="connsiteY25" fmla="*/ 812900 h 1139853"/>
              <a:gd name="connsiteX26" fmla="*/ 0 w 1250950"/>
              <a:gd name="connsiteY26" fmla="*/ 460461 h 1139853"/>
              <a:gd name="connsiteX27" fmla="*/ 0 w 1250950"/>
              <a:gd name="connsiteY27" fmla="*/ 991154 h 1139853"/>
              <a:gd name="connsiteX28" fmla="*/ 148699 w 1250950"/>
              <a:gd name="connsiteY28" fmla="*/ 1139853 h 1139853"/>
              <a:gd name="connsiteX29" fmla="*/ 1102251 w 1250950"/>
              <a:gd name="connsiteY29" fmla="*/ 1139853 h 1139853"/>
              <a:gd name="connsiteX30" fmla="*/ 1250950 w 1250950"/>
              <a:gd name="connsiteY30" fmla="*/ 991154 h 1139853"/>
              <a:gd name="connsiteX31" fmla="*/ 627124 w 1250950"/>
              <a:gd name="connsiteY31" fmla="*/ 0 h 1139853"/>
              <a:gd name="connsiteX32" fmla="*/ 625476 w 1250950"/>
              <a:gd name="connsiteY32" fmla="*/ 254 h 1139853"/>
              <a:gd name="connsiteX33" fmla="*/ 623826 w 1250950"/>
              <a:gd name="connsiteY33" fmla="*/ 0 h 1139853"/>
              <a:gd name="connsiteX34" fmla="*/ 516466 w 1250950"/>
              <a:gd name="connsiteY34" fmla="*/ 33878 h 1139853"/>
              <a:gd name="connsiteX35" fmla="*/ 513210 w 1250950"/>
              <a:gd name="connsiteY35" fmla="*/ 37558 h 1139853"/>
              <a:gd name="connsiteX36" fmla="*/ 28743 w 1250950"/>
              <a:gd name="connsiteY36" fmla="*/ 358393 h 1139853"/>
              <a:gd name="connsiteX37" fmla="*/ 29589 w 1250950"/>
              <a:gd name="connsiteY37" fmla="*/ 359776 h 1139853"/>
              <a:gd name="connsiteX38" fmla="*/ 28088 w 1250950"/>
              <a:gd name="connsiteY38" fmla="*/ 360547 h 1139853"/>
              <a:gd name="connsiteX39" fmla="*/ 7537 w 1250950"/>
              <a:gd name="connsiteY39" fmla="*/ 383769 h 1139853"/>
              <a:gd name="connsiteX40" fmla="*/ 1043 w 1250950"/>
              <a:gd name="connsiteY40" fmla="*/ 408272 h 1139853"/>
              <a:gd name="connsiteX41" fmla="*/ 342824 w 1250950"/>
              <a:gd name="connsiteY41" fmla="*/ 605599 h 1139853"/>
              <a:gd name="connsiteX42" fmla="*/ 342108 w 1250950"/>
              <a:gd name="connsiteY42" fmla="*/ 603872 h 1139853"/>
              <a:gd name="connsiteX43" fmla="*/ 342108 w 1250950"/>
              <a:gd name="connsiteY43" fmla="*/ 412515 h 1139853"/>
              <a:gd name="connsiteX44" fmla="*/ 389949 w 1250950"/>
              <a:gd name="connsiteY44" fmla="*/ 364674 h 1139853"/>
              <a:gd name="connsiteX45" fmla="*/ 863386 w 1250950"/>
              <a:gd name="connsiteY45" fmla="*/ 364674 h 1139853"/>
              <a:gd name="connsiteX46" fmla="*/ 911227 w 1250950"/>
              <a:gd name="connsiteY46" fmla="*/ 412515 h 1139853"/>
              <a:gd name="connsiteX47" fmla="*/ 911227 w 1250950"/>
              <a:gd name="connsiteY47" fmla="*/ 603810 h 1139853"/>
              <a:gd name="connsiteX48" fmla="*/ 1249908 w 1250950"/>
              <a:gd name="connsiteY48" fmla="*/ 408272 h 1139853"/>
              <a:gd name="connsiteX49" fmla="*/ 1243414 w 1250950"/>
              <a:gd name="connsiteY49" fmla="*/ 383769 h 1139853"/>
              <a:gd name="connsiteX50" fmla="*/ 1222862 w 1250950"/>
              <a:gd name="connsiteY50" fmla="*/ 360547 h 1139853"/>
              <a:gd name="connsiteX51" fmla="*/ 1221361 w 1250950"/>
              <a:gd name="connsiteY51" fmla="*/ 359776 h 1139853"/>
              <a:gd name="connsiteX52" fmla="*/ 1222208 w 1250950"/>
              <a:gd name="connsiteY52" fmla="*/ 358393 h 1139853"/>
              <a:gd name="connsiteX53" fmla="*/ 737741 w 1250950"/>
              <a:gd name="connsiteY53" fmla="*/ 37558 h 1139853"/>
              <a:gd name="connsiteX54" fmla="*/ 734485 w 1250950"/>
              <a:gd name="connsiteY54" fmla="*/ 33878 h 1139853"/>
              <a:gd name="connsiteX55" fmla="*/ 627124 w 1250950"/>
              <a:gd name="connsiteY55" fmla="*/ 0 h 1139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50950" h="1139853">
                <a:moveTo>
                  <a:pt x="803003" y="863471"/>
                </a:moveTo>
                <a:cubicBezTo>
                  <a:pt x="808669" y="862013"/>
                  <a:pt x="814891" y="862715"/>
                  <a:pt x="820326" y="865925"/>
                </a:cubicBezTo>
                <a:cubicBezTo>
                  <a:pt x="910269" y="919039"/>
                  <a:pt x="1000213" y="972154"/>
                  <a:pt x="1090156" y="1025268"/>
                </a:cubicBezTo>
                <a:cubicBezTo>
                  <a:pt x="1101027" y="1031688"/>
                  <a:pt x="1104636" y="1045705"/>
                  <a:pt x="1098216" y="1056576"/>
                </a:cubicBezTo>
                <a:lnTo>
                  <a:pt x="1098216" y="1056575"/>
                </a:lnTo>
                <a:cubicBezTo>
                  <a:pt x="1091796" y="1067446"/>
                  <a:pt x="1077779" y="1071055"/>
                  <a:pt x="1066908" y="1064635"/>
                </a:cubicBezTo>
                <a:lnTo>
                  <a:pt x="797078" y="905293"/>
                </a:lnTo>
                <a:cubicBezTo>
                  <a:pt x="786207" y="898874"/>
                  <a:pt x="782599" y="884856"/>
                  <a:pt x="789018" y="873985"/>
                </a:cubicBezTo>
                <a:cubicBezTo>
                  <a:pt x="792228" y="868550"/>
                  <a:pt x="797337" y="864930"/>
                  <a:pt x="803003" y="863471"/>
                </a:cubicBezTo>
                <a:close/>
                <a:moveTo>
                  <a:pt x="446224" y="862581"/>
                </a:moveTo>
                <a:cubicBezTo>
                  <a:pt x="451899" y="864005"/>
                  <a:pt x="457031" y="867593"/>
                  <a:pt x="460274" y="873008"/>
                </a:cubicBezTo>
                <a:cubicBezTo>
                  <a:pt x="466761" y="883839"/>
                  <a:pt x="463239" y="897879"/>
                  <a:pt x="452409" y="904366"/>
                </a:cubicBezTo>
                <a:cubicBezTo>
                  <a:pt x="362797" y="958037"/>
                  <a:pt x="273184" y="1011708"/>
                  <a:pt x="183572" y="1065379"/>
                </a:cubicBezTo>
                <a:cubicBezTo>
                  <a:pt x="172741" y="1071866"/>
                  <a:pt x="158702" y="1068344"/>
                  <a:pt x="152215" y="1057513"/>
                </a:cubicBezTo>
                <a:lnTo>
                  <a:pt x="152216" y="1057514"/>
                </a:lnTo>
                <a:cubicBezTo>
                  <a:pt x="145729" y="1046683"/>
                  <a:pt x="149251" y="1032643"/>
                  <a:pt x="160082" y="1026156"/>
                </a:cubicBezTo>
                <a:lnTo>
                  <a:pt x="428917" y="865143"/>
                </a:lnTo>
                <a:cubicBezTo>
                  <a:pt x="434332" y="861899"/>
                  <a:pt x="440550" y="861158"/>
                  <a:pt x="446224" y="862581"/>
                </a:cubicBezTo>
                <a:close/>
                <a:moveTo>
                  <a:pt x="1250950" y="460461"/>
                </a:moveTo>
                <a:lnTo>
                  <a:pt x="640444" y="812938"/>
                </a:lnTo>
                <a:lnTo>
                  <a:pt x="625478" y="815382"/>
                </a:lnTo>
                <a:lnTo>
                  <a:pt x="626513" y="789509"/>
                </a:lnTo>
                <a:lnTo>
                  <a:pt x="625475" y="790124"/>
                </a:lnTo>
                <a:lnTo>
                  <a:pt x="624374" y="789472"/>
                </a:lnTo>
                <a:lnTo>
                  <a:pt x="625472" y="815381"/>
                </a:lnTo>
                <a:lnTo>
                  <a:pt x="610441" y="812900"/>
                </a:lnTo>
                <a:lnTo>
                  <a:pt x="0" y="460461"/>
                </a:lnTo>
                <a:lnTo>
                  <a:pt x="0" y="991154"/>
                </a:lnTo>
                <a:cubicBezTo>
                  <a:pt x="0" y="1073278"/>
                  <a:pt x="66575" y="1139853"/>
                  <a:pt x="148699" y="1139853"/>
                </a:cubicBezTo>
                <a:lnTo>
                  <a:pt x="1102251" y="1139853"/>
                </a:lnTo>
                <a:cubicBezTo>
                  <a:pt x="1184375" y="1139853"/>
                  <a:pt x="1250950" y="1073278"/>
                  <a:pt x="1250950" y="991154"/>
                </a:cubicBezTo>
                <a:close/>
                <a:moveTo>
                  <a:pt x="627124" y="0"/>
                </a:moveTo>
                <a:lnTo>
                  <a:pt x="625476" y="254"/>
                </a:lnTo>
                <a:lnTo>
                  <a:pt x="623826" y="0"/>
                </a:lnTo>
                <a:cubicBezTo>
                  <a:pt x="581900" y="0"/>
                  <a:pt x="543942" y="12947"/>
                  <a:pt x="516466" y="33878"/>
                </a:cubicBezTo>
                <a:lnTo>
                  <a:pt x="513210" y="37558"/>
                </a:lnTo>
                <a:lnTo>
                  <a:pt x="28743" y="358393"/>
                </a:lnTo>
                <a:lnTo>
                  <a:pt x="29589" y="359776"/>
                </a:lnTo>
                <a:lnTo>
                  <a:pt x="28088" y="360547"/>
                </a:lnTo>
                <a:cubicBezTo>
                  <a:pt x="19411" y="367157"/>
                  <a:pt x="12389" y="375028"/>
                  <a:pt x="7537" y="383769"/>
                </a:cubicBezTo>
                <a:lnTo>
                  <a:pt x="1043" y="408272"/>
                </a:lnTo>
                <a:lnTo>
                  <a:pt x="342824" y="605599"/>
                </a:lnTo>
                <a:lnTo>
                  <a:pt x="342108" y="603872"/>
                </a:lnTo>
                <a:lnTo>
                  <a:pt x="342108" y="412515"/>
                </a:lnTo>
                <a:cubicBezTo>
                  <a:pt x="342108" y="386093"/>
                  <a:pt x="363527" y="364674"/>
                  <a:pt x="389949" y="364674"/>
                </a:cubicBezTo>
                <a:lnTo>
                  <a:pt x="863386" y="364674"/>
                </a:lnTo>
                <a:cubicBezTo>
                  <a:pt x="889808" y="364674"/>
                  <a:pt x="911227" y="386093"/>
                  <a:pt x="911227" y="412515"/>
                </a:cubicBezTo>
                <a:lnTo>
                  <a:pt x="911227" y="603810"/>
                </a:lnTo>
                <a:lnTo>
                  <a:pt x="1249908" y="408272"/>
                </a:lnTo>
                <a:lnTo>
                  <a:pt x="1243414" y="383769"/>
                </a:lnTo>
                <a:cubicBezTo>
                  <a:pt x="1238561" y="375028"/>
                  <a:pt x="1231539" y="367157"/>
                  <a:pt x="1222862" y="360547"/>
                </a:cubicBezTo>
                <a:lnTo>
                  <a:pt x="1221361" y="359776"/>
                </a:lnTo>
                <a:lnTo>
                  <a:pt x="1222208" y="358393"/>
                </a:lnTo>
                <a:lnTo>
                  <a:pt x="737741" y="37558"/>
                </a:lnTo>
                <a:lnTo>
                  <a:pt x="734485" y="33878"/>
                </a:lnTo>
                <a:cubicBezTo>
                  <a:pt x="707008" y="12947"/>
                  <a:pt x="669051" y="0"/>
                  <a:pt x="62712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2074593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 calcmode="lin" valueType="num">
                                      <p:cBhvr>
                                        <p:cTn id="15" dur="500" fill="hold"/>
                                        <p:tgtEl>
                                          <p:spTgt spid="13"/>
                                        </p:tgtEl>
                                        <p:attrNameLst>
                                          <p:attrName>style.rotation</p:attrName>
                                        </p:attrNameLst>
                                      </p:cBhvr>
                                      <p:tavLst>
                                        <p:tav tm="0">
                                          <p:val>
                                            <p:fltVal val="360"/>
                                          </p:val>
                                        </p:tav>
                                        <p:tav tm="100000">
                                          <p:val>
                                            <p:fltVal val="0"/>
                                          </p:val>
                                        </p:tav>
                                      </p:tavLst>
                                    </p:anim>
                                    <p:animEffect transition="in" filter="fade">
                                      <p:cBhvr>
                                        <p:cTn id="16" dur="500"/>
                                        <p:tgtEl>
                                          <p:spTgt spid="13"/>
                                        </p:tgtEl>
                                      </p:cBhvr>
                                    </p:animEffect>
                                  </p:childTnLst>
                                </p:cTn>
                              </p:par>
                              <p:par>
                                <p:cTn id="17" presetID="49" presetClass="entr" presetSubtype="0" decel="100000"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 calcmode="lin" valueType="num">
                                      <p:cBhvr>
                                        <p:cTn id="21" dur="500" fill="hold"/>
                                        <p:tgtEl>
                                          <p:spTgt spid="14"/>
                                        </p:tgtEl>
                                        <p:attrNameLst>
                                          <p:attrName>style.rotation</p:attrName>
                                        </p:attrNameLst>
                                      </p:cBhvr>
                                      <p:tavLst>
                                        <p:tav tm="0">
                                          <p:val>
                                            <p:fltVal val="360"/>
                                          </p:val>
                                        </p:tav>
                                        <p:tav tm="100000">
                                          <p:val>
                                            <p:fltVal val="0"/>
                                          </p:val>
                                        </p:tav>
                                      </p:tavLst>
                                    </p:anim>
                                    <p:animEffect transition="in" filter="fade">
                                      <p:cBhvr>
                                        <p:cTn id="22" dur="500"/>
                                        <p:tgtEl>
                                          <p:spTgt spid="14"/>
                                        </p:tgtEl>
                                      </p:cBhvr>
                                    </p:animEffect>
                                  </p:childTnLst>
                                </p:cTn>
                              </p:par>
                              <p:par>
                                <p:cTn id="23" presetID="49" presetClass="entr" presetSubtype="0" decel="100000" fill="hold" nodeType="withEffect">
                                  <p:stCondLst>
                                    <p:cond delay="5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 calcmode="lin" valueType="num">
                                      <p:cBhvr>
                                        <p:cTn id="33" dur="500" fill="hold"/>
                                        <p:tgtEl>
                                          <p:spTgt spid="18"/>
                                        </p:tgtEl>
                                        <p:attrNameLst>
                                          <p:attrName>style.rotation</p:attrName>
                                        </p:attrNameLst>
                                      </p:cBhvr>
                                      <p:tavLst>
                                        <p:tav tm="0">
                                          <p:val>
                                            <p:fltVal val="360"/>
                                          </p:val>
                                        </p:tav>
                                        <p:tav tm="100000">
                                          <p:val>
                                            <p:fltVal val="0"/>
                                          </p:val>
                                        </p:tav>
                                      </p:tavLst>
                                    </p:anim>
                                    <p:animEffect transition="in" filter="fade">
                                      <p:cBhvr>
                                        <p:cTn id="34" dur="500"/>
                                        <p:tgtEl>
                                          <p:spTgt spid="18"/>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par>
                                <p:cTn id="40" presetID="53" presetClass="entr" presetSubtype="16" fill="hold" grpId="0" nodeType="withEffect">
                                  <p:stCondLst>
                                    <p:cond delay="10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animBg="1"/>
      <p:bldP spid="14" grpId="0"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8934" y="116666"/>
            <a:ext cx="46039" cy="8080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文本框 5"/>
          <p:cNvSpPr txBox="1"/>
          <p:nvPr/>
        </p:nvSpPr>
        <p:spPr>
          <a:xfrm>
            <a:off x="404973" y="228296"/>
            <a:ext cx="2660072" cy="584775"/>
          </a:xfrm>
          <a:prstGeom prst="rect">
            <a:avLst/>
          </a:prstGeom>
          <a:noFill/>
        </p:spPr>
        <p:txBody>
          <a:bodyPr wrap="squar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添加标题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3384187" y="1707654"/>
            <a:ext cx="2483957" cy="2520280"/>
            <a:chOff x="3384187" y="1491630"/>
            <a:chExt cx="2483957" cy="2520280"/>
          </a:xfrm>
        </p:grpSpPr>
        <p:sp>
          <p:nvSpPr>
            <p:cNvPr id="7" name="泪滴形 6"/>
            <p:cNvSpPr/>
            <p:nvPr/>
          </p:nvSpPr>
          <p:spPr>
            <a:xfrm>
              <a:off x="4716016" y="1491630"/>
              <a:ext cx="1152128" cy="1152128"/>
            </a:xfrm>
            <a:prstGeom prst="teardrop">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泪滴形 7"/>
            <p:cNvSpPr/>
            <p:nvPr/>
          </p:nvSpPr>
          <p:spPr>
            <a:xfrm flipH="1">
              <a:off x="3384187" y="1491630"/>
              <a:ext cx="1152128" cy="1152128"/>
            </a:xfrm>
            <a:prstGeom prst="teardrop">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泪滴形 8"/>
            <p:cNvSpPr/>
            <p:nvPr/>
          </p:nvSpPr>
          <p:spPr>
            <a:xfrm flipV="1">
              <a:off x="4716016" y="2859782"/>
              <a:ext cx="1152128" cy="1152128"/>
            </a:xfrm>
            <a:prstGeom prst="teardrop">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泪滴形 9"/>
            <p:cNvSpPr/>
            <p:nvPr/>
          </p:nvSpPr>
          <p:spPr>
            <a:xfrm flipH="1" flipV="1">
              <a:off x="3384187" y="2859782"/>
              <a:ext cx="1152128" cy="1152128"/>
            </a:xfrm>
            <a:prstGeom prst="teardrop">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 name="椭圆 10"/>
            <p:cNvSpPr/>
            <p:nvPr/>
          </p:nvSpPr>
          <p:spPr>
            <a:xfrm>
              <a:off x="3990050" y="2117998"/>
              <a:ext cx="1245840" cy="1245840"/>
            </a:xfrm>
            <a:prstGeom prst="ellips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椭圆 11"/>
            <p:cNvSpPr/>
            <p:nvPr/>
          </p:nvSpPr>
          <p:spPr>
            <a:xfrm>
              <a:off x="4104887" y="2247555"/>
              <a:ext cx="986726" cy="98672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13" name="组合 12"/>
          <p:cNvGrpSpPr/>
          <p:nvPr/>
        </p:nvGrpSpPr>
        <p:grpSpPr>
          <a:xfrm>
            <a:off x="3563888" y="1859938"/>
            <a:ext cx="577162" cy="579442"/>
            <a:chOff x="6470831" y="836733"/>
            <a:chExt cx="871174" cy="874617"/>
          </a:xfrm>
        </p:grpSpPr>
        <p:grpSp>
          <p:nvGrpSpPr>
            <p:cNvPr id="14" name="组合 13"/>
            <p:cNvGrpSpPr/>
            <p:nvPr/>
          </p:nvGrpSpPr>
          <p:grpSpPr>
            <a:xfrm>
              <a:off x="6676237" y="1067480"/>
              <a:ext cx="514350" cy="386732"/>
              <a:chOff x="2231238" y="1865312"/>
              <a:chExt cx="514350" cy="386732"/>
            </a:xfrm>
          </p:grpSpPr>
          <p:sp>
            <p:nvSpPr>
              <p:cNvPr id="16" name="Freeform 11">
                <a:hlinkClick r:id="rId3"/>
              </p:cNvPr>
              <p:cNvSpPr>
                <a:spLocks/>
              </p:cNvSpPr>
              <p:nvPr/>
            </p:nvSpPr>
            <p:spPr bwMode="auto">
              <a:xfrm>
                <a:off x="2231238" y="1993281"/>
                <a:ext cx="514350" cy="258763"/>
              </a:xfrm>
              <a:custGeom>
                <a:avLst/>
                <a:gdLst>
                  <a:gd name="T0" fmla="*/ 324 w 324"/>
                  <a:gd name="T1" fmla="*/ 0 h 163"/>
                  <a:gd name="T2" fmla="*/ 270 w 324"/>
                  <a:gd name="T3" fmla="*/ 163 h 163"/>
                  <a:gd name="T4" fmla="*/ 0 w 324"/>
                  <a:gd name="T5" fmla="*/ 163 h 163"/>
                  <a:gd name="T6" fmla="*/ 54 w 324"/>
                  <a:gd name="T7" fmla="*/ 0 h 163"/>
                  <a:gd name="T8" fmla="*/ 324 w 324"/>
                  <a:gd name="T9" fmla="*/ 0 h 163"/>
                </a:gdLst>
                <a:ahLst/>
                <a:cxnLst>
                  <a:cxn ang="0">
                    <a:pos x="T0" y="T1"/>
                  </a:cxn>
                  <a:cxn ang="0">
                    <a:pos x="T2" y="T3"/>
                  </a:cxn>
                  <a:cxn ang="0">
                    <a:pos x="T4" y="T5"/>
                  </a:cxn>
                  <a:cxn ang="0">
                    <a:pos x="T6" y="T7"/>
                  </a:cxn>
                  <a:cxn ang="0">
                    <a:pos x="T8" y="T9"/>
                  </a:cxn>
                </a:cxnLst>
                <a:rect l="0" t="0" r="r" b="b"/>
                <a:pathLst>
                  <a:path w="324" h="163">
                    <a:moveTo>
                      <a:pt x="324" y="0"/>
                    </a:moveTo>
                    <a:lnTo>
                      <a:pt x="270" y="163"/>
                    </a:lnTo>
                    <a:lnTo>
                      <a:pt x="0" y="163"/>
                    </a:lnTo>
                    <a:lnTo>
                      <a:pt x="54" y="0"/>
                    </a:lnTo>
                    <a:lnTo>
                      <a:pt x="324" y="0"/>
                    </a:lnTo>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prstClr val="white"/>
                  </a:solidFill>
                </a:endParaRPr>
              </a:p>
            </p:txBody>
          </p:sp>
          <p:sp>
            <p:nvSpPr>
              <p:cNvPr id="17" name="Freeform 12"/>
              <p:cNvSpPr>
                <a:spLocks/>
              </p:cNvSpPr>
              <p:nvPr/>
            </p:nvSpPr>
            <p:spPr bwMode="auto">
              <a:xfrm>
                <a:off x="2236788" y="1865312"/>
                <a:ext cx="449262" cy="338138"/>
              </a:xfrm>
              <a:custGeom>
                <a:avLst/>
                <a:gdLst>
                  <a:gd name="T0" fmla="*/ 44 w 283"/>
                  <a:gd name="T1" fmla="*/ 81 h 213"/>
                  <a:gd name="T2" fmla="*/ 49 w 283"/>
                  <a:gd name="T3" fmla="*/ 71 h 213"/>
                  <a:gd name="T4" fmla="*/ 59 w 283"/>
                  <a:gd name="T5" fmla="*/ 71 h 213"/>
                  <a:gd name="T6" fmla="*/ 283 w 283"/>
                  <a:gd name="T7" fmla="*/ 71 h 213"/>
                  <a:gd name="T8" fmla="*/ 283 w 283"/>
                  <a:gd name="T9" fmla="*/ 43 h 213"/>
                  <a:gd name="T10" fmla="*/ 184 w 283"/>
                  <a:gd name="T11" fmla="*/ 43 h 213"/>
                  <a:gd name="T12" fmla="*/ 149 w 283"/>
                  <a:gd name="T13" fmla="*/ 0 h 213"/>
                  <a:gd name="T14" fmla="*/ 18 w 283"/>
                  <a:gd name="T15" fmla="*/ 0 h 213"/>
                  <a:gd name="T16" fmla="*/ 0 w 283"/>
                  <a:gd name="T17" fmla="*/ 43 h 213"/>
                  <a:gd name="T18" fmla="*/ 0 w 283"/>
                  <a:gd name="T19" fmla="*/ 213 h 213"/>
                  <a:gd name="T20" fmla="*/ 44 w 283"/>
                  <a:gd name="T21" fmla="*/ 81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3" h="213">
                    <a:moveTo>
                      <a:pt x="44" y="81"/>
                    </a:moveTo>
                    <a:lnTo>
                      <a:pt x="49" y="71"/>
                    </a:lnTo>
                    <a:lnTo>
                      <a:pt x="59" y="71"/>
                    </a:lnTo>
                    <a:lnTo>
                      <a:pt x="283" y="71"/>
                    </a:lnTo>
                    <a:lnTo>
                      <a:pt x="283" y="43"/>
                    </a:lnTo>
                    <a:lnTo>
                      <a:pt x="184" y="43"/>
                    </a:lnTo>
                    <a:lnTo>
                      <a:pt x="149" y="0"/>
                    </a:lnTo>
                    <a:lnTo>
                      <a:pt x="18" y="0"/>
                    </a:lnTo>
                    <a:lnTo>
                      <a:pt x="0" y="43"/>
                    </a:lnTo>
                    <a:lnTo>
                      <a:pt x="0" y="213"/>
                    </a:lnTo>
                    <a:lnTo>
                      <a:pt x="44" y="8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prstClr val="white"/>
                  </a:solidFill>
                </a:endParaRPr>
              </a:p>
            </p:txBody>
          </p:sp>
        </p:grpSp>
        <p:sp>
          <p:nvSpPr>
            <p:cNvPr id="15" name="Oval 9"/>
            <p:cNvSpPr>
              <a:spLocks noChangeArrowheads="1"/>
            </p:cNvSpPr>
            <p:nvPr/>
          </p:nvSpPr>
          <p:spPr bwMode="auto">
            <a:xfrm>
              <a:off x="6470831" y="836733"/>
              <a:ext cx="871174" cy="874617"/>
            </a:xfrm>
            <a:prstGeom prst="ellipse">
              <a:avLst/>
            </a:prstGeom>
            <a:noFill/>
            <a:ln>
              <a:solidFill>
                <a:schemeClr val="bg1"/>
              </a:solidFill>
            </a:ln>
          </p:spPr>
          <p:txBody>
            <a:bodyPr vert="horz" wrap="square" lIns="91440" tIns="45720" rIns="91440" bIns="45720" numCol="1" anchor="t" anchorCtr="0" compatLnSpc="1">
              <a:prstTxWarp prst="textNoShape">
                <a:avLst/>
              </a:prstTxWarp>
            </a:bodyPr>
            <a:lstStyle/>
            <a:p>
              <a:pPr defTabSz="685800"/>
              <a:endParaRPr lang="zh-CN" altLang="en-US" sz="1350">
                <a:solidFill>
                  <a:prstClr val="white"/>
                </a:solidFill>
              </a:endParaRPr>
            </a:p>
          </p:txBody>
        </p:sp>
      </p:grpSp>
      <p:grpSp>
        <p:nvGrpSpPr>
          <p:cNvPr id="18" name="组合 17"/>
          <p:cNvGrpSpPr/>
          <p:nvPr/>
        </p:nvGrpSpPr>
        <p:grpSpPr>
          <a:xfrm>
            <a:off x="5074958" y="3498350"/>
            <a:ext cx="577162" cy="579442"/>
            <a:chOff x="5268255" y="1947116"/>
            <a:chExt cx="871174" cy="874617"/>
          </a:xfrm>
        </p:grpSpPr>
        <p:grpSp>
          <p:nvGrpSpPr>
            <p:cNvPr id="19" name="组合 18"/>
            <p:cNvGrpSpPr/>
            <p:nvPr/>
          </p:nvGrpSpPr>
          <p:grpSpPr>
            <a:xfrm>
              <a:off x="5436439" y="2172492"/>
              <a:ext cx="577850" cy="423863"/>
              <a:chOff x="6527800" y="3987800"/>
              <a:chExt cx="577850" cy="423863"/>
            </a:xfrm>
          </p:grpSpPr>
          <p:sp>
            <p:nvSpPr>
              <p:cNvPr id="21" name="Freeform 7">
                <a:hlinkClick r:id="rId3"/>
              </p:cNvPr>
              <p:cNvSpPr>
                <a:spLocks/>
              </p:cNvSpPr>
              <p:nvPr/>
            </p:nvSpPr>
            <p:spPr bwMode="auto">
              <a:xfrm>
                <a:off x="6527800" y="3987800"/>
                <a:ext cx="401637" cy="382588"/>
              </a:xfrm>
              <a:custGeom>
                <a:avLst/>
                <a:gdLst>
                  <a:gd name="T0" fmla="*/ 39 w 107"/>
                  <a:gd name="T1" fmla="*/ 75 h 102"/>
                  <a:gd name="T2" fmla="*/ 39 w 107"/>
                  <a:gd name="T3" fmla="*/ 75 h 102"/>
                  <a:gd name="T4" fmla="*/ 38 w 107"/>
                  <a:gd name="T5" fmla="*/ 75 h 102"/>
                  <a:gd name="T6" fmla="*/ 24 w 107"/>
                  <a:gd name="T7" fmla="*/ 81 h 102"/>
                  <a:gd name="T8" fmla="*/ 28 w 107"/>
                  <a:gd name="T9" fmla="*/ 71 h 102"/>
                  <a:gd name="T10" fmla="*/ 25 w 107"/>
                  <a:gd name="T11" fmla="*/ 69 h 102"/>
                  <a:gd name="T12" fmla="*/ 10 w 107"/>
                  <a:gd name="T13" fmla="*/ 44 h 102"/>
                  <a:gd name="T14" fmla="*/ 58 w 107"/>
                  <a:gd name="T15" fmla="*/ 9 h 102"/>
                  <a:gd name="T16" fmla="*/ 94 w 107"/>
                  <a:gd name="T17" fmla="*/ 21 h 102"/>
                  <a:gd name="T18" fmla="*/ 101 w 107"/>
                  <a:gd name="T19" fmla="*/ 21 h 102"/>
                  <a:gd name="T20" fmla="*/ 107 w 107"/>
                  <a:gd name="T21" fmla="*/ 21 h 102"/>
                  <a:gd name="T22" fmla="*/ 58 w 107"/>
                  <a:gd name="T23" fmla="*/ 0 h 102"/>
                  <a:gd name="T24" fmla="*/ 0 w 107"/>
                  <a:gd name="T25" fmla="*/ 44 h 102"/>
                  <a:gd name="T26" fmla="*/ 16 w 107"/>
                  <a:gd name="T27" fmla="*/ 74 h 102"/>
                  <a:gd name="T28" fmla="*/ 6 w 107"/>
                  <a:gd name="T29" fmla="*/ 102 h 102"/>
                  <a:gd name="T30" fmla="*/ 18 w 107"/>
                  <a:gd name="T31" fmla="*/ 95 h 102"/>
                  <a:gd name="T32" fmla="*/ 38 w 107"/>
                  <a:gd name="T33" fmla="*/ 85 h 102"/>
                  <a:gd name="T34" fmla="*/ 51 w 107"/>
                  <a:gd name="T35" fmla="*/ 88 h 102"/>
                  <a:gd name="T36" fmla="*/ 45 w 107"/>
                  <a:gd name="T37" fmla="*/ 77 h 102"/>
                  <a:gd name="T38" fmla="*/ 39 w 107"/>
                  <a:gd name="T39" fmla="*/ 75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 h="102">
                    <a:moveTo>
                      <a:pt x="39" y="75"/>
                    </a:moveTo>
                    <a:cubicBezTo>
                      <a:pt x="39" y="75"/>
                      <a:pt x="39" y="75"/>
                      <a:pt x="39" y="75"/>
                    </a:cubicBezTo>
                    <a:cubicBezTo>
                      <a:pt x="38" y="75"/>
                      <a:pt x="38" y="75"/>
                      <a:pt x="38" y="75"/>
                    </a:cubicBezTo>
                    <a:cubicBezTo>
                      <a:pt x="37" y="75"/>
                      <a:pt x="35" y="75"/>
                      <a:pt x="24" y="81"/>
                    </a:cubicBezTo>
                    <a:cubicBezTo>
                      <a:pt x="28" y="71"/>
                      <a:pt x="28" y="71"/>
                      <a:pt x="28" y="71"/>
                    </a:cubicBezTo>
                    <a:cubicBezTo>
                      <a:pt x="25" y="69"/>
                      <a:pt x="25" y="69"/>
                      <a:pt x="25" y="69"/>
                    </a:cubicBezTo>
                    <a:cubicBezTo>
                      <a:pt x="15" y="62"/>
                      <a:pt x="10" y="53"/>
                      <a:pt x="10" y="44"/>
                    </a:cubicBezTo>
                    <a:cubicBezTo>
                      <a:pt x="10" y="25"/>
                      <a:pt x="31" y="9"/>
                      <a:pt x="58" y="9"/>
                    </a:cubicBezTo>
                    <a:cubicBezTo>
                      <a:pt x="72" y="9"/>
                      <a:pt x="85" y="14"/>
                      <a:pt x="94" y="21"/>
                    </a:cubicBezTo>
                    <a:cubicBezTo>
                      <a:pt x="96" y="21"/>
                      <a:pt x="98" y="21"/>
                      <a:pt x="101" y="21"/>
                    </a:cubicBezTo>
                    <a:cubicBezTo>
                      <a:pt x="103" y="21"/>
                      <a:pt x="105" y="21"/>
                      <a:pt x="107" y="21"/>
                    </a:cubicBezTo>
                    <a:cubicBezTo>
                      <a:pt x="97" y="8"/>
                      <a:pt x="79" y="0"/>
                      <a:pt x="58" y="0"/>
                    </a:cubicBezTo>
                    <a:cubicBezTo>
                      <a:pt x="26" y="0"/>
                      <a:pt x="0" y="19"/>
                      <a:pt x="0" y="44"/>
                    </a:cubicBezTo>
                    <a:cubicBezTo>
                      <a:pt x="0" y="55"/>
                      <a:pt x="6" y="66"/>
                      <a:pt x="16" y="74"/>
                    </a:cubicBezTo>
                    <a:cubicBezTo>
                      <a:pt x="6" y="102"/>
                      <a:pt x="6" y="102"/>
                      <a:pt x="6" y="102"/>
                    </a:cubicBezTo>
                    <a:cubicBezTo>
                      <a:pt x="18" y="95"/>
                      <a:pt x="18" y="95"/>
                      <a:pt x="18" y="95"/>
                    </a:cubicBezTo>
                    <a:cubicBezTo>
                      <a:pt x="25" y="91"/>
                      <a:pt x="35" y="86"/>
                      <a:pt x="38" y="85"/>
                    </a:cubicBezTo>
                    <a:cubicBezTo>
                      <a:pt x="42" y="86"/>
                      <a:pt x="47" y="87"/>
                      <a:pt x="51" y="88"/>
                    </a:cubicBezTo>
                    <a:cubicBezTo>
                      <a:pt x="48" y="84"/>
                      <a:pt x="46" y="81"/>
                      <a:pt x="45" y="77"/>
                    </a:cubicBezTo>
                    <a:cubicBezTo>
                      <a:pt x="43" y="76"/>
                      <a:pt x="41" y="76"/>
                      <a:pt x="39" y="7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prstClr val="white"/>
                  </a:solidFill>
                </a:endParaRPr>
              </a:p>
            </p:txBody>
          </p:sp>
          <p:sp>
            <p:nvSpPr>
              <p:cNvPr id="22" name="Freeform 8">
                <a:hlinkClick r:id="rId3"/>
              </p:cNvPr>
              <p:cNvSpPr>
                <a:spLocks noEditPoints="1"/>
              </p:cNvSpPr>
              <p:nvPr/>
            </p:nvSpPr>
            <p:spPr bwMode="auto">
              <a:xfrm>
                <a:off x="6707188" y="4084638"/>
                <a:ext cx="398462" cy="327025"/>
              </a:xfrm>
              <a:custGeom>
                <a:avLst/>
                <a:gdLst>
                  <a:gd name="T0" fmla="*/ 106 w 106"/>
                  <a:gd name="T1" fmla="*/ 39 h 87"/>
                  <a:gd name="T2" fmla="*/ 53 w 106"/>
                  <a:gd name="T3" fmla="*/ 0 h 87"/>
                  <a:gd name="T4" fmla="*/ 0 w 106"/>
                  <a:gd name="T5" fmla="*/ 39 h 87"/>
                  <a:gd name="T6" fmla="*/ 53 w 106"/>
                  <a:gd name="T7" fmla="*/ 78 h 87"/>
                  <a:gd name="T8" fmla="*/ 73 w 106"/>
                  <a:gd name="T9" fmla="*/ 75 h 87"/>
                  <a:gd name="T10" fmla="*/ 95 w 106"/>
                  <a:gd name="T11" fmla="*/ 87 h 87"/>
                  <a:gd name="T12" fmla="*/ 88 w 106"/>
                  <a:gd name="T13" fmla="*/ 68 h 87"/>
                  <a:gd name="T14" fmla="*/ 106 w 106"/>
                  <a:gd name="T15" fmla="*/ 39 h 87"/>
                  <a:gd name="T16" fmla="*/ 81 w 106"/>
                  <a:gd name="T17" fmla="*/ 52 h 87"/>
                  <a:gd name="T18" fmla="*/ 26 w 106"/>
                  <a:gd name="T19" fmla="*/ 52 h 87"/>
                  <a:gd name="T20" fmla="*/ 26 w 106"/>
                  <a:gd name="T21" fmla="*/ 47 h 87"/>
                  <a:gd name="T22" fmla="*/ 81 w 106"/>
                  <a:gd name="T23" fmla="*/ 47 h 87"/>
                  <a:gd name="T24" fmla="*/ 81 w 106"/>
                  <a:gd name="T25" fmla="*/ 52 h 87"/>
                  <a:gd name="T26" fmla="*/ 81 w 106"/>
                  <a:gd name="T27" fmla="*/ 41 h 87"/>
                  <a:gd name="T28" fmla="*/ 26 w 106"/>
                  <a:gd name="T29" fmla="*/ 41 h 87"/>
                  <a:gd name="T30" fmla="*/ 26 w 106"/>
                  <a:gd name="T31" fmla="*/ 36 h 87"/>
                  <a:gd name="T32" fmla="*/ 81 w 106"/>
                  <a:gd name="T33" fmla="*/ 36 h 87"/>
                  <a:gd name="T34" fmla="*/ 81 w 106"/>
                  <a:gd name="T35" fmla="*/ 41 h 87"/>
                  <a:gd name="T36" fmla="*/ 81 w 106"/>
                  <a:gd name="T37" fmla="*/ 31 h 87"/>
                  <a:gd name="T38" fmla="*/ 26 w 106"/>
                  <a:gd name="T39" fmla="*/ 31 h 87"/>
                  <a:gd name="T40" fmla="*/ 26 w 106"/>
                  <a:gd name="T41" fmla="*/ 26 h 87"/>
                  <a:gd name="T42" fmla="*/ 81 w 106"/>
                  <a:gd name="T43" fmla="*/ 26 h 87"/>
                  <a:gd name="T44" fmla="*/ 81 w 106"/>
                  <a:gd name="T45" fmla="*/ 3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6" h="87">
                    <a:moveTo>
                      <a:pt x="106" y="39"/>
                    </a:moveTo>
                    <a:cubicBezTo>
                      <a:pt x="106" y="17"/>
                      <a:pt x="82" y="0"/>
                      <a:pt x="53" y="0"/>
                    </a:cubicBezTo>
                    <a:cubicBezTo>
                      <a:pt x="23" y="0"/>
                      <a:pt x="0" y="17"/>
                      <a:pt x="0" y="39"/>
                    </a:cubicBezTo>
                    <a:cubicBezTo>
                      <a:pt x="0" y="61"/>
                      <a:pt x="23" y="78"/>
                      <a:pt x="53" y="78"/>
                    </a:cubicBezTo>
                    <a:cubicBezTo>
                      <a:pt x="60" y="78"/>
                      <a:pt x="66" y="77"/>
                      <a:pt x="73" y="75"/>
                    </a:cubicBezTo>
                    <a:cubicBezTo>
                      <a:pt x="75" y="75"/>
                      <a:pt x="95" y="87"/>
                      <a:pt x="95" y="87"/>
                    </a:cubicBezTo>
                    <a:cubicBezTo>
                      <a:pt x="88" y="68"/>
                      <a:pt x="88" y="68"/>
                      <a:pt x="88" y="68"/>
                    </a:cubicBezTo>
                    <a:cubicBezTo>
                      <a:pt x="99" y="61"/>
                      <a:pt x="106" y="50"/>
                      <a:pt x="106" y="39"/>
                    </a:cubicBezTo>
                    <a:close/>
                    <a:moveTo>
                      <a:pt x="81" y="52"/>
                    </a:moveTo>
                    <a:cubicBezTo>
                      <a:pt x="26" y="52"/>
                      <a:pt x="26" y="52"/>
                      <a:pt x="26" y="52"/>
                    </a:cubicBezTo>
                    <a:cubicBezTo>
                      <a:pt x="26" y="47"/>
                      <a:pt x="26" y="47"/>
                      <a:pt x="26" y="47"/>
                    </a:cubicBezTo>
                    <a:cubicBezTo>
                      <a:pt x="81" y="47"/>
                      <a:pt x="81" y="47"/>
                      <a:pt x="81" y="47"/>
                    </a:cubicBezTo>
                    <a:lnTo>
                      <a:pt x="81" y="52"/>
                    </a:lnTo>
                    <a:close/>
                    <a:moveTo>
                      <a:pt x="81" y="41"/>
                    </a:moveTo>
                    <a:cubicBezTo>
                      <a:pt x="26" y="41"/>
                      <a:pt x="26" y="41"/>
                      <a:pt x="26" y="41"/>
                    </a:cubicBezTo>
                    <a:cubicBezTo>
                      <a:pt x="26" y="36"/>
                      <a:pt x="26" y="36"/>
                      <a:pt x="26" y="36"/>
                    </a:cubicBezTo>
                    <a:cubicBezTo>
                      <a:pt x="81" y="36"/>
                      <a:pt x="81" y="36"/>
                      <a:pt x="81" y="36"/>
                    </a:cubicBezTo>
                    <a:lnTo>
                      <a:pt x="81" y="41"/>
                    </a:lnTo>
                    <a:close/>
                    <a:moveTo>
                      <a:pt x="81" y="31"/>
                    </a:moveTo>
                    <a:cubicBezTo>
                      <a:pt x="26" y="31"/>
                      <a:pt x="26" y="31"/>
                      <a:pt x="26" y="31"/>
                    </a:cubicBezTo>
                    <a:cubicBezTo>
                      <a:pt x="26" y="26"/>
                      <a:pt x="26" y="26"/>
                      <a:pt x="26" y="26"/>
                    </a:cubicBezTo>
                    <a:cubicBezTo>
                      <a:pt x="81" y="26"/>
                      <a:pt x="81" y="26"/>
                      <a:pt x="81" y="26"/>
                    </a:cubicBezTo>
                    <a:lnTo>
                      <a:pt x="81" y="3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prstClr val="white"/>
                  </a:solidFill>
                </a:endParaRPr>
              </a:p>
            </p:txBody>
          </p:sp>
        </p:grpSp>
        <p:sp>
          <p:nvSpPr>
            <p:cNvPr id="20" name="Oval 9"/>
            <p:cNvSpPr>
              <a:spLocks noChangeArrowheads="1"/>
            </p:cNvSpPr>
            <p:nvPr/>
          </p:nvSpPr>
          <p:spPr bwMode="auto">
            <a:xfrm>
              <a:off x="5268255" y="1947116"/>
              <a:ext cx="871174" cy="874617"/>
            </a:xfrm>
            <a:prstGeom prst="ellipse">
              <a:avLst/>
            </a:prstGeom>
            <a:noFill/>
            <a:ln>
              <a:solidFill>
                <a:schemeClr val="bg1"/>
              </a:solidFill>
            </a:ln>
          </p:spPr>
          <p:txBody>
            <a:bodyPr vert="horz" wrap="square" lIns="91440" tIns="45720" rIns="91440" bIns="45720" numCol="1" anchor="t" anchorCtr="0" compatLnSpc="1">
              <a:prstTxWarp prst="textNoShape">
                <a:avLst/>
              </a:prstTxWarp>
            </a:bodyPr>
            <a:lstStyle/>
            <a:p>
              <a:pPr defTabSz="685800"/>
              <a:endParaRPr lang="zh-CN" altLang="en-US" sz="1350">
                <a:solidFill>
                  <a:prstClr val="white"/>
                </a:solidFill>
              </a:endParaRPr>
            </a:p>
          </p:txBody>
        </p:sp>
      </p:grpSp>
      <p:grpSp>
        <p:nvGrpSpPr>
          <p:cNvPr id="23" name="组合 22"/>
          <p:cNvGrpSpPr/>
          <p:nvPr/>
        </p:nvGrpSpPr>
        <p:grpSpPr>
          <a:xfrm>
            <a:off x="3563888" y="3498351"/>
            <a:ext cx="577162" cy="579442"/>
            <a:chOff x="5280206" y="3148807"/>
            <a:chExt cx="871174" cy="874617"/>
          </a:xfrm>
        </p:grpSpPr>
        <p:sp>
          <p:nvSpPr>
            <p:cNvPr id="24" name="Freeform 6">
              <a:hlinkClick r:id="rId3"/>
            </p:cNvPr>
            <p:cNvSpPr>
              <a:spLocks noEditPoints="1"/>
            </p:cNvSpPr>
            <p:nvPr/>
          </p:nvSpPr>
          <p:spPr bwMode="auto">
            <a:xfrm>
              <a:off x="5498895" y="3317033"/>
              <a:ext cx="503237" cy="538163"/>
            </a:xfrm>
            <a:custGeom>
              <a:avLst/>
              <a:gdLst>
                <a:gd name="T0" fmla="*/ 134 w 134"/>
                <a:gd name="T1" fmla="*/ 130 h 143"/>
                <a:gd name="T2" fmla="*/ 130 w 134"/>
                <a:gd name="T3" fmla="*/ 125 h 143"/>
                <a:gd name="T4" fmla="*/ 119 w 134"/>
                <a:gd name="T5" fmla="*/ 132 h 143"/>
                <a:gd name="T6" fmla="*/ 118 w 134"/>
                <a:gd name="T7" fmla="*/ 134 h 143"/>
                <a:gd name="T8" fmla="*/ 114 w 134"/>
                <a:gd name="T9" fmla="*/ 134 h 143"/>
                <a:gd name="T10" fmla="*/ 109 w 134"/>
                <a:gd name="T11" fmla="*/ 130 h 143"/>
                <a:gd name="T12" fmla="*/ 113 w 134"/>
                <a:gd name="T13" fmla="*/ 129 h 143"/>
                <a:gd name="T14" fmla="*/ 123 w 134"/>
                <a:gd name="T15" fmla="*/ 119 h 143"/>
                <a:gd name="T16" fmla="*/ 116 w 134"/>
                <a:gd name="T17" fmla="*/ 117 h 143"/>
                <a:gd name="T18" fmla="*/ 106 w 134"/>
                <a:gd name="T19" fmla="*/ 126 h 143"/>
                <a:gd name="T20" fmla="*/ 98 w 134"/>
                <a:gd name="T21" fmla="*/ 120 h 143"/>
                <a:gd name="T22" fmla="*/ 106 w 134"/>
                <a:gd name="T23" fmla="*/ 115 h 143"/>
                <a:gd name="T24" fmla="*/ 105 w 134"/>
                <a:gd name="T25" fmla="*/ 91 h 143"/>
                <a:gd name="T26" fmla="*/ 76 w 134"/>
                <a:gd name="T27" fmla="*/ 83 h 143"/>
                <a:gd name="T28" fmla="*/ 74 w 134"/>
                <a:gd name="T29" fmla="*/ 86 h 143"/>
                <a:gd name="T30" fmla="*/ 97 w 134"/>
                <a:gd name="T31" fmla="*/ 93 h 143"/>
                <a:gd name="T32" fmla="*/ 99 w 134"/>
                <a:gd name="T33" fmla="*/ 97 h 143"/>
                <a:gd name="T34" fmla="*/ 97 w 134"/>
                <a:gd name="T35" fmla="*/ 95 h 143"/>
                <a:gd name="T36" fmla="*/ 71 w 134"/>
                <a:gd name="T37" fmla="*/ 89 h 143"/>
                <a:gd name="T38" fmla="*/ 67 w 134"/>
                <a:gd name="T39" fmla="*/ 90 h 143"/>
                <a:gd name="T40" fmla="*/ 49 w 134"/>
                <a:gd name="T41" fmla="*/ 73 h 143"/>
                <a:gd name="T42" fmla="*/ 36 w 134"/>
                <a:gd name="T43" fmla="*/ 52 h 143"/>
                <a:gd name="T44" fmla="*/ 46 w 134"/>
                <a:gd name="T45" fmla="*/ 46 h 143"/>
                <a:gd name="T46" fmla="*/ 29 w 134"/>
                <a:gd name="T47" fmla="*/ 1 h 143"/>
                <a:gd name="T48" fmla="*/ 24 w 134"/>
                <a:gd name="T49" fmla="*/ 1 h 143"/>
                <a:gd name="T50" fmla="*/ 20 w 134"/>
                <a:gd name="T51" fmla="*/ 4 h 143"/>
                <a:gd name="T52" fmla="*/ 38 w 134"/>
                <a:gd name="T53" fmla="*/ 32 h 143"/>
                <a:gd name="T54" fmla="*/ 16 w 134"/>
                <a:gd name="T55" fmla="*/ 7 h 143"/>
                <a:gd name="T56" fmla="*/ 6 w 134"/>
                <a:gd name="T57" fmla="*/ 22 h 143"/>
                <a:gd name="T58" fmla="*/ 23 w 134"/>
                <a:gd name="T59" fmla="*/ 78 h 143"/>
                <a:gd name="T60" fmla="*/ 32 w 134"/>
                <a:gd name="T61" fmla="*/ 90 h 143"/>
                <a:gd name="T62" fmla="*/ 34 w 134"/>
                <a:gd name="T63" fmla="*/ 92 h 143"/>
                <a:gd name="T64" fmla="*/ 87 w 134"/>
                <a:gd name="T65" fmla="*/ 123 h 143"/>
                <a:gd name="T66" fmla="*/ 95 w 134"/>
                <a:gd name="T67" fmla="*/ 121 h 143"/>
                <a:gd name="T68" fmla="*/ 106 w 134"/>
                <a:gd name="T69" fmla="*/ 130 h 143"/>
                <a:gd name="T70" fmla="*/ 114 w 134"/>
                <a:gd name="T71" fmla="*/ 137 h 143"/>
                <a:gd name="T72" fmla="*/ 116 w 134"/>
                <a:gd name="T73" fmla="*/ 137 h 143"/>
                <a:gd name="T74" fmla="*/ 117 w 134"/>
                <a:gd name="T75" fmla="*/ 140 h 143"/>
                <a:gd name="T76" fmla="*/ 124 w 134"/>
                <a:gd name="T77" fmla="*/ 143 h 143"/>
                <a:gd name="T78" fmla="*/ 131 w 134"/>
                <a:gd name="T79" fmla="*/ 141 h 143"/>
                <a:gd name="T80" fmla="*/ 132 w 134"/>
                <a:gd name="T81" fmla="*/ 141 h 143"/>
                <a:gd name="T82" fmla="*/ 133 w 134"/>
                <a:gd name="T83" fmla="*/ 139 h 143"/>
                <a:gd name="T84" fmla="*/ 131 w 134"/>
                <a:gd name="T85" fmla="*/ 138 h 143"/>
                <a:gd name="T86" fmla="*/ 130 w 134"/>
                <a:gd name="T87" fmla="*/ 138 h 143"/>
                <a:gd name="T88" fmla="*/ 124 w 134"/>
                <a:gd name="T89" fmla="*/ 140 h 143"/>
                <a:gd name="T90" fmla="*/ 120 w 134"/>
                <a:gd name="T91" fmla="*/ 138 h 143"/>
                <a:gd name="T92" fmla="*/ 120 w 134"/>
                <a:gd name="T93" fmla="*/ 137 h 143"/>
                <a:gd name="T94" fmla="*/ 134 w 134"/>
                <a:gd name="T95" fmla="*/ 130 h 143"/>
                <a:gd name="T96" fmla="*/ 116 w 134"/>
                <a:gd name="T97" fmla="*/ 120 h 143"/>
                <a:gd name="T98" fmla="*/ 117 w 134"/>
                <a:gd name="T99" fmla="*/ 120 h 143"/>
                <a:gd name="T100" fmla="*/ 119 w 134"/>
                <a:gd name="T101" fmla="*/ 120 h 143"/>
                <a:gd name="T102" fmla="*/ 112 w 134"/>
                <a:gd name="T103" fmla="*/ 126 h 143"/>
                <a:gd name="T104" fmla="*/ 109 w 134"/>
                <a:gd name="T105" fmla="*/ 127 h 143"/>
                <a:gd name="T106" fmla="*/ 116 w 134"/>
                <a:gd name="T107" fmla="*/ 120 h 143"/>
                <a:gd name="T108" fmla="*/ 121 w 134"/>
                <a:gd name="T109" fmla="*/ 134 h 143"/>
                <a:gd name="T110" fmla="*/ 121 w 134"/>
                <a:gd name="T111" fmla="*/ 134 h 143"/>
                <a:gd name="T112" fmla="*/ 129 w 134"/>
                <a:gd name="T113" fmla="*/ 128 h 143"/>
                <a:gd name="T114" fmla="*/ 129 w 134"/>
                <a:gd name="T115" fmla="*/ 128 h 143"/>
                <a:gd name="T116" fmla="*/ 131 w 134"/>
                <a:gd name="T117" fmla="*/ 129 h 143"/>
                <a:gd name="T118" fmla="*/ 121 w 134"/>
                <a:gd name="T119" fmla="*/ 13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4" h="143">
                  <a:moveTo>
                    <a:pt x="134" y="130"/>
                  </a:moveTo>
                  <a:cubicBezTo>
                    <a:pt x="134" y="128"/>
                    <a:pt x="133" y="126"/>
                    <a:pt x="130" y="125"/>
                  </a:cubicBezTo>
                  <a:cubicBezTo>
                    <a:pt x="126" y="125"/>
                    <a:pt x="122" y="128"/>
                    <a:pt x="119" y="132"/>
                  </a:cubicBezTo>
                  <a:cubicBezTo>
                    <a:pt x="118" y="133"/>
                    <a:pt x="118" y="133"/>
                    <a:pt x="118" y="134"/>
                  </a:cubicBezTo>
                  <a:cubicBezTo>
                    <a:pt x="116" y="134"/>
                    <a:pt x="115" y="134"/>
                    <a:pt x="114" y="134"/>
                  </a:cubicBezTo>
                  <a:cubicBezTo>
                    <a:pt x="111" y="133"/>
                    <a:pt x="109" y="132"/>
                    <a:pt x="109" y="130"/>
                  </a:cubicBezTo>
                  <a:cubicBezTo>
                    <a:pt x="110" y="130"/>
                    <a:pt x="111" y="130"/>
                    <a:pt x="113" y="129"/>
                  </a:cubicBezTo>
                  <a:cubicBezTo>
                    <a:pt x="120" y="127"/>
                    <a:pt x="123" y="123"/>
                    <a:pt x="123" y="119"/>
                  </a:cubicBezTo>
                  <a:cubicBezTo>
                    <a:pt x="122" y="118"/>
                    <a:pt x="120" y="116"/>
                    <a:pt x="116" y="117"/>
                  </a:cubicBezTo>
                  <a:cubicBezTo>
                    <a:pt x="111" y="117"/>
                    <a:pt x="107" y="122"/>
                    <a:pt x="106" y="126"/>
                  </a:cubicBezTo>
                  <a:cubicBezTo>
                    <a:pt x="103" y="125"/>
                    <a:pt x="100" y="122"/>
                    <a:pt x="98" y="120"/>
                  </a:cubicBezTo>
                  <a:cubicBezTo>
                    <a:pt x="101" y="118"/>
                    <a:pt x="103" y="117"/>
                    <a:pt x="106" y="115"/>
                  </a:cubicBezTo>
                  <a:cubicBezTo>
                    <a:pt x="116" y="107"/>
                    <a:pt x="108" y="94"/>
                    <a:pt x="105" y="91"/>
                  </a:cubicBezTo>
                  <a:cubicBezTo>
                    <a:pt x="94" y="79"/>
                    <a:pt x="77" y="81"/>
                    <a:pt x="76" y="83"/>
                  </a:cubicBezTo>
                  <a:cubicBezTo>
                    <a:pt x="75" y="84"/>
                    <a:pt x="75" y="85"/>
                    <a:pt x="74" y="86"/>
                  </a:cubicBezTo>
                  <a:cubicBezTo>
                    <a:pt x="78" y="85"/>
                    <a:pt x="89" y="85"/>
                    <a:pt x="97" y="93"/>
                  </a:cubicBezTo>
                  <a:cubicBezTo>
                    <a:pt x="98" y="94"/>
                    <a:pt x="99" y="95"/>
                    <a:pt x="99" y="97"/>
                  </a:cubicBezTo>
                  <a:cubicBezTo>
                    <a:pt x="99" y="96"/>
                    <a:pt x="98" y="95"/>
                    <a:pt x="97" y="95"/>
                  </a:cubicBezTo>
                  <a:cubicBezTo>
                    <a:pt x="88" y="86"/>
                    <a:pt x="75" y="87"/>
                    <a:pt x="71" y="89"/>
                  </a:cubicBezTo>
                  <a:cubicBezTo>
                    <a:pt x="70" y="90"/>
                    <a:pt x="69" y="90"/>
                    <a:pt x="67" y="90"/>
                  </a:cubicBezTo>
                  <a:cubicBezTo>
                    <a:pt x="64" y="90"/>
                    <a:pt x="54" y="79"/>
                    <a:pt x="49" y="73"/>
                  </a:cubicBezTo>
                  <a:cubicBezTo>
                    <a:pt x="45" y="68"/>
                    <a:pt x="35" y="56"/>
                    <a:pt x="36" y="52"/>
                  </a:cubicBezTo>
                  <a:cubicBezTo>
                    <a:pt x="37" y="46"/>
                    <a:pt x="43" y="48"/>
                    <a:pt x="46" y="46"/>
                  </a:cubicBezTo>
                  <a:cubicBezTo>
                    <a:pt x="50" y="43"/>
                    <a:pt x="50" y="11"/>
                    <a:pt x="29" y="1"/>
                  </a:cubicBezTo>
                  <a:cubicBezTo>
                    <a:pt x="28" y="0"/>
                    <a:pt x="26" y="0"/>
                    <a:pt x="24" y="1"/>
                  </a:cubicBezTo>
                  <a:cubicBezTo>
                    <a:pt x="23" y="2"/>
                    <a:pt x="22" y="3"/>
                    <a:pt x="20" y="4"/>
                  </a:cubicBezTo>
                  <a:cubicBezTo>
                    <a:pt x="32" y="10"/>
                    <a:pt x="38" y="25"/>
                    <a:pt x="38" y="32"/>
                  </a:cubicBezTo>
                  <a:cubicBezTo>
                    <a:pt x="34" y="23"/>
                    <a:pt x="27" y="12"/>
                    <a:pt x="16" y="7"/>
                  </a:cubicBezTo>
                  <a:cubicBezTo>
                    <a:pt x="12" y="11"/>
                    <a:pt x="8" y="15"/>
                    <a:pt x="6" y="22"/>
                  </a:cubicBezTo>
                  <a:cubicBezTo>
                    <a:pt x="4" y="31"/>
                    <a:pt x="0" y="45"/>
                    <a:pt x="23" y="78"/>
                  </a:cubicBezTo>
                  <a:cubicBezTo>
                    <a:pt x="24" y="81"/>
                    <a:pt x="27" y="85"/>
                    <a:pt x="32" y="90"/>
                  </a:cubicBezTo>
                  <a:cubicBezTo>
                    <a:pt x="32" y="91"/>
                    <a:pt x="33" y="91"/>
                    <a:pt x="34" y="92"/>
                  </a:cubicBezTo>
                  <a:cubicBezTo>
                    <a:pt x="63" y="124"/>
                    <a:pt x="78" y="123"/>
                    <a:pt x="87" y="123"/>
                  </a:cubicBezTo>
                  <a:cubicBezTo>
                    <a:pt x="90" y="122"/>
                    <a:pt x="92" y="122"/>
                    <a:pt x="95" y="121"/>
                  </a:cubicBezTo>
                  <a:cubicBezTo>
                    <a:pt x="97" y="125"/>
                    <a:pt x="101" y="128"/>
                    <a:pt x="106" y="130"/>
                  </a:cubicBezTo>
                  <a:cubicBezTo>
                    <a:pt x="106" y="132"/>
                    <a:pt x="107" y="136"/>
                    <a:pt x="114" y="137"/>
                  </a:cubicBezTo>
                  <a:cubicBezTo>
                    <a:pt x="115" y="137"/>
                    <a:pt x="116" y="137"/>
                    <a:pt x="116" y="137"/>
                  </a:cubicBezTo>
                  <a:cubicBezTo>
                    <a:pt x="116" y="138"/>
                    <a:pt x="117" y="139"/>
                    <a:pt x="117" y="140"/>
                  </a:cubicBezTo>
                  <a:cubicBezTo>
                    <a:pt x="118" y="142"/>
                    <a:pt x="120" y="143"/>
                    <a:pt x="124" y="143"/>
                  </a:cubicBezTo>
                  <a:cubicBezTo>
                    <a:pt x="127" y="143"/>
                    <a:pt x="130" y="142"/>
                    <a:pt x="131" y="141"/>
                  </a:cubicBezTo>
                  <a:cubicBezTo>
                    <a:pt x="132" y="141"/>
                    <a:pt x="132" y="141"/>
                    <a:pt x="132" y="141"/>
                  </a:cubicBezTo>
                  <a:cubicBezTo>
                    <a:pt x="133" y="141"/>
                    <a:pt x="133" y="140"/>
                    <a:pt x="133" y="139"/>
                  </a:cubicBezTo>
                  <a:cubicBezTo>
                    <a:pt x="133" y="138"/>
                    <a:pt x="132" y="138"/>
                    <a:pt x="131" y="138"/>
                  </a:cubicBezTo>
                  <a:cubicBezTo>
                    <a:pt x="130" y="138"/>
                    <a:pt x="130" y="138"/>
                    <a:pt x="130" y="138"/>
                  </a:cubicBezTo>
                  <a:cubicBezTo>
                    <a:pt x="129" y="139"/>
                    <a:pt x="127" y="140"/>
                    <a:pt x="124" y="140"/>
                  </a:cubicBezTo>
                  <a:cubicBezTo>
                    <a:pt x="122" y="140"/>
                    <a:pt x="120" y="139"/>
                    <a:pt x="120" y="138"/>
                  </a:cubicBezTo>
                  <a:cubicBezTo>
                    <a:pt x="120" y="138"/>
                    <a:pt x="120" y="138"/>
                    <a:pt x="120" y="137"/>
                  </a:cubicBezTo>
                  <a:cubicBezTo>
                    <a:pt x="128" y="137"/>
                    <a:pt x="133" y="133"/>
                    <a:pt x="134" y="130"/>
                  </a:cubicBezTo>
                  <a:close/>
                  <a:moveTo>
                    <a:pt x="116" y="120"/>
                  </a:moveTo>
                  <a:cubicBezTo>
                    <a:pt x="117" y="120"/>
                    <a:pt x="117" y="120"/>
                    <a:pt x="117" y="120"/>
                  </a:cubicBezTo>
                  <a:cubicBezTo>
                    <a:pt x="119" y="120"/>
                    <a:pt x="119" y="120"/>
                    <a:pt x="119" y="120"/>
                  </a:cubicBezTo>
                  <a:cubicBezTo>
                    <a:pt x="120" y="121"/>
                    <a:pt x="118" y="124"/>
                    <a:pt x="112" y="126"/>
                  </a:cubicBezTo>
                  <a:cubicBezTo>
                    <a:pt x="111" y="127"/>
                    <a:pt x="110" y="127"/>
                    <a:pt x="109" y="127"/>
                  </a:cubicBezTo>
                  <a:cubicBezTo>
                    <a:pt x="110" y="124"/>
                    <a:pt x="113" y="120"/>
                    <a:pt x="116" y="120"/>
                  </a:cubicBezTo>
                  <a:close/>
                  <a:moveTo>
                    <a:pt x="121" y="134"/>
                  </a:moveTo>
                  <a:cubicBezTo>
                    <a:pt x="121" y="134"/>
                    <a:pt x="121" y="134"/>
                    <a:pt x="121" y="134"/>
                  </a:cubicBezTo>
                  <a:cubicBezTo>
                    <a:pt x="124" y="131"/>
                    <a:pt x="127" y="128"/>
                    <a:pt x="129" y="128"/>
                  </a:cubicBezTo>
                  <a:cubicBezTo>
                    <a:pt x="129" y="128"/>
                    <a:pt x="129" y="128"/>
                    <a:pt x="129" y="128"/>
                  </a:cubicBezTo>
                  <a:cubicBezTo>
                    <a:pt x="130" y="129"/>
                    <a:pt x="131" y="129"/>
                    <a:pt x="131" y="129"/>
                  </a:cubicBezTo>
                  <a:cubicBezTo>
                    <a:pt x="130" y="131"/>
                    <a:pt x="127" y="133"/>
                    <a:pt x="121" y="13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prstClr val="white"/>
                </a:solidFill>
              </a:endParaRPr>
            </a:p>
          </p:txBody>
        </p:sp>
        <p:sp>
          <p:nvSpPr>
            <p:cNvPr id="25" name="Oval 9"/>
            <p:cNvSpPr>
              <a:spLocks noChangeArrowheads="1"/>
            </p:cNvSpPr>
            <p:nvPr/>
          </p:nvSpPr>
          <p:spPr bwMode="auto">
            <a:xfrm>
              <a:off x="5280206" y="3148807"/>
              <a:ext cx="871174" cy="874617"/>
            </a:xfrm>
            <a:prstGeom prst="ellipse">
              <a:avLst/>
            </a:prstGeom>
            <a:noFill/>
            <a:ln>
              <a:solidFill>
                <a:schemeClr val="bg1"/>
              </a:solidFill>
            </a:ln>
          </p:spPr>
          <p:txBody>
            <a:bodyPr vert="horz" wrap="square" lIns="91440" tIns="45720" rIns="91440" bIns="45720" numCol="1" anchor="t" anchorCtr="0" compatLnSpc="1">
              <a:prstTxWarp prst="textNoShape">
                <a:avLst/>
              </a:prstTxWarp>
            </a:bodyPr>
            <a:lstStyle/>
            <a:p>
              <a:pPr defTabSz="685800"/>
              <a:endParaRPr lang="zh-CN" altLang="en-US" sz="1350">
                <a:solidFill>
                  <a:prstClr val="white"/>
                </a:solidFill>
              </a:endParaRPr>
            </a:p>
          </p:txBody>
        </p:sp>
      </p:grpSp>
      <p:grpSp>
        <p:nvGrpSpPr>
          <p:cNvPr id="26" name="组合 25"/>
          <p:cNvGrpSpPr/>
          <p:nvPr/>
        </p:nvGrpSpPr>
        <p:grpSpPr>
          <a:xfrm>
            <a:off x="5091613" y="1859938"/>
            <a:ext cx="577162" cy="579442"/>
            <a:chOff x="7562234" y="1947116"/>
            <a:chExt cx="871174" cy="874617"/>
          </a:xfrm>
        </p:grpSpPr>
        <p:sp>
          <p:nvSpPr>
            <p:cNvPr id="27" name="Oval 9"/>
            <p:cNvSpPr>
              <a:spLocks noChangeArrowheads="1"/>
            </p:cNvSpPr>
            <p:nvPr/>
          </p:nvSpPr>
          <p:spPr bwMode="auto">
            <a:xfrm>
              <a:off x="7562234" y="1947116"/>
              <a:ext cx="871174" cy="874617"/>
            </a:xfrm>
            <a:prstGeom prst="ellipse">
              <a:avLst/>
            </a:prstGeom>
            <a:noFill/>
            <a:ln>
              <a:solidFill>
                <a:schemeClr val="bg1"/>
              </a:solidFill>
            </a:ln>
          </p:spPr>
          <p:txBody>
            <a:bodyPr vert="horz" wrap="square" lIns="91440" tIns="45720" rIns="91440" bIns="45720" numCol="1" anchor="t" anchorCtr="0" compatLnSpc="1">
              <a:prstTxWarp prst="textNoShape">
                <a:avLst/>
              </a:prstTxWarp>
            </a:bodyPr>
            <a:lstStyle/>
            <a:p>
              <a:pPr defTabSz="685800"/>
              <a:endParaRPr lang="zh-CN" altLang="en-US" sz="1350">
                <a:solidFill>
                  <a:prstClr val="white"/>
                </a:solidFill>
              </a:endParaRPr>
            </a:p>
          </p:txBody>
        </p:sp>
        <p:sp>
          <p:nvSpPr>
            <p:cNvPr id="28" name="Freeform 17">
              <a:hlinkClick r:id="rId3"/>
            </p:cNvPr>
            <p:cNvSpPr>
              <a:spLocks/>
            </p:cNvSpPr>
            <p:nvPr/>
          </p:nvSpPr>
          <p:spPr bwMode="auto">
            <a:xfrm>
              <a:off x="7748583" y="2149884"/>
              <a:ext cx="500063" cy="465138"/>
            </a:xfrm>
            <a:custGeom>
              <a:avLst/>
              <a:gdLst>
                <a:gd name="T0" fmla="*/ 124 w 133"/>
                <a:gd name="T1" fmla="*/ 84 h 123"/>
                <a:gd name="T2" fmla="*/ 133 w 133"/>
                <a:gd name="T3" fmla="*/ 75 h 123"/>
                <a:gd name="T4" fmla="*/ 124 w 133"/>
                <a:gd name="T5" fmla="*/ 67 h 123"/>
                <a:gd name="T6" fmla="*/ 113 w 133"/>
                <a:gd name="T7" fmla="*/ 67 h 123"/>
                <a:gd name="T8" fmla="*/ 113 w 133"/>
                <a:gd name="T9" fmla="*/ 64 h 123"/>
                <a:gd name="T10" fmla="*/ 124 w 133"/>
                <a:gd name="T11" fmla="*/ 64 h 123"/>
                <a:gd name="T12" fmla="*/ 132 w 133"/>
                <a:gd name="T13" fmla="*/ 56 h 123"/>
                <a:gd name="T14" fmla="*/ 124 w 133"/>
                <a:gd name="T15" fmla="*/ 47 h 123"/>
                <a:gd name="T16" fmla="*/ 90 w 133"/>
                <a:gd name="T17" fmla="*/ 47 h 123"/>
                <a:gd name="T18" fmla="*/ 74 w 133"/>
                <a:gd name="T19" fmla="*/ 23 h 123"/>
                <a:gd name="T20" fmla="*/ 64 w 133"/>
                <a:gd name="T21" fmla="*/ 0 h 123"/>
                <a:gd name="T22" fmla="*/ 54 w 133"/>
                <a:gd name="T23" fmla="*/ 5 h 123"/>
                <a:gd name="T24" fmla="*/ 48 w 133"/>
                <a:gd name="T25" fmla="*/ 33 h 123"/>
                <a:gd name="T26" fmla="*/ 29 w 133"/>
                <a:gd name="T27" fmla="*/ 57 h 123"/>
                <a:gd name="T28" fmla="*/ 0 w 133"/>
                <a:gd name="T29" fmla="*/ 57 h 123"/>
                <a:gd name="T30" fmla="*/ 0 w 133"/>
                <a:gd name="T31" fmla="*/ 114 h 123"/>
                <a:gd name="T32" fmla="*/ 31 w 133"/>
                <a:gd name="T33" fmla="*/ 114 h 123"/>
                <a:gd name="T34" fmla="*/ 54 w 133"/>
                <a:gd name="T35" fmla="*/ 122 h 123"/>
                <a:gd name="T36" fmla="*/ 76 w 133"/>
                <a:gd name="T37" fmla="*/ 123 h 123"/>
                <a:gd name="T38" fmla="*/ 79 w 133"/>
                <a:gd name="T39" fmla="*/ 123 h 123"/>
                <a:gd name="T40" fmla="*/ 105 w 133"/>
                <a:gd name="T41" fmla="*/ 123 h 123"/>
                <a:gd name="T42" fmla="*/ 114 w 133"/>
                <a:gd name="T43" fmla="*/ 114 h 123"/>
                <a:gd name="T44" fmla="*/ 105 w 133"/>
                <a:gd name="T45" fmla="*/ 105 h 123"/>
                <a:gd name="T46" fmla="*/ 103 w 133"/>
                <a:gd name="T47" fmla="*/ 105 h 123"/>
                <a:gd name="T48" fmla="*/ 104 w 133"/>
                <a:gd name="T49" fmla="*/ 103 h 123"/>
                <a:gd name="T50" fmla="*/ 117 w 133"/>
                <a:gd name="T51" fmla="*/ 103 h 123"/>
                <a:gd name="T52" fmla="*/ 125 w 133"/>
                <a:gd name="T53" fmla="*/ 95 h 123"/>
                <a:gd name="T54" fmla="*/ 117 w 133"/>
                <a:gd name="T55" fmla="*/ 86 h 123"/>
                <a:gd name="T56" fmla="*/ 109 w 133"/>
                <a:gd name="T57" fmla="*/ 86 h 123"/>
                <a:gd name="T58" fmla="*/ 110 w 133"/>
                <a:gd name="T59" fmla="*/ 84 h 123"/>
                <a:gd name="T60" fmla="*/ 124 w 133"/>
                <a:gd name="T61" fmla="*/ 8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3" h="123">
                  <a:moveTo>
                    <a:pt x="124" y="84"/>
                  </a:moveTo>
                  <a:cubicBezTo>
                    <a:pt x="129" y="84"/>
                    <a:pt x="133" y="80"/>
                    <a:pt x="133" y="75"/>
                  </a:cubicBezTo>
                  <a:cubicBezTo>
                    <a:pt x="133" y="71"/>
                    <a:pt x="129" y="67"/>
                    <a:pt x="124" y="67"/>
                  </a:cubicBezTo>
                  <a:cubicBezTo>
                    <a:pt x="113" y="67"/>
                    <a:pt x="113" y="67"/>
                    <a:pt x="113" y="67"/>
                  </a:cubicBezTo>
                  <a:cubicBezTo>
                    <a:pt x="113" y="66"/>
                    <a:pt x="113" y="65"/>
                    <a:pt x="113" y="64"/>
                  </a:cubicBezTo>
                  <a:cubicBezTo>
                    <a:pt x="124" y="64"/>
                    <a:pt x="124" y="64"/>
                    <a:pt x="124" y="64"/>
                  </a:cubicBezTo>
                  <a:cubicBezTo>
                    <a:pt x="129" y="64"/>
                    <a:pt x="132" y="61"/>
                    <a:pt x="132" y="56"/>
                  </a:cubicBezTo>
                  <a:cubicBezTo>
                    <a:pt x="132" y="51"/>
                    <a:pt x="129" y="47"/>
                    <a:pt x="124" y="47"/>
                  </a:cubicBezTo>
                  <a:cubicBezTo>
                    <a:pt x="90" y="47"/>
                    <a:pt x="90" y="47"/>
                    <a:pt x="90" y="47"/>
                  </a:cubicBezTo>
                  <a:cubicBezTo>
                    <a:pt x="66" y="45"/>
                    <a:pt x="73" y="31"/>
                    <a:pt x="74" y="23"/>
                  </a:cubicBezTo>
                  <a:cubicBezTo>
                    <a:pt x="75" y="8"/>
                    <a:pt x="69" y="0"/>
                    <a:pt x="64" y="0"/>
                  </a:cubicBezTo>
                  <a:cubicBezTo>
                    <a:pt x="63" y="0"/>
                    <a:pt x="53" y="1"/>
                    <a:pt x="54" y="5"/>
                  </a:cubicBezTo>
                  <a:cubicBezTo>
                    <a:pt x="54" y="8"/>
                    <a:pt x="56" y="24"/>
                    <a:pt x="48" y="33"/>
                  </a:cubicBezTo>
                  <a:cubicBezTo>
                    <a:pt x="42" y="40"/>
                    <a:pt x="33" y="52"/>
                    <a:pt x="29" y="57"/>
                  </a:cubicBezTo>
                  <a:cubicBezTo>
                    <a:pt x="0" y="57"/>
                    <a:pt x="0" y="57"/>
                    <a:pt x="0" y="57"/>
                  </a:cubicBezTo>
                  <a:cubicBezTo>
                    <a:pt x="0" y="114"/>
                    <a:pt x="0" y="114"/>
                    <a:pt x="0" y="114"/>
                  </a:cubicBezTo>
                  <a:cubicBezTo>
                    <a:pt x="31" y="114"/>
                    <a:pt x="31" y="114"/>
                    <a:pt x="31" y="114"/>
                  </a:cubicBezTo>
                  <a:cubicBezTo>
                    <a:pt x="38" y="119"/>
                    <a:pt x="46" y="121"/>
                    <a:pt x="54" y="122"/>
                  </a:cubicBezTo>
                  <a:cubicBezTo>
                    <a:pt x="61" y="122"/>
                    <a:pt x="69" y="122"/>
                    <a:pt x="76" y="123"/>
                  </a:cubicBezTo>
                  <a:cubicBezTo>
                    <a:pt x="77" y="123"/>
                    <a:pt x="78" y="123"/>
                    <a:pt x="79" y="123"/>
                  </a:cubicBezTo>
                  <a:cubicBezTo>
                    <a:pt x="105" y="123"/>
                    <a:pt x="105" y="123"/>
                    <a:pt x="105" y="123"/>
                  </a:cubicBezTo>
                  <a:cubicBezTo>
                    <a:pt x="110" y="123"/>
                    <a:pt x="114" y="119"/>
                    <a:pt x="114" y="114"/>
                  </a:cubicBezTo>
                  <a:cubicBezTo>
                    <a:pt x="114" y="109"/>
                    <a:pt x="110" y="105"/>
                    <a:pt x="105" y="105"/>
                  </a:cubicBezTo>
                  <a:cubicBezTo>
                    <a:pt x="103" y="105"/>
                    <a:pt x="103" y="105"/>
                    <a:pt x="103" y="105"/>
                  </a:cubicBezTo>
                  <a:cubicBezTo>
                    <a:pt x="103" y="105"/>
                    <a:pt x="103" y="104"/>
                    <a:pt x="104" y="103"/>
                  </a:cubicBezTo>
                  <a:cubicBezTo>
                    <a:pt x="117" y="103"/>
                    <a:pt x="117" y="103"/>
                    <a:pt x="117" y="103"/>
                  </a:cubicBezTo>
                  <a:cubicBezTo>
                    <a:pt x="122" y="103"/>
                    <a:pt x="125" y="99"/>
                    <a:pt x="125" y="95"/>
                  </a:cubicBezTo>
                  <a:cubicBezTo>
                    <a:pt x="125" y="90"/>
                    <a:pt x="122" y="86"/>
                    <a:pt x="117" y="86"/>
                  </a:cubicBezTo>
                  <a:cubicBezTo>
                    <a:pt x="109" y="86"/>
                    <a:pt x="109" y="86"/>
                    <a:pt x="109" y="86"/>
                  </a:cubicBezTo>
                  <a:cubicBezTo>
                    <a:pt x="109" y="85"/>
                    <a:pt x="110" y="85"/>
                    <a:pt x="110" y="84"/>
                  </a:cubicBezTo>
                  <a:lnTo>
                    <a:pt x="124" y="8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prstClr val="white"/>
                </a:solidFill>
              </a:endParaRPr>
            </a:p>
          </p:txBody>
        </p:sp>
      </p:grpSp>
      <p:sp>
        <p:nvSpPr>
          <p:cNvPr id="29" name="TextBox 32"/>
          <p:cNvSpPr txBox="1"/>
          <p:nvPr/>
        </p:nvSpPr>
        <p:spPr>
          <a:xfrm>
            <a:off x="6444208" y="1983782"/>
            <a:ext cx="2304256" cy="830997"/>
          </a:xfrm>
          <a:prstGeom prst="rect">
            <a:avLst/>
          </a:prstGeom>
          <a:noFill/>
          <a:ln>
            <a:noFill/>
            <a:prstDash val="sysDash"/>
          </a:ln>
        </p:spPr>
        <p:txBody>
          <a:bodyPr wrap="square" rtlCol="0">
            <a:spAutoFit/>
          </a:bodyPr>
          <a:lstStyle/>
          <a:p>
            <a:pPr algn="just"/>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a:t>
            </a:r>
            <a:r>
              <a:rPr lang="zh-CN" altLang="en-US" sz="1200" dirty="0" smtClean="0">
                <a:solidFill>
                  <a:schemeClr val="bg1"/>
                </a:solidFill>
                <a:latin typeface="微软雅黑" pitchFamily="34" charset="-122"/>
                <a:ea typeface="微软雅黑" panose="020B0503020204020204" pitchFamily="34" charset="-122"/>
              </a:rPr>
              <a:t>文字</a:t>
            </a:r>
            <a:endParaRPr lang="zh-CN" altLang="en-US" sz="1200" dirty="0">
              <a:solidFill>
                <a:schemeClr val="bg1"/>
              </a:solidFill>
              <a:latin typeface="微软雅黑" pitchFamily="34" charset="-122"/>
              <a:ea typeface="微软雅黑" panose="020B0503020204020204" pitchFamily="34" charset="-122"/>
            </a:endParaRPr>
          </a:p>
        </p:txBody>
      </p:sp>
      <p:sp>
        <p:nvSpPr>
          <p:cNvPr id="30" name="TextBox 33"/>
          <p:cNvSpPr txBox="1"/>
          <p:nvPr/>
        </p:nvSpPr>
        <p:spPr>
          <a:xfrm>
            <a:off x="6372200" y="3581603"/>
            <a:ext cx="2304256" cy="830997"/>
          </a:xfrm>
          <a:prstGeom prst="rect">
            <a:avLst/>
          </a:prstGeom>
          <a:noFill/>
          <a:ln>
            <a:noFill/>
            <a:prstDash val="sysDash"/>
          </a:ln>
        </p:spPr>
        <p:txBody>
          <a:bodyPr wrap="square" rtlCol="0">
            <a:spAutoFit/>
          </a:bodyPr>
          <a:lstStyle/>
          <a:p>
            <a:pPr algn="just"/>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a:t>
            </a:r>
            <a:r>
              <a:rPr lang="zh-CN" altLang="en-US" sz="1200" dirty="0" smtClean="0">
                <a:solidFill>
                  <a:schemeClr val="bg1"/>
                </a:solidFill>
                <a:latin typeface="微软雅黑" pitchFamily="34" charset="-122"/>
                <a:ea typeface="微软雅黑" panose="020B0503020204020204" pitchFamily="34" charset="-122"/>
              </a:rPr>
              <a:t>文字</a:t>
            </a:r>
            <a:endParaRPr lang="zh-CN" altLang="en-US" sz="1200" dirty="0">
              <a:solidFill>
                <a:schemeClr val="bg1"/>
              </a:solidFill>
              <a:latin typeface="微软雅黑" pitchFamily="34" charset="-122"/>
              <a:ea typeface="微软雅黑" panose="020B0503020204020204" pitchFamily="34" charset="-122"/>
            </a:endParaRPr>
          </a:p>
        </p:txBody>
      </p:sp>
      <p:sp>
        <p:nvSpPr>
          <p:cNvPr id="31" name="TextBox 34"/>
          <p:cNvSpPr txBox="1"/>
          <p:nvPr/>
        </p:nvSpPr>
        <p:spPr>
          <a:xfrm>
            <a:off x="899592" y="1983782"/>
            <a:ext cx="2304256" cy="646331"/>
          </a:xfrm>
          <a:prstGeom prst="rect">
            <a:avLst/>
          </a:prstGeom>
          <a:noFill/>
          <a:ln>
            <a:noFill/>
            <a:prstDash val="sysDash"/>
          </a:ln>
        </p:spPr>
        <p:txBody>
          <a:bodyPr wrap="square" rtlCol="0">
            <a:spAutoFit/>
          </a:bodyPr>
          <a:lstStyle/>
          <a:p>
            <a:pPr algn="just"/>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a:t>
            </a:r>
            <a:r>
              <a:rPr lang="zh-CN" altLang="en-US" sz="1200" dirty="0" smtClean="0">
                <a:solidFill>
                  <a:schemeClr val="bg1"/>
                </a:solidFill>
                <a:latin typeface="微软雅黑" pitchFamily="34" charset="-122"/>
                <a:ea typeface="微软雅黑" panose="020B0503020204020204" pitchFamily="34" charset="-122"/>
              </a:rPr>
              <a:t>文字</a:t>
            </a:r>
            <a:endParaRPr lang="zh-CN" altLang="en-US" sz="1200" dirty="0">
              <a:solidFill>
                <a:schemeClr val="bg1"/>
              </a:solidFill>
              <a:latin typeface="微软雅黑" pitchFamily="34" charset="-122"/>
              <a:ea typeface="微软雅黑" panose="020B0503020204020204" pitchFamily="34" charset="-122"/>
            </a:endParaRPr>
          </a:p>
        </p:txBody>
      </p:sp>
      <p:sp>
        <p:nvSpPr>
          <p:cNvPr id="32" name="TextBox 35"/>
          <p:cNvSpPr txBox="1"/>
          <p:nvPr/>
        </p:nvSpPr>
        <p:spPr>
          <a:xfrm>
            <a:off x="899592" y="3581603"/>
            <a:ext cx="2304256" cy="830997"/>
          </a:xfrm>
          <a:prstGeom prst="rect">
            <a:avLst/>
          </a:prstGeom>
          <a:noFill/>
          <a:ln>
            <a:noFill/>
            <a:prstDash val="sysDash"/>
          </a:ln>
        </p:spPr>
        <p:txBody>
          <a:bodyPr wrap="square" rtlCol="0">
            <a:spAutoFit/>
          </a:bodyPr>
          <a:lstStyle/>
          <a:p>
            <a:pPr algn="just"/>
            <a:r>
              <a:rPr lang="zh-CN" altLang="en-US" sz="1200" dirty="0">
                <a:solidFill>
                  <a:schemeClr val="bg1"/>
                </a:solidFill>
                <a:latin typeface="微软雅黑" pitchFamily="34" charset="-122"/>
                <a:ea typeface="微软雅黑" panose="020B0503020204020204" pitchFamily="34" charset="-122"/>
              </a:rPr>
              <a:t>输入你的文字输入你的文字 输入你的文字 输入你的文字 输入你的文字 输入你的文字 输入你的</a:t>
            </a:r>
            <a:r>
              <a:rPr lang="zh-CN" altLang="en-US" sz="1200" dirty="0" smtClean="0">
                <a:solidFill>
                  <a:schemeClr val="bg1"/>
                </a:solidFill>
                <a:latin typeface="微软雅黑" pitchFamily="34" charset="-122"/>
                <a:ea typeface="微软雅黑" panose="020B0503020204020204" pitchFamily="34" charset="-122"/>
              </a:rPr>
              <a:t>文字</a:t>
            </a:r>
            <a:endParaRPr lang="zh-CN" altLang="en-US" sz="1200" dirty="0">
              <a:solidFill>
                <a:schemeClr val="bg1"/>
              </a:solidFill>
              <a:latin typeface="微软雅黑" pitchFamily="34" charset="-122"/>
              <a:ea typeface="微软雅黑" panose="020B0503020204020204" pitchFamily="34" charset="-122"/>
            </a:endParaRPr>
          </a:p>
        </p:txBody>
      </p:sp>
      <p:sp>
        <p:nvSpPr>
          <p:cNvPr id="33" name="矩形 32"/>
          <p:cNvSpPr/>
          <p:nvPr/>
        </p:nvSpPr>
        <p:spPr>
          <a:xfrm>
            <a:off x="899592" y="1645228"/>
            <a:ext cx="2232248" cy="338554"/>
          </a:xfrm>
          <a:prstGeom prst="rect">
            <a:avLst/>
          </a:prstGeom>
          <a:noFill/>
          <a:ln>
            <a:noFill/>
          </a:ln>
        </p:spPr>
        <p:txBody>
          <a:bodyPr wrap="square">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这里</a:t>
            </a:r>
            <a:r>
              <a:rPr lang="zh-CN" altLang="en-US" sz="1600" dirty="0">
                <a:solidFill>
                  <a:schemeClr val="bg1"/>
                </a:solidFill>
                <a:latin typeface="微软雅黑" pitchFamily="34" charset="-122"/>
                <a:ea typeface="微软雅黑" panose="020B0503020204020204" pitchFamily="34" charset="-122"/>
              </a:rPr>
              <a:t>添加标题</a:t>
            </a:r>
          </a:p>
        </p:txBody>
      </p:sp>
      <p:sp>
        <p:nvSpPr>
          <p:cNvPr id="34" name="矩形 33"/>
          <p:cNvSpPr/>
          <p:nvPr/>
        </p:nvSpPr>
        <p:spPr>
          <a:xfrm>
            <a:off x="899592" y="3245960"/>
            <a:ext cx="2232248" cy="338554"/>
          </a:xfrm>
          <a:prstGeom prst="rect">
            <a:avLst/>
          </a:prstGeom>
          <a:noFill/>
          <a:ln>
            <a:noFill/>
          </a:ln>
        </p:spPr>
        <p:txBody>
          <a:bodyPr wrap="square">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这里</a:t>
            </a:r>
            <a:r>
              <a:rPr lang="zh-CN" altLang="en-US" sz="1600" dirty="0">
                <a:solidFill>
                  <a:schemeClr val="bg1"/>
                </a:solidFill>
                <a:latin typeface="微软雅黑" pitchFamily="34" charset="-122"/>
                <a:ea typeface="微软雅黑" panose="020B0503020204020204" pitchFamily="34" charset="-122"/>
              </a:rPr>
              <a:t>添加标题</a:t>
            </a:r>
          </a:p>
        </p:txBody>
      </p:sp>
      <p:sp>
        <p:nvSpPr>
          <p:cNvPr id="35" name="矩形 34"/>
          <p:cNvSpPr/>
          <p:nvPr/>
        </p:nvSpPr>
        <p:spPr>
          <a:xfrm>
            <a:off x="6948264" y="1645228"/>
            <a:ext cx="1512168" cy="338554"/>
          </a:xfrm>
          <a:prstGeom prst="rect">
            <a:avLst/>
          </a:prstGeom>
          <a:noFill/>
          <a:ln>
            <a:noFill/>
          </a:ln>
        </p:spPr>
        <p:txBody>
          <a:bodyPr wrap="square">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这里</a:t>
            </a:r>
            <a:r>
              <a:rPr lang="zh-CN" altLang="en-US" sz="1600" dirty="0">
                <a:solidFill>
                  <a:schemeClr val="bg1"/>
                </a:solidFill>
                <a:latin typeface="微软雅黑" pitchFamily="34" charset="-122"/>
                <a:ea typeface="微软雅黑" panose="020B0503020204020204" pitchFamily="34" charset="-122"/>
              </a:rPr>
              <a:t>添加标题</a:t>
            </a:r>
          </a:p>
        </p:txBody>
      </p:sp>
      <p:sp>
        <p:nvSpPr>
          <p:cNvPr id="36" name="矩形 35"/>
          <p:cNvSpPr/>
          <p:nvPr/>
        </p:nvSpPr>
        <p:spPr>
          <a:xfrm>
            <a:off x="6948264" y="3245960"/>
            <a:ext cx="1512168" cy="338554"/>
          </a:xfrm>
          <a:prstGeom prst="rect">
            <a:avLst/>
          </a:prstGeom>
          <a:noFill/>
          <a:ln>
            <a:noFill/>
          </a:ln>
        </p:spPr>
        <p:txBody>
          <a:bodyPr wrap="square">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这里</a:t>
            </a:r>
            <a:r>
              <a:rPr lang="zh-CN" altLang="en-US" sz="1600" dirty="0">
                <a:solidFill>
                  <a:schemeClr val="bg1"/>
                </a:solidFill>
                <a:latin typeface="微软雅黑" pitchFamily="34" charset="-122"/>
                <a:ea typeface="微软雅黑" panose="020B0503020204020204" pitchFamily="34" charset="-122"/>
              </a:rPr>
              <a:t>添加标题</a:t>
            </a:r>
          </a:p>
        </p:txBody>
      </p:sp>
      <p:sp>
        <p:nvSpPr>
          <p:cNvPr id="37" name="TextBox 30"/>
          <p:cNvSpPr txBox="1"/>
          <p:nvPr/>
        </p:nvSpPr>
        <p:spPr>
          <a:xfrm>
            <a:off x="4264156" y="2602999"/>
            <a:ext cx="697627" cy="707886"/>
          </a:xfrm>
          <a:prstGeom prst="rect">
            <a:avLst/>
          </a:prstGeom>
          <a:noFill/>
        </p:spPr>
        <p:txBody>
          <a:bodyPr wrap="non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插入</a:t>
            </a:r>
            <a:endParaRPr lang="en-US" altLang="zh-CN" sz="2000" dirty="0" smtClean="0">
              <a:solidFill>
                <a:schemeClr val="bg1"/>
              </a:solidFill>
              <a:latin typeface="微软雅黑" panose="020B0503020204020204" pitchFamily="34" charset="-122"/>
              <a:ea typeface="微软雅黑" panose="020B0503020204020204" pitchFamily="34" charset="-122"/>
            </a:endParaRPr>
          </a:p>
          <a:p>
            <a:r>
              <a:rPr lang="zh-CN" altLang="en-US" sz="2000" dirty="0">
                <a:solidFill>
                  <a:schemeClr val="bg1"/>
                </a:solidFill>
                <a:latin typeface="微软雅黑" panose="020B0503020204020204" pitchFamily="34" charset="-122"/>
                <a:ea typeface="微软雅黑" panose="020B0503020204020204" pitchFamily="34" charset="-122"/>
              </a:rPr>
              <a:t>标签</a:t>
            </a:r>
          </a:p>
        </p:txBody>
      </p:sp>
    </p:spTree>
    <p:extLst>
      <p:ext uri="{BB962C8B-B14F-4D97-AF65-F5344CB8AC3E}">
        <p14:creationId xmlns:p14="http://schemas.microsoft.com/office/powerpoint/2010/main" val="328496734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53" presetClass="entr" presetSubtype="16"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nodeType="withEffect">
                                  <p:stCondLst>
                                    <p:cond delay="100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par>
                                <p:cTn id="21" presetID="53" presetClass="entr" presetSubtype="16" fill="hold" nodeType="withEffect">
                                  <p:stCondLst>
                                    <p:cond delay="100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childTnLst>
                                </p:cTn>
                              </p:par>
                              <p:par>
                                <p:cTn id="26" presetID="53" presetClass="entr" presetSubtype="16" fill="hold" nodeType="withEffect">
                                  <p:stCondLst>
                                    <p:cond delay="100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100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animEffect transition="in" filter="fade">
                                      <p:cBhvr>
                                        <p:cTn id="35" dur="500"/>
                                        <p:tgtEl>
                                          <p:spTgt spid="37"/>
                                        </p:tgtEl>
                                      </p:cBhvr>
                                    </p:animEffect>
                                  </p:childTnLst>
                                </p:cTn>
                              </p:par>
                              <p:par>
                                <p:cTn id="36" presetID="22" presetClass="entr" presetSubtype="8" fill="hold" grpId="0" nodeType="withEffect">
                                  <p:stCondLst>
                                    <p:cond delay="1750"/>
                                  </p:stCondLst>
                                  <p:childTnLst>
                                    <p:set>
                                      <p:cBhvr>
                                        <p:cTn id="37" dur="1" fill="hold">
                                          <p:stCondLst>
                                            <p:cond delay="0"/>
                                          </p:stCondLst>
                                        </p:cTn>
                                        <p:tgtEl>
                                          <p:spTgt spid="29"/>
                                        </p:tgtEl>
                                        <p:attrNameLst>
                                          <p:attrName>style.visibility</p:attrName>
                                        </p:attrNameLst>
                                      </p:cBhvr>
                                      <p:to>
                                        <p:strVal val="visible"/>
                                      </p:to>
                                    </p:set>
                                    <p:animEffect transition="in" filter="wipe(left)">
                                      <p:cBhvr>
                                        <p:cTn id="38" dur="500"/>
                                        <p:tgtEl>
                                          <p:spTgt spid="29"/>
                                        </p:tgtEl>
                                      </p:cBhvr>
                                    </p:animEffect>
                                  </p:childTnLst>
                                </p:cTn>
                              </p:par>
                              <p:par>
                                <p:cTn id="39" presetID="22" presetClass="entr" presetSubtype="8" fill="hold" grpId="0" nodeType="withEffect">
                                  <p:stCondLst>
                                    <p:cond delay="175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500"/>
                                        <p:tgtEl>
                                          <p:spTgt spid="30"/>
                                        </p:tgtEl>
                                      </p:cBhvr>
                                    </p:animEffect>
                                  </p:childTnLst>
                                </p:cTn>
                              </p:par>
                              <p:par>
                                <p:cTn id="42" presetID="22" presetClass="entr" presetSubtype="8" fill="hold" grpId="0" nodeType="withEffect">
                                  <p:stCondLst>
                                    <p:cond delay="1750"/>
                                  </p:stCondLst>
                                  <p:childTnLst>
                                    <p:set>
                                      <p:cBhvr>
                                        <p:cTn id="43" dur="1" fill="hold">
                                          <p:stCondLst>
                                            <p:cond delay="0"/>
                                          </p:stCondLst>
                                        </p:cTn>
                                        <p:tgtEl>
                                          <p:spTgt spid="35"/>
                                        </p:tgtEl>
                                        <p:attrNameLst>
                                          <p:attrName>style.visibility</p:attrName>
                                        </p:attrNameLst>
                                      </p:cBhvr>
                                      <p:to>
                                        <p:strVal val="visible"/>
                                      </p:to>
                                    </p:set>
                                    <p:animEffect transition="in" filter="wipe(left)">
                                      <p:cBhvr>
                                        <p:cTn id="44" dur="500"/>
                                        <p:tgtEl>
                                          <p:spTgt spid="35"/>
                                        </p:tgtEl>
                                      </p:cBhvr>
                                    </p:animEffect>
                                  </p:childTnLst>
                                </p:cTn>
                              </p:par>
                              <p:par>
                                <p:cTn id="45" presetID="22" presetClass="entr" presetSubtype="8" fill="hold" grpId="0" nodeType="withEffect">
                                  <p:stCondLst>
                                    <p:cond delay="1750"/>
                                  </p:stCondLst>
                                  <p:childTnLst>
                                    <p:set>
                                      <p:cBhvr>
                                        <p:cTn id="46" dur="1" fill="hold">
                                          <p:stCondLst>
                                            <p:cond delay="0"/>
                                          </p:stCondLst>
                                        </p:cTn>
                                        <p:tgtEl>
                                          <p:spTgt spid="36"/>
                                        </p:tgtEl>
                                        <p:attrNameLst>
                                          <p:attrName>style.visibility</p:attrName>
                                        </p:attrNameLst>
                                      </p:cBhvr>
                                      <p:to>
                                        <p:strVal val="visible"/>
                                      </p:to>
                                    </p:set>
                                    <p:animEffect transition="in" filter="wipe(left)">
                                      <p:cBhvr>
                                        <p:cTn id="47" dur="500"/>
                                        <p:tgtEl>
                                          <p:spTgt spid="36"/>
                                        </p:tgtEl>
                                      </p:cBhvr>
                                    </p:animEffect>
                                  </p:childTnLst>
                                </p:cTn>
                              </p:par>
                              <p:par>
                                <p:cTn id="48" presetID="22" presetClass="entr" presetSubtype="2" fill="hold" grpId="0" nodeType="withEffect">
                                  <p:stCondLst>
                                    <p:cond delay="1750"/>
                                  </p:stCondLst>
                                  <p:childTnLst>
                                    <p:set>
                                      <p:cBhvr>
                                        <p:cTn id="49" dur="1" fill="hold">
                                          <p:stCondLst>
                                            <p:cond delay="0"/>
                                          </p:stCondLst>
                                        </p:cTn>
                                        <p:tgtEl>
                                          <p:spTgt spid="31"/>
                                        </p:tgtEl>
                                        <p:attrNameLst>
                                          <p:attrName>style.visibility</p:attrName>
                                        </p:attrNameLst>
                                      </p:cBhvr>
                                      <p:to>
                                        <p:strVal val="visible"/>
                                      </p:to>
                                    </p:set>
                                    <p:animEffect transition="in" filter="wipe(right)">
                                      <p:cBhvr>
                                        <p:cTn id="50" dur="500"/>
                                        <p:tgtEl>
                                          <p:spTgt spid="31"/>
                                        </p:tgtEl>
                                      </p:cBhvr>
                                    </p:animEffect>
                                  </p:childTnLst>
                                </p:cTn>
                              </p:par>
                              <p:par>
                                <p:cTn id="51" presetID="22" presetClass="entr" presetSubtype="2" fill="hold" grpId="0" nodeType="withEffect">
                                  <p:stCondLst>
                                    <p:cond delay="1750"/>
                                  </p:stCondLst>
                                  <p:childTnLst>
                                    <p:set>
                                      <p:cBhvr>
                                        <p:cTn id="52" dur="1" fill="hold">
                                          <p:stCondLst>
                                            <p:cond delay="0"/>
                                          </p:stCondLst>
                                        </p:cTn>
                                        <p:tgtEl>
                                          <p:spTgt spid="32"/>
                                        </p:tgtEl>
                                        <p:attrNameLst>
                                          <p:attrName>style.visibility</p:attrName>
                                        </p:attrNameLst>
                                      </p:cBhvr>
                                      <p:to>
                                        <p:strVal val="visible"/>
                                      </p:to>
                                    </p:set>
                                    <p:animEffect transition="in" filter="wipe(right)">
                                      <p:cBhvr>
                                        <p:cTn id="53" dur="500"/>
                                        <p:tgtEl>
                                          <p:spTgt spid="32"/>
                                        </p:tgtEl>
                                      </p:cBhvr>
                                    </p:animEffect>
                                  </p:childTnLst>
                                </p:cTn>
                              </p:par>
                              <p:par>
                                <p:cTn id="54" presetID="22" presetClass="entr" presetSubtype="2" fill="hold" grpId="0" nodeType="withEffect">
                                  <p:stCondLst>
                                    <p:cond delay="1750"/>
                                  </p:stCondLst>
                                  <p:childTnLst>
                                    <p:set>
                                      <p:cBhvr>
                                        <p:cTn id="55" dur="1" fill="hold">
                                          <p:stCondLst>
                                            <p:cond delay="0"/>
                                          </p:stCondLst>
                                        </p:cTn>
                                        <p:tgtEl>
                                          <p:spTgt spid="33"/>
                                        </p:tgtEl>
                                        <p:attrNameLst>
                                          <p:attrName>style.visibility</p:attrName>
                                        </p:attrNameLst>
                                      </p:cBhvr>
                                      <p:to>
                                        <p:strVal val="visible"/>
                                      </p:to>
                                    </p:set>
                                    <p:animEffect transition="in" filter="wipe(right)">
                                      <p:cBhvr>
                                        <p:cTn id="56" dur="500"/>
                                        <p:tgtEl>
                                          <p:spTgt spid="33"/>
                                        </p:tgtEl>
                                      </p:cBhvr>
                                    </p:animEffect>
                                  </p:childTnLst>
                                </p:cTn>
                              </p:par>
                              <p:par>
                                <p:cTn id="57" presetID="22" presetClass="entr" presetSubtype="2" fill="hold" grpId="0" nodeType="withEffect">
                                  <p:stCondLst>
                                    <p:cond delay="1750"/>
                                  </p:stCondLst>
                                  <p:childTnLst>
                                    <p:set>
                                      <p:cBhvr>
                                        <p:cTn id="58" dur="1" fill="hold">
                                          <p:stCondLst>
                                            <p:cond delay="0"/>
                                          </p:stCondLst>
                                        </p:cTn>
                                        <p:tgtEl>
                                          <p:spTgt spid="34"/>
                                        </p:tgtEl>
                                        <p:attrNameLst>
                                          <p:attrName>style.visibility</p:attrName>
                                        </p:attrNameLst>
                                      </p:cBhvr>
                                      <p:to>
                                        <p:strVal val="visible"/>
                                      </p:to>
                                    </p:set>
                                    <p:animEffect transition="in" filter="wipe(right)">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34" grpId="0"/>
      <p:bldP spid="35" grpId="0"/>
      <p:bldP spid="36" grpId="0"/>
      <p:bldP spid="3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ctrTitle"/>
          </p:nvPr>
        </p:nvSpPr>
        <p:spPr>
          <a:xfrm>
            <a:off x="1143000" y="841772"/>
            <a:ext cx="6858000" cy="1790700"/>
          </a:xfrm>
        </p:spPr>
        <p:txBody>
          <a:bodyPr rtlCol="0"/>
          <a:lstStyle/>
          <a:p>
            <a:pPr eaLnBrk="1" fontAlgn="auto" hangingPunct="1">
              <a:spcAft>
                <a:spcPts val="0"/>
              </a:spcAft>
              <a:defRPr/>
            </a:pPr>
            <a:r>
              <a:rPr lang="zh-CN" altLang="en-US" dirty="0" smtClean="0">
                <a:solidFill>
                  <a:schemeClr val="bg1"/>
                </a:solidFill>
                <a:latin typeface="+mn-ea"/>
                <a:ea typeface="+mn-ea"/>
              </a:rPr>
              <a:t>演示完毕，感谢您的聆听</a:t>
            </a:r>
            <a:endParaRPr lang="zh-CN" altLang="en-US" dirty="0">
              <a:solidFill>
                <a:schemeClr val="bg1"/>
              </a:solidFill>
              <a:latin typeface="+mn-ea"/>
              <a:ea typeface="+mn-ea"/>
            </a:endParaRPr>
          </a:p>
        </p:txBody>
      </p:sp>
      <p:sp>
        <p:nvSpPr>
          <p:cNvPr id="5" name="副标题 2"/>
          <p:cNvSpPr>
            <a:spLocks noGrp="1"/>
          </p:cNvSpPr>
          <p:nvPr>
            <p:ph type="subTitle" idx="1"/>
          </p:nvPr>
        </p:nvSpPr>
        <p:spPr>
          <a:xfrm>
            <a:off x="615554" y="2738440"/>
            <a:ext cx="7886700" cy="1241822"/>
          </a:xfrm>
        </p:spPr>
        <p:txBody>
          <a:bodyPr rtlCol="0"/>
          <a:lstStyle/>
          <a:p>
            <a:pPr eaLnBrk="1" fontAlgn="auto" hangingPunct="1">
              <a:spcAft>
                <a:spcPts val="0"/>
              </a:spcAft>
              <a:defRPr/>
            </a:pPr>
            <a:r>
              <a:rPr lang="zh-CN" altLang="en-US" sz="1350" dirty="0">
                <a:solidFill>
                  <a:schemeClr val="accent1">
                    <a:lumMod val="20000"/>
                    <a:lumOff val="80000"/>
                  </a:schemeClr>
                </a:solidFill>
              </a:rPr>
              <a:t>简洁大气</a:t>
            </a:r>
            <a:r>
              <a:rPr lang="en-US" altLang="zh-CN" sz="1350" dirty="0">
                <a:solidFill>
                  <a:schemeClr val="accent1">
                    <a:lumMod val="20000"/>
                    <a:lumOff val="80000"/>
                  </a:schemeClr>
                </a:solidFill>
              </a:rPr>
              <a:t>|</a:t>
            </a:r>
            <a:r>
              <a:rPr lang="zh-CN" altLang="en-US" sz="1350" dirty="0">
                <a:solidFill>
                  <a:schemeClr val="accent1">
                    <a:lumMod val="20000"/>
                    <a:lumOff val="80000"/>
                  </a:schemeClr>
                </a:solidFill>
              </a:rPr>
              <a:t>易编辑</a:t>
            </a:r>
            <a:r>
              <a:rPr lang="en-US" altLang="zh-CN" sz="1350" dirty="0">
                <a:solidFill>
                  <a:schemeClr val="accent1">
                    <a:lumMod val="20000"/>
                    <a:lumOff val="80000"/>
                  </a:schemeClr>
                </a:solidFill>
              </a:rPr>
              <a:t>|</a:t>
            </a:r>
            <a:r>
              <a:rPr lang="zh-CN" altLang="en-US" sz="1350" dirty="0">
                <a:solidFill>
                  <a:schemeClr val="accent1">
                    <a:lumMod val="20000"/>
                    <a:lumOff val="80000"/>
                  </a:schemeClr>
                </a:solidFill>
              </a:rPr>
              <a:t>任意替换内容</a:t>
            </a:r>
          </a:p>
        </p:txBody>
      </p:sp>
      <p:grpSp>
        <p:nvGrpSpPr>
          <p:cNvPr id="9" name="组合 8"/>
          <p:cNvGrpSpPr/>
          <p:nvPr/>
        </p:nvGrpSpPr>
        <p:grpSpPr>
          <a:xfrm>
            <a:off x="3823856" y="3193258"/>
            <a:ext cx="1146572" cy="332185"/>
            <a:chOff x="4572001" y="3193259"/>
            <a:chExt cx="1146572" cy="332185"/>
          </a:xfrm>
        </p:grpSpPr>
        <p:sp>
          <p:nvSpPr>
            <p:cNvPr id="6" name="文本框 5"/>
            <p:cNvSpPr txBox="1"/>
            <p:nvPr/>
          </p:nvSpPr>
          <p:spPr bwMode="auto">
            <a:xfrm>
              <a:off x="4588135" y="3193259"/>
              <a:ext cx="1050288" cy="323165"/>
            </a:xfrm>
            <a:prstGeom prst="rect">
              <a:avLst/>
            </a:prstGeom>
            <a:noFill/>
          </p:spPr>
          <p:txBody>
            <a:bodyPr wrap="none">
              <a:spAutoFit/>
            </a:bodyPr>
            <a:lstStyle/>
            <a:p>
              <a:pPr eaLnBrk="1" fontAlgn="auto" hangingPunct="1">
                <a:spcBef>
                  <a:spcPts val="0"/>
                </a:spcBef>
                <a:spcAft>
                  <a:spcPts val="0"/>
                </a:spcAft>
                <a:defRPr/>
              </a:pPr>
              <a:r>
                <a:rPr lang="en-US" altLang="zh-CN" sz="1500" dirty="0" smtClean="0">
                  <a:solidFill>
                    <a:srgbClr val="FFC000"/>
                  </a:solidFill>
                  <a:latin typeface="+mj-ea"/>
                  <a:ea typeface="+mj-ea"/>
                </a:rPr>
                <a:t>2020</a:t>
              </a:r>
              <a:r>
                <a:rPr lang="zh-CN" altLang="en-US" sz="1500" dirty="0" smtClean="0">
                  <a:solidFill>
                    <a:srgbClr val="FFC000"/>
                  </a:solidFill>
                  <a:latin typeface="+mj-ea"/>
                  <a:ea typeface="+mj-ea"/>
                </a:rPr>
                <a:t>年</a:t>
              </a:r>
              <a:r>
                <a:rPr lang="en-US" altLang="zh-CN" sz="1500" dirty="0">
                  <a:solidFill>
                    <a:srgbClr val="FFC000"/>
                  </a:solidFill>
                  <a:latin typeface="+mj-ea"/>
                  <a:ea typeface="+mj-ea"/>
                </a:rPr>
                <a:t>2</a:t>
              </a:r>
              <a:r>
                <a:rPr lang="zh-CN" altLang="en-US" sz="1500" smtClean="0">
                  <a:solidFill>
                    <a:srgbClr val="FFC000"/>
                  </a:solidFill>
                  <a:latin typeface="+mj-ea"/>
                  <a:ea typeface="+mj-ea"/>
                </a:rPr>
                <a:t>月</a:t>
              </a:r>
              <a:endParaRPr lang="zh-CN" altLang="en-US" sz="1500" dirty="0">
                <a:solidFill>
                  <a:srgbClr val="FFC000"/>
                </a:solidFill>
                <a:latin typeface="+mj-ea"/>
                <a:ea typeface="+mj-ea"/>
              </a:endParaRPr>
            </a:p>
          </p:txBody>
        </p:sp>
        <p:sp>
          <p:nvSpPr>
            <p:cNvPr id="7" name="矩形 6"/>
            <p:cNvSpPr/>
            <p:nvPr/>
          </p:nvSpPr>
          <p:spPr>
            <a:xfrm>
              <a:off x="4572001" y="3193259"/>
              <a:ext cx="1146572" cy="332185"/>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8" name="直接连接符 7"/>
          <p:cNvCxnSpPr/>
          <p:nvPr/>
        </p:nvCxnSpPr>
        <p:spPr>
          <a:xfrm>
            <a:off x="895353" y="2572941"/>
            <a:ext cx="732829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8544167"/>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iterate type="lt">
                                    <p:tmPct val="10000"/>
                                  </p:iterate>
                                  <p:childTnLst>
                                    <p:set>
                                      <p:cBhvr>
                                        <p:cTn id="19" dur="1" fill="hold">
                                          <p:stCondLst>
                                            <p:cond delay="0"/>
                                          </p:stCondLst>
                                        </p:cTn>
                                        <p:tgtEl>
                                          <p:spTgt spid="5">
                                            <p:txEl>
                                              <p:pRg st="0" end="0"/>
                                            </p:txEl>
                                          </p:spTgt>
                                        </p:tgtEl>
                                        <p:attrNameLst>
                                          <p:attrName>style.visibility</p:attrName>
                                        </p:attrNameLst>
                                      </p:cBhvr>
                                      <p:to>
                                        <p:strVal val="visible"/>
                                      </p:to>
                                    </p:set>
                                    <p:animEffect transition="in" filter="barn(inVertical)">
                                      <p:cBhvr>
                                        <p:cTn id="20" dur="500"/>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48</TotalTime>
  <Words>1666</Words>
  <Application>Microsoft Office PowerPoint</Application>
  <PresentationFormat>全屏显示(16:9)</PresentationFormat>
  <Paragraphs>249</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Office 主题</vt:lpstr>
      <vt:lpstr>员工培训活动复盘通用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演示完毕，感谢您的聆听</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Carrie</cp:lastModifiedBy>
  <cp:revision>11</cp:revision>
  <dcterms:created xsi:type="dcterms:W3CDTF">2016-08-09T02:24:24Z</dcterms:created>
  <dcterms:modified xsi:type="dcterms:W3CDTF">2020-02-27T10:03:40Z</dcterms:modified>
</cp:coreProperties>
</file>