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0" r:id="rId2"/>
    <p:sldId id="3141" r:id="rId3"/>
    <p:sldId id="3146" r:id="rId4"/>
    <p:sldId id="3126" r:id="rId5"/>
    <p:sldId id="3113" r:id="rId6"/>
    <p:sldId id="3105" r:id="rId7"/>
    <p:sldId id="3123" r:id="rId8"/>
    <p:sldId id="3147" r:id="rId9"/>
    <p:sldId id="3110" r:id="rId10"/>
    <p:sldId id="3114" r:id="rId11"/>
    <p:sldId id="3125" r:id="rId12"/>
    <p:sldId id="3124" r:id="rId13"/>
    <p:sldId id="3148" r:id="rId14"/>
    <p:sldId id="3111" r:id="rId15"/>
    <p:sldId id="3108" r:id="rId16"/>
    <p:sldId id="3107" r:id="rId17"/>
    <p:sldId id="3106" r:id="rId18"/>
    <p:sldId id="3149" r:id="rId19"/>
    <p:sldId id="3109" r:id="rId20"/>
    <p:sldId id="3112" r:id="rId21"/>
    <p:sldId id="3104" r:id="rId22"/>
    <p:sldId id="315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8CE1"/>
    <a:srgbClr val="C00000"/>
    <a:srgbClr val="00B369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8" autoAdjust="0"/>
    <p:restoredTop sz="92986" autoAdjust="0"/>
  </p:normalViewPr>
  <p:slideViewPr>
    <p:cSldViewPr>
      <p:cViewPr varScale="1">
        <p:scale>
          <a:sx n="86" d="100"/>
          <a:sy n="86" d="100"/>
        </p:scale>
        <p:origin x="258" y="78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1728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B9F-4CBF-A9A5-556CC45D212B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B9F-4CBF-A9A5-556CC45D212B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B9F-4CBF-A9A5-556CC45D212B}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B9F-4CBF-A9A5-556CC45D21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5B9F-4CBF-A9A5-556CC45D212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7163-4113-B493-1C0390BFC553}"/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7163-4113-B493-1C0390BFC553}"/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7163-4113-B493-1C0390BFC553}"/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7163-4113-B493-1C0390BFC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8041856"/>
        <c:axId val="38048128"/>
      </c:lineChart>
      <c:catAx>
        <c:axId val="38041856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38048128"/>
        <c:crosses val="autoZero"/>
        <c:auto val="1"/>
        <c:lblAlgn val="ctr"/>
        <c:lblOffset val="100"/>
        <c:noMultiLvlLbl val="0"/>
      </c:catAx>
      <c:valAx>
        <c:axId val="3804812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38041856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0AC6-447D-9A0A-9BEE2DFBAAE5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0AC6-447D-9A0A-9BEE2DFBAAE5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0AC6-447D-9A0A-9BEE2DFBAA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768640"/>
        <c:axId val="40770176"/>
      </c:barChart>
      <c:catAx>
        <c:axId val="40768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0770176"/>
        <c:crosses val="autoZero"/>
        <c:auto val="1"/>
        <c:lblAlgn val="ctr"/>
        <c:lblOffset val="100"/>
        <c:noMultiLvlLbl val="0"/>
      </c:catAx>
      <c:valAx>
        <c:axId val="407701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0768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490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35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0736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472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556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99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533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063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645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536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372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5734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63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809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0947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143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186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9054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10"/>
          <p:cNvSpPr txBox="1"/>
          <p:nvPr/>
        </p:nvSpPr>
        <p:spPr>
          <a:xfrm>
            <a:off x="9946995" y="3772416"/>
            <a:ext cx="2098955" cy="1546569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en-US" altLang="zh-CN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20XX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5017865" y="5102897"/>
            <a:ext cx="7063456" cy="900238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zh-CN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医疗求职简历</a:t>
            </a:r>
            <a:r>
              <a:rPr lang="en-US" altLang="zh-CN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" name="矩形 22"/>
          <p:cNvSpPr/>
          <p:nvPr/>
        </p:nvSpPr>
        <p:spPr>
          <a:xfrm>
            <a:off x="6109690" y="6348078"/>
            <a:ext cx="5936260" cy="407796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24" name="矩形 23"/>
          <p:cNvSpPr/>
          <p:nvPr/>
        </p:nvSpPr>
        <p:spPr>
          <a:xfrm>
            <a:off x="6109690" y="5879709"/>
            <a:ext cx="5936260" cy="346241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year-end summary reporting on activities report</a:t>
            </a:r>
          </a:p>
        </p:txBody>
      </p:sp>
    </p:spTree>
    <p:extLst>
      <p:ext uri="{BB962C8B-B14F-4D97-AF65-F5344CB8AC3E}">
        <p14:creationId xmlns:p14="http://schemas.microsoft.com/office/powerpoint/2010/main" val="420463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14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609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14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609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MH_Others_1"/>
          <p:cNvSpPr txBox="1"/>
          <p:nvPr>
            <p:custDataLst>
              <p:tags r:id="rId1"/>
            </p:custDataLst>
          </p:nvPr>
        </p:nvSpPr>
        <p:spPr>
          <a:xfrm>
            <a:off x="3020707" y="2592841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2"/>
            </p:custDataLst>
          </p:nvPr>
        </p:nvSpPr>
        <p:spPr>
          <a:xfrm>
            <a:off x="3169018" y="3770552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1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grpSp>
        <p:nvGrpSpPr>
          <p:cNvPr id="25" name="组合 24"/>
          <p:cNvGrpSpPr/>
          <p:nvPr/>
        </p:nvGrpSpPr>
        <p:grpSpPr>
          <a:xfrm>
            <a:off x="6391199" y="2693801"/>
            <a:ext cx="841118" cy="841118"/>
            <a:chOff x="3529981" y="507683"/>
            <a:chExt cx="598350" cy="598350"/>
          </a:xfrm>
        </p:grpSpPr>
        <p:sp>
          <p:nvSpPr>
            <p:cNvPr id="26" name="椭圆 25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7736703" y="2841221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736703" y="3900148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694964" y="6018001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439360" y="3802674"/>
            <a:ext cx="841118" cy="841118"/>
            <a:chOff x="3529981" y="507683"/>
            <a:chExt cx="598350" cy="598350"/>
          </a:xfrm>
        </p:grpSpPr>
        <p:sp>
          <p:nvSpPr>
            <p:cNvPr id="32" name="椭圆 31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447342" y="5900144"/>
            <a:ext cx="841118" cy="841118"/>
            <a:chOff x="3529981" y="507683"/>
            <a:chExt cx="598350" cy="598350"/>
          </a:xfrm>
        </p:grpSpPr>
        <p:sp>
          <p:nvSpPr>
            <p:cNvPr id="35" name="椭圆 34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283529" y="2638175"/>
            <a:ext cx="1056465" cy="4226953"/>
            <a:chOff x="5901014" y="1112411"/>
            <a:chExt cx="1056725" cy="4227997"/>
          </a:xfrm>
        </p:grpSpPr>
        <p:sp>
          <p:nvSpPr>
            <p:cNvPr id="38" name="弧形 37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弧形 3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弧形 3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弧形 40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2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36262" y="4859502"/>
            <a:ext cx="841118" cy="841118"/>
            <a:chOff x="3529981" y="507683"/>
            <a:chExt cx="598350" cy="598350"/>
          </a:xfrm>
        </p:grpSpPr>
        <p:sp>
          <p:nvSpPr>
            <p:cNvPr id="43" name="椭圆 42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7694963" y="4959075"/>
            <a:ext cx="2516221" cy="646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869385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5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67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19" grpId="0"/>
          <p:bldP spid="20" grpId="0"/>
          <p:bldP spid="21" grpId="0" animBg="1"/>
          <p:bldP spid="22" grpId="0" animBg="1"/>
          <p:bldP spid="23" grpId="0" animBg="1"/>
          <p:bldP spid="28" grpId="0"/>
          <p:bldP spid="29" grpId="0"/>
          <p:bldP spid="30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5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6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3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2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5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1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67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19" grpId="0"/>
          <p:bldP spid="20" grpId="0"/>
          <p:bldP spid="21" grpId="0" animBg="1"/>
          <p:bldP spid="22" grpId="0" animBg="1"/>
          <p:bldP spid="23" grpId="0" animBg="1"/>
          <p:bldP spid="28" grpId="0"/>
          <p:bldP spid="29" grpId="0"/>
          <p:bldP spid="30" grpId="0"/>
          <p:bldP spid="4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639883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med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02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215935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/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03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46156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706" y="200"/>
            <a:ext cx="12857339" cy="72322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Freeform 7"/>
          <p:cNvSpPr>
            <a:spLocks/>
          </p:cNvSpPr>
          <p:nvPr/>
        </p:nvSpPr>
        <p:spPr bwMode="auto">
          <a:xfrm>
            <a:off x="1658010" y="201"/>
            <a:ext cx="3891581" cy="7232251"/>
          </a:xfrm>
          <a:custGeom>
            <a:avLst/>
            <a:gdLst>
              <a:gd name="T0" fmla="*/ 595 w 595"/>
              <a:gd name="T1" fmla="*/ 1516 h 1516"/>
              <a:gd name="T2" fmla="*/ 356 w 595"/>
              <a:gd name="T3" fmla="*/ 1516 h 1516"/>
              <a:gd name="T4" fmla="*/ 347 w 595"/>
              <a:gd name="T5" fmla="*/ 1501 h 1516"/>
              <a:gd name="T6" fmla="*/ 233 w 595"/>
              <a:gd name="T7" fmla="*/ 1310 h 1516"/>
              <a:gd name="T8" fmla="*/ 131 w 595"/>
              <a:gd name="T9" fmla="*/ 1093 h 1516"/>
              <a:gd name="T10" fmla="*/ 99 w 595"/>
              <a:gd name="T11" fmla="*/ 1009 h 1516"/>
              <a:gd name="T12" fmla="*/ 87 w 595"/>
              <a:gd name="T13" fmla="*/ 976 h 1516"/>
              <a:gd name="T14" fmla="*/ 82 w 595"/>
              <a:gd name="T15" fmla="*/ 959 h 1516"/>
              <a:gd name="T16" fmla="*/ 51 w 595"/>
              <a:gd name="T17" fmla="*/ 860 h 1516"/>
              <a:gd name="T18" fmla="*/ 50 w 595"/>
              <a:gd name="T19" fmla="*/ 855 h 1516"/>
              <a:gd name="T20" fmla="*/ 35 w 595"/>
              <a:gd name="T21" fmla="*/ 793 h 1516"/>
              <a:gd name="T22" fmla="*/ 22 w 595"/>
              <a:gd name="T23" fmla="*/ 730 h 1516"/>
              <a:gd name="T24" fmla="*/ 16 w 595"/>
              <a:gd name="T25" fmla="*/ 698 h 1516"/>
              <a:gd name="T26" fmla="*/ 14 w 595"/>
              <a:gd name="T27" fmla="*/ 682 h 1516"/>
              <a:gd name="T28" fmla="*/ 12 w 595"/>
              <a:gd name="T29" fmla="*/ 666 h 1516"/>
              <a:gd name="T30" fmla="*/ 5 w 595"/>
              <a:gd name="T31" fmla="*/ 603 h 1516"/>
              <a:gd name="T32" fmla="*/ 2 w 595"/>
              <a:gd name="T33" fmla="*/ 553 h 1516"/>
              <a:gd name="T34" fmla="*/ 1 w 595"/>
              <a:gd name="T35" fmla="*/ 511 h 1516"/>
              <a:gd name="T36" fmla="*/ 1 w 595"/>
              <a:gd name="T37" fmla="*/ 503 h 1516"/>
              <a:gd name="T38" fmla="*/ 0 w 595"/>
              <a:gd name="T39" fmla="*/ 476 h 1516"/>
              <a:gd name="T40" fmla="*/ 1 w 595"/>
              <a:gd name="T41" fmla="*/ 462 h 1516"/>
              <a:gd name="T42" fmla="*/ 1 w 595"/>
              <a:gd name="T43" fmla="*/ 431 h 1516"/>
              <a:gd name="T44" fmla="*/ 6 w 595"/>
              <a:gd name="T45" fmla="*/ 353 h 1516"/>
              <a:gd name="T46" fmla="*/ 41 w 595"/>
              <a:gd name="T47" fmla="*/ 122 h 1516"/>
              <a:gd name="T48" fmla="*/ 72 w 595"/>
              <a:gd name="T49" fmla="*/ 0 h 1516"/>
              <a:gd name="T50" fmla="*/ 156 w 595"/>
              <a:gd name="T51" fmla="*/ 0 h 1516"/>
              <a:gd name="T52" fmla="*/ 126 w 595"/>
              <a:gd name="T53" fmla="*/ 53 h 1516"/>
              <a:gd name="T54" fmla="*/ 105 w 595"/>
              <a:gd name="T55" fmla="*/ 97 h 1516"/>
              <a:gd name="T56" fmla="*/ 87 w 595"/>
              <a:gd name="T57" fmla="*/ 143 h 1516"/>
              <a:gd name="T58" fmla="*/ 72 w 595"/>
              <a:gd name="T59" fmla="*/ 186 h 1516"/>
              <a:gd name="T60" fmla="*/ 44 w 595"/>
              <a:gd name="T61" fmla="*/ 307 h 1516"/>
              <a:gd name="T62" fmla="*/ 37 w 595"/>
              <a:gd name="T63" fmla="*/ 358 h 1516"/>
              <a:gd name="T64" fmla="*/ 36 w 595"/>
              <a:gd name="T65" fmla="*/ 370 h 1516"/>
              <a:gd name="T66" fmla="*/ 36 w 595"/>
              <a:gd name="T67" fmla="*/ 372 h 1516"/>
              <a:gd name="T68" fmla="*/ 33 w 595"/>
              <a:gd name="T69" fmla="*/ 416 h 1516"/>
              <a:gd name="T70" fmla="*/ 32 w 595"/>
              <a:gd name="T71" fmla="*/ 432 h 1516"/>
              <a:gd name="T72" fmla="*/ 32 w 595"/>
              <a:gd name="T73" fmla="*/ 443 h 1516"/>
              <a:gd name="T74" fmla="*/ 31 w 595"/>
              <a:gd name="T75" fmla="*/ 476 h 1516"/>
              <a:gd name="T76" fmla="*/ 33 w 595"/>
              <a:gd name="T77" fmla="*/ 537 h 1516"/>
              <a:gd name="T78" fmla="*/ 36 w 595"/>
              <a:gd name="T79" fmla="*/ 565 h 1516"/>
              <a:gd name="T80" fmla="*/ 39 w 595"/>
              <a:gd name="T81" fmla="*/ 597 h 1516"/>
              <a:gd name="T82" fmla="*/ 47 w 595"/>
              <a:gd name="T83" fmla="*/ 658 h 1516"/>
              <a:gd name="T84" fmla="*/ 50 w 595"/>
              <a:gd name="T85" fmla="*/ 673 h 1516"/>
              <a:gd name="T86" fmla="*/ 53 w 595"/>
              <a:gd name="T87" fmla="*/ 688 h 1516"/>
              <a:gd name="T88" fmla="*/ 59 w 595"/>
              <a:gd name="T89" fmla="*/ 718 h 1516"/>
              <a:gd name="T90" fmla="*/ 75 w 595"/>
              <a:gd name="T91" fmla="*/ 777 h 1516"/>
              <a:gd name="T92" fmla="*/ 93 w 595"/>
              <a:gd name="T93" fmla="*/ 834 h 1516"/>
              <a:gd name="T94" fmla="*/ 117 w 595"/>
              <a:gd name="T95" fmla="*/ 901 h 1516"/>
              <a:gd name="T96" fmla="*/ 139 w 595"/>
              <a:gd name="T97" fmla="*/ 952 h 1516"/>
              <a:gd name="T98" fmla="*/ 187 w 595"/>
              <a:gd name="T99" fmla="*/ 1051 h 1516"/>
              <a:gd name="T100" fmla="*/ 305 w 595"/>
              <a:gd name="T101" fmla="*/ 1238 h 1516"/>
              <a:gd name="T102" fmla="*/ 369 w 595"/>
              <a:gd name="T103" fmla="*/ 1318 h 1516"/>
              <a:gd name="T104" fmla="*/ 402 w 595"/>
              <a:gd name="T105" fmla="*/ 1354 h 1516"/>
              <a:gd name="T106" fmla="*/ 435 w 595"/>
              <a:gd name="T107" fmla="*/ 1388 h 1516"/>
              <a:gd name="T108" fmla="*/ 563 w 595"/>
              <a:gd name="T109" fmla="*/ 1495 h 1516"/>
              <a:gd name="T110" fmla="*/ 595 w 595"/>
              <a:gd name="T111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95" h="1516">
                <a:moveTo>
                  <a:pt x="595" y="1516"/>
                </a:moveTo>
                <a:cubicBezTo>
                  <a:pt x="356" y="1516"/>
                  <a:pt x="356" y="1516"/>
                  <a:pt x="356" y="1516"/>
                </a:cubicBezTo>
                <a:cubicBezTo>
                  <a:pt x="353" y="1511"/>
                  <a:pt x="350" y="1506"/>
                  <a:pt x="347" y="1501"/>
                </a:cubicBezTo>
                <a:cubicBezTo>
                  <a:pt x="308" y="1442"/>
                  <a:pt x="269" y="1378"/>
                  <a:pt x="233" y="1310"/>
                </a:cubicBezTo>
                <a:cubicBezTo>
                  <a:pt x="197" y="1241"/>
                  <a:pt x="162" y="1169"/>
                  <a:pt x="131" y="1093"/>
                </a:cubicBezTo>
                <a:cubicBezTo>
                  <a:pt x="120" y="1065"/>
                  <a:pt x="109" y="1037"/>
                  <a:pt x="99" y="1009"/>
                </a:cubicBezTo>
                <a:cubicBezTo>
                  <a:pt x="95" y="998"/>
                  <a:pt x="91" y="987"/>
                  <a:pt x="87" y="976"/>
                </a:cubicBezTo>
                <a:cubicBezTo>
                  <a:pt x="85" y="970"/>
                  <a:pt x="83" y="965"/>
                  <a:pt x="82" y="959"/>
                </a:cubicBezTo>
                <a:cubicBezTo>
                  <a:pt x="71" y="926"/>
                  <a:pt x="61" y="893"/>
                  <a:pt x="51" y="860"/>
                </a:cubicBezTo>
                <a:cubicBezTo>
                  <a:pt x="51" y="858"/>
                  <a:pt x="51" y="857"/>
                  <a:pt x="50" y="855"/>
                </a:cubicBezTo>
                <a:cubicBezTo>
                  <a:pt x="45" y="834"/>
                  <a:pt x="39" y="814"/>
                  <a:pt x="35" y="793"/>
                </a:cubicBezTo>
                <a:cubicBezTo>
                  <a:pt x="30" y="772"/>
                  <a:pt x="25" y="751"/>
                  <a:pt x="22" y="730"/>
                </a:cubicBezTo>
                <a:cubicBezTo>
                  <a:pt x="20" y="719"/>
                  <a:pt x="18" y="709"/>
                  <a:pt x="16" y="698"/>
                </a:cubicBezTo>
                <a:cubicBezTo>
                  <a:pt x="15" y="693"/>
                  <a:pt x="15" y="688"/>
                  <a:pt x="14" y="682"/>
                </a:cubicBezTo>
                <a:cubicBezTo>
                  <a:pt x="13" y="677"/>
                  <a:pt x="12" y="672"/>
                  <a:pt x="12" y="666"/>
                </a:cubicBezTo>
                <a:cubicBezTo>
                  <a:pt x="9" y="645"/>
                  <a:pt x="7" y="624"/>
                  <a:pt x="5" y="603"/>
                </a:cubicBezTo>
                <a:cubicBezTo>
                  <a:pt x="4" y="586"/>
                  <a:pt x="3" y="570"/>
                  <a:pt x="2" y="553"/>
                </a:cubicBezTo>
                <a:cubicBezTo>
                  <a:pt x="1" y="539"/>
                  <a:pt x="1" y="525"/>
                  <a:pt x="1" y="511"/>
                </a:cubicBezTo>
                <a:cubicBezTo>
                  <a:pt x="1" y="509"/>
                  <a:pt x="1" y="506"/>
                  <a:pt x="1" y="503"/>
                </a:cubicBezTo>
                <a:cubicBezTo>
                  <a:pt x="0" y="494"/>
                  <a:pt x="0" y="485"/>
                  <a:pt x="0" y="476"/>
                </a:cubicBezTo>
                <a:cubicBezTo>
                  <a:pt x="0" y="471"/>
                  <a:pt x="1" y="467"/>
                  <a:pt x="1" y="462"/>
                </a:cubicBezTo>
                <a:cubicBezTo>
                  <a:pt x="1" y="452"/>
                  <a:pt x="1" y="442"/>
                  <a:pt x="1" y="431"/>
                </a:cubicBezTo>
                <a:cubicBezTo>
                  <a:pt x="2" y="405"/>
                  <a:pt x="4" y="379"/>
                  <a:pt x="6" y="353"/>
                </a:cubicBezTo>
                <a:cubicBezTo>
                  <a:pt x="13" y="272"/>
                  <a:pt x="25" y="195"/>
                  <a:pt x="41" y="122"/>
                </a:cubicBezTo>
                <a:cubicBezTo>
                  <a:pt x="50" y="80"/>
                  <a:pt x="61" y="39"/>
                  <a:pt x="72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46" y="17"/>
                  <a:pt x="136" y="34"/>
                  <a:pt x="126" y="53"/>
                </a:cubicBezTo>
                <a:cubicBezTo>
                  <a:pt x="119" y="67"/>
                  <a:pt x="112" y="82"/>
                  <a:pt x="105" y="97"/>
                </a:cubicBezTo>
                <a:cubicBezTo>
                  <a:pt x="99" y="112"/>
                  <a:pt x="93" y="127"/>
                  <a:pt x="87" y="143"/>
                </a:cubicBezTo>
                <a:cubicBezTo>
                  <a:pt x="81" y="157"/>
                  <a:pt x="77" y="172"/>
                  <a:pt x="72" y="186"/>
                </a:cubicBezTo>
                <a:cubicBezTo>
                  <a:pt x="60" y="224"/>
                  <a:pt x="51" y="265"/>
                  <a:pt x="44" y="307"/>
                </a:cubicBezTo>
                <a:cubicBezTo>
                  <a:pt x="41" y="323"/>
                  <a:pt x="39" y="340"/>
                  <a:pt x="37" y="358"/>
                </a:cubicBezTo>
                <a:cubicBezTo>
                  <a:pt x="37" y="362"/>
                  <a:pt x="36" y="366"/>
                  <a:pt x="36" y="370"/>
                </a:cubicBezTo>
                <a:cubicBezTo>
                  <a:pt x="36" y="371"/>
                  <a:pt x="36" y="371"/>
                  <a:pt x="36" y="372"/>
                </a:cubicBezTo>
                <a:cubicBezTo>
                  <a:pt x="34" y="387"/>
                  <a:pt x="33" y="402"/>
                  <a:pt x="33" y="416"/>
                </a:cubicBezTo>
                <a:cubicBezTo>
                  <a:pt x="32" y="422"/>
                  <a:pt x="32" y="427"/>
                  <a:pt x="32" y="432"/>
                </a:cubicBezTo>
                <a:cubicBezTo>
                  <a:pt x="32" y="436"/>
                  <a:pt x="32" y="439"/>
                  <a:pt x="32" y="443"/>
                </a:cubicBezTo>
                <a:cubicBezTo>
                  <a:pt x="31" y="454"/>
                  <a:pt x="31" y="465"/>
                  <a:pt x="31" y="476"/>
                </a:cubicBezTo>
                <a:cubicBezTo>
                  <a:pt x="32" y="496"/>
                  <a:pt x="32" y="516"/>
                  <a:pt x="33" y="537"/>
                </a:cubicBezTo>
                <a:cubicBezTo>
                  <a:pt x="34" y="546"/>
                  <a:pt x="35" y="555"/>
                  <a:pt x="36" y="565"/>
                </a:cubicBezTo>
                <a:cubicBezTo>
                  <a:pt x="36" y="576"/>
                  <a:pt x="38" y="587"/>
                  <a:pt x="39" y="597"/>
                </a:cubicBezTo>
                <a:cubicBezTo>
                  <a:pt x="41" y="618"/>
                  <a:pt x="44" y="638"/>
                  <a:pt x="47" y="658"/>
                </a:cubicBezTo>
                <a:cubicBezTo>
                  <a:pt x="48" y="663"/>
                  <a:pt x="49" y="668"/>
                  <a:pt x="50" y="673"/>
                </a:cubicBezTo>
                <a:cubicBezTo>
                  <a:pt x="51" y="678"/>
                  <a:pt x="52" y="683"/>
                  <a:pt x="53" y="688"/>
                </a:cubicBezTo>
                <a:cubicBezTo>
                  <a:pt x="55" y="698"/>
                  <a:pt x="57" y="708"/>
                  <a:pt x="59" y="718"/>
                </a:cubicBezTo>
                <a:cubicBezTo>
                  <a:pt x="64" y="737"/>
                  <a:pt x="69" y="757"/>
                  <a:pt x="75" y="777"/>
                </a:cubicBezTo>
                <a:cubicBezTo>
                  <a:pt x="80" y="796"/>
                  <a:pt x="86" y="815"/>
                  <a:pt x="93" y="834"/>
                </a:cubicBezTo>
                <a:cubicBezTo>
                  <a:pt x="100" y="857"/>
                  <a:pt x="109" y="879"/>
                  <a:pt x="117" y="901"/>
                </a:cubicBezTo>
                <a:cubicBezTo>
                  <a:pt x="124" y="918"/>
                  <a:pt x="132" y="935"/>
                  <a:pt x="139" y="952"/>
                </a:cubicBezTo>
                <a:cubicBezTo>
                  <a:pt x="154" y="986"/>
                  <a:pt x="170" y="1019"/>
                  <a:pt x="187" y="1051"/>
                </a:cubicBezTo>
                <a:cubicBezTo>
                  <a:pt x="224" y="1119"/>
                  <a:pt x="264" y="1181"/>
                  <a:pt x="305" y="1238"/>
                </a:cubicBezTo>
                <a:cubicBezTo>
                  <a:pt x="326" y="1266"/>
                  <a:pt x="348" y="1293"/>
                  <a:pt x="369" y="1318"/>
                </a:cubicBezTo>
                <a:cubicBezTo>
                  <a:pt x="380" y="1330"/>
                  <a:pt x="391" y="1342"/>
                  <a:pt x="402" y="1354"/>
                </a:cubicBezTo>
                <a:cubicBezTo>
                  <a:pt x="413" y="1366"/>
                  <a:pt x="424" y="1377"/>
                  <a:pt x="435" y="1388"/>
                </a:cubicBezTo>
                <a:cubicBezTo>
                  <a:pt x="478" y="1431"/>
                  <a:pt x="521" y="1467"/>
                  <a:pt x="563" y="1495"/>
                </a:cubicBezTo>
                <a:cubicBezTo>
                  <a:pt x="574" y="1502"/>
                  <a:pt x="584" y="1509"/>
                  <a:pt x="595" y="151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2" name="Freeform 8"/>
          <p:cNvSpPr>
            <a:spLocks/>
          </p:cNvSpPr>
          <p:nvPr/>
        </p:nvSpPr>
        <p:spPr bwMode="auto">
          <a:xfrm>
            <a:off x="2147571" y="3704970"/>
            <a:ext cx="3402020" cy="3525420"/>
          </a:xfrm>
          <a:custGeom>
            <a:avLst/>
            <a:gdLst>
              <a:gd name="T0" fmla="*/ 520 w 520"/>
              <a:gd name="T1" fmla="*/ 739 h 739"/>
              <a:gd name="T2" fmla="*/ 325 w 520"/>
              <a:gd name="T3" fmla="*/ 739 h 739"/>
              <a:gd name="T4" fmla="*/ 315 w 520"/>
              <a:gd name="T5" fmla="*/ 724 h 739"/>
              <a:gd name="T6" fmla="*/ 202 w 520"/>
              <a:gd name="T7" fmla="*/ 533 h 739"/>
              <a:gd name="T8" fmla="*/ 100 w 520"/>
              <a:gd name="T9" fmla="*/ 316 h 739"/>
              <a:gd name="T10" fmla="*/ 68 w 520"/>
              <a:gd name="T11" fmla="*/ 232 h 739"/>
              <a:gd name="T12" fmla="*/ 56 w 520"/>
              <a:gd name="T13" fmla="*/ 199 h 739"/>
              <a:gd name="T14" fmla="*/ 50 w 520"/>
              <a:gd name="T15" fmla="*/ 182 h 739"/>
              <a:gd name="T16" fmla="*/ 20 w 520"/>
              <a:gd name="T17" fmla="*/ 83 h 739"/>
              <a:gd name="T18" fmla="*/ 19 w 520"/>
              <a:gd name="T19" fmla="*/ 78 h 739"/>
              <a:gd name="T20" fmla="*/ 3 w 520"/>
              <a:gd name="T21" fmla="*/ 16 h 739"/>
              <a:gd name="T22" fmla="*/ 0 w 520"/>
              <a:gd name="T23" fmla="*/ 0 h 739"/>
              <a:gd name="T24" fmla="*/ 18 w 520"/>
              <a:gd name="T25" fmla="*/ 57 h 739"/>
              <a:gd name="T26" fmla="*/ 42 w 520"/>
              <a:gd name="T27" fmla="*/ 124 h 739"/>
              <a:gd name="T28" fmla="*/ 64 w 520"/>
              <a:gd name="T29" fmla="*/ 175 h 739"/>
              <a:gd name="T30" fmla="*/ 112 w 520"/>
              <a:gd name="T31" fmla="*/ 274 h 739"/>
              <a:gd name="T32" fmla="*/ 230 w 520"/>
              <a:gd name="T33" fmla="*/ 461 h 739"/>
              <a:gd name="T34" fmla="*/ 294 w 520"/>
              <a:gd name="T35" fmla="*/ 541 h 739"/>
              <a:gd name="T36" fmla="*/ 327 w 520"/>
              <a:gd name="T37" fmla="*/ 577 h 739"/>
              <a:gd name="T38" fmla="*/ 360 w 520"/>
              <a:gd name="T39" fmla="*/ 611 h 739"/>
              <a:gd name="T40" fmla="*/ 488 w 520"/>
              <a:gd name="T41" fmla="*/ 718 h 739"/>
              <a:gd name="T42" fmla="*/ 520 w 520"/>
              <a:gd name="T43" fmla="*/ 739 h 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20" h="739">
                <a:moveTo>
                  <a:pt x="520" y="739"/>
                </a:moveTo>
                <a:cubicBezTo>
                  <a:pt x="325" y="739"/>
                  <a:pt x="325" y="739"/>
                  <a:pt x="325" y="739"/>
                </a:cubicBezTo>
                <a:cubicBezTo>
                  <a:pt x="322" y="734"/>
                  <a:pt x="319" y="729"/>
                  <a:pt x="315" y="724"/>
                </a:cubicBezTo>
                <a:cubicBezTo>
                  <a:pt x="276" y="665"/>
                  <a:pt x="238" y="601"/>
                  <a:pt x="202" y="533"/>
                </a:cubicBezTo>
                <a:cubicBezTo>
                  <a:pt x="166" y="464"/>
                  <a:pt x="131" y="392"/>
                  <a:pt x="100" y="316"/>
                </a:cubicBezTo>
                <a:cubicBezTo>
                  <a:pt x="89" y="288"/>
                  <a:pt x="78" y="260"/>
                  <a:pt x="68" y="232"/>
                </a:cubicBezTo>
                <a:cubicBezTo>
                  <a:pt x="64" y="221"/>
                  <a:pt x="60" y="210"/>
                  <a:pt x="56" y="199"/>
                </a:cubicBezTo>
                <a:cubicBezTo>
                  <a:pt x="54" y="193"/>
                  <a:pt x="52" y="188"/>
                  <a:pt x="50" y="182"/>
                </a:cubicBezTo>
                <a:cubicBezTo>
                  <a:pt x="39" y="149"/>
                  <a:pt x="29" y="116"/>
                  <a:pt x="20" y="83"/>
                </a:cubicBezTo>
                <a:cubicBezTo>
                  <a:pt x="20" y="81"/>
                  <a:pt x="19" y="80"/>
                  <a:pt x="19" y="78"/>
                </a:cubicBezTo>
                <a:cubicBezTo>
                  <a:pt x="13" y="57"/>
                  <a:pt x="8" y="37"/>
                  <a:pt x="3" y="16"/>
                </a:cubicBezTo>
                <a:cubicBezTo>
                  <a:pt x="2" y="10"/>
                  <a:pt x="1" y="5"/>
                  <a:pt x="0" y="0"/>
                </a:cubicBezTo>
                <a:cubicBezTo>
                  <a:pt x="5" y="19"/>
                  <a:pt x="11" y="38"/>
                  <a:pt x="18" y="57"/>
                </a:cubicBezTo>
                <a:cubicBezTo>
                  <a:pt x="25" y="80"/>
                  <a:pt x="34" y="102"/>
                  <a:pt x="42" y="124"/>
                </a:cubicBezTo>
                <a:cubicBezTo>
                  <a:pt x="49" y="141"/>
                  <a:pt x="57" y="158"/>
                  <a:pt x="64" y="175"/>
                </a:cubicBezTo>
                <a:cubicBezTo>
                  <a:pt x="79" y="209"/>
                  <a:pt x="95" y="242"/>
                  <a:pt x="112" y="274"/>
                </a:cubicBezTo>
                <a:cubicBezTo>
                  <a:pt x="149" y="342"/>
                  <a:pt x="189" y="404"/>
                  <a:pt x="230" y="461"/>
                </a:cubicBezTo>
                <a:cubicBezTo>
                  <a:pt x="251" y="489"/>
                  <a:pt x="273" y="516"/>
                  <a:pt x="294" y="541"/>
                </a:cubicBezTo>
                <a:cubicBezTo>
                  <a:pt x="305" y="553"/>
                  <a:pt x="316" y="565"/>
                  <a:pt x="327" y="577"/>
                </a:cubicBezTo>
                <a:cubicBezTo>
                  <a:pt x="338" y="589"/>
                  <a:pt x="349" y="600"/>
                  <a:pt x="360" y="611"/>
                </a:cubicBezTo>
                <a:cubicBezTo>
                  <a:pt x="403" y="654"/>
                  <a:pt x="446" y="690"/>
                  <a:pt x="488" y="718"/>
                </a:cubicBezTo>
                <a:cubicBezTo>
                  <a:pt x="499" y="725"/>
                  <a:pt x="509" y="732"/>
                  <a:pt x="520" y="739"/>
                </a:cubicBezTo>
              </a:path>
            </a:pathLst>
          </a:custGeom>
          <a:solidFill>
            <a:srgbClr val="FFFF00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1951396" y="201"/>
            <a:ext cx="1714840" cy="7232251"/>
          </a:xfrm>
          <a:custGeom>
            <a:avLst/>
            <a:gdLst>
              <a:gd name="T0" fmla="*/ 262 w 262"/>
              <a:gd name="T1" fmla="*/ 0 h 1516"/>
              <a:gd name="T2" fmla="*/ 157 w 262"/>
              <a:gd name="T3" fmla="*/ 0 h 1516"/>
              <a:gd name="T4" fmla="*/ 153 w 262"/>
              <a:gd name="T5" fmla="*/ 15 h 1516"/>
              <a:gd name="T6" fmla="*/ 103 w 262"/>
              <a:gd name="T7" fmla="*/ 206 h 1516"/>
              <a:gd name="T8" fmla="*/ 58 w 262"/>
              <a:gd name="T9" fmla="*/ 423 h 1516"/>
              <a:gd name="T10" fmla="*/ 44 w 262"/>
              <a:gd name="T11" fmla="*/ 507 h 1516"/>
              <a:gd name="T12" fmla="*/ 39 w 262"/>
              <a:gd name="T13" fmla="*/ 540 h 1516"/>
              <a:gd name="T14" fmla="*/ 36 w 262"/>
              <a:gd name="T15" fmla="*/ 557 h 1516"/>
              <a:gd name="T16" fmla="*/ 23 w 262"/>
              <a:gd name="T17" fmla="*/ 656 h 1516"/>
              <a:gd name="T18" fmla="*/ 22 w 262"/>
              <a:gd name="T19" fmla="*/ 661 h 1516"/>
              <a:gd name="T20" fmla="*/ 15 w 262"/>
              <a:gd name="T21" fmla="*/ 723 h 1516"/>
              <a:gd name="T22" fmla="*/ 10 w 262"/>
              <a:gd name="T23" fmla="*/ 786 h 1516"/>
              <a:gd name="T24" fmla="*/ 7 w 262"/>
              <a:gd name="T25" fmla="*/ 818 h 1516"/>
              <a:gd name="T26" fmla="*/ 6 w 262"/>
              <a:gd name="T27" fmla="*/ 834 h 1516"/>
              <a:gd name="T28" fmla="*/ 5 w 262"/>
              <a:gd name="T29" fmla="*/ 850 h 1516"/>
              <a:gd name="T30" fmla="*/ 3 w 262"/>
              <a:gd name="T31" fmla="*/ 913 h 1516"/>
              <a:gd name="T32" fmla="*/ 1 w 262"/>
              <a:gd name="T33" fmla="*/ 963 h 1516"/>
              <a:gd name="T34" fmla="*/ 1 w 262"/>
              <a:gd name="T35" fmla="*/ 1005 h 1516"/>
              <a:gd name="T36" fmla="*/ 0 w 262"/>
              <a:gd name="T37" fmla="*/ 1013 h 1516"/>
              <a:gd name="T38" fmla="*/ 0 w 262"/>
              <a:gd name="T39" fmla="*/ 1040 h 1516"/>
              <a:gd name="T40" fmla="*/ 1 w 262"/>
              <a:gd name="T41" fmla="*/ 1054 h 1516"/>
              <a:gd name="T42" fmla="*/ 1 w 262"/>
              <a:gd name="T43" fmla="*/ 1085 h 1516"/>
              <a:gd name="T44" fmla="*/ 3 w 262"/>
              <a:gd name="T45" fmla="*/ 1163 h 1516"/>
              <a:gd name="T46" fmla="*/ 18 w 262"/>
              <a:gd name="T47" fmla="*/ 1394 h 1516"/>
              <a:gd name="T48" fmla="*/ 32 w 262"/>
              <a:gd name="T49" fmla="*/ 1516 h 1516"/>
              <a:gd name="T50" fmla="*/ 69 w 262"/>
              <a:gd name="T51" fmla="*/ 1516 h 1516"/>
              <a:gd name="T52" fmla="*/ 56 w 262"/>
              <a:gd name="T53" fmla="*/ 1463 h 1516"/>
              <a:gd name="T54" fmla="*/ 47 w 262"/>
              <a:gd name="T55" fmla="*/ 1419 h 1516"/>
              <a:gd name="T56" fmla="*/ 38 w 262"/>
              <a:gd name="T57" fmla="*/ 1373 h 1516"/>
              <a:gd name="T58" fmla="*/ 20 w 262"/>
              <a:gd name="T59" fmla="*/ 1209 h 1516"/>
              <a:gd name="T60" fmla="*/ 17 w 262"/>
              <a:gd name="T61" fmla="*/ 1158 h 1516"/>
              <a:gd name="T62" fmla="*/ 16 w 262"/>
              <a:gd name="T63" fmla="*/ 1146 h 1516"/>
              <a:gd name="T64" fmla="*/ 16 w 262"/>
              <a:gd name="T65" fmla="*/ 1144 h 1516"/>
              <a:gd name="T66" fmla="*/ 15 w 262"/>
              <a:gd name="T67" fmla="*/ 1100 h 1516"/>
              <a:gd name="T68" fmla="*/ 14 w 262"/>
              <a:gd name="T69" fmla="*/ 1084 h 1516"/>
              <a:gd name="T70" fmla="*/ 14 w 262"/>
              <a:gd name="T71" fmla="*/ 1073 h 1516"/>
              <a:gd name="T72" fmla="*/ 14 w 262"/>
              <a:gd name="T73" fmla="*/ 1040 h 1516"/>
              <a:gd name="T74" fmla="*/ 15 w 262"/>
              <a:gd name="T75" fmla="*/ 979 h 1516"/>
              <a:gd name="T76" fmla="*/ 16 w 262"/>
              <a:gd name="T77" fmla="*/ 951 h 1516"/>
              <a:gd name="T78" fmla="*/ 17 w 262"/>
              <a:gd name="T79" fmla="*/ 919 h 1516"/>
              <a:gd name="T80" fmla="*/ 21 w 262"/>
              <a:gd name="T81" fmla="*/ 858 h 1516"/>
              <a:gd name="T82" fmla="*/ 22 w 262"/>
              <a:gd name="T83" fmla="*/ 843 h 1516"/>
              <a:gd name="T84" fmla="*/ 24 w 262"/>
              <a:gd name="T85" fmla="*/ 828 h 1516"/>
              <a:gd name="T86" fmla="*/ 26 w 262"/>
              <a:gd name="T87" fmla="*/ 798 h 1516"/>
              <a:gd name="T88" fmla="*/ 41 w 262"/>
              <a:gd name="T89" fmla="*/ 682 h 1516"/>
              <a:gd name="T90" fmla="*/ 52 w 262"/>
              <a:gd name="T91" fmla="*/ 615 h 1516"/>
              <a:gd name="T92" fmla="*/ 61 w 262"/>
              <a:gd name="T93" fmla="*/ 564 h 1516"/>
              <a:gd name="T94" fmla="*/ 83 w 262"/>
              <a:gd name="T95" fmla="*/ 465 h 1516"/>
              <a:gd name="T96" fmla="*/ 134 w 262"/>
              <a:gd name="T97" fmla="*/ 278 h 1516"/>
              <a:gd name="T98" fmla="*/ 163 w 262"/>
              <a:gd name="T99" fmla="*/ 198 h 1516"/>
              <a:gd name="T100" fmla="*/ 177 w 262"/>
              <a:gd name="T101" fmla="*/ 162 h 1516"/>
              <a:gd name="T102" fmla="*/ 191 w 262"/>
              <a:gd name="T103" fmla="*/ 128 h 1516"/>
              <a:gd name="T104" fmla="*/ 248 w 262"/>
              <a:gd name="T105" fmla="*/ 21 h 1516"/>
              <a:gd name="T106" fmla="*/ 262 w 262"/>
              <a:gd name="T107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2" h="1516">
                <a:moveTo>
                  <a:pt x="262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5" y="5"/>
                  <a:pt x="154" y="10"/>
                  <a:pt x="153" y="15"/>
                </a:cubicBezTo>
                <a:cubicBezTo>
                  <a:pt x="135" y="74"/>
                  <a:pt x="119" y="138"/>
                  <a:pt x="103" y="206"/>
                </a:cubicBezTo>
                <a:cubicBezTo>
                  <a:pt x="87" y="275"/>
                  <a:pt x="72" y="347"/>
                  <a:pt x="58" y="423"/>
                </a:cubicBezTo>
                <a:cubicBezTo>
                  <a:pt x="53" y="451"/>
                  <a:pt x="48" y="479"/>
                  <a:pt x="44" y="507"/>
                </a:cubicBezTo>
                <a:cubicBezTo>
                  <a:pt x="42" y="518"/>
                  <a:pt x="40" y="529"/>
                  <a:pt x="39" y="540"/>
                </a:cubicBezTo>
                <a:cubicBezTo>
                  <a:pt x="38" y="546"/>
                  <a:pt x="37" y="551"/>
                  <a:pt x="36" y="557"/>
                </a:cubicBezTo>
                <a:cubicBezTo>
                  <a:pt x="31" y="590"/>
                  <a:pt x="27" y="623"/>
                  <a:pt x="23" y="656"/>
                </a:cubicBezTo>
                <a:cubicBezTo>
                  <a:pt x="23" y="658"/>
                  <a:pt x="22" y="659"/>
                  <a:pt x="22" y="661"/>
                </a:cubicBezTo>
                <a:cubicBezTo>
                  <a:pt x="20" y="682"/>
                  <a:pt x="18" y="702"/>
                  <a:pt x="15" y="723"/>
                </a:cubicBezTo>
                <a:cubicBezTo>
                  <a:pt x="13" y="744"/>
                  <a:pt x="11" y="765"/>
                  <a:pt x="10" y="786"/>
                </a:cubicBezTo>
                <a:cubicBezTo>
                  <a:pt x="9" y="797"/>
                  <a:pt x="8" y="807"/>
                  <a:pt x="7" y="818"/>
                </a:cubicBezTo>
                <a:cubicBezTo>
                  <a:pt x="7" y="823"/>
                  <a:pt x="7" y="828"/>
                  <a:pt x="6" y="834"/>
                </a:cubicBezTo>
                <a:cubicBezTo>
                  <a:pt x="6" y="839"/>
                  <a:pt x="6" y="844"/>
                  <a:pt x="5" y="850"/>
                </a:cubicBezTo>
                <a:cubicBezTo>
                  <a:pt x="4" y="871"/>
                  <a:pt x="3" y="892"/>
                  <a:pt x="3" y="913"/>
                </a:cubicBezTo>
                <a:cubicBezTo>
                  <a:pt x="2" y="930"/>
                  <a:pt x="1" y="946"/>
                  <a:pt x="1" y="963"/>
                </a:cubicBezTo>
                <a:cubicBezTo>
                  <a:pt x="1" y="977"/>
                  <a:pt x="1" y="991"/>
                  <a:pt x="1" y="1005"/>
                </a:cubicBezTo>
                <a:cubicBezTo>
                  <a:pt x="1" y="1007"/>
                  <a:pt x="0" y="1010"/>
                  <a:pt x="0" y="1013"/>
                </a:cubicBezTo>
                <a:cubicBezTo>
                  <a:pt x="0" y="1022"/>
                  <a:pt x="0" y="1031"/>
                  <a:pt x="0" y="1040"/>
                </a:cubicBezTo>
                <a:cubicBezTo>
                  <a:pt x="0" y="1045"/>
                  <a:pt x="0" y="1049"/>
                  <a:pt x="1" y="1054"/>
                </a:cubicBezTo>
                <a:cubicBezTo>
                  <a:pt x="1" y="1064"/>
                  <a:pt x="1" y="1074"/>
                  <a:pt x="1" y="1085"/>
                </a:cubicBezTo>
                <a:cubicBezTo>
                  <a:pt x="1" y="1111"/>
                  <a:pt x="2" y="1137"/>
                  <a:pt x="3" y="1163"/>
                </a:cubicBezTo>
                <a:cubicBezTo>
                  <a:pt x="6" y="1244"/>
                  <a:pt x="11" y="1321"/>
                  <a:pt x="18" y="1394"/>
                </a:cubicBezTo>
                <a:cubicBezTo>
                  <a:pt x="22" y="1436"/>
                  <a:pt x="27" y="1477"/>
                  <a:pt x="32" y="1516"/>
                </a:cubicBezTo>
                <a:cubicBezTo>
                  <a:pt x="69" y="1516"/>
                  <a:pt x="69" y="1516"/>
                  <a:pt x="69" y="1516"/>
                </a:cubicBezTo>
                <a:cubicBezTo>
                  <a:pt x="64" y="1499"/>
                  <a:pt x="60" y="1482"/>
                  <a:pt x="56" y="1463"/>
                </a:cubicBezTo>
                <a:cubicBezTo>
                  <a:pt x="52" y="1449"/>
                  <a:pt x="49" y="1434"/>
                  <a:pt x="47" y="1419"/>
                </a:cubicBezTo>
                <a:cubicBezTo>
                  <a:pt x="44" y="1404"/>
                  <a:pt x="41" y="1389"/>
                  <a:pt x="38" y="1373"/>
                </a:cubicBezTo>
                <a:cubicBezTo>
                  <a:pt x="30" y="1323"/>
                  <a:pt x="24" y="1268"/>
                  <a:pt x="20" y="1209"/>
                </a:cubicBezTo>
                <a:cubicBezTo>
                  <a:pt x="18" y="1193"/>
                  <a:pt x="17" y="1176"/>
                  <a:pt x="17" y="1158"/>
                </a:cubicBezTo>
                <a:cubicBezTo>
                  <a:pt x="16" y="1154"/>
                  <a:pt x="16" y="1150"/>
                  <a:pt x="16" y="1146"/>
                </a:cubicBezTo>
                <a:cubicBezTo>
                  <a:pt x="16" y="1145"/>
                  <a:pt x="16" y="1145"/>
                  <a:pt x="16" y="1144"/>
                </a:cubicBezTo>
                <a:cubicBezTo>
                  <a:pt x="15" y="1129"/>
                  <a:pt x="15" y="1114"/>
                  <a:pt x="15" y="1100"/>
                </a:cubicBezTo>
                <a:cubicBezTo>
                  <a:pt x="14" y="1094"/>
                  <a:pt x="14" y="1089"/>
                  <a:pt x="14" y="1084"/>
                </a:cubicBezTo>
                <a:cubicBezTo>
                  <a:pt x="14" y="1080"/>
                  <a:pt x="14" y="1077"/>
                  <a:pt x="14" y="1073"/>
                </a:cubicBezTo>
                <a:cubicBezTo>
                  <a:pt x="14" y="1062"/>
                  <a:pt x="14" y="1051"/>
                  <a:pt x="14" y="1040"/>
                </a:cubicBezTo>
                <a:cubicBezTo>
                  <a:pt x="14" y="1020"/>
                  <a:pt x="14" y="1000"/>
                  <a:pt x="15" y="979"/>
                </a:cubicBezTo>
                <a:cubicBezTo>
                  <a:pt x="15" y="970"/>
                  <a:pt x="15" y="961"/>
                  <a:pt x="16" y="951"/>
                </a:cubicBezTo>
                <a:cubicBezTo>
                  <a:pt x="16" y="940"/>
                  <a:pt x="17" y="929"/>
                  <a:pt x="17" y="919"/>
                </a:cubicBezTo>
                <a:cubicBezTo>
                  <a:pt x="18" y="898"/>
                  <a:pt x="20" y="878"/>
                  <a:pt x="21" y="858"/>
                </a:cubicBezTo>
                <a:cubicBezTo>
                  <a:pt x="21" y="853"/>
                  <a:pt x="22" y="848"/>
                  <a:pt x="22" y="843"/>
                </a:cubicBezTo>
                <a:cubicBezTo>
                  <a:pt x="23" y="838"/>
                  <a:pt x="23" y="833"/>
                  <a:pt x="24" y="828"/>
                </a:cubicBezTo>
                <a:cubicBezTo>
                  <a:pt x="24" y="818"/>
                  <a:pt x="25" y="808"/>
                  <a:pt x="26" y="798"/>
                </a:cubicBezTo>
                <a:cubicBezTo>
                  <a:pt x="30" y="759"/>
                  <a:pt x="35" y="720"/>
                  <a:pt x="41" y="682"/>
                </a:cubicBezTo>
                <a:cubicBezTo>
                  <a:pt x="44" y="659"/>
                  <a:pt x="48" y="637"/>
                  <a:pt x="52" y="615"/>
                </a:cubicBezTo>
                <a:cubicBezTo>
                  <a:pt x="55" y="598"/>
                  <a:pt x="58" y="581"/>
                  <a:pt x="61" y="564"/>
                </a:cubicBezTo>
                <a:cubicBezTo>
                  <a:pt x="68" y="530"/>
                  <a:pt x="75" y="497"/>
                  <a:pt x="83" y="465"/>
                </a:cubicBezTo>
                <a:cubicBezTo>
                  <a:pt x="99" y="397"/>
                  <a:pt x="116" y="335"/>
                  <a:pt x="134" y="278"/>
                </a:cubicBezTo>
                <a:cubicBezTo>
                  <a:pt x="144" y="250"/>
                  <a:pt x="153" y="223"/>
                  <a:pt x="163" y="198"/>
                </a:cubicBezTo>
                <a:cubicBezTo>
                  <a:pt x="167" y="186"/>
                  <a:pt x="172" y="174"/>
                  <a:pt x="177" y="162"/>
                </a:cubicBezTo>
                <a:cubicBezTo>
                  <a:pt x="182" y="150"/>
                  <a:pt x="186" y="139"/>
                  <a:pt x="191" y="128"/>
                </a:cubicBezTo>
                <a:cubicBezTo>
                  <a:pt x="210" y="85"/>
                  <a:pt x="229" y="49"/>
                  <a:pt x="248" y="21"/>
                </a:cubicBezTo>
                <a:cubicBezTo>
                  <a:pt x="252" y="14"/>
                  <a:pt x="257" y="7"/>
                  <a:pt x="26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46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04</a:t>
            </a:r>
            <a:endParaRPr lang="zh-CN" altLang="en-US" sz="225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accent2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01339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22" grpId="0" animBg="1"/>
      <p:bldP spid="23" grpId="0" animBg="1"/>
      <p:bldP spid="46" grpId="0"/>
      <p:bldP spid="48" grpId="0"/>
      <p:bldP spid="52" grpId="0"/>
      <p:bldP spid="53" grpId="0"/>
      <p:bldP spid="54" grpId="0"/>
      <p:bldP spid="55" grpId="0"/>
      <p:bldP spid="5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10"/>
          <p:cNvSpPr txBox="1"/>
          <p:nvPr/>
        </p:nvSpPr>
        <p:spPr>
          <a:xfrm>
            <a:off x="9946995" y="3772416"/>
            <a:ext cx="2098955" cy="1546569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en-US" altLang="zh-CN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20XX</a:t>
            </a:r>
            <a:endParaRPr lang="zh-CN" altLang="en-US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6210499" y="5102897"/>
            <a:ext cx="5870822" cy="900238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r">
              <a:buNone/>
            </a:pPr>
            <a:r>
              <a:rPr lang="zh-CN" altLang="en-US" sz="5400" dirty="0">
                <a:solidFill>
                  <a:schemeClr val="bg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批评指导</a:t>
            </a:r>
          </a:p>
        </p:txBody>
      </p:sp>
      <p:sp>
        <p:nvSpPr>
          <p:cNvPr id="23" name="矩形 22"/>
          <p:cNvSpPr/>
          <p:nvPr/>
        </p:nvSpPr>
        <p:spPr>
          <a:xfrm>
            <a:off x="6109690" y="6348078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24" name="矩形 23"/>
          <p:cNvSpPr/>
          <p:nvPr/>
        </p:nvSpPr>
        <p:spPr>
          <a:xfrm>
            <a:off x="6109690" y="5879709"/>
            <a:ext cx="5936260" cy="346241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year-end summary reporting on activities report</a:t>
            </a:r>
          </a:p>
        </p:txBody>
      </p:sp>
    </p:spTree>
    <p:extLst>
      <p:ext uri="{BB962C8B-B14F-4D97-AF65-F5344CB8AC3E}">
        <p14:creationId xmlns:p14="http://schemas.microsoft.com/office/powerpoint/2010/main" val="2136343497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3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4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2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2" grpId="0"/>
          <p:bldP spid="13" grpId="0"/>
          <p:bldP spid="23" grpId="0"/>
          <p:bldP spid="24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3BDCD8C-F8C4-471E-82EE-E7EE6A9FF19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0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2A2E"/>
      </a:accent1>
      <a:accent2>
        <a:srgbClr val="FFC304"/>
      </a:accent2>
      <a:accent3>
        <a:srgbClr val="2C2A2E"/>
      </a:accent3>
      <a:accent4>
        <a:srgbClr val="FFC304"/>
      </a:accent4>
      <a:accent5>
        <a:srgbClr val="2C2A2E"/>
      </a:accent5>
      <a:accent6>
        <a:srgbClr val="FFC304"/>
      </a:accent6>
      <a:hlink>
        <a:srgbClr val="2C2A2E"/>
      </a:hlink>
      <a:folHlink>
        <a:srgbClr val="FFC30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2606</Words>
  <Application>Microsoft Office PowerPoint</Application>
  <PresentationFormat>自定义</PresentationFormat>
  <Paragraphs>265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冬青黑体简体中文 W3</vt:lpstr>
      <vt:lpstr>方正粗谭黑简体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述职报告1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2020-02-27T01:43:56Z</dcterms:modified>
</cp:coreProperties>
</file>