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Override1.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17" r:id="rId1"/>
  </p:sldMasterIdLst>
  <p:notesMasterIdLst>
    <p:notesMasterId r:id="rId24"/>
  </p:notesMasterIdLst>
  <p:handoutMasterIdLst>
    <p:handoutMasterId r:id="rId25"/>
  </p:handoutMasterIdLst>
  <p:sldIdLst>
    <p:sldId id="3170" r:id="rId2"/>
    <p:sldId id="3172" r:id="rId3"/>
    <p:sldId id="3174" r:id="rId4"/>
    <p:sldId id="3180" r:id="rId5"/>
    <p:sldId id="3177" r:id="rId6"/>
    <p:sldId id="3182" r:id="rId7"/>
    <p:sldId id="3192" r:id="rId8"/>
    <p:sldId id="3194" r:id="rId9"/>
    <p:sldId id="3175" r:id="rId10"/>
    <p:sldId id="3176" r:id="rId11"/>
    <p:sldId id="3181" r:id="rId12"/>
    <p:sldId id="3191" r:id="rId13"/>
    <p:sldId id="3195" r:id="rId14"/>
    <p:sldId id="3185" r:id="rId15"/>
    <p:sldId id="3178" r:id="rId16"/>
    <p:sldId id="3183" r:id="rId17"/>
    <p:sldId id="3188" r:id="rId18"/>
    <p:sldId id="3196" r:id="rId19"/>
    <p:sldId id="3190" r:id="rId20"/>
    <p:sldId id="3186" r:id="rId21"/>
    <p:sldId id="3187" r:id="rId22"/>
    <p:sldId id="3197"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B2CC"/>
    <a:srgbClr val="29ABE2"/>
    <a:srgbClr val="4EC1D6"/>
    <a:srgbClr val="5D6FA7"/>
    <a:srgbClr val="53BDD5"/>
    <a:srgbClr val="FF8486"/>
    <a:srgbClr val="133857"/>
    <a:srgbClr val="00A1E1"/>
    <a:srgbClr val="166CA3"/>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9" autoAdjust="0"/>
    <p:restoredTop sz="95317" autoAdjust="0"/>
  </p:normalViewPr>
  <p:slideViewPr>
    <p:cSldViewPr>
      <p:cViewPr varScale="1">
        <p:scale>
          <a:sx n="85" d="100"/>
          <a:sy n="85" d="100"/>
        </p:scale>
        <p:origin x="102" y="102"/>
      </p:cViewPr>
      <p:guideLst>
        <p:guide orient="horz" pos="328"/>
        <p:guide pos="4050"/>
        <p:guide pos="557"/>
        <p:guide orient="horz" pos="4183"/>
        <p:guide pos="7497"/>
        <p:guide pos="6908"/>
      </p:guideLst>
    </p:cSldViewPr>
  </p:slideViewPr>
  <p:outlineViewPr>
    <p:cViewPr>
      <p:scale>
        <a:sx n="100" d="100"/>
        <a:sy n="100" d="100"/>
      </p:scale>
      <p:origin x="0" y="-9972"/>
    </p:cViewPr>
  </p:outlineViewPr>
  <p:notesTextViewPr>
    <p:cViewPr>
      <p:scale>
        <a:sx n="1" d="1"/>
        <a:sy n="1" d="1"/>
      </p:scale>
      <p:origin x="0" y="0"/>
    </p:cViewPr>
  </p:notesTextViewPr>
  <p:sorterViewPr>
    <p:cViewPr>
      <p:scale>
        <a:sx n="132" d="100"/>
        <a:sy n="132" d="100"/>
      </p:scale>
      <p:origin x="0" y="0"/>
    </p:cViewPr>
  </p:sorterViewPr>
  <p:notesViewPr>
    <p:cSldViewPr>
      <p:cViewPr varScale="1">
        <p:scale>
          <a:sx n="65" d="100"/>
          <a:sy n="65" d="100"/>
        </p:scale>
        <p:origin x="2796"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2020/2/26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2020/2/26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078134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6113610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4447907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4171707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2967838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16606816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4179129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273633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999572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1006707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en-US" altLang="zh-CN"/>
          </a:p>
        </p:txBody>
      </p:sp>
      <p:sp>
        <p:nvSpPr>
          <p:cNvPr id="33796"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D8A88CB0-5585-4DC3-AF7B-F8B607B001A8}" type="slidenum">
              <a:rPr lang="zh-CN" altLang="en-US">
                <a:latin typeface="Arial" panose="020B0604020202020204" pitchFamily="34" charset="0"/>
                <a:ea typeface="微软雅黑" panose="020B0503020204020204" pitchFamily="34" charset="-122"/>
              </a:rPr>
              <a:pPr algn="r" eaLnBrk="1" latinLnBrk="1" hangingPunct="1">
                <a:spcBef>
                  <a:spcPct val="0"/>
                </a:spcBef>
              </a:pPr>
              <a:t>11</a:t>
            </a:fld>
            <a:endParaRPr lang="zh-CN" altLang="en-US" dirty="0">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136287057"/>
      </p:ext>
    </p:extLst>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1321139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1434765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30002115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4514236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extLst>
      <p:ext uri="{BB962C8B-B14F-4D97-AF65-F5344CB8AC3E}">
        <p14:creationId xmlns:p14="http://schemas.microsoft.com/office/powerpoint/2010/main" val="17776510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693094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2666826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41792723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8300732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2922469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934530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F82D2-7A68-459D-A996-9BDDA2518FA4}" type="datetimeFigureOut">
              <a:rPr lang="zh-CN" altLang="en-US" smtClean="0"/>
              <a:t>2020/2/26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2348547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9504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2BF82D2-7A68-459D-A996-9BDDA2518FA4}" type="datetimeFigureOut">
              <a:rPr lang="zh-CN" altLang="en-US" smtClean="0"/>
              <a:t>2020/2/26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E01EE5D-26FB-46D5-A381-ECFB35BF1D34}" type="slidenum">
              <a:rPr lang="zh-CN" altLang="en-US" smtClean="0"/>
              <a:t>‹#›</a:t>
            </a:fld>
            <a:endParaRPr lang="zh-CN" altLang="en-US"/>
          </a:p>
        </p:txBody>
      </p:sp>
      <p:sp>
        <p:nvSpPr>
          <p:cNvPr id="7" name="矩形 6"/>
          <p:cNvSpPr/>
          <p:nvPr userDrawn="1"/>
        </p:nvSpPr>
        <p:spPr>
          <a:xfrm>
            <a:off x="9182631" y="6754480"/>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pPr fontAlgn="auto">
              <a:spcBef>
                <a:spcPts val="0"/>
              </a:spcBef>
              <a:spcAft>
                <a:spcPts val="0"/>
              </a:spcAft>
            </a:pP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280030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4039" y="385072"/>
            <a:ext cx="11090672" cy="1397978"/>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84039" y="1925358"/>
            <a:ext cx="11090672" cy="458905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884039" y="6703595"/>
            <a:ext cx="2893219" cy="385072"/>
          </a:xfrm>
          <a:prstGeom prst="rect">
            <a:avLst/>
          </a:prstGeom>
        </p:spPr>
        <p:txBody>
          <a:bodyPr vert="horz" lIns="91440" tIns="45720" rIns="91440" bIns="45720" rtlCol="0" anchor="ctr"/>
          <a:lstStyle>
            <a:lvl1pPr algn="l">
              <a:defRPr sz="1266">
                <a:solidFill>
                  <a:schemeClr val="tx1">
                    <a:tint val="75000"/>
                  </a:schemeClr>
                </a:solidFill>
              </a:defRPr>
            </a:lvl1pPr>
          </a:lstStyle>
          <a:p>
            <a:fld id="{32BF82D2-7A68-459D-A996-9BDDA2518FA4}" type="datetimeFigureOut">
              <a:rPr lang="zh-CN" altLang="en-US" smtClean="0"/>
              <a:t>2020/2/26</a:t>
            </a:fld>
            <a:endParaRPr lang="zh-CN" altLang="en-US"/>
          </a:p>
        </p:txBody>
      </p:sp>
      <p:sp>
        <p:nvSpPr>
          <p:cNvPr id="5" name="Footer Placeholder 4"/>
          <p:cNvSpPr>
            <a:spLocks noGrp="1"/>
          </p:cNvSpPr>
          <p:nvPr>
            <p:ph type="ftr" sz="quarter" idx="3"/>
          </p:nvPr>
        </p:nvSpPr>
        <p:spPr>
          <a:xfrm>
            <a:off x="4259461" y="6703595"/>
            <a:ext cx="4339828" cy="385072"/>
          </a:xfrm>
          <a:prstGeom prst="rect">
            <a:avLst/>
          </a:prstGeom>
        </p:spPr>
        <p:txBody>
          <a:bodyPr vert="horz" lIns="91440" tIns="45720" rIns="91440" bIns="45720" rtlCol="0" anchor="ctr"/>
          <a:lstStyle>
            <a:lvl1pPr algn="ctr">
              <a:defRPr sz="1266">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9081492" y="6703595"/>
            <a:ext cx="2893219" cy="385072"/>
          </a:xfrm>
          <a:prstGeom prst="rect">
            <a:avLst/>
          </a:prstGeom>
        </p:spPr>
        <p:txBody>
          <a:bodyPr vert="horz" lIns="91440" tIns="45720" rIns="91440" bIns="45720" rtlCol="0" anchor="ctr"/>
          <a:lstStyle>
            <a:lvl1pPr algn="r">
              <a:defRPr sz="1266">
                <a:solidFill>
                  <a:schemeClr val="tx1">
                    <a:tint val="75000"/>
                  </a:schemeClr>
                </a:solidFill>
              </a:defRPr>
            </a:lvl1p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1336246420"/>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Lst>
  <p:txStyles>
    <p:titleStyle>
      <a:lvl1pPr algn="l" defTabSz="964326" rtl="0" eaLnBrk="1" latinLnBrk="0" hangingPunct="1">
        <a:lnSpc>
          <a:spcPct val="90000"/>
        </a:lnSpc>
        <a:spcBef>
          <a:spcPct val="0"/>
        </a:spcBef>
        <a:buNone/>
        <a:defRPr sz="4640" kern="1200">
          <a:solidFill>
            <a:schemeClr val="tx1"/>
          </a:solidFill>
          <a:latin typeface="+mj-lt"/>
          <a:ea typeface="+mj-ea"/>
          <a:cs typeface="+mj-cs"/>
        </a:defRPr>
      </a:lvl1pPr>
    </p:titleStyle>
    <p:bodyStyle>
      <a:lvl1pPr marL="241082" indent="-241082" algn="l" defTabSz="964326" rtl="0" eaLnBrk="1" latinLnBrk="0" hangingPunct="1">
        <a:lnSpc>
          <a:spcPct val="90000"/>
        </a:lnSpc>
        <a:spcBef>
          <a:spcPts val="1055"/>
        </a:spcBef>
        <a:buFont typeface="Arial" panose="020B0604020202020204" pitchFamily="34" charset="0"/>
        <a:buChar char="•"/>
        <a:defRPr sz="2953"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p:bodyStyle>
    <p:otherStyle>
      <a:defPPr>
        <a:defRPr lang="en-US"/>
      </a:defPPr>
      <a:lvl1pPr marL="0" algn="l" defTabSz="964326" rtl="0" eaLnBrk="1" latinLnBrk="0" hangingPunct="1">
        <a:defRPr sz="1898" kern="1200">
          <a:solidFill>
            <a:schemeClr val="tx1"/>
          </a:solidFill>
          <a:latin typeface="+mn-lt"/>
          <a:ea typeface="+mn-ea"/>
          <a:cs typeface="+mn-cs"/>
        </a:defRPr>
      </a:lvl1pPr>
      <a:lvl2pPr marL="482163" algn="l" defTabSz="964326" rtl="0" eaLnBrk="1" latinLnBrk="0" hangingPunct="1">
        <a:defRPr sz="1898" kern="1200">
          <a:solidFill>
            <a:schemeClr val="tx1"/>
          </a:solidFill>
          <a:latin typeface="+mn-lt"/>
          <a:ea typeface="+mn-ea"/>
          <a:cs typeface="+mn-cs"/>
        </a:defRPr>
      </a:lvl2pPr>
      <a:lvl3pPr marL="964326" algn="l" defTabSz="964326" rtl="0" eaLnBrk="1" latinLnBrk="0" hangingPunct="1">
        <a:defRPr sz="1898" kern="1200">
          <a:solidFill>
            <a:schemeClr val="tx1"/>
          </a:solidFill>
          <a:latin typeface="+mn-lt"/>
          <a:ea typeface="+mn-ea"/>
          <a:cs typeface="+mn-cs"/>
        </a:defRPr>
      </a:lvl3pPr>
      <a:lvl4pPr marL="1446489" algn="l" defTabSz="964326" rtl="0" eaLnBrk="1" latinLnBrk="0" hangingPunct="1">
        <a:defRPr sz="1898" kern="1200">
          <a:solidFill>
            <a:schemeClr val="tx1"/>
          </a:solidFill>
          <a:latin typeface="+mn-lt"/>
          <a:ea typeface="+mn-ea"/>
          <a:cs typeface="+mn-cs"/>
        </a:defRPr>
      </a:lvl4pPr>
      <a:lvl5pPr marL="1928652" algn="l" defTabSz="964326" rtl="0" eaLnBrk="1" latinLnBrk="0" hangingPunct="1">
        <a:defRPr sz="1898" kern="1200">
          <a:solidFill>
            <a:schemeClr val="tx1"/>
          </a:solidFill>
          <a:latin typeface="+mn-lt"/>
          <a:ea typeface="+mn-ea"/>
          <a:cs typeface="+mn-cs"/>
        </a:defRPr>
      </a:lvl5pPr>
      <a:lvl6pPr marL="2410816" algn="l" defTabSz="964326" rtl="0" eaLnBrk="1" latinLnBrk="0" hangingPunct="1">
        <a:defRPr sz="1898" kern="1200">
          <a:solidFill>
            <a:schemeClr val="tx1"/>
          </a:solidFill>
          <a:latin typeface="+mn-lt"/>
          <a:ea typeface="+mn-ea"/>
          <a:cs typeface="+mn-cs"/>
        </a:defRPr>
      </a:lvl6pPr>
      <a:lvl7pPr marL="2892979" algn="l" defTabSz="964326" rtl="0" eaLnBrk="1" latinLnBrk="0" hangingPunct="1">
        <a:defRPr sz="1898" kern="1200">
          <a:solidFill>
            <a:schemeClr val="tx1"/>
          </a:solidFill>
          <a:latin typeface="+mn-lt"/>
          <a:ea typeface="+mn-ea"/>
          <a:cs typeface="+mn-cs"/>
        </a:defRPr>
      </a:lvl7pPr>
      <a:lvl8pPr marL="3375142" algn="l" defTabSz="964326" rtl="0" eaLnBrk="1" latinLnBrk="0" hangingPunct="1">
        <a:defRPr sz="1898" kern="1200">
          <a:solidFill>
            <a:schemeClr val="tx1"/>
          </a:solidFill>
          <a:latin typeface="+mn-lt"/>
          <a:ea typeface="+mn-ea"/>
          <a:cs typeface="+mn-cs"/>
        </a:defRPr>
      </a:lvl8pPr>
      <a:lvl9pPr marL="3857305" algn="l" defTabSz="964326" rtl="0" eaLnBrk="1" latinLnBrk="0" hangingPunct="1">
        <a:defRPr sz="189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59"/>
          <p:cNvSpPr>
            <a:spLocks noChangeArrowheads="1"/>
          </p:cNvSpPr>
          <p:nvPr/>
        </p:nvSpPr>
        <p:spPr bwMode="auto">
          <a:xfrm>
            <a:off x="2133600" y="2506489"/>
            <a:ext cx="85915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800" dirty="0">
                <a:solidFill>
                  <a:schemeClr val="accent3"/>
                </a:solidFill>
                <a:latin typeface="Arial" panose="020B0604020202020204" pitchFamily="34" charset="0"/>
                <a:cs typeface="Arial" panose="020B0604020202020204" pitchFamily="34" charset="0"/>
              </a:rPr>
              <a:t>Three-dimensional Low Polygon Financing Plan PPT</a:t>
            </a:r>
            <a:endParaRPr lang="zh-CN" altLang="en-US" sz="2800" dirty="0">
              <a:solidFill>
                <a:schemeClr val="accent3"/>
              </a:solidFill>
              <a:latin typeface="Arial" panose="020B0604020202020204" pitchFamily="34" charset="0"/>
              <a:cs typeface="Arial" panose="020B0604020202020204" pitchFamily="34" charset="0"/>
            </a:endParaRPr>
          </a:p>
        </p:txBody>
      </p:sp>
      <p:sp>
        <p:nvSpPr>
          <p:cNvPr id="14" name="矩形 259"/>
          <p:cNvSpPr>
            <a:spLocks noChangeArrowheads="1"/>
          </p:cNvSpPr>
          <p:nvPr/>
        </p:nvSpPr>
        <p:spPr bwMode="auto">
          <a:xfrm>
            <a:off x="1828800" y="2934316"/>
            <a:ext cx="92011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5400" b="1" dirty="0">
                <a:solidFill>
                  <a:schemeClr val="accent3"/>
                </a:solidFill>
                <a:cs typeface="Arial" panose="020B0604020202020204" pitchFamily="34" charset="0"/>
              </a:rPr>
              <a:t>旅行社财务工作培训</a:t>
            </a:r>
            <a:r>
              <a:rPr lang="en-US" altLang="zh-CN" sz="5400" b="1" dirty="0">
                <a:solidFill>
                  <a:schemeClr val="accent3"/>
                </a:solidFill>
                <a:cs typeface="Arial" panose="020B0604020202020204" pitchFamily="34" charset="0"/>
              </a:rPr>
              <a:t>ppt</a:t>
            </a:r>
            <a:r>
              <a:rPr lang="zh-CN" altLang="en-US" sz="5400" b="1" dirty="0">
                <a:solidFill>
                  <a:schemeClr val="accent3"/>
                </a:solidFill>
                <a:cs typeface="Arial" panose="020B0604020202020204" pitchFamily="34" charset="0"/>
              </a:rPr>
              <a:t>模板</a:t>
            </a:r>
            <a:endParaRPr lang="zh-CN" altLang="en-US" sz="2800" b="1" dirty="0">
              <a:solidFill>
                <a:schemeClr val="accent3"/>
              </a:solidFill>
              <a:cs typeface="Arial" panose="020B0604020202020204" pitchFamily="34" charset="0"/>
            </a:endParaRPr>
          </a:p>
        </p:txBody>
      </p:sp>
      <p:sp>
        <p:nvSpPr>
          <p:cNvPr id="15" name="矩形 259"/>
          <p:cNvSpPr>
            <a:spLocks noChangeArrowheads="1"/>
          </p:cNvSpPr>
          <p:nvPr/>
        </p:nvSpPr>
        <p:spPr bwMode="auto">
          <a:xfrm>
            <a:off x="2305051" y="4150851"/>
            <a:ext cx="8248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buNone/>
            </a:pPr>
            <a:r>
              <a:rPr lang="en-US" altLang="zh-CN" sz="800" b="1" dirty="0">
                <a:solidFill>
                  <a:schemeClr val="accent3"/>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800" b="1" dirty="0">
              <a:solidFill>
                <a:schemeClr val="accent3"/>
              </a:solidFill>
              <a:cs typeface="Arial" panose="020B0604020202020204" pitchFamily="34" charset="0"/>
            </a:endParaRPr>
          </a:p>
        </p:txBody>
      </p:sp>
    </p:spTree>
    <p:extLst>
      <p:ext uri="{BB962C8B-B14F-4D97-AF65-F5344CB8AC3E}">
        <p14:creationId xmlns:p14="http://schemas.microsoft.com/office/powerpoint/2010/main" val="30789700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3"/>
                                        </p:tgtEl>
                                        <p:attrNameLst>
                                          <p:attrName>ppt_y</p:attrName>
                                        </p:attrNameLst>
                                      </p:cBhvr>
                                      <p:tavLst>
                                        <p:tav tm="0">
                                          <p:val>
                                            <p:strVal val="#ppt_y"/>
                                          </p:val>
                                        </p:tav>
                                        <p:tav tm="100000">
                                          <p:val>
                                            <p:strVal val="#ppt_y"/>
                                          </p:val>
                                        </p:tav>
                                      </p:tavLst>
                                    </p:anim>
                                    <p:anim calcmode="lin" valueType="num">
                                      <p:cBhvr>
                                        <p:cTn id="13"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3"/>
                                        </p:tgtEl>
                                      </p:cBhvr>
                                    </p:animEffect>
                                  </p:childTnLst>
                                </p:cTn>
                              </p:par>
                            </p:childTnLst>
                          </p:cTn>
                        </p:par>
                        <p:par>
                          <p:cTn id="16" fill="hold">
                            <p:stCondLst>
                              <p:cond delay="31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3"/>
                                        </p:tgtEl>
                                      </p:cBhvr>
                                    </p:animEffect>
                                    <p:animScale>
                                      <p:cBhvr>
                                        <p:cTn id="19" dur="250" autoRev="1" fill="hold"/>
                                        <p:tgtEl>
                                          <p:spTgt spid="13"/>
                                        </p:tgtEl>
                                      </p:cBhvr>
                                      <p:by x="105000" y="105000"/>
                                    </p:animScale>
                                  </p:childTnLst>
                                </p:cTn>
                              </p:par>
                            </p:childTnLst>
                          </p:cTn>
                        </p:par>
                        <p:par>
                          <p:cTn id="20" fill="hold">
                            <p:stCondLst>
                              <p:cond delay="36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4"/>
                                        </p:tgtEl>
                                        <p:attrNameLst>
                                          <p:attrName>ppt_y</p:attrName>
                                        </p:attrNameLst>
                                      </p:cBhvr>
                                      <p:tavLst>
                                        <p:tav tm="0">
                                          <p:val>
                                            <p:strVal val="#ppt_y"/>
                                          </p:val>
                                        </p:tav>
                                        <p:tav tm="100000">
                                          <p:val>
                                            <p:strVal val="#ppt_y"/>
                                          </p:val>
                                        </p:tav>
                                      </p:tavLst>
                                    </p:anim>
                                    <p:anim calcmode="lin" valueType="num">
                                      <p:cBhvr>
                                        <p:cTn id="2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4"/>
                                        </p:tgtEl>
                                      </p:cBhvr>
                                    </p:animEffect>
                                  </p:childTnLst>
                                </p:cTn>
                              </p:par>
                            </p:childTnLst>
                          </p:cTn>
                        </p:par>
                        <p:par>
                          <p:cTn id="28" fill="hold">
                            <p:stCondLst>
                              <p:cond delay="475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P spid="13" grpId="1"/>
      <p:bldP spid="14" grpId="0"/>
      <p:bldP spid="14" grpId="1"/>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1" y="0"/>
            <a:ext cx="12858749" cy="7232649"/>
          </a:xfrm>
          <a:prstGeom prst="rect">
            <a:avLst/>
          </a:prstGeom>
          <a:blipFill dpi="0" rotWithShape="1">
            <a:blip r:embed="rId1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MH_Number_1"/>
          <p:cNvSpPr/>
          <p:nvPr>
            <p:custDataLst>
              <p:tags r:id="rId1"/>
            </p:custDataLst>
          </p:nvPr>
        </p:nvSpPr>
        <p:spPr>
          <a:xfrm>
            <a:off x="6693259" y="2662491"/>
            <a:ext cx="526692" cy="526690"/>
          </a:xfrm>
          <a:prstGeom prst="ellipse">
            <a:avLst/>
          </a:prstGeom>
          <a:noFill/>
          <a:ln w="28575">
            <a:solidFill>
              <a:schemeClr val="accent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2" name="MH_Entry_1"/>
          <p:cNvSpPr/>
          <p:nvPr>
            <p:custDataLst>
              <p:tags r:id="rId2"/>
            </p:custDataLst>
          </p:nvPr>
        </p:nvSpPr>
        <p:spPr>
          <a:xfrm>
            <a:off x="7471767" y="2593252"/>
            <a:ext cx="2664296" cy="73866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3200"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3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r>
              <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MH_Number_2"/>
          <p:cNvSpPr/>
          <p:nvPr>
            <p:custDataLst>
              <p:tags r:id="rId3"/>
            </p:custDataLst>
          </p:nvPr>
        </p:nvSpPr>
        <p:spPr>
          <a:xfrm>
            <a:off x="6693259" y="3656440"/>
            <a:ext cx="526692" cy="526690"/>
          </a:xfrm>
          <a:prstGeom prst="ellipse">
            <a:avLst/>
          </a:prstGeom>
          <a:noFill/>
          <a:ln w="28575">
            <a:solidFill>
              <a:schemeClr val="accent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4" name="MH_Entry_2"/>
          <p:cNvSpPr/>
          <p:nvPr>
            <p:custDataLst>
              <p:tags r:id="rId4"/>
            </p:custDataLst>
          </p:nvPr>
        </p:nvSpPr>
        <p:spPr>
          <a:xfrm>
            <a:off x="7471767" y="3587201"/>
            <a:ext cx="2664296" cy="73866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3200" dirty="0">
                <a:solidFill>
                  <a:schemeClr val="accent1"/>
                </a:solidFill>
                <a:latin typeface="Arial" panose="020B0604020202020204" pitchFamily="34" charset="0"/>
                <a:ea typeface="微软雅黑" panose="020B0503020204020204" pitchFamily="34" charset="-122"/>
                <a:sym typeface="Arial" panose="020B0604020202020204" pitchFamily="34" charset="0"/>
              </a:rPr>
              <a:t>工作完成情况</a:t>
            </a:r>
            <a:endParaRPr lang="en-US" altLang="zh-CN" sz="3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MH_Number_3"/>
          <p:cNvSpPr/>
          <p:nvPr>
            <p:custDataLst>
              <p:tags r:id="rId5"/>
            </p:custDataLst>
          </p:nvPr>
        </p:nvSpPr>
        <p:spPr>
          <a:xfrm>
            <a:off x="6693259" y="4650389"/>
            <a:ext cx="526692" cy="526690"/>
          </a:xfrm>
          <a:prstGeom prst="ellipse">
            <a:avLst/>
          </a:prstGeom>
          <a:noFill/>
          <a:ln w="28575">
            <a:solidFill>
              <a:schemeClr val="accent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400" b="1">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6" name="MH_Entry_3"/>
          <p:cNvSpPr/>
          <p:nvPr>
            <p:custDataLst>
              <p:tags r:id="rId6"/>
            </p:custDataLst>
          </p:nvPr>
        </p:nvSpPr>
        <p:spPr>
          <a:xfrm>
            <a:off x="7471767" y="4581150"/>
            <a:ext cx="2664296" cy="73866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32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3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SUCCESSFUL PROJECT</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MH_Number_4"/>
          <p:cNvSpPr/>
          <p:nvPr>
            <p:custDataLst>
              <p:tags r:id="rId7"/>
            </p:custDataLst>
          </p:nvPr>
        </p:nvSpPr>
        <p:spPr>
          <a:xfrm>
            <a:off x="6693259" y="5644338"/>
            <a:ext cx="526692" cy="526690"/>
          </a:xfrm>
          <a:prstGeom prst="ellipse">
            <a:avLst/>
          </a:prstGeom>
          <a:noFill/>
          <a:ln w="28575">
            <a:solidFill>
              <a:schemeClr val="accent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8" name="MH_Entry_4"/>
          <p:cNvSpPr/>
          <p:nvPr>
            <p:custDataLst>
              <p:tags r:id="rId8"/>
            </p:custDataLst>
          </p:nvPr>
        </p:nvSpPr>
        <p:spPr>
          <a:xfrm>
            <a:off x="7471767" y="5575099"/>
            <a:ext cx="2664296" cy="73866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3200" dirty="0">
                <a:solidFill>
                  <a:schemeClr val="accent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3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MH_Others_1"/>
          <p:cNvSpPr txBox="1"/>
          <p:nvPr>
            <p:custDataLst>
              <p:tags r:id="rId9"/>
            </p:custDataLst>
          </p:nvPr>
        </p:nvSpPr>
        <p:spPr>
          <a:xfrm>
            <a:off x="2943207" y="1608720"/>
            <a:ext cx="1769715" cy="3794592"/>
          </a:xfrm>
          <a:prstGeom prst="rect">
            <a:avLst/>
          </a:prstGeom>
          <a:noFill/>
        </p:spPr>
        <p:txBody>
          <a:bodyPr vert="eaVert" wrap="square" lIns="0" tIns="0" rIns="0" bIns="0" rtlCol="0" anchor="ctr" anchorCtr="0">
            <a:spAutoFit/>
          </a:bodyPr>
          <a:lstStyle/>
          <a:p>
            <a:pPr algn="ctr"/>
            <a:r>
              <a:rPr lang="zh-CN" altLang="en-US" sz="11500" b="1" dirty="0">
                <a:solidFill>
                  <a:schemeClr val="accent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rPr>
              <a:t>目录</a:t>
            </a:r>
          </a:p>
        </p:txBody>
      </p:sp>
      <p:sp>
        <p:nvSpPr>
          <p:cNvPr id="20" name="MH_Others_2"/>
          <p:cNvSpPr txBox="1"/>
          <p:nvPr>
            <p:custDataLst>
              <p:tags r:id="rId10"/>
            </p:custDataLst>
          </p:nvPr>
        </p:nvSpPr>
        <p:spPr>
          <a:xfrm rot="5400000">
            <a:off x="878658" y="3198239"/>
            <a:ext cx="3299296" cy="615553"/>
          </a:xfrm>
          <a:prstGeom prst="rect">
            <a:avLst/>
          </a:prstGeom>
          <a:noFill/>
        </p:spPr>
        <p:txBody>
          <a:bodyPr wrap="square" lIns="0" tIns="0" rIns="0" bIns="0">
            <a:spAutoFit/>
          </a:bodyPr>
          <a:lstStyle/>
          <a:p>
            <a:pPr algn="ctr">
              <a:defRPr/>
            </a:pPr>
            <a:r>
              <a:rPr lang="en-US" altLang="zh-CN" sz="4000" b="1" dirty="0">
                <a:solidFill>
                  <a:schemeClr val="accent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rPr>
              <a:t>CONTENTS</a:t>
            </a:r>
            <a:endParaRPr lang="zh-CN" altLang="en-US" sz="4000" b="1" dirty="0">
              <a:solidFill>
                <a:schemeClr val="accent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05484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19"/>
                                        </p:tgtEl>
                                        <p:attrNameLst>
                                          <p:attrName>style.visibility</p:attrName>
                                        </p:attrNameLst>
                                      </p:cBhvr>
                                      <p:to>
                                        <p:strVal val="visible"/>
                                      </p:to>
                                    </p:set>
                                    <p:anim by="(-#ppt_w*2)" calcmode="lin" valueType="num">
                                      <p:cBhvr rctx="PPT">
                                        <p:cTn id="12" dur="500" autoRev="1" fill="hold">
                                          <p:stCondLst>
                                            <p:cond delay="0"/>
                                          </p:stCondLst>
                                        </p:cTn>
                                        <p:tgtEl>
                                          <p:spTgt spid="19"/>
                                        </p:tgtEl>
                                        <p:attrNameLst>
                                          <p:attrName>ppt_w</p:attrName>
                                        </p:attrNameLst>
                                      </p:cBhvr>
                                    </p:anim>
                                    <p:anim by="(#ppt_w*0.50)" calcmode="lin" valueType="num">
                                      <p:cBhvr>
                                        <p:cTn id="13" dur="500" decel="50000" autoRev="1" fill="hold">
                                          <p:stCondLst>
                                            <p:cond delay="0"/>
                                          </p:stCondLst>
                                        </p:cTn>
                                        <p:tgtEl>
                                          <p:spTgt spid="19"/>
                                        </p:tgtEl>
                                        <p:attrNameLst>
                                          <p:attrName>ppt_x</p:attrName>
                                        </p:attrNameLst>
                                      </p:cBhvr>
                                    </p:anim>
                                    <p:anim from="(-#ppt_h/2)" to="(#ppt_y)" calcmode="lin" valueType="num">
                                      <p:cBhvr>
                                        <p:cTn id="14" dur="1000" fill="hold">
                                          <p:stCondLst>
                                            <p:cond delay="0"/>
                                          </p:stCondLst>
                                        </p:cTn>
                                        <p:tgtEl>
                                          <p:spTgt spid="19"/>
                                        </p:tgtEl>
                                        <p:attrNameLst>
                                          <p:attrName>ppt_y</p:attrName>
                                        </p:attrNameLst>
                                      </p:cBhvr>
                                    </p:anim>
                                    <p:animRot by="21600000">
                                      <p:cBhvr>
                                        <p:cTn id="15" dur="1000" fill="hold">
                                          <p:stCondLst>
                                            <p:cond delay="0"/>
                                          </p:stCondLst>
                                        </p:cTn>
                                        <p:tgtEl>
                                          <p:spTgt spid="19"/>
                                        </p:tgtEl>
                                        <p:attrNameLst>
                                          <p:attrName>r</p:attrName>
                                        </p:attrNameLst>
                                      </p:cBhvr>
                                    </p:animRot>
                                  </p:childTnLst>
                                </p:cTn>
                              </p:par>
                              <p:par>
                                <p:cTn id="16" presetID="56" presetClass="entr" presetSubtype="0" fill="hold" grpId="0" nodeType="withEffect">
                                  <p:stCondLst>
                                    <p:cond delay="0"/>
                                  </p:stCondLst>
                                  <p:iterate type="lt">
                                    <p:tmPct val="10000"/>
                                  </p:iterate>
                                  <p:childTnLst>
                                    <p:set>
                                      <p:cBhvr>
                                        <p:cTn id="17" dur="1" fill="hold">
                                          <p:stCondLst>
                                            <p:cond delay="0"/>
                                          </p:stCondLst>
                                        </p:cTn>
                                        <p:tgtEl>
                                          <p:spTgt spid="20"/>
                                        </p:tgtEl>
                                        <p:attrNameLst>
                                          <p:attrName>style.visibility</p:attrName>
                                        </p:attrNameLst>
                                      </p:cBhvr>
                                      <p:to>
                                        <p:strVal val="visible"/>
                                      </p:to>
                                    </p:set>
                                    <p:anim by="(-#ppt_w*2)" calcmode="lin" valueType="num">
                                      <p:cBhvr rctx="PPT">
                                        <p:cTn id="18" dur="500" autoRev="1" fill="hold">
                                          <p:stCondLst>
                                            <p:cond delay="0"/>
                                          </p:stCondLst>
                                        </p:cTn>
                                        <p:tgtEl>
                                          <p:spTgt spid="20"/>
                                        </p:tgtEl>
                                        <p:attrNameLst>
                                          <p:attrName>ppt_w</p:attrName>
                                        </p:attrNameLst>
                                      </p:cBhvr>
                                    </p:anim>
                                    <p:anim by="(#ppt_w*0.50)" calcmode="lin" valueType="num">
                                      <p:cBhvr>
                                        <p:cTn id="19" dur="500" decel="50000" autoRev="1" fill="hold">
                                          <p:stCondLst>
                                            <p:cond delay="0"/>
                                          </p:stCondLst>
                                        </p:cTn>
                                        <p:tgtEl>
                                          <p:spTgt spid="20"/>
                                        </p:tgtEl>
                                        <p:attrNameLst>
                                          <p:attrName>ppt_x</p:attrName>
                                        </p:attrNameLst>
                                      </p:cBhvr>
                                    </p:anim>
                                    <p:anim from="(-#ppt_h/2)" to="(#ppt_y)" calcmode="lin" valueType="num">
                                      <p:cBhvr>
                                        <p:cTn id="20" dur="1000" fill="hold">
                                          <p:stCondLst>
                                            <p:cond delay="0"/>
                                          </p:stCondLst>
                                        </p:cTn>
                                        <p:tgtEl>
                                          <p:spTgt spid="20"/>
                                        </p:tgtEl>
                                        <p:attrNameLst>
                                          <p:attrName>ppt_y</p:attrName>
                                        </p:attrNameLst>
                                      </p:cBhvr>
                                    </p:anim>
                                    <p:animRot by="21600000">
                                      <p:cBhvr>
                                        <p:cTn id="21" dur="1000" fill="hold">
                                          <p:stCondLst>
                                            <p:cond delay="0"/>
                                          </p:stCondLst>
                                        </p:cTn>
                                        <p:tgtEl>
                                          <p:spTgt spid="20"/>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fltVal val="0"/>
                                          </p:val>
                                        </p:tav>
                                        <p:tav tm="100000">
                                          <p:val>
                                            <p:strVal val="#ppt_h"/>
                                          </p:val>
                                        </p:tav>
                                      </p:tavLst>
                                    </p:anim>
                                    <p:animEffect transition="in" filter="fade">
                                      <p:cBhvr>
                                        <p:cTn id="28" dur="500"/>
                                        <p:tgtEl>
                                          <p:spTgt spid="1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fltVal val="0"/>
                                          </p:val>
                                        </p:tav>
                                        <p:tav tm="100000">
                                          <p:val>
                                            <p:strVal val="#ppt_h"/>
                                          </p:val>
                                        </p:tav>
                                      </p:tavLst>
                                    </p:anim>
                                    <p:animEffect transition="in" filter="fade">
                                      <p:cBhvr>
                                        <p:cTn id="33" dur="500"/>
                                        <p:tgtEl>
                                          <p:spTgt spid="13"/>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down)">
                                      <p:cBhvr>
                                        <p:cTn id="48" dur="500"/>
                                        <p:tgtEl>
                                          <p:spTgt spid="12"/>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500"/>
                                        <p:tgtEl>
                                          <p:spTgt spid="14"/>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down)">
                                      <p:cBhvr>
                                        <p:cTn id="54" dur="500"/>
                                        <p:tgtEl>
                                          <p:spTgt spid="16"/>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1" grpId="0" animBg="1"/>
      <p:bldP spid="12" grpId="0"/>
      <p:bldP spid="13" grpId="0" animBg="1"/>
      <p:bldP spid="14" grpId="0"/>
      <p:bldP spid="15" grpId="0" animBg="1"/>
      <p:bldP spid="16" grpId="0"/>
      <p:bldP spid="17" grpId="0" animBg="1"/>
      <p:bldP spid="18" grpId="0"/>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3" name="Text Box 3"/>
          <p:cNvSpPr>
            <a:spLocks noChangeArrowheads="1"/>
          </p:cNvSpPr>
          <p:nvPr/>
        </p:nvSpPr>
        <p:spPr bwMode="auto">
          <a:xfrm>
            <a:off x="2665674" y="3615035"/>
            <a:ext cx="4801314" cy="153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20XX</a:t>
            </a:r>
          </a:p>
          <a:p>
            <a:pPr algn="r"/>
            <a:r>
              <a:rPr lang="zh-CN" altLang="en-US" sz="6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p>
        </p:txBody>
      </p:sp>
      <p:sp>
        <p:nvSpPr>
          <p:cNvPr id="5124" name="矩形 10"/>
          <p:cNvSpPr>
            <a:spLocks noChangeArrowheads="1"/>
          </p:cNvSpPr>
          <p:nvPr/>
        </p:nvSpPr>
        <p:spPr bwMode="auto">
          <a:xfrm>
            <a:off x="3563355" y="2938537"/>
            <a:ext cx="3903633" cy="40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20XX 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1962138" y="3375508"/>
            <a:ext cx="550485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7558254" y="2439766"/>
            <a:ext cx="3021981"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r>
              <a:rPr lang="en-US" sz="19900"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99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863533298"/>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123" grpId="0"/>
      <p:bldP spid="5124" grpId="0"/>
      <p:bldP spid="5125"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AutoShape 1"/>
          <p:cNvSpPr>
            <a:spLocks/>
          </p:cNvSpPr>
          <p:nvPr/>
        </p:nvSpPr>
        <p:spPr bwMode="auto">
          <a:xfrm>
            <a:off x="-9524" y="1960141"/>
            <a:ext cx="6438899"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nvGrpSpPr>
          <p:cNvPr id="18" name="组合 19"/>
          <p:cNvGrpSpPr>
            <a:grpSpLocks/>
          </p:cNvGrpSpPr>
          <p:nvPr/>
        </p:nvGrpSpPr>
        <p:grpSpPr bwMode="auto">
          <a:xfrm>
            <a:off x="812800" y="5343108"/>
            <a:ext cx="11233150" cy="871014"/>
            <a:chOff x="1160463" y="2907288"/>
            <a:chExt cx="9421420" cy="619317"/>
          </a:xfrm>
        </p:grpSpPr>
        <p:sp>
          <p:nvSpPr>
            <p:cNvPr id="19" name="Text Box 11"/>
            <p:cNvSpPr txBox="1">
              <a:spLocks noChangeArrowheads="1"/>
            </p:cNvSpPr>
            <p:nvPr/>
          </p:nvSpPr>
          <p:spPr bwMode="auto">
            <a:xfrm>
              <a:off x="1160463" y="2907288"/>
              <a:ext cx="1833524" cy="17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spcBef>
                  <a:spcPts val="0"/>
                </a:spcBef>
                <a:spcAft>
                  <a:spcPts val="0"/>
                </a:spcAft>
              </a:pPr>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 name="矩形 18"/>
            <p:cNvSpPr>
              <a:spLocks noChangeArrowheads="1"/>
            </p:cNvSpPr>
            <p:nvPr/>
          </p:nvSpPr>
          <p:spPr bwMode="auto">
            <a:xfrm>
              <a:off x="1160463" y="3132696"/>
              <a:ext cx="9421420" cy="393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Box 15"/>
          <p:cNvSpPr txBox="1"/>
          <p:nvPr/>
        </p:nvSpPr>
        <p:spPr>
          <a:xfrm>
            <a:off x="812799" y="2966843"/>
            <a:ext cx="5256535" cy="1107996"/>
          </a:xfrm>
          <a:prstGeom prst="rect">
            <a:avLst/>
          </a:prstGeom>
          <a:noFill/>
        </p:spPr>
        <p:txBody>
          <a:bodyPr wrap="square" lIns="0" tIns="0" rIns="0" bIns="0" rtlCol="0">
            <a:spAutoFit/>
          </a:bodyPr>
          <a:lstStyle/>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23" name="AutoShape 1"/>
          <p:cNvSpPr>
            <a:spLocks/>
          </p:cNvSpPr>
          <p:nvPr/>
        </p:nvSpPr>
        <p:spPr bwMode="auto">
          <a:xfrm>
            <a:off x="6429375" y="1960141"/>
            <a:ext cx="6429376"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8"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2188907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afterEffect">
                                  <p:stCondLst>
                                    <p:cond delay="0"/>
                                  </p:stCondLst>
                                  <p:childTnLst>
                                    <p:set>
                                      <p:cBhvr>
                                        <p:cTn id="6" dur="1" fill="hold">
                                          <p:stCondLst>
                                            <p:cond delay="0"/>
                                          </p:stCondLst>
                                        </p:cTn>
                                        <p:tgtEl>
                                          <p:spTgt spid="14337"/>
                                        </p:tgtEl>
                                        <p:attrNameLst>
                                          <p:attrName>style.visibility</p:attrName>
                                        </p:attrNameLst>
                                      </p:cBhvr>
                                      <p:to>
                                        <p:strVal val="visible"/>
                                      </p:to>
                                    </p:set>
                                    <p:anim calcmode="lin" valueType="num">
                                      <p:cBhvr additive="base">
                                        <p:cTn id="7" dur="500" fill="hold"/>
                                        <p:tgtEl>
                                          <p:spTgt spid="14337"/>
                                        </p:tgtEl>
                                        <p:attrNameLst>
                                          <p:attrName>ppt_x</p:attrName>
                                        </p:attrNameLst>
                                      </p:cBhvr>
                                      <p:tavLst>
                                        <p:tav tm="0">
                                          <p:val>
                                            <p:strVal val="1+#ppt_w/2"/>
                                          </p:val>
                                        </p:tav>
                                        <p:tav tm="100000">
                                          <p:val>
                                            <p:strVal val="#ppt_x"/>
                                          </p:val>
                                        </p:tav>
                                      </p:tavLst>
                                    </p:anim>
                                    <p:anim calcmode="lin" valueType="num">
                                      <p:cBhvr additive="base">
                                        <p:cTn id="8" dur="500" fill="hold"/>
                                        <p:tgtEl>
                                          <p:spTgt spid="143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ppt_x"/>
                                          </p:val>
                                        </p:tav>
                                        <p:tav tm="100000">
                                          <p:val>
                                            <p:strVal val="#ppt_x"/>
                                          </p:val>
                                        </p:tav>
                                      </p:tavLst>
                                    </p:anim>
                                    <p:anim calcmode="lin" valueType="num">
                                      <p:cBhvr additive="base">
                                        <p:cTn id="13" dur="500" fill="hold"/>
                                        <p:tgtEl>
                                          <p:spTgt spid="1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left)">
                                      <p:cBhvr>
                                        <p:cTn id="17" dur="500"/>
                                        <p:tgtEl>
                                          <p:spTgt spid="21"/>
                                        </p:tgtEl>
                                      </p:cBhvr>
                                    </p:animEffect>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14967979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p:cNvGrpSpPr/>
          <p:nvPr/>
        </p:nvGrpSpPr>
        <p:grpSpPr>
          <a:xfrm>
            <a:off x="2296957" y="2069245"/>
            <a:ext cx="559901" cy="559901"/>
            <a:chOff x="0" y="0"/>
            <a:chExt cx="1243363" cy="1243363"/>
          </a:xfrm>
        </p:grpSpPr>
        <p:sp>
          <p:nvSpPr>
            <p:cNvPr id="3" name="Shape 1290"/>
            <p:cNvSpPr/>
            <p:nvPr/>
          </p:nvSpPr>
          <p:spPr>
            <a:xfrm>
              <a:off x="0" y="0"/>
              <a:ext cx="1243364" cy="1243364"/>
            </a:xfrm>
            <a:prstGeom prst="rect">
              <a:avLst/>
            </a:prstGeom>
            <a:solidFill>
              <a:schemeClr val="accent1"/>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1293"/>
            <p:cNvGrpSpPr/>
            <p:nvPr/>
          </p:nvGrpSpPr>
          <p:grpSpPr>
            <a:xfrm>
              <a:off x="374055" y="351222"/>
              <a:ext cx="495253" cy="540919"/>
              <a:chOff x="0" y="0"/>
              <a:chExt cx="495252" cy="540918"/>
            </a:xfrm>
          </p:grpSpPr>
          <p:sp>
            <p:nvSpPr>
              <p:cNvPr id="5" name="Shape 1291"/>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292"/>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 name="Shape 1319"/>
          <p:cNvSpPr/>
          <p:nvPr/>
        </p:nvSpPr>
        <p:spPr>
          <a:xfrm flipV="1">
            <a:off x="2855201"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Shape 1320"/>
          <p:cNvSpPr/>
          <p:nvPr/>
        </p:nvSpPr>
        <p:spPr>
          <a:xfrm flipV="1">
            <a:off x="5073916"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321"/>
          <p:cNvSpPr/>
          <p:nvPr/>
        </p:nvSpPr>
        <p:spPr>
          <a:xfrm flipV="1">
            <a:off x="7292633"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1322"/>
          <p:cNvSpPr/>
          <p:nvPr/>
        </p:nvSpPr>
        <p:spPr>
          <a:xfrm flipH="1">
            <a:off x="3134655" y="475519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323"/>
          <p:cNvSpPr/>
          <p:nvPr/>
        </p:nvSpPr>
        <p:spPr>
          <a:xfrm flipH="1">
            <a:off x="5353370" y="475519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324"/>
          <p:cNvSpPr/>
          <p:nvPr/>
        </p:nvSpPr>
        <p:spPr>
          <a:xfrm flipH="1">
            <a:off x="7572085" y="4755195"/>
            <a:ext cx="138101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Shape 1325"/>
          <p:cNvSpPr/>
          <p:nvPr/>
        </p:nvSpPr>
        <p:spPr>
          <a:xfrm flipV="1">
            <a:off x="9510565" y="2348193"/>
            <a:ext cx="1696855"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Shape 1326"/>
          <p:cNvSpPr/>
          <p:nvPr/>
        </p:nvSpPr>
        <p:spPr>
          <a:xfrm>
            <a:off x="11206238" y="2358750"/>
            <a:ext cx="0" cy="2402167"/>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327"/>
          <p:cNvSpPr/>
          <p:nvPr/>
        </p:nvSpPr>
        <p:spPr>
          <a:xfrm flipH="1">
            <a:off x="9790802" y="4755195"/>
            <a:ext cx="141566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1328"/>
          <p:cNvSpPr/>
          <p:nvPr/>
        </p:nvSpPr>
        <p:spPr>
          <a:xfrm flipH="1">
            <a:off x="1600506" y="4755195"/>
            <a:ext cx="702212"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1329"/>
          <p:cNvSpPr/>
          <p:nvPr/>
        </p:nvSpPr>
        <p:spPr>
          <a:xfrm flipV="1">
            <a:off x="1602994" y="2348194"/>
            <a:ext cx="0" cy="2412723"/>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Shape 1330"/>
          <p:cNvSpPr/>
          <p:nvPr/>
        </p:nvSpPr>
        <p:spPr>
          <a:xfrm>
            <a:off x="1596984" y="2348193"/>
            <a:ext cx="422175"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335"/>
          <p:cNvGrpSpPr/>
          <p:nvPr/>
        </p:nvGrpSpPr>
        <p:grpSpPr>
          <a:xfrm>
            <a:off x="4515671" y="2069245"/>
            <a:ext cx="559901" cy="559901"/>
            <a:chOff x="0" y="0"/>
            <a:chExt cx="1243363" cy="1243363"/>
          </a:xfrm>
        </p:grpSpPr>
        <p:sp>
          <p:nvSpPr>
            <p:cNvPr id="20" name="Shape 1331"/>
            <p:cNvSpPr/>
            <p:nvPr/>
          </p:nvSpPr>
          <p:spPr>
            <a:xfrm>
              <a:off x="0" y="0"/>
              <a:ext cx="1243364" cy="1243364"/>
            </a:xfrm>
            <a:prstGeom prst="rect">
              <a:avLst/>
            </a:prstGeom>
            <a:solidFill>
              <a:schemeClr val="accent2"/>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334"/>
            <p:cNvGrpSpPr/>
            <p:nvPr/>
          </p:nvGrpSpPr>
          <p:grpSpPr>
            <a:xfrm>
              <a:off x="452618" y="384509"/>
              <a:ext cx="335923" cy="474346"/>
              <a:chOff x="0" y="0"/>
              <a:chExt cx="335921" cy="474344"/>
            </a:xfrm>
          </p:grpSpPr>
          <p:sp>
            <p:nvSpPr>
              <p:cNvPr id="22" name="Shape 1332"/>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Shape 1333"/>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4" name="Group 1338"/>
          <p:cNvGrpSpPr/>
          <p:nvPr/>
        </p:nvGrpSpPr>
        <p:grpSpPr>
          <a:xfrm>
            <a:off x="6734387" y="2069245"/>
            <a:ext cx="559901" cy="559901"/>
            <a:chOff x="0" y="0"/>
            <a:chExt cx="1243363" cy="1243363"/>
          </a:xfrm>
        </p:grpSpPr>
        <p:sp>
          <p:nvSpPr>
            <p:cNvPr id="25" name="Shape 1336"/>
            <p:cNvSpPr/>
            <p:nvPr/>
          </p:nvSpPr>
          <p:spPr>
            <a:xfrm>
              <a:off x="0" y="0"/>
              <a:ext cx="1243364" cy="1243364"/>
            </a:xfrm>
            <a:prstGeom prst="rect">
              <a:avLst/>
            </a:prstGeom>
            <a:solidFill>
              <a:schemeClr val="accent3"/>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1337"/>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1341"/>
          <p:cNvGrpSpPr/>
          <p:nvPr/>
        </p:nvGrpSpPr>
        <p:grpSpPr>
          <a:xfrm>
            <a:off x="8953103" y="2069245"/>
            <a:ext cx="559901" cy="559901"/>
            <a:chOff x="0" y="0"/>
            <a:chExt cx="1243363" cy="1243363"/>
          </a:xfrm>
        </p:grpSpPr>
        <p:sp>
          <p:nvSpPr>
            <p:cNvPr id="28" name="Shape 1339"/>
            <p:cNvSpPr/>
            <p:nvPr/>
          </p:nvSpPr>
          <p:spPr>
            <a:xfrm>
              <a:off x="0" y="0"/>
              <a:ext cx="1243364" cy="1243364"/>
            </a:xfrm>
            <a:prstGeom prst="rect">
              <a:avLst/>
            </a:prstGeom>
            <a:solidFill>
              <a:schemeClr val="accent4"/>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1340"/>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1344"/>
          <p:cNvGrpSpPr/>
          <p:nvPr/>
        </p:nvGrpSpPr>
        <p:grpSpPr>
          <a:xfrm>
            <a:off x="8953103" y="4474998"/>
            <a:ext cx="559901" cy="559901"/>
            <a:chOff x="0" y="0"/>
            <a:chExt cx="1243363" cy="1243363"/>
          </a:xfrm>
        </p:grpSpPr>
        <p:sp>
          <p:nvSpPr>
            <p:cNvPr id="31" name="Shape 1342"/>
            <p:cNvSpPr/>
            <p:nvPr/>
          </p:nvSpPr>
          <p:spPr>
            <a:xfrm>
              <a:off x="0" y="0"/>
              <a:ext cx="1243364" cy="1243364"/>
            </a:xfrm>
            <a:prstGeom prst="rect">
              <a:avLst/>
            </a:prstGeom>
            <a:solidFill>
              <a:schemeClr val="accent4"/>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1343"/>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1347"/>
          <p:cNvGrpSpPr/>
          <p:nvPr/>
        </p:nvGrpSpPr>
        <p:grpSpPr>
          <a:xfrm>
            <a:off x="6734387" y="4474998"/>
            <a:ext cx="559901" cy="559901"/>
            <a:chOff x="0" y="0"/>
            <a:chExt cx="1243363" cy="1243363"/>
          </a:xfrm>
        </p:grpSpPr>
        <p:sp>
          <p:nvSpPr>
            <p:cNvPr id="34" name="Shape 1345"/>
            <p:cNvSpPr/>
            <p:nvPr/>
          </p:nvSpPr>
          <p:spPr>
            <a:xfrm>
              <a:off x="0" y="0"/>
              <a:ext cx="1243364" cy="1243364"/>
            </a:xfrm>
            <a:prstGeom prst="rect">
              <a:avLst/>
            </a:prstGeom>
            <a:solidFill>
              <a:schemeClr val="accent3"/>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1346"/>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50"/>
          <p:cNvGrpSpPr/>
          <p:nvPr/>
        </p:nvGrpSpPr>
        <p:grpSpPr>
          <a:xfrm>
            <a:off x="4515672" y="4474998"/>
            <a:ext cx="559901" cy="559901"/>
            <a:chOff x="0" y="0"/>
            <a:chExt cx="1243363" cy="1243363"/>
          </a:xfrm>
        </p:grpSpPr>
        <p:sp>
          <p:nvSpPr>
            <p:cNvPr id="37" name="Shape 1348"/>
            <p:cNvSpPr/>
            <p:nvPr/>
          </p:nvSpPr>
          <p:spPr>
            <a:xfrm>
              <a:off x="0" y="0"/>
              <a:ext cx="1243364" cy="1243364"/>
            </a:xfrm>
            <a:prstGeom prst="rect">
              <a:avLst/>
            </a:prstGeom>
            <a:solidFill>
              <a:schemeClr val="accent2"/>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1349"/>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56"/>
          <p:cNvGrpSpPr/>
          <p:nvPr/>
        </p:nvGrpSpPr>
        <p:grpSpPr>
          <a:xfrm>
            <a:off x="2296957" y="4474998"/>
            <a:ext cx="559901" cy="559901"/>
            <a:chOff x="0" y="0"/>
            <a:chExt cx="1243363" cy="1243363"/>
          </a:xfrm>
        </p:grpSpPr>
        <p:sp>
          <p:nvSpPr>
            <p:cNvPr id="40" name="Shape 1351"/>
            <p:cNvSpPr/>
            <p:nvPr/>
          </p:nvSpPr>
          <p:spPr>
            <a:xfrm>
              <a:off x="0" y="0"/>
              <a:ext cx="1243364" cy="1243364"/>
            </a:xfrm>
            <a:prstGeom prst="rect">
              <a:avLst/>
            </a:prstGeom>
            <a:solidFill>
              <a:schemeClr val="accent1"/>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55"/>
            <p:cNvGrpSpPr/>
            <p:nvPr/>
          </p:nvGrpSpPr>
          <p:grpSpPr>
            <a:xfrm>
              <a:off x="356142" y="391541"/>
              <a:ext cx="533285" cy="457201"/>
              <a:chOff x="0" y="0"/>
              <a:chExt cx="533283" cy="457200"/>
            </a:xfrm>
          </p:grpSpPr>
          <p:sp>
            <p:nvSpPr>
              <p:cNvPr id="42" name="Shape 1352"/>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Shape 1353"/>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Shape 1354"/>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5" name="TextBox 44"/>
          <p:cNvSpPr txBox="1"/>
          <p:nvPr/>
        </p:nvSpPr>
        <p:spPr>
          <a:xfrm>
            <a:off x="2296960"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46" name="Text Placeholder 4"/>
          <p:cNvSpPr txBox="1">
            <a:spLocks/>
          </p:cNvSpPr>
          <p:nvPr/>
        </p:nvSpPr>
        <p:spPr>
          <a:xfrm>
            <a:off x="2324324"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4515675"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48" name="Text Placeholder 4"/>
          <p:cNvSpPr txBox="1">
            <a:spLocks/>
          </p:cNvSpPr>
          <p:nvPr/>
        </p:nvSpPr>
        <p:spPr>
          <a:xfrm>
            <a:off x="4543039" y="2773463"/>
            <a:ext cx="2384661"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6734391"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50" name="Text Placeholder 4"/>
          <p:cNvSpPr txBox="1">
            <a:spLocks/>
          </p:cNvSpPr>
          <p:nvPr/>
        </p:nvSpPr>
        <p:spPr>
          <a:xfrm>
            <a:off x="6761756"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8953104"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52" name="Text Placeholder 4"/>
          <p:cNvSpPr txBox="1">
            <a:spLocks/>
          </p:cNvSpPr>
          <p:nvPr/>
        </p:nvSpPr>
        <p:spPr>
          <a:xfrm>
            <a:off x="8980470"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2296960"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54" name="Text Placeholder 4"/>
          <p:cNvSpPr txBox="1">
            <a:spLocks/>
          </p:cNvSpPr>
          <p:nvPr/>
        </p:nvSpPr>
        <p:spPr>
          <a:xfrm>
            <a:off x="2324324"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4515675"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56" name="Text Placeholder 4"/>
          <p:cNvSpPr txBox="1">
            <a:spLocks/>
          </p:cNvSpPr>
          <p:nvPr/>
        </p:nvSpPr>
        <p:spPr>
          <a:xfrm>
            <a:off x="4543039" y="5210261"/>
            <a:ext cx="2384661"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734391"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58" name="Text Placeholder 4"/>
          <p:cNvSpPr txBox="1">
            <a:spLocks/>
          </p:cNvSpPr>
          <p:nvPr/>
        </p:nvSpPr>
        <p:spPr>
          <a:xfrm>
            <a:off x="6761756"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8953104"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60" name="Text Placeholder 4"/>
          <p:cNvSpPr txBox="1">
            <a:spLocks/>
          </p:cNvSpPr>
          <p:nvPr/>
        </p:nvSpPr>
        <p:spPr>
          <a:xfrm>
            <a:off x="8980470"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936135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6">
                                            <p:txEl>
                                              <p:pRg st="0" end="0"/>
                                            </p:txEl>
                                          </p:spTgt>
                                        </p:tgtEl>
                                        <p:attrNameLst>
                                          <p:attrName>style.visibility</p:attrName>
                                        </p:attrNameLst>
                                      </p:cBhvr>
                                      <p:to>
                                        <p:strVal val="visible"/>
                                      </p:to>
                                    </p:set>
                                    <p:animEffect transition="in" filter="fade">
                                      <p:cBhvr>
                                        <p:cTn id="11" dur="500"/>
                                        <p:tgtEl>
                                          <p:spTgt spid="46">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strips(downRight)">
                                      <p:cBhvr>
                                        <p:cTn id="15" dur="500"/>
                                        <p:tgtEl>
                                          <p:spTgt spid="4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dissolve">
                                      <p:cBhvr>
                                        <p:cTn id="23" dur="500"/>
                                        <p:tgtEl>
                                          <p:spTgt spid="19"/>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8">
                                            <p:txEl>
                                              <p:pRg st="0" end="0"/>
                                            </p:txEl>
                                          </p:spTgt>
                                        </p:tgtEl>
                                        <p:attrNameLst>
                                          <p:attrName>style.visibility</p:attrName>
                                        </p:attrNameLst>
                                      </p:cBhvr>
                                      <p:to>
                                        <p:strVal val="visible"/>
                                      </p:to>
                                    </p:set>
                                    <p:animEffect transition="in" filter="fade">
                                      <p:cBhvr>
                                        <p:cTn id="27" dur="500"/>
                                        <p:tgtEl>
                                          <p:spTgt spid="48">
                                            <p:txEl>
                                              <p:pRg st="0" end="0"/>
                                            </p:txEl>
                                          </p:spTgt>
                                        </p:tgtEl>
                                      </p:cBhvr>
                                    </p:animEffect>
                                  </p:childTnLst>
                                </p:cTn>
                              </p:par>
                            </p:childTnLst>
                          </p:cTn>
                        </p:par>
                        <p:par>
                          <p:cTn id="28" fill="hold">
                            <p:stCondLst>
                              <p:cond delay="3000"/>
                            </p:stCondLst>
                            <p:childTnLst>
                              <p:par>
                                <p:cTn id="29" presetID="18" presetClass="entr" presetSubtype="6"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strips(downRight)">
                                      <p:cBhvr>
                                        <p:cTn id="31" dur="500"/>
                                        <p:tgtEl>
                                          <p:spTgt spid="4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9" presetClass="entr" presetSubtype="0" fill="hold"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dissolve">
                                      <p:cBhvr>
                                        <p:cTn id="39" dur="500"/>
                                        <p:tgtEl>
                                          <p:spTgt spid="24"/>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0">
                                            <p:txEl>
                                              <p:pRg st="0" end="0"/>
                                            </p:txEl>
                                          </p:spTgt>
                                        </p:tgtEl>
                                        <p:attrNameLst>
                                          <p:attrName>style.visibility</p:attrName>
                                        </p:attrNameLst>
                                      </p:cBhvr>
                                      <p:to>
                                        <p:strVal val="visible"/>
                                      </p:to>
                                    </p:set>
                                    <p:animEffect transition="in" filter="fade">
                                      <p:cBhvr>
                                        <p:cTn id="43" dur="500"/>
                                        <p:tgtEl>
                                          <p:spTgt spid="50">
                                            <p:txEl>
                                              <p:pRg st="0" end="0"/>
                                            </p:txEl>
                                          </p:spTgt>
                                        </p:tgtEl>
                                      </p:cBhvr>
                                    </p:animEffect>
                                  </p:childTnLst>
                                </p:cTn>
                              </p:par>
                            </p:childTnLst>
                          </p:cTn>
                        </p:par>
                        <p:par>
                          <p:cTn id="44" fill="hold">
                            <p:stCondLst>
                              <p:cond delay="5000"/>
                            </p:stCondLst>
                            <p:childTnLst>
                              <p:par>
                                <p:cTn id="45" presetID="18" presetClass="entr" presetSubtype="6" fill="hold" grpId="0" nodeType="after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strips(downRight)">
                                      <p:cBhvr>
                                        <p:cTn id="47" dur="500"/>
                                        <p:tgtEl>
                                          <p:spTgt spid="49"/>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left)">
                                      <p:cBhvr>
                                        <p:cTn id="51" dur="500"/>
                                        <p:tgtEl>
                                          <p:spTgt spid="9"/>
                                        </p:tgtEl>
                                      </p:cBhvr>
                                    </p:animEffect>
                                  </p:childTnLst>
                                </p:cTn>
                              </p:par>
                            </p:childTnLst>
                          </p:cTn>
                        </p:par>
                        <p:par>
                          <p:cTn id="52" fill="hold">
                            <p:stCondLst>
                              <p:cond delay="6000"/>
                            </p:stCondLst>
                            <p:childTnLst>
                              <p:par>
                                <p:cTn id="53" presetID="9" presetClass="entr" presetSubtype="0"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dissolve">
                                      <p:cBhvr>
                                        <p:cTn id="55" dur="500"/>
                                        <p:tgtEl>
                                          <p:spTgt spid="27"/>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52">
                                            <p:txEl>
                                              <p:pRg st="0" end="0"/>
                                            </p:txEl>
                                          </p:spTgt>
                                        </p:tgtEl>
                                        <p:attrNameLst>
                                          <p:attrName>style.visibility</p:attrName>
                                        </p:attrNameLst>
                                      </p:cBhvr>
                                      <p:to>
                                        <p:strVal val="visible"/>
                                      </p:to>
                                    </p:set>
                                    <p:animEffect transition="in" filter="fade">
                                      <p:cBhvr>
                                        <p:cTn id="59" dur="500"/>
                                        <p:tgtEl>
                                          <p:spTgt spid="52">
                                            <p:txEl>
                                              <p:pRg st="0" end="0"/>
                                            </p:txEl>
                                          </p:spTgt>
                                        </p:tgtEl>
                                      </p:cBhvr>
                                    </p:animEffect>
                                  </p:childTnLst>
                                </p:cTn>
                              </p:par>
                            </p:childTnLst>
                          </p:cTn>
                        </p:par>
                        <p:par>
                          <p:cTn id="60" fill="hold">
                            <p:stCondLst>
                              <p:cond delay="7000"/>
                            </p:stCondLst>
                            <p:childTnLst>
                              <p:par>
                                <p:cTn id="61" presetID="18" presetClass="entr" presetSubtype="6" fill="hold" grpId="0"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strips(downRight)">
                                      <p:cBhvr>
                                        <p:cTn id="63" dur="500"/>
                                        <p:tgtEl>
                                          <p:spTgt spid="51"/>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left)">
                                      <p:cBhvr>
                                        <p:cTn id="67" dur="500"/>
                                        <p:tgtEl>
                                          <p:spTgt spid="13"/>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wipe(up)">
                                      <p:cBhvr>
                                        <p:cTn id="71" dur="500"/>
                                        <p:tgtEl>
                                          <p:spTgt spid="14"/>
                                        </p:tgtEl>
                                      </p:cBhvr>
                                    </p:animEffect>
                                  </p:childTnLst>
                                </p:cTn>
                              </p:par>
                            </p:childTnLst>
                          </p:cTn>
                        </p:par>
                        <p:par>
                          <p:cTn id="72" fill="hold">
                            <p:stCondLst>
                              <p:cond delay="8500"/>
                            </p:stCondLst>
                            <p:childTnLst>
                              <p:par>
                                <p:cTn id="73" presetID="22" presetClass="entr" presetSubtype="2"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wipe(right)">
                                      <p:cBhvr>
                                        <p:cTn id="75" dur="500"/>
                                        <p:tgtEl>
                                          <p:spTgt spid="15"/>
                                        </p:tgtEl>
                                      </p:cBhvr>
                                    </p:animEffect>
                                  </p:childTnLst>
                                </p:cTn>
                              </p:par>
                            </p:childTnLst>
                          </p:cTn>
                        </p:par>
                        <p:par>
                          <p:cTn id="76" fill="hold">
                            <p:stCondLst>
                              <p:cond delay="9000"/>
                            </p:stCondLst>
                            <p:childTnLst>
                              <p:par>
                                <p:cTn id="77" presetID="9" presetClass="entr" presetSubtype="0" fill="hold"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dissolve">
                                      <p:cBhvr>
                                        <p:cTn id="79" dur="500"/>
                                        <p:tgtEl>
                                          <p:spTgt spid="30"/>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60">
                                            <p:txEl>
                                              <p:pRg st="0" end="0"/>
                                            </p:txEl>
                                          </p:spTgt>
                                        </p:tgtEl>
                                        <p:attrNameLst>
                                          <p:attrName>style.visibility</p:attrName>
                                        </p:attrNameLst>
                                      </p:cBhvr>
                                      <p:to>
                                        <p:strVal val="visible"/>
                                      </p:to>
                                    </p:set>
                                    <p:animEffect transition="in" filter="fade">
                                      <p:cBhvr>
                                        <p:cTn id="83" dur="500"/>
                                        <p:tgtEl>
                                          <p:spTgt spid="60">
                                            <p:txEl>
                                              <p:pRg st="0" end="0"/>
                                            </p:txEl>
                                          </p:spTgt>
                                        </p:tgtEl>
                                      </p:cBhvr>
                                    </p:animEffect>
                                  </p:childTnLst>
                                </p:cTn>
                              </p:par>
                            </p:childTnLst>
                          </p:cTn>
                        </p:par>
                        <p:par>
                          <p:cTn id="84" fill="hold">
                            <p:stCondLst>
                              <p:cond delay="10000"/>
                            </p:stCondLst>
                            <p:childTnLst>
                              <p:par>
                                <p:cTn id="85" presetID="18" presetClass="entr" presetSubtype="6" fill="hold" grpId="0" nodeType="after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strips(downRight)">
                                      <p:cBhvr>
                                        <p:cTn id="87" dur="500"/>
                                        <p:tgtEl>
                                          <p:spTgt spid="59"/>
                                        </p:tgtEl>
                                      </p:cBhvr>
                                    </p:animEffect>
                                  </p:childTnLst>
                                </p:cTn>
                              </p:par>
                            </p:childTnLst>
                          </p:cTn>
                        </p:par>
                        <p:par>
                          <p:cTn id="88" fill="hold">
                            <p:stCondLst>
                              <p:cond delay="10500"/>
                            </p:stCondLst>
                            <p:childTnLst>
                              <p:par>
                                <p:cTn id="89" presetID="22" presetClass="entr" presetSubtype="2" fill="hold" grpId="0" nodeType="after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wipe(right)">
                                      <p:cBhvr>
                                        <p:cTn id="91" dur="500"/>
                                        <p:tgtEl>
                                          <p:spTgt spid="12"/>
                                        </p:tgtEl>
                                      </p:cBhvr>
                                    </p:animEffect>
                                  </p:childTnLst>
                                </p:cTn>
                              </p:par>
                            </p:childTnLst>
                          </p:cTn>
                        </p:par>
                        <p:par>
                          <p:cTn id="92" fill="hold">
                            <p:stCondLst>
                              <p:cond delay="11000"/>
                            </p:stCondLst>
                            <p:childTnLst>
                              <p:par>
                                <p:cTn id="93" presetID="9" presetClass="entr" presetSubtype="0" fill="hold" nodeType="after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dissolve">
                                      <p:cBhvr>
                                        <p:cTn id="95" dur="500"/>
                                        <p:tgtEl>
                                          <p:spTgt spid="33"/>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58">
                                            <p:txEl>
                                              <p:pRg st="0" end="0"/>
                                            </p:txEl>
                                          </p:spTgt>
                                        </p:tgtEl>
                                        <p:attrNameLst>
                                          <p:attrName>style.visibility</p:attrName>
                                        </p:attrNameLst>
                                      </p:cBhvr>
                                      <p:to>
                                        <p:strVal val="visible"/>
                                      </p:to>
                                    </p:set>
                                    <p:animEffect transition="in" filter="fade">
                                      <p:cBhvr>
                                        <p:cTn id="99" dur="500"/>
                                        <p:tgtEl>
                                          <p:spTgt spid="58">
                                            <p:txEl>
                                              <p:pRg st="0" end="0"/>
                                            </p:txEl>
                                          </p:spTgt>
                                        </p:tgtEl>
                                      </p:cBhvr>
                                    </p:animEffect>
                                  </p:childTnLst>
                                </p:cTn>
                              </p:par>
                            </p:childTnLst>
                          </p:cTn>
                        </p:par>
                        <p:par>
                          <p:cTn id="100" fill="hold">
                            <p:stCondLst>
                              <p:cond delay="12000"/>
                            </p:stCondLst>
                            <p:childTnLst>
                              <p:par>
                                <p:cTn id="101" presetID="18" presetClass="entr" presetSubtype="6" fill="hold" grpId="0" nodeType="afterEffect">
                                  <p:stCondLst>
                                    <p:cond delay="0"/>
                                  </p:stCondLst>
                                  <p:childTnLst>
                                    <p:set>
                                      <p:cBhvr>
                                        <p:cTn id="102" dur="1" fill="hold">
                                          <p:stCondLst>
                                            <p:cond delay="0"/>
                                          </p:stCondLst>
                                        </p:cTn>
                                        <p:tgtEl>
                                          <p:spTgt spid="57"/>
                                        </p:tgtEl>
                                        <p:attrNameLst>
                                          <p:attrName>style.visibility</p:attrName>
                                        </p:attrNameLst>
                                      </p:cBhvr>
                                      <p:to>
                                        <p:strVal val="visible"/>
                                      </p:to>
                                    </p:set>
                                    <p:animEffect transition="in" filter="strips(downRight)">
                                      <p:cBhvr>
                                        <p:cTn id="103" dur="500"/>
                                        <p:tgtEl>
                                          <p:spTgt spid="57"/>
                                        </p:tgtEl>
                                      </p:cBhvr>
                                    </p:animEffect>
                                  </p:childTnLst>
                                </p:cTn>
                              </p:par>
                            </p:childTnLst>
                          </p:cTn>
                        </p:par>
                        <p:par>
                          <p:cTn id="104" fill="hold">
                            <p:stCondLst>
                              <p:cond delay="12500"/>
                            </p:stCondLst>
                            <p:childTnLst>
                              <p:par>
                                <p:cTn id="105" presetID="22" presetClass="entr" presetSubtype="2" fill="hold" grpId="0" nodeType="after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wipe(right)">
                                      <p:cBhvr>
                                        <p:cTn id="107" dur="500"/>
                                        <p:tgtEl>
                                          <p:spTgt spid="11"/>
                                        </p:tgtEl>
                                      </p:cBhvr>
                                    </p:animEffect>
                                  </p:childTnLst>
                                </p:cTn>
                              </p:par>
                            </p:childTnLst>
                          </p:cTn>
                        </p:par>
                        <p:par>
                          <p:cTn id="108" fill="hold">
                            <p:stCondLst>
                              <p:cond delay="13000"/>
                            </p:stCondLst>
                            <p:childTnLst>
                              <p:par>
                                <p:cTn id="109" presetID="9" presetClass="entr" presetSubtype="0" fill="hold" nodeType="after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dissolve">
                                      <p:cBhvr>
                                        <p:cTn id="111" dur="500"/>
                                        <p:tgtEl>
                                          <p:spTgt spid="36"/>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56">
                                            <p:txEl>
                                              <p:pRg st="0" end="0"/>
                                            </p:txEl>
                                          </p:spTgt>
                                        </p:tgtEl>
                                        <p:attrNameLst>
                                          <p:attrName>style.visibility</p:attrName>
                                        </p:attrNameLst>
                                      </p:cBhvr>
                                      <p:to>
                                        <p:strVal val="visible"/>
                                      </p:to>
                                    </p:set>
                                    <p:animEffect transition="in" filter="fade">
                                      <p:cBhvr>
                                        <p:cTn id="115" dur="500"/>
                                        <p:tgtEl>
                                          <p:spTgt spid="56">
                                            <p:txEl>
                                              <p:pRg st="0" end="0"/>
                                            </p:txEl>
                                          </p:spTgt>
                                        </p:tgtEl>
                                      </p:cBhvr>
                                    </p:animEffect>
                                  </p:childTnLst>
                                </p:cTn>
                              </p:par>
                            </p:childTnLst>
                          </p:cTn>
                        </p:par>
                        <p:par>
                          <p:cTn id="116" fill="hold">
                            <p:stCondLst>
                              <p:cond delay="14000"/>
                            </p:stCondLst>
                            <p:childTnLst>
                              <p:par>
                                <p:cTn id="117" presetID="18" presetClass="entr" presetSubtype="6" fill="hold" grpId="0"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strips(downRight)">
                                      <p:cBhvr>
                                        <p:cTn id="119" dur="500"/>
                                        <p:tgtEl>
                                          <p:spTgt spid="55"/>
                                        </p:tgtEl>
                                      </p:cBhvr>
                                    </p:animEffect>
                                  </p:childTnLst>
                                </p:cTn>
                              </p:par>
                            </p:childTnLst>
                          </p:cTn>
                        </p:par>
                        <p:par>
                          <p:cTn id="120" fill="hold">
                            <p:stCondLst>
                              <p:cond delay="14500"/>
                            </p:stCondLst>
                            <p:childTnLst>
                              <p:par>
                                <p:cTn id="121" presetID="22" presetClass="entr" presetSubtype="2" fill="hold" grpId="0" nodeType="afterEffect">
                                  <p:stCondLst>
                                    <p:cond delay="0"/>
                                  </p:stCondLst>
                                  <p:childTnLst>
                                    <p:set>
                                      <p:cBhvr>
                                        <p:cTn id="122" dur="1" fill="hold">
                                          <p:stCondLst>
                                            <p:cond delay="0"/>
                                          </p:stCondLst>
                                        </p:cTn>
                                        <p:tgtEl>
                                          <p:spTgt spid="10"/>
                                        </p:tgtEl>
                                        <p:attrNameLst>
                                          <p:attrName>style.visibility</p:attrName>
                                        </p:attrNameLst>
                                      </p:cBhvr>
                                      <p:to>
                                        <p:strVal val="visible"/>
                                      </p:to>
                                    </p:set>
                                    <p:animEffect transition="in" filter="wipe(right)">
                                      <p:cBhvr>
                                        <p:cTn id="123" dur="500"/>
                                        <p:tgtEl>
                                          <p:spTgt spid="10"/>
                                        </p:tgtEl>
                                      </p:cBhvr>
                                    </p:animEffect>
                                  </p:childTnLst>
                                </p:cTn>
                              </p:par>
                            </p:childTnLst>
                          </p:cTn>
                        </p:par>
                        <p:par>
                          <p:cTn id="124" fill="hold">
                            <p:stCondLst>
                              <p:cond delay="15000"/>
                            </p:stCondLst>
                            <p:childTnLst>
                              <p:par>
                                <p:cTn id="125" presetID="9" presetClass="entr" presetSubtype="0" fill="hold" nodeType="afterEffect">
                                  <p:stCondLst>
                                    <p:cond delay="0"/>
                                  </p:stCondLst>
                                  <p:childTnLst>
                                    <p:set>
                                      <p:cBhvr>
                                        <p:cTn id="126" dur="1" fill="hold">
                                          <p:stCondLst>
                                            <p:cond delay="0"/>
                                          </p:stCondLst>
                                        </p:cTn>
                                        <p:tgtEl>
                                          <p:spTgt spid="39"/>
                                        </p:tgtEl>
                                        <p:attrNameLst>
                                          <p:attrName>style.visibility</p:attrName>
                                        </p:attrNameLst>
                                      </p:cBhvr>
                                      <p:to>
                                        <p:strVal val="visible"/>
                                      </p:to>
                                    </p:set>
                                    <p:animEffect transition="in" filter="dissolve">
                                      <p:cBhvr>
                                        <p:cTn id="127" dur="500"/>
                                        <p:tgtEl>
                                          <p:spTgt spid="39"/>
                                        </p:tgtEl>
                                      </p:cBhvr>
                                    </p:animEffect>
                                  </p:childTnLst>
                                </p:cTn>
                              </p:par>
                            </p:childTnLst>
                          </p:cTn>
                        </p:par>
                        <p:par>
                          <p:cTn id="128" fill="hold">
                            <p:stCondLst>
                              <p:cond delay="15500"/>
                            </p:stCondLst>
                            <p:childTnLst>
                              <p:par>
                                <p:cTn id="129" presetID="10" presetClass="entr" presetSubtype="0" fill="hold" grpId="0" nodeType="afterEffect">
                                  <p:stCondLst>
                                    <p:cond delay="0"/>
                                  </p:stCondLst>
                                  <p:childTnLst>
                                    <p:set>
                                      <p:cBhvr>
                                        <p:cTn id="130" dur="1" fill="hold">
                                          <p:stCondLst>
                                            <p:cond delay="0"/>
                                          </p:stCondLst>
                                        </p:cTn>
                                        <p:tgtEl>
                                          <p:spTgt spid="54">
                                            <p:txEl>
                                              <p:pRg st="0" end="0"/>
                                            </p:txEl>
                                          </p:spTgt>
                                        </p:tgtEl>
                                        <p:attrNameLst>
                                          <p:attrName>style.visibility</p:attrName>
                                        </p:attrNameLst>
                                      </p:cBhvr>
                                      <p:to>
                                        <p:strVal val="visible"/>
                                      </p:to>
                                    </p:set>
                                    <p:animEffect transition="in" filter="fade">
                                      <p:cBhvr>
                                        <p:cTn id="131" dur="500"/>
                                        <p:tgtEl>
                                          <p:spTgt spid="54">
                                            <p:txEl>
                                              <p:pRg st="0" end="0"/>
                                            </p:txEl>
                                          </p:spTgt>
                                        </p:tgtEl>
                                      </p:cBhvr>
                                    </p:animEffect>
                                  </p:childTnLst>
                                </p:cTn>
                              </p:par>
                            </p:childTnLst>
                          </p:cTn>
                        </p:par>
                        <p:par>
                          <p:cTn id="132" fill="hold">
                            <p:stCondLst>
                              <p:cond delay="16000"/>
                            </p:stCondLst>
                            <p:childTnLst>
                              <p:par>
                                <p:cTn id="133" presetID="18" presetClass="entr" presetSubtype="6" fill="hold" grpId="0" nodeType="afterEffect">
                                  <p:stCondLst>
                                    <p:cond delay="0"/>
                                  </p:stCondLst>
                                  <p:childTnLst>
                                    <p:set>
                                      <p:cBhvr>
                                        <p:cTn id="134" dur="1" fill="hold">
                                          <p:stCondLst>
                                            <p:cond delay="0"/>
                                          </p:stCondLst>
                                        </p:cTn>
                                        <p:tgtEl>
                                          <p:spTgt spid="53"/>
                                        </p:tgtEl>
                                        <p:attrNameLst>
                                          <p:attrName>style.visibility</p:attrName>
                                        </p:attrNameLst>
                                      </p:cBhvr>
                                      <p:to>
                                        <p:strVal val="visible"/>
                                      </p:to>
                                    </p:set>
                                    <p:animEffect transition="in" filter="strips(downRight)">
                                      <p:cBhvr>
                                        <p:cTn id="135" dur="500"/>
                                        <p:tgtEl>
                                          <p:spTgt spid="53"/>
                                        </p:tgtEl>
                                      </p:cBhvr>
                                    </p:animEffect>
                                  </p:childTnLst>
                                </p:cTn>
                              </p:par>
                            </p:childTnLst>
                          </p:cTn>
                        </p:par>
                        <p:par>
                          <p:cTn id="136" fill="hold">
                            <p:stCondLst>
                              <p:cond delay="16500"/>
                            </p:stCondLst>
                            <p:childTnLst>
                              <p:par>
                                <p:cTn id="137" presetID="22" presetClass="entr" presetSubtype="2" fill="hold" grpId="0" nodeType="after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wipe(right)">
                                      <p:cBhvr>
                                        <p:cTn id="139" dur="500"/>
                                        <p:tgtEl>
                                          <p:spTgt spid="16"/>
                                        </p:tgtEl>
                                      </p:cBhvr>
                                    </p:animEffect>
                                  </p:childTnLst>
                                </p:cTn>
                              </p:par>
                            </p:childTnLst>
                          </p:cTn>
                        </p:par>
                        <p:par>
                          <p:cTn id="140" fill="hold">
                            <p:stCondLst>
                              <p:cond delay="17000"/>
                            </p:stCondLst>
                            <p:childTnLst>
                              <p:par>
                                <p:cTn id="141" presetID="22" presetClass="entr" presetSubtype="4" fill="hold" grpId="0" nodeType="afterEffect">
                                  <p:stCondLst>
                                    <p:cond delay="0"/>
                                  </p:stCondLst>
                                  <p:childTnLst>
                                    <p:set>
                                      <p:cBhvr>
                                        <p:cTn id="142" dur="1" fill="hold">
                                          <p:stCondLst>
                                            <p:cond delay="0"/>
                                          </p:stCondLst>
                                        </p:cTn>
                                        <p:tgtEl>
                                          <p:spTgt spid="17"/>
                                        </p:tgtEl>
                                        <p:attrNameLst>
                                          <p:attrName>style.visibility</p:attrName>
                                        </p:attrNameLst>
                                      </p:cBhvr>
                                      <p:to>
                                        <p:strVal val="visible"/>
                                      </p:to>
                                    </p:set>
                                    <p:animEffect transition="in" filter="wipe(down)">
                                      <p:cBhvr>
                                        <p:cTn id="143" dur="500"/>
                                        <p:tgtEl>
                                          <p:spTgt spid="17"/>
                                        </p:tgtEl>
                                      </p:cBhvr>
                                    </p:animEffect>
                                  </p:childTnLst>
                                </p:cTn>
                              </p:par>
                            </p:childTnLst>
                          </p:cTn>
                        </p:par>
                        <p:par>
                          <p:cTn id="144" fill="hold">
                            <p:stCondLst>
                              <p:cond delay="17500"/>
                            </p:stCondLst>
                            <p:childTnLst>
                              <p:par>
                                <p:cTn id="145" presetID="22" presetClass="entr" presetSubtype="8" fill="hold" grpId="0" nodeType="after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wipe(left)">
                                      <p:cBhvr>
                                        <p:cTn id="1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45" grpId="0"/>
      <p:bldP spid="46" grpId="0" build="p"/>
      <p:bldP spid="47" grpId="0"/>
      <p:bldP spid="48" grpId="0" build="p"/>
      <p:bldP spid="49" grpId="0"/>
      <p:bldP spid="50" grpId="0" build="p"/>
      <p:bldP spid="51" grpId="0"/>
      <p:bldP spid="52" grpId="0" build="p"/>
      <p:bldP spid="53" grpId="0"/>
      <p:bldP spid="54" grpId="0" build="p"/>
      <p:bldP spid="55" grpId="0"/>
      <p:bldP spid="56" grpId="0" build="p"/>
      <p:bldP spid="57" grpId="0"/>
      <p:bldP spid="58" grpId="0" build="p"/>
      <p:bldP spid="59" grpId="0"/>
      <p:bldP spid="60"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3" y="1960141"/>
            <a:ext cx="7897859" cy="2954013"/>
            <a:chOff x="3859486" y="1767172"/>
            <a:chExt cx="7489161"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6" y="18533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8305549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3" name="Text Box 3"/>
          <p:cNvSpPr>
            <a:spLocks noChangeArrowheads="1"/>
          </p:cNvSpPr>
          <p:nvPr/>
        </p:nvSpPr>
        <p:spPr bwMode="auto">
          <a:xfrm>
            <a:off x="2665674" y="3615035"/>
            <a:ext cx="4801314" cy="153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20XX</a:t>
            </a:r>
          </a:p>
          <a:p>
            <a:pPr algn="r"/>
            <a:r>
              <a:rPr lang="zh-CN" altLang="en-US" sz="6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工作完成情况</a:t>
            </a:r>
          </a:p>
        </p:txBody>
      </p:sp>
      <p:sp>
        <p:nvSpPr>
          <p:cNvPr id="5124" name="矩形 10"/>
          <p:cNvSpPr>
            <a:spLocks noChangeArrowheads="1"/>
          </p:cNvSpPr>
          <p:nvPr/>
        </p:nvSpPr>
        <p:spPr bwMode="auto">
          <a:xfrm>
            <a:off x="3563355" y="2938537"/>
            <a:ext cx="3903633" cy="40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20XX 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1962138" y="3375508"/>
            <a:ext cx="550485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7558254" y="2439766"/>
            <a:ext cx="3021981"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r>
              <a:rPr lang="en-US" sz="19900" dirty="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199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219786645"/>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123" grpId="0"/>
      <p:bldP spid="5124" grpId="0"/>
      <p:bldP spid="5125"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577830" y="1336677"/>
            <a:ext cx="8280920" cy="51754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812800" y="1328566"/>
            <a:ext cx="5245872" cy="171169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812799" y="4482475"/>
            <a:ext cx="3384327" cy="4987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1" name="Content Placeholder 2"/>
          <p:cNvSpPr txBox="1">
            <a:spLocks/>
          </p:cNvSpPr>
          <p:nvPr/>
        </p:nvSpPr>
        <p:spPr>
          <a:xfrm>
            <a:off x="812799" y="5034806"/>
            <a:ext cx="3384328" cy="129266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2" name="Content Placeholder 2"/>
          <p:cNvSpPr txBox="1">
            <a:spLocks/>
          </p:cNvSpPr>
          <p:nvPr/>
        </p:nvSpPr>
        <p:spPr>
          <a:xfrm>
            <a:off x="1162176" y="1630415"/>
            <a:ext cx="4608512" cy="92333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8090200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50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2500"/>
                            </p:stCondLst>
                            <p:childTnLst>
                              <p:par>
                                <p:cTn id="13" presetID="2" presetClass="entr" presetSubtype="1"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0-#ppt_h/2"/>
                                          </p:val>
                                        </p:tav>
                                        <p:tav tm="100000">
                                          <p:val>
                                            <p:strVal val="#ppt_y"/>
                                          </p:val>
                                        </p:tav>
                                      </p:tavLst>
                                    </p:anim>
                                  </p:childTnLst>
                                </p:cTn>
                              </p:par>
                            </p:childTnLst>
                          </p:cTn>
                        </p:par>
                        <p:par>
                          <p:cTn id="17" fill="hold">
                            <p:stCondLst>
                              <p:cond delay="3000"/>
                            </p:stCondLst>
                            <p:childTnLst>
                              <p:par>
                                <p:cTn id="18" presetID="2" presetClass="entr" presetSubtype="1"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0-#ppt_h/2"/>
                                          </p:val>
                                        </p:tav>
                                        <p:tav tm="100000">
                                          <p:val>
                                            <p:strVal val="#ppt_y"/>
                                          </p:val>
                                        </p:tav>
                                      </p:tavLst>
                                    </p:anim>
                                  </p:childTnLst>
                                </p:cTn>
                              </p:par>
                            </p:childTnLst>
                          </p:cTn>
                        </p:par>
                        <p:par>
                          <p:cTn id="22" fill="hold">
                            <p:stCondLst>
                              <p:cond delay="3500"/>
                            </p:stCondLst>
                            <p:childTnLst>
                              <p:par>
                                <p:cTn id="23" presetID="22" presetClass="entr" presetSubtype="2"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right)">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563" y="1636615"/>
            <a:ext cx="10601230" cy="4639424"/>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8" name="Straight Arrow Connector 37"/>
          <p:cNvCxnSpPr/>
          <p:nvPr/>
        </p:nvCxnSpPr>
        <p:spPr>
          <a:xfrm>
            <a:off x="3474579" y="3956327"/>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35" y="3956327"/>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59" y="2943490"/>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70" y="2943490"/>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2205729" y="5176348"/>
            <a:ext cx="2537702" cy="824682"/>
            <a:chOff x="1929542" y="4908274"/>
            <a:chExt cx="2729132" cy="782003"/>
          </a:xfrm>
        </p:grpSpPr>
        <p:sp>
          <p:nvSpPr>
            <p:cNvPr id="44" name="TextBox 43"/>
            <p:cNvSpPr txBox="1"/>
            <p:nvPr/>
          </p:nvSpPr>
          <p:spPr>
            <a:xfrm>
              <a:off x="2519031" y="4908274"/>
              <a:ext cx="1550153" cy="311548"/>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Rectangle 44"/>
            <p:cNvSpPr/>
            <p:nvPr/>
          </p:nvSpPr>
          <p:spPr>
            <a:xfrm>
              <a:off x="1929542" y="5195350"/>
              <a:ext cx="2729132" cy="494927"/>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6185385" y="5201374"/>
            <a:ext cx="2537702" cy="799656"/>
            <a:chOff x="5703260" y="4932005"/>
            <a:chExt cx="2729132" cy="758272"/>
          </a:xfrm>
        </p:grpSpPr>
        <p:sp>
          <p:nvSpPr>
            <p:cNvPr id="48" name="TextBox 47"/>
            <p:cNvSpPr txBox="1"/>
            <p:nvPr/>
          </p:nvSpPr>
          <p:spPr>
            <a:xfrm>
              <a:off x="6292750" y="4932005"/>
              <a:ext cx="1550153" cy="311548"/>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48"/>
            <p:cNvSpPr/>
            <p:nvPr/>
          </p:nvSpPr>
          <p:spPr>
            <a:xfrm>
              <a:off x="5703260" y="5195350"/>
              <a:ext cx="2729132" cy="494927"/>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4168723" y="1709795"/>
            <a:ext cx="2611174" cy="815016"/>
            <a:chOff x="4038291" y="1621125"/>
            <a:chExt cx="2304129" cy="772840"/>
          </a:xfrm>
        </p:grpSpPr>
        <p:sp>
          <p:nvSpPr>
            <p:cNvPr id="50" name="TextBox 49"/>
            <p:cNvSpPr txBox="1"/>
            <p:nvPr/>
          </p:nvSpPr>
          <p:spPr>
            <a:xfrm>
              <a:off x="4554393" y="1621125"/>
              <a:ext cx="1271925" cy="311549"/>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038291" y="1899037"/>
              <a:ext cx="2304129" cy="494928"/>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8114883" y="1721694"/>
            <a:ext cx="2611174" cy="803111"/>
            <a:chOff x="7780247" y="1632414"/>
            <a:chExt cx="2304129" cy="761553"/>
          </a:xfrm>
        </p:grpSpPr>
        <p:sp>
          <p:nvSpPr>
            <p:cNvPr id="52" name="TextBox 51"/>
            <p:cNvSpPr txBox="1"/>
            <p:nvPr/>
          </p:nvSpPr>
          <p:spPr>
            <a:xfrm>
              <a:off x="8296348" y="1632414"/>
              <a:ext cx="1271925" cy="311550"/>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7780247" y="1899037"/>
              <a:ext cx="2304129" cy="494930"/>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0"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299253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down)">
                                      <p:cBhvr>
                                        <p:cTn id="19" dur="500"/>
                                        <p:tgtEl>
                                          <p:spTgt spid="4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wipe(up)">
                                      <p:cBhvr>
                                        <p:cTn id="27" dur="500"/>
                                        <p:tgtEl>
                                          <p:spTgt spid="4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down)">
                                      <p:cBhvr>
                                        <p:cTn id="35" dur="500"/>
                                        <p:tgtEl>
                                          <p:spTgt spid="42"/>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MH_Other_1"/>
          <p:cNvSpPr>
            <a:spLocks noChangeArrowheads="1"/>
          </p:cNvSpPr>
          <p:nvPr/>
        </p:nvSpPr>
        <p:spPr bwMode="auto">
          <a:xfrm>
            <a:off x="2977939" y="2952568"/>
            <a:ext cx="2541334" cy="2543007"/>
          </a:xfrm>
          <a:prstGeom prst="ellipse">
            <a:avLst/>
          </a:prstGeom>
          <a:noFill/>
          <a:ln w="6350">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95091" tIns="49554" rIns="95091" bIns="4955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endParaRPr lang="en-US" altLang="zh-CN" sz="1400">
              <a:solidFill>
                <a:srgbClr val="FFFFFF"/>
              </a:solidFill>
              <a:ea typeface="微软雅黑" panose="020B0503020204020204" pitchFamily="34" charset="-122"/>
              <a:cs typeface="+mn-ea"/>
              <a:sym typeface="Arial" panose="020B0604020202020204" pitchFamily="34" charset="0"/>
            </a:endParaRPr>
          </a:p>
        </p:txBody>
      </p:sp>
      <p:sp>
        <p:nvSpPr>
          <p:cNvPr id="32771" name="MH_Title_1"/>
          <p:cNvSpPr>
            <a:spLocks noChangeArrowheads="1"/>
          </p:cNvSpPr>
          <p:nvPr/>
        </p:nvSpPr>
        <p:spPr bwMode="auto">
          <a:xfrm>
            <a:off x="4926628" y="3739410"/>
            <a:ext cx="1089862" cy="1088186"/>
          </a:xfrm>
          <a:prstGeom prst="ellipse">
            <a:avLst/>
          </a:prstGeom>
          <a:solidFill>
            <a:schemeClr val="accent2"/>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400">
                <a:solidFill>
                  <a:srgbClr val="FFFFFF"/>
                </a:solidFill>
                <a:ea typeface="微软雅黑" panose="020B0503020204020204" pitchFamily="34" charset="-122"/>
                <a:cs typeface="+mn-ea"/>
                <a:sym typeface="Arial" panose="020B0604020202020204" pitchFamily="34" charset="0"/>
              </a:rPr>
              <a:t>请替换文字内容</a:t>
            </a:r>
            <a:endParaRPr lang="zh-CN" altLang="en-US" sz="1400" dirty="0">
              <a:solidFill>
                <a:srgbClr val="FFFFFF"/>
              </a:solidFill>
              <a:ea typeface="微软雅黑" panose="020B0503020204020204" pitchFamily="34" charset="-122"/>
              <a:cs typeface="+mn-ea"/>
              <a:sym typeface="Arial" panose="020B0604020202020204" pitchFamily="34" charset="0"/>
            </a:endParaRPr>
          </a:p>
        </p:txBody>
      </p:sp>
      <p:sp>
        <p:nvSpPr>
          <p:cNvPr id="32772" name="MH_SubTitle_3"/>
          <p:cNvSpPr>
            <a:spLocks noChangeArrowheads="1"/>
          </p:cNvSpPr>
          <p:nvPr/>
        </p:nvSpPr>
        <p:spPr bwMode="auto">
          <a:xfrm>
            <a:off x="2638089" y="3927751"/>
            <a:ext cx="711506" cy="711507"/>
          </a:xfrm>
          <a:prstGeom prst="ellipse">
            <a:avLst/>
          </a:prstGeom>
          <a:solidFill>
            <a:schemeClr val="accent1"/>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3" name="MH_SubTitle_1"/>
          <p:cNvSpPr>
            <a:spLocks noChangeArrowheads="1"/>
          </p:cNvSpPr>
          <p:nvPr/>
        </p:nvSpPr>
        <p:spPr bwMode="auto">
          <a:xfrm>
            <a:off x="3893690" y="2597653"/>
            <a:ext cx="709832" cy="711506"/>
          </a:xfrm>
          <a:prstGeom prst="ellipse">
            <a:avLst/>
          </a:prstGeom>
          <a:solidFill>
            <a:schemeClr val="accent5"/>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4" name="MH_SubTitle_5"/>
          <p:cNvSpPr>
            <a:spLocks noChangeArrowheads="1"/>
          </p:cNvSpPr>
          <p:nvPr/>
        </p:nvSpPr>
        <p:spPr bwMode="auto">
          <a:xfrm>
            <a:off x="3783195" y="5030166"/>
            <a:ext cx="711506" cy="711507"/>
          </a:xfrm>
          <a:prstGeom prst="ellipse">
            <a:avLst/>
          </a:prstGeom>
          <a:solidFill>
            <a:schemeClr val="accent5"/>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5" name="MH_Other_2"/>
          <p:cNvSpPr>
            <a:spLocks noChangeArrowheads="1"/>
          </p:cNvSpPr>
          <p:nvPr/>
        </p:nvSpPr>
        <p:spPr bwMode="auto">
          <a:xfrm flipH="1">
            <a:off x="7226887" y="2952568"/>
            <a:ext cx="2543008" cy="2543007"/>
          </a:xfrm>
          <a:prstGeom prst="ellipse">
            <a:avLst/>
          </a:prstGeom>
          <a:noFill/>
          <a:ln w="6350">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95091" tIns="49554" rIns="95091" bIns="4955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endParaRPr lang="en-US" altLang="zh-CN" sz="1400">
              <a:solidFill>
                <a:srgbClr val="FFFFFF"/>
              </a:solidFill>
              <a:ea typeface="微软雅黑" panose="020B0503020204020204" pitchFamily="34" charset="-122"/>
              <a:cs typeface="+mn-ea"/>
              <a:sym typeface="Arial" panose="020B0604020202020204" pitchFamily="34" charset="0"/>
            </a:endParaRPr>
          </a:p>
        </p:txBody>
      </p:sp>
      <p:sp>
        <p:nvSpPr>
          <p:cNvPr id="32776" name="MH_Title_2"/>
          <p:cNvSpPr>
            <a:spLocks noChangeArrowheads="1"/>
          </p:cNvSpPr>
          <p:nvPr/>
        </p:nvSpPr>
        <p:spPr bwMode="auto">
          <a:xfrm flipH="1">
            <a:off x="6731343" y="3739410"/>
            <a:ext cx="1088186" cy="1088186"/>
          </a:xfrm>
          <a:prstGeom prst="ellipse">
            <a:avLst/>
          </a:prstGeom>
          <a:solidFill>
            <a:schemeClr val="accent3"/>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400">
                <a:solidFill>
                  <a:srgbClr val="FFFFFF"/>
                </a:solidFill>
                <a:ea typeface="微软雅黑" panose="020B0503020204020204" pitchFamily="34" charset="-122"/>
                <a:cs typeface="+mn-ea"/>
                <a:sym typeface="Arial" panose="020B0604020202020204" pitchFamily="34" charset="0"/>
              </a:rPr>
              <a:t>请替换文字内容</a:t>
            </a:r>
            <a:endParaRPr lang="zh-CN" altLang="en-US" sz="1400" dirty="0">
              <a:solidFill>
                <a:srgbClr val="FFFFFF"/>
              </a:solidFill>
              <a:ea typeface="微软雅黑" panose="020B0503020204020204" pitchFamily="34" charset="-122"/>
              <a:cs typeface="+mn-ea"/>
              <a:sym typeface="Arial" panose="020B0604020202020204" pitchFamily="34" charset="0"/>
            </a:endParaRPr>
          </a:p>
        </p:txBody>
      </p:sp>
      <p:sp>
        <p:nvSpPr>
          <p:cNvPr id="32777" name="MH_SubTitle_4"/>
          <p:cNvSpPr>
            <a:spLocks noChangeArrowheads="1"/>
          </p:cNvSpPr>
          <p:nvPr/>
        </p:nvSpPr>
        <p:spPr bwMode="auto">
          <a:xfrm flipH="1">
            <a:off x="9398237" y="3927751"/>
            <a:ext cx="709832" cy="711507"/>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8" name="MH_SubTitle_2"/>
          <p:cNvSpPr>
            <a:spLocks noChangeArrowheads="1"/>
          </p:cNvSpPr>
          <p:nvPr/>
        </p:nvSpPr>
        <p:spPr bwMode="auto">
          <a:xfrm flipH="1">
            <a:off x="8142638" y="2597653"/>
            <a:ext cx="711506" cy="711506"/>
          </a:xfrm>
          <a:prstGeom prst="ellipse">
            <a:avLst/>
          </a:prstGeom>
          <a:solidFill>
            <a:schemeClr val="accent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9" name="MH_SubTitle_6"/>
          <p:cNvSpPr>
            <a:spLocks noChangeArrowheads="1"/>
          </p:cNvSpPr>
          <p:nvPr/>
        </p:nvSpPr>
        <p:spPr bwMode="auto">
          <a:xfrm flipH="1">
            <a:off x="8253131" y="5030166"/>
            <a:ext cx="709832" cy="711507"/>
          </a:xfrm>
          <a:prstGeom prst="ellipse">
            <a:avLst/>
          </a:prstGeom>
          <a:solidFill>
            <a:schemeClr val="accent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82" name="MH_Other_3"/>
          <p:cNvSpPr>
            <a:spLocks/>
          </p:cNvSpPr>
          <p:nvPr/>
        </p:nvSpPr>
        <p:spPr bwMode="auto">
          <a:xfrm rot="-2644669">
            <a:off x="5212906" y="3332595"/>
            <a:ext cx="2338762" cy="2338764"/>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nSpc>
                <a:spcPct val="120000"/>
              </a:lnSpc>
            </a:pPr>
            <a:endParaRPr lang="zh-CN" alt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783" name="MH_Other_4"/>
          <p:cNvSpPr>
            <a:spLocks/>
          </p:cNvSpPr>
          <p:nvPr/>
        </p:nvSpPr>
        <p:spPr bwMode="auto">
          <a:xfrm rot="-2644669" flipH="1" flipV="1">
            <a:off x="5196165" y="2893973"/>
            <a:ext cx="2340437" cy="2338764"/>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6350"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nSpc>
                <a:spcPct val="120000"/>
              </a:lnSpc>
            </a:pPr>
            <a:endParaRPr lang="zh-CN" alt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3"/>
          <p:cNvSpPr txBox="1"/>
          <p:nvPr/>
        </p:nvSpPr>
        <p:spPr>
          <a:xfrm>
            <a:off x="4708766" y="5766590"/>
            <a:ext cx="2360168" cy="443198"/>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24"/>
          <p:cNvSpPr txBox="1"/>
          <p:nvPr/>
        </p:nvSpPr>
        <p:spPr>
          <a:xfrm>
            <a:off x="4708765" y="5493358"/>
            <a:ext cx="1256754" cy="258532"/>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23"/>
          <p:cNvSpPr txBox="1"/>
          <p:nvPr/>
        </p:nvSpPr>
        <p:spPr>
          <a:xfrm>
            <a:off x="9062812" y="5766590"/>
            <a:ext cx="2360168" cy="443198"/>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24"/>
          <p:cNvSpPr txBox="1"/>
          <p:nvPr/>
        </p:nvSpPr>
        <p:spPr>
          <a:xfrm>
            <a:off x="9062811" y="5493358"/>
            <a:ext cx="1256754" cy="258532"/>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23"/>
          <p:cNvSpPr txBox="1"/>
          <p:nvPr/>
        </p:nvSpPr>
        <p:spPr>
          <a:xfrm>
            <a:off x="1501285" y="2152731"/>
            <a:ext cx="2360168" cy="443198"/>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4"/>
          <p:cNvSpPr txBox="1"/>
          <p:nvPr/>
        </p:nvSpPr>
        <p:spPr>
          <a:xfrm>
            <a:off x="1501284" y="1879498"/>
            <a:ext cx="1256754" cy="258532"/>
          </a:xfrm>
          <a:prstGeom prst="rect">
            <a:avLst/>
          </a:prstGeom>
          <a:noFill/>
        </p:spPr>
        <p:txBody>
          <a:bodyPr wrap="none" lIns="0" tIns="0" rIns="0" bIns="0"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TextBox 23"/>
          <p:cNvSpPr txBox="1"/>
          <p:nvPr/>
        </p:nvSpPr>
        <p:spPr>
          <a:xfrm>
            <a:off x="5855331" y="2152731"/>
            <a:ext cx="2360168" cy="443198"/>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4"/>
          <p:cNvSpPr txBox="1"/>
          <p:nvPr/>
        </p:nvSpPr>
        <p:spPr>
          <a:xfrm>
            <a:off x="5855330" y="1879498"/>
            <a:ext cx="1256754" cy="258532"/>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9585053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500"/>
                                        <p:tgtEl>
                                          <p:spTgt spid="21"/>
                                        </p:tgtEl>
                                        <p:attrNameLst>
                                          <p:attrName>ppt_y</p:attrName>
                                        </p:attrNameLst>
                                      </p:cBhvr>
                                      <p:tavLst>
                                        <p:tav tm="0">
                                          <p:val>
                                            <p:strVal val="#ppt_y-#ppt_h*1.125000"/>
                                          </p:val>
                                        </p:tav>
                                        <p:tav tm="100000">
                                          <p:val>
                                            <p:strVal val="#ppt_y"/>
                                          </p:val>
                                        </p:tav>
                                      </p:tavLst>
                                    </p:anim>
                                    <p:animEffect transition="in" filter="wipe(down)">
                                      <p:cBhvr>
                                        <p:cTn id="99" dur="500"/>
                                        <p:tgtEl>
                                          <p:spTgt spid="21"/>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additive="base">
                                        <p:cTn id="103" dur="500"/>
                                        <p:tgtEl>
                                          <p:spTgt spid="22"/>
                                        </p:tgtEl>
                                        <p:attrNameLst>
                                          <p:attrName>ppt_y</p:attrName>
                                        </p:attrNameLst>
                                      </p:cBhvr>
                                      <p:tavLst>
                                        <p:tav tm="0">
                                          <p:val>
                                            <p:strVal val="#ppt_y+#ppt_h*1.125000"/>
                                          </p:val>
                                        </p:tav>
                                        <p:tav tm="100000">
                                          <p:val>
                                            <p:strVal val="#ppt_y"/>
                                          </p:val>
                                        </p:tav>
                                      </p:tavLst>
                                    </p:anim>
                                    <p:animEffect transition="in" filter="wipe(up)">
                                      <p:cBhvr>
                                        <p:cTn id="104" dur="500"/>
                                        <p:tgtEl>
                                          <p:spTgt spid="22"/>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additive="base">
                                        <p:cTn id="107" dur="500"/>
                                        <p:tgtEl>
                                          <p:spTgt spid="23"/>
                                        </p:tgtEl>
                                        <p:attrNameLst>
                                          <p:attrName>ppt_y</p:attrName>
                                        </p:attrNameLst>
                                      </p:cBhvr>
                                      <p:tavLst>
                                        <p:tav tm="0">
                                          <p:val>
                                            <p:strVal val="#ppt_y-#ppt_h*1.125000"/>
                                          </p:val>
                                        </p:tav>
                                        <p:tav tm="100000">
                                          <p:val>
                                            <p:strVal val="#ppt_y"/>
                                          </p:val>
                                        </p:tav>
                                      </p:tavLst>
                                    </p:anim>
                                    <p:animEffect transition="in" filter="wipe(down)">
                                      <p:cBhvr>
                                        <p:cTn id="10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animBg="1"/>
      <p:bldP spid="32775" grpId="0" animBg="1"/>
      <p:bldP spid="32776" grpId="0" animBg="1"/>
      <p:bldP spid="32777" grpId="0" animBg="1"/>
      <p:bldP spid="32778" grpId="0" animBg="1"/>
      <p:bldP spid="32779" grpId="0" animBg="1"/>
      <p:bldP spid="32782" grpId="0" animBg="1"/>
      <p:bldP spid="32783" grpId="0" animBg="1"/>
      <p:bldP spid="16" grpId="0"/>
      <p:bldP spid="17" grpId="0"/>
      <p:bldP spid="18" grpId="0"/>
      <p:bldP spid="19" grpId="0"/>
      <p:bldP spid="20" grpId="0"/>
      <p:bldP spid="21" grpId="0"/>
      <p:bldP spid="22"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68"/>
          <p:cNvSpPr/>
          <p:nvPr/>
        </p:nvSpPr>
        <p:spPr>
          <a:xfrm>
            <a:off x="2385204" y="208855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4" rIns="73814" bIns="73816"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70"/>
          <p:cNvSpPr/>
          <p:nvPr/>
        </p:nvSpPr>
        <p:spPr>
          <a:xfrm>
            <a:off x="2385204" y="351364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72"/>
          <p:cNvSpPr/>
          <p:nvPr/>
        </p:nvSpPr>
        <p:spPr>
          <a:xfrm>
            <a:off x="2385204" y="493873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p:nvPr/>
        </p:nvSpPr>
        <p:spPr>
          <a:xfrm flipH="1">
            <a:off x="7072278" y="208855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4" rIns="73814" bIns="73816"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flipH="1">
            <a:off x="7072278" y="351364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64"/>
          <p:cNvSpPr/>
          <p:nvPr/>
        </p:nvSpPr>
        <p:spPr>
          <a:xfrm flipH="1">
            <a:off x="7072278" y="493873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Left-Right Arrow 61"/>
          <p:cNvSpPr/>
          <p:nvPr/>
        </p:nvSpPr>
        <p:spPr>
          <a:xfrm>
            <a:off x="5948333" y="2441774"/>
            <a:ext cx="1018682" cy="403231"/>
          </a:xfrm>
          <a:prstGeom prst="leftRightArrow">
            <a:avLst>
              <a:gd name="adj1" fmla="val 50000"/>
              <a:gd name="adj2" fmla="val 6508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Left-Right Arrow 65"/>
          <p:cNvSpPr/>
          <p:nvPr/>
        </p:nvSpPr>
        <p:spPr>
          <a:xfrm>
            <a:off x="5948333" y="3866864"/>
            <a:ext cx="1018682" cy="403231"/>
          </a:xfrm>
          <a:prstGeom prst="leftRightArrow">
            <a:avLst>
              <a:gd name="adj1" fmla="val 50000"/>
              <a:gd name="adj2" fmla="val 650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Left-Right Arrow 66"/>
          <p:cNvSpPr/>
          <p:nvPr/>
        </p:nvSpPr>
        <p:spPr>
          <a:xfrm>
            <a:off x="5948333" y="5291954"/>
            <a:ext cx="1018682" cy="403231"/>
          </a:xfrm>
          <a:prstGeom prst="leftRightArrow">
            <a:avLst>
              <a:gd name="adj1" fmla="val 50000"/>
              <a:gd name="adj2" fmla="val 6508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 Placeholder 3"/>
          <p:cNvSpPr txBox="1">
            <a:spLocks/>
          </p:cNvSpPr>
          <p:nvPr/>
        </p:nvSpPr>
        <p:spPr>
          <a:xfrm>
            <a:off x="3102230" y="2293119"/>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p>
        </p:txBody>
      </p:sp>
      <p:sp>
        <p:nvSpPr>
          <p:cNvPr id="75" name="Freeform 45"/>
          <p:cNvSpPr>
            <a:spLocks noEditPoints="1"/>
          </p:cNvSpPr>
          <p:nvPr/>
        </p:nvSpPr>
        <p:spPr bwMode="auto">
          <a:xfrm>
            <a:off x="2545177" y="2460506"/>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 Placeholder 3"/>
          <p:cNvSpPr txBox="1">
            <a:spLocks/>
          </p:cNvSpPr>
          <p:nvPr/>
        </p:nvSpPr>
        <p:spPr>
          <a:xfrm>
            <a:off x="3102230" y="3713592"/>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p>
        </p:txBody>
      </p:sp>
      <p:sp>
        <p:nvSpPr>
          <p:cNvPr id="79" name="Freeform 45"/>
          <p:cNvSpPr>
            <a:spLocks noEditPoints="1"/>
          </p:cNvSpPr>
          <p:nvPr/>
        </p:nvSpPr>
        <p:spPr bwMode="auto">
          <a:xfrm>
            <a:off x="2545177" y="3880979"/>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 Placeholder 3"/>
          <p:cNvSpPr txBox="1">
            <a:spLocks/>
          </p:cNvSpPr>
          <p:nvPr/>
        </p:nvSpPr>
        <p:spPr>
          <a:xfrm>
            <a:off x="3102230" y="5150844"/>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p>
        </p:txBody>
      </p:sp>
      <p:sp>
        <p:nvSpPr>
          <p:cNvPr id="81" name="Freeform 45"/>
          <p:cNvSpPr>
            <a:spLocks noEditPoints="1"/>
          </p:cNvSpPr>
          <p:nvPr/>
        </p:nvSpPr>
        <p:spPr bwMode="auto">
          <a:xfrm>
            <a:off x="2545177" y="5318231"/>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45"/>
          <p:cNvSpPr>
            <a:spLocks noEditPoints="1"/>
          </p:cNvSpPr>
          <p:nvPr/>
        </p:nvSpPr>
        <p:spPr bwMode="auto">
          <a:xfrm>
            <a:off x="9849513" y="2460506"/>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
          <p:cNvSpPr txBox="1">
            <a:spLocks/>
          </p:cNvSpPr>
          <p:nvPr/>
        </p:nvSpPr>
        <p:spPr>
          <a:xfrm>
            <a:off x="7388243" y="2293119"/>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p>
        </p:txBody>
      </p:sp>
      <p:sp>
        <p:nvSpPr>
          <p:cNvPr id="90" name="Freeform 45"/>
          <p:cNvSpPr>
            <a:spLocks noEditPoints="1"/>
          </p:cNvSpPr>
          <p:nvPr/>
        </p:nvSpPr>
        <p:spPr bwMode="auto">
          <a:xfrm>
            <a:off x="9849513" y="3880979"/>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Text Placeholder 3"/>
          <p:cNvSpPr txBox="1">
            <a:spLocks/>
          </p:cNvSpPr>
          <p:nvPr/>
        </p:nvSpPr>
        <p:spPr>
          <a:xfrm>
            <a:off x="7388243" y="3713592"/>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p>
        </p:txBody>
      </p:sp>
      <p:sp>
        <p:nvSpPr>
          <p:cNvPr id="92" name="Freeform 45"/>
          <p:cNvSpPr>
            <a:spLocks noEditPoints="1"/>
          </p:cNvSpPr>
          <p:nvPr/>
        </p:nvSpPr>
        <p:spPr bwMode="auto">
          <a:xfrm>
            <a:off x="9849513" y="5331043"/>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6"/>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Text Placeholder 3"/>
          <p:cNvSpPr txBox="1">
            <a:spLocks/>
          </p:cNvSpPr>
          <p:nvPr/>
        </p:nvSpPr>
        <p:spPr>
          <a:xfrm>
            <a:off x="7388243" y="5163656"/>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p>
        </p:txBody>
      </p:sp>
      <p:sp>
        <p:nvSpPr>
          <p:cNvPr id="68" name="Rounded Rectangle 67"/>
          <p:cNvSpPr/>
          <p:nvPr/>
        </p:nvSpPr>
        <p:spPr>
          <a:xfrm>
            <a:off x="964706" y="2009070"/>
            <a:ext cx="1431664" cy="1276830"/>
          </a:xfrm>
          <a:prstGeom prst="roundRect">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70" name="Rounded Rectangle 69"/>
          <p:cNvSpPr/>
          <p:nvPr/>
        </p:nvSpPr>
        <p:spPr>
          <a:xfrm>
            <a:off x="964706" y="3434163"/>
            <a:ext cx="1431664" cy="1276827"/>
          </a:xfrm>
          <a:prstGeom prst="roundRect">
            <a:avLst/>
          </a:pr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72" name="Rounded Rectangle 71"/>
          <p:cNvSpPr/>
          <p:nvPr/>
        </p:nvSpPr>
        <p:spPr>
          <a:xfrm>
            <a:off x="964706" y="4859254"/>
            <a:ext cx="1431664" cy="1276827"/>
          </a:xfrm>
          <a:prstGeom prst="roundRect">
            <a:avLst/>
          </a:prstGeom>
          <a:solidFill>
            <a:schemeClr val="accent3"/>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5" name="Rounded Rectangle 44"/>
          <p:cNvSpPr/>
          <p:nvPr/>
        </p:nvSpPr>
        <p:spPr>
          <a:xfrm flipH="1">
            <a:off x="10462380" y="2009070"/>
            <a:ext cx="1431664" cy="1276830"/>
          </a:xfrm>
          <a:prstGeom prst="roundRect">
            <a:avLst/>
          </a:prstGeom>
          <a:solidFill>
            <a:schemeClr val="accent4"/>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48" name="Rounded Rectangle 47"/>
          <p:cNvSpPr/>
          <p:nvPr/>
        </p:nvSpPr>
        <p:spPr>
          <a:xfrm flipH="1">
            <a:off x="10462380" y="3434163"/>
            <a:ext cx="1431664" cy="1276827"/>
          </a:xfrm>
          <a:prstGeom prst="roundRect">
            <a:avLst/>
          </a:prstGeom>
          <a:solidFill>
            <a:schemeClr val="accent5"/>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64" name="Rounded Rectangle 63"/>
          <p:cNvSpPr/>
          <p:nvPr/>
        </p:nvSpPr>
        <p:spPr>
          <a:xfrm flipH="1">
            <a:off x="10462380" y="4859254"/>
            <a:ext cx="1431664" cy="1276827"/>
          </a:xfrm>
          <a:prstGeom prst="roundRect">
            <a:avLst/>
          </a:prstGeom>
          <a:solidFill>
            <a:schemeClr val="accent6"/>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06</a:t>
            </a:r>
          </a:p>
        </p:txBody>
      </p:sp>
      <p:sp>
        <p:nvSpPr>
          <p:cNvPr id="29"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2974275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ppt_x"/>
                                          </p:val>
                                        </p:tav>
                                        <p:tav tm="100000">
                                          <p:val>
                                            <p:strVal val="#ppt_x"/>
                                          </p:val>
                                        </p:tav>
                                      </p:tavLst>
                                    </p:anim>
                                    <p:anim calcmode="lin" valueType="num">
                                      <p:cBhvr additive="base">
                                        <p:cTn id="8" dur="500" fill="hold"/>
                                        <p:tgtEl>
                                          <p:spTgt spid="6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wipe(left)">
                                      <p:cBhvr>
                                        <p:cTn id="12" dur="500"/>
                                        <p:tgtEl>
                                          <p:spTgt spid="69"/>
                                        </p:tgtEl>
                                      </p:cBhvr>
                                    </p:animEffect>
                                  </p:childTnLst>
                                </p:cTn>
                              </p:par>
                            </p:childTnLst>
                          </p:cTn>
                        </p:par>
                        <p:par>
                          <p:cTn id="13" fill="hold">
                            <p:stCondLst>
                              <p:cond delay="1000"/>
                            </p:stCondLst>
                            <p:childTnLst>
                              <p:par>
                                <p:cTn id="14" presetID="53" presetClass="entr" presetSubtype="0" fill="hold" grpId="0" nodeType="afterEffect">
                                  <p:stCondLst>
                                    <p:cond delay="0"/>
                                  </p:stCondLst>
                                  <p:childTnLst>
                                    <p:set>
                                      <p:cBhvr>
                                        <p:cTn id="15" dur="1" fill="hold">
                                          <p:stCondLst>
                                            <p:cond delay="0"/>
                                          </p:stCondLst>
                                        </p:cTn>
                                        <p:tgtEl>
                                          <p:spTgt spid="75"/>
                                        </p:tgtEl>
                                        <p:attrNameLst>
                                          <p:attrName>style.visibility</p:attrName>
                                        </p:attrNameLst>
                                      </p:cBhvr>
                                      <p:to>
                                        <p:strVal val="visible"/>
                                      </p:to>
                                    </p:set>
                                    <p:anim calcmode="lin" valueType="num">
                                      <p:cBhvr>
                                        <p:cTn id="16" dur="500" fill="hold"/>
                                        <p:tgtEl>
                                          <p:spTgt spid="75"/>
                                        </p:tgtEl>
                                        <p:attrNameLst>
                                          <p:attrName>ppt_w</p:attrName>
                                        </p:attrNameLst>
                                      </p:cBhvr>
                                      <p:tavLst>
                                        <p:tav tm="0">
                                          <p:val>
                                            <p:fltVal val="0"/>
                                          </p:val>
                                        </p:tav>
                                        <p:tav tm="100000">
                                          <p:val>
                                            <p:strVal val="#ppt_w"/>
                                          </p:val>
                                        </p:tav>
                                      </p:tavLst>
                                    </p:anim>
                                    <p:anim calcmode="lin" valueType="num">
                                      <p:cBhvr>
                                        <p:cTn id="17" dur="500" fill="hold"/>
                                        <p:tgtEl>
                                          <p:spTgt spid="75"/>
                                        </p:tgtEl>
                                        <p:attrNameLst>
                                          <p:attrName>ppt_h</p:attrName>
                                        </p:attrNameLst>
                                      </p:cBhvr>
                                      <p:tavLst>
                                        <p:tav tm="0">
                                          <p:val>
                                            <p:fltVal val="0"/>
                                          </p:val>
                                        </p:tav>
                                        <p:tav tm="100000">
                                          <p:val>
                                            <p:strVal val="#ppt_h"/>
                                          </p:val>
                                        </p:tav>
                                      </p:tavLst>
                                    </p:anim>
                                    <p:animEffect transition="in" filter="fade">
                                      <p:cBhvr>
                                        <p:cTn id="18" dur="500"/>
                                        <p:tgtEl>
                                          <p:spTgt spid="7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childTnLst>
                          </p:cTn>
                        </p:par>
                        <p:par>
                          <p:cTn id="23" fill="hold">
                            <p:stCondLst>
                              <p:cond delay="2000"/>
                            </p:stCondLst>
                            <p:childTnLst>
                              <p:par>
                                <p:cTn id="24" presetID="16" presetClass="entr" presetSubtype="37" fill="hold" grpId="0" nodeType="after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barn(outVertical)">
                                      <p:cBhvr>
                                        <p:cTn id="26" dur="500"/>
                                        <p:tgtEl>
                                          <p:spTgt spid="62"/>
                                        </p:tgtEl>
                                      </p:cBhvr>
                                    </p:animEffect>
                                  </p:childTnLst>
                                </p:cTn>
                              </p:par>
                            </p:childTnLst>
                          </p:cTn>
                        </p:par>
                        <p:par>
                          <p:cTn id="27" fill="hold">
                            <p:stCondLst>
                              <p:cond delay="2500"/>
                            </p:stCondLst>
                            <p:childTnLst>
                              <p:par>
                                <p:cTn id="28" presetID="2" presetClass="entr" presetSubtype="1" accel="50000" decel="5000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0-#ppt_h/2"/>
                                          </p:val>
                                        </p:tav>
                                        <p:tav tm="100000">
                                          <p:val>
                                            <p:strVal val="#ppt_y"/>
                                          </p:val>
                                        </p:tav>
                                      </p:tavLst>
                                    </p:anim>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wipe(right)">
                                      <p:cBhvr>
                                        <p:cTn id="35" dur="500"/>
                                        <p:tgtEl>
                                          <p:spTgt spid="46"/>
                                        </p:tgtEl>
                                      </p:cBhvr>
                                    </p:animEffect>
                                  </p:childTnLst>
                                </p:cTn>
                              </p:par>
                            </p:childTnLst>
                          </p:cTn>
                        </p:par>
                        <p:par>
                          <p:cTn id="36" fill="hold">
                            <p:stCondLst>
                              <p:cond delay="3500"/>
                            </p:stCondLst>
                            <p:childTnLst>
                              <p:par>
                                <p:cTn id="37" presetID="53"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fill="hold"/>
                                        <p:tgtEl>
                                          <p:spTgt spid="84"/>
                                        </p:tgtEl>
                                        <p:attrNameLst>
                                          <p:attrName>ppt_w</p:attrName>
                                        </p:attrNameLst>
                                      </p:cBhvr>
                                      <p:tavLst>
                                        <p:tav tm="0">
                                          <p:val>
                                            <p:fltVal val="0"/>
                                          </p:val>
                                        </p:tav>
                                        <p:tav tm="100000">
                                          <p:val>
                                            <p:strVal val="#ppt_w"/>
                                          </p:val>
                                        </p:tav>
                                      </p:tavLst>
                                    </p:anim>
                                    <p:anim calcmode="lin" valueType="num">
                                      <p:cBhvr>
                                        <p:cTn id="40" dur="500" fill="hold"/>
                                        <p:tgtEl>
                                          <p:spTgt spid="84"/>
                                        </p:tgtEl>
                                        <p:attrNameLst>
                                          <p:attrName>ppt_h</p:attrName>
                                        </p:attrNameLst>
                                      </p:cBhvr>
                                      <p:tavLst>
                                        <p:tav tm="0">
                                          <p:val>
                                            <p:fltVal val="0"/>
                                          </p:val>
                                        </p:tav>
                                        <p:tav tm="100000">
                                          <p:val>
                                            <p:strVal val="#ppt_h"/>
                                          </p:val>
                                        </p:tav>
                                      </p:tavLst>
                                    </p:anim>
                                    <p:animEffect transition="in" filter="fade">
                                      <p:cBhvr>
                                        <p:cTn id="41" dur="500"/>
                                        <p:tgtEl>
                                          <p:spTgt spid="84"/>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87"/>
                                        </p:tgtEl>
                                        <p:attrNameLst>
                                          <p:attrName>style.visibility</p:attrName>
                                        </p:attrNameLst>
                                      </p:cBhvr>
                                      <p:to>
                                        <p:strVal val="visible"/>
                                      </p:to>
                                    </p:set>
                                    <p:animEffect transition="in" filter="wipe(right)">
                                      <p:cBhvr>
                                        <p:cTn id="45" dur="500"/>
                                        <p:tgtEl>
                                          <p:spTgt spid="87"/>
                                        </p:tgtEl>
                                      </p:cBhvr>
                                    </p:animEffect>
                                  </p:childTnLst>
                                </p:cTn>
                              </p:par>
                            </p:childTnLst>
                          </p:cTn>
                        </p:par>
                        <p:par>
                          <p:cTn id="46" fill="hold">
                            <p:stCondLst>
                              <p:cond delay="4500"/>
                            </p:stCondLst>
                            <p:childTnLst>
                              <p:par>
                                <p:cTn id="47" presetID="2" presetClass="entr" presetSubtype="1" accel="50000" decel="5000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ppt_x"/>
                                          </p:val>
                                        </p:tav>
                                        <p:tav tm="100000">
                                          <p:val>
                                            <p:strVal val="#ppt_x"/>
                                          </p:val>
                                        </p:tav>
                                      </p:tavLst>
                                    </p:anim>
                                    <p:anim calcmode="lin" valueType="num">
                                      <p:cBhvr additive="base">
                                        <p:cTn id="50" dur="500" fill="hold"/>
                                        <p:tgtEl>
                                          <p:spTgt spid="70"/>
                                        </p:tgtEl>
                                        <p:attrNameLst>
                                          <p:attrName>ppt_y</p:attrName>
                                        </p:attrNameLst>
                                      </p:cBhvr>
                                      <p:tavLst>
                                        <p:tav tm="0">
                                          <p:val>
                                            <p:strVal val="0-#ppt_h/2"/>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71"/>
                                        </p:tgtEl>
                                        <p:attrNameLst>
                                          <p:attrName>style.visibility</p:attrName>
                                        </p:attrNameLst>
                                      </p:cBhvr>
                                      <p:to>
                                        <p:strVal val="visible"/>
                                      </p:to>
                                    </p:set>
                                    <p:animEffect transition="in" filter="wipe(left)">
                                      <p:cBhvr>
                                        <p:cTn id="54" dur="500"/>
                                        <p:tgtEl>
                                          <p:spTgt spid="71"/>
                                        </p:tgtEl>
                                      </p:cBhvr>
                                    </p:animEffect>
                                  </p:childTnLst>
                                </p:cTn>
                              </p:par>
                            </p:childTnLst>
                          </p:cTn>
                        </p:par>
                        <p:par>
                          <p:cTn id="55" fill="hold">
                            <p:stCondLst>
                              <p:cond delay="5500"/>
                            </p:stCondLst>
                            <p:childTnLst>
                              <p:par>
                                <p:cTn id="56" presetID="53" presetClass="entr" presetSubtype="0" fill="hold" grpId="0" nodeType="afterEffect">
                                  <p:stCondLst>
                                    <p:cond delay="0"/>
                                  </p:stCondLst>
                                  <p:childTnLst>
                                    <p:set>
                                      <p:cBhvr>
                                        <p:cTn id="57" dur="1" fill="hold">
                                          <p:stCondLst>
                                            <p:cond delay="0"/>
                                          </p:stCondLst>
                                        </p:cTn>
                                        <p:tgtEl>
                                          <p:spTgt spid="79"/>
                                        </p:tgtEl>
                                        <p:attrNameLst>
                                          <p:attrName>style.visibility</p:attrName>
                                        </p:attrNameLst>
                                      </p:cBhvr>
                                      <p:to>
                                        <p:strVal val="visible"/>
                                      </p:to>
                                    </p:set>
                                    <p:anim calcmode="lin" valueType="num">
                                      <p:cBhvr>
                                        <p:cTn id="58" dur="500" fill="hold"/>
                                        <p:tgtEl>
                                          <p:spTgt spid="79"/>
                                        </p:tgtEl>
                                        <p:attrNameLst>
                                          <p:attrName>ppt_w</p:attrName>
                                        </p:attrNameLst>
                                      </p:cBhvr>
                                      <p:tavLst>
                                        <p:tav tm="0">
                                          <p:val>
                                            <p:fltVal val="0"/>
                                          </p:val>
                                        </p:tav>
                                        <p:tav tm="100000">
                                          <p:val>
                                            <p:strVal val="#ppt_w"/>
                                          </p:val>
                                        </p:tav>
                                      </p:tavLst>
                                    </p:anim>
                                    <p:anim calcmode="lin" valueType="num">
                                      <p:cBhvr>
                                        <p:cTn id="59" dur="500" fill="hold"/>
                                        <p:tgtEl>
                                          <p:spTgt spid="79"/>
                                        </p:tgtEl>
                                        <p:attrNameLst>
                                          <p:attrName>ppt_h</p:attrName>
                                        </p:attrNameLst>
                                      </p:cBhvr>
                                      <p:tavLst>
                                        <p:tav tm="0">
                                          <p:val>
                                            <p:fltVal val="0"/>
                                          </p:val>
                                        </p:tav>
                                        <p:tav tm="100000">
                                          <p:val>
                                            <p:strVal val="#ppt_h"/>
                                          </p:val>
                                        </p:tav>
                                      </p:tavLst>
                                    </p:anim>
                                    <p:animEffect transition="in" filter="fade">
                                      <p:cBhvr>
                                        <p:cTn id="60" dur="500"/>
                                        <p:tgtEl>
                                          <p:spTgt spid="79"/>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par>
                          <p:cTn id="65" fill="hold">
                            <p:stCondLst>
                              <p:cond delay="6500"/>
                            </p:stCondLst>
                            <p:childTnLst>
                              <p:par>
                                <p:cTn id="66" presetID="16" presetClass="entr" presetSubtype="37"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barn(outVertical)">
                                      <p:cBhvr>
                                        <p:cTn id="68" dur="500"/>
                                        <p:tgtEl>
                                          <p:spTgt spid="66"/>
                                        </p:tgtEl>
                                      </p:cBhvr>
                                    </p:animEffect>
                                  </p:childTnLst>
                                </p:cTn>
                              </p:par>
                            </p:childTnLst>
                          </p:cTn>
                        </p:par>
                        <p:par>
                          <p:cTn id="69" fill="hold">
                            <p:stCondLst>
                              <p:cond delay="7000"/>
                            </p:stCondLst>
                            <p:childTnLst>
                              <p:par>
                                <p:cTn id="70" presetID="2" presetClass="entr" presetSubtype="1" accel="50000" decel="50000"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ppt_x"/>
                                          </p:val>
                                        </p:tav>
                                        <p:tav tm="100000">
                                          <p:val>
                                            <p:strVal val="#ppt_x"/>
                                          </p:val>
                                        </p:tav>
                                      </p:tavLst>
                                    </p:anim>
                                    <p:anim calcmode="lin" valueType="num">
                                      <p:cBhvr additive="base">
                                        <p:cTn id="73" dur="500" fill="hold"/>
                                        <p:tgtEl>
                                          <p:spTgt spid="48"/>
                                        </p:tgtEl>
                                        <p:attrNameLst>
                                          <p:attrName>ppt_y</p:attrName>
                                        </p:attrNameLst>
                                      </p:cBhvr>
                                      <p:tavLst>
                                        <p:tav tm="0">
                                          <p:val>
                                            <p:strVal val="0-#ppt_h/2"/>
                                          </p:val>
                                        </p:tav>
                                        <p:tav tm="100000">
                                          <p:val>
                                            <p:strVal val="#ppt_y"/>
                                          </p:val>
                                        </p:tav>
                                      </p:tavLst>
                                    </p:anim>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ipe(right)">
                                      <p:cBhvr>
                                        <p:cTn id="77" dur="500"/>
                                        <p:tgtEl>
                                          <p:spTgt spid="63"/>
                                        </p:tgtEl>
                                      </p:cBhvr>
                                    </p:animEffect>
                                  </p:childTnLst>
                                </p:cTn>
                              </p:par>
                            </p:childTnLst>
                          </p:cTn>
                        </p:par>
                        <p:par>
                          <p:cTn id="78" fill="hold">
                            <p:stCondLst>
                              <p:cond delay="8000"/>
                            </p:stCondLst>
                            <p:childTnLst>
                              <p:par>
                                <p:cTn id="79" presetID="53" presetClass="entr" presetSubtype="0" fill="hold" grpId="0" nodeType="afterEffect">
                                  <p:stCondLst>
                                    <p:cond delay="0"/>
                                  </p:stCondLst>
                                  <p:childTnLst>
                                    <p:set>
                                      <p:cBhvr>
                                        <p:cTn id="80" dur="1" fill="hold">
                                          <p:stCondLst>
                                            <p:cond delay="0"/>
                                          </p:stCondLst>
                                        </p:cTn>
                                        <p:tgtEl>
                                          <p:spTgt spid="90"/>
                                        </p:tgtEl>
                                        <p:attrNameLst>
                                          <p:attrName>style.visibility</p:attrName>
                                        </p:attrNameLst>
                                      </p:cBhvr>
                                      <p:to>
                                        <p:strVal val="visible"/>
                                      </p:to>
                                    </p:set>
                                    <p:anim calcmode="lin" valueType="num">
                                      <p:cBhvr>
                                        <p:cTn id="81" dur="500" fill="hold"/>
                                        <p:tgtEl>
                                          <p:spTgt spid="90"/>
                                        </p:tgtEl>
                                        <p:attrNameLst>
                                          <p:attrName>ppt_w</p:attrName>
                                        </p:attrNameLst>
                                      </p:cBhvr>
                                      <p:tavLst>
                                        <p:tav tm="0">
                                          <p:val>
                                            <p:fltVal val="0"/>
                                          </p:val>
                                        </p:tav>
                                        <p:tav tm="100000">
                                          <p:val>
                                            <p:strVal val="#ppt_w"/>
                                          </p:val>
                                        </p:tav>
                                      </p:tavLst>
                                    </p:anim>
                                    <p:anim calcmode="lin" valueType="num">
                                      <p:cBhvr>
                                        <p:cTn id="82" dur="500" fill="hold"/>
                                        <p:tgtEl>
                                          <p:spTgt spid="90"/>
                                        </p:tgtEl>
                                        <p:attrNameLst>
                                          <p:attrName>ppt_h</p:attrName>
                                        </p:attrNameLst>
                                      </p:cBhvr>
                                      <p:tavLst>
                                        <p:tav tm="0">
                                          <p:val>
                                            <p:fltVal val="0"/>
                                          </p:val>
                                        </p:tav>
                                        <p:tav tm="100000">
                                          <p:val>
                                            <p:strVal val="#ppt_h"/>
                                          </p:val>
                                        </p:tav>
                                      </p:tavLst>
                                    </p:anim>
                                    <p:animEffect transition="in" filter="fade">
                                      <p:cBhvr>
                                        <p:cTn id="83" dur="500"/>
                                        <p:tgtEl>
                                          <p:spTgt spid="90"/>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91"/>
                                        </p:tgtEl>
                                        <p:attrNameLst>
                                          <p:attrName>style.visibility</p:attrName>
                                        </p:attrNameLst>
                                      </p:cBhvr>
                                      <p:to>
                                        <p:strVal val="visible"/>
                                      </p:to>
                                    </p:set>
                                    <p:animEffect transition="in" filter="wipe(right)">
                                      <p:cBhvr>
                                        <p:cTn id="87" dur="500"/>
                                        <p:tgtEl>
                                          <p:spTgt spid="91"/>
                                        </p:tgtEl>
                                      </p:cBhvr>
                                    </p:animEffect>
                                  </p:childTnLst>
                                </p:cTn>
                              </p:par>
                            </p:childTnLst>
                          </p:cTn>
                        </p:par>
                        <p:par>
                          <p:cTn id="88" fill="hold">
                            <p:stCondLst>
                              <p:cond delay="9000"/>
                            </p:stCondLst>
                            <p:childTnLst>
                              <p:par>
                                <p:cTn id="89" presetID="2" presetClass="entr" presetSubtype="1" accel="50000" decel="50000" fill="hold" grpId="0" nodeType="afterEffect">
                                  <p:stCondLst>
                                    <p:cond delay="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ppt_x"/>
                                          </p:val>
                                        </p:tav>
                                        <p:tav tm="100000">
                                          <p:val>
                                            <p:strVal val="#ppt_x"/>
                                          </p:val>
                                        </p:tav>
                                      </p:tavLst>
                                    </p:anim>
                                    <p:anim calcmode="lin" valueType="num">
                                      <p:cBhvr additive="base">
                                        <p:cTn id="92" dur="500" fill="hold"/>
                                        <p:tgtEl>
                                          <p:spTgt spid="72"/>
                                        </p:tgtEl>
                                        <p:attrNameLst>
                                          <p:attrName>ppt_y</p:attrName>
                                        </p:attrNameLst>
                                      </p:cBhvr>
                                      <p:tavLst>
                                        <p:tav tm="0">
                                          <p:val>
                                            <p:strVal val="0-#ppt_h/2"/>
                                          </p:val>
                                        </p:tav>
                                        <p:tav tm="100000">
                                          <p:val>
                                            <p:strVal val="#ppt_y"/>
                                          </p:val>
                                        </p:tav>
                                      </p:tavLst>
                                    </p:anim>
                                  </p:childTnLst>
                                </p:cTn>
                              </p:par>
                            </p:childTnLst>
                          </p:cTn>
                        </p:par>
                        <p:par>
                          <p:cTn id="93" fill="hold">
                            <p:stCondLst>
                              <p:cond delay="9500"/>
                            </p:stCondLst>
                            <p:childTnLst>
                              <p:par>
                                <p:cTn id="94" presetID="22" presetClass="entr" presetSubtype="8" fill="hold" grpId="0" nodeType="afterEffect">
                                  <p:stCondLst>
                                    <p:cond delay="0"/>
                                  </p:stCondLst>
                                  <p:childTnLst>
                                    <p:set>
                                      <p:cBhvr>
                                        <p:cTn id="95" dur="1" fill="hold">
                                          <p:stCondLst>
                                            <p:cond delay="0"/>
                                          </p:stCondLst>
                                        </p:cTn>
                                        <p:tgtEl>
                                          <p:spTgt spid="73"/>
                                        </p:tgtEl>
                                        <p:attrNameLst>
                                          <p:attrName>style.visibility</p:attrName>
                                        </p:attrNameLst>
                                      </p:cBhvr>
                                      <p:to>
                                        <p:strVal val="visible"/>
                                      </p:to>
                                    </p:set>
                                    <p:animEffect transition="in" filter="wipe(left)">
                                      <p:cBhvr>
                                        <p:cTn id="96" dur="500"/>
                                        <p:tgtEl>
                                          <p:spTgt spid="73"/>
                                        </p:tgtEl>
                                      </p:cBhvr>
                                    </p:animEffect>
                                  </p:childTnLst>
                                </p:cTn>
                              </p:par>
                            </p:childTnLst>
                          </p:cTn>
                        </p:par>
                        <p:par>
                          <p:cTn id="97" fill="hold">
                            <p:stCondLst>
                              <p:cond delay="10000"/>
                            </p:stCondLst>
                            <p:childTnLst>
                              <p:par>
                                <p:cTn id="98" presetID="53" presetClass="entr" presetSubtype="0" fill="hold" grpId="0" nodeType="afterEffect">
                                  <p:stCondLst>
                                    <p:cond delay="0"/>
                                  </p:stCondLst>
                                  <p:childTnLst>
                                    <p:set>
                                      <p:cBhvr>
                                        <p:cTn id="99" dur="1" fill="hold">
                                          <p:stCondLst>
                                            <p:cond delay="0"/>
                                          </p:stCondLst>
                                        </p:cTn>
                                        <p:tgtEl>
                                          <p:spTgt spid="81"/>
                                        </p:tgtEl>
                                        <p:attrNameLst>
                                          <p:attrName>style.visibility</p:attrName>
                                        </p:attrNameLst>
                                      </p:cBhvr>
                                      <p:to>
                                        <p:strVal val="visible"/>
                                      </p:to>
                                    </p:set>
                                    <p:anim calcmode="lin" valueType="num">
                                      <p:cBhvr>
                                        <p:cTn id="100" dur="500" fill="hold"/>
                                        <p:tgtEl>
                                          <p:spTgt spid="81"/>
                                        </p:tgtEl>
                                        <p:attrNameLst>
                                          <p:attrName>ppt_w</p:attrName>
                                        </p:attrNameLst>
                                      </p:cBhvr>
                                      <p:tavLst>
                                        <p:tav tm="0">
                                          <p:val>
                                            <p:fltVal val="0"/>
                                          </p:val>
                                        </p:tav>
                                        <p:tav tm="100000">
                                          <p:val>
                                            <p:strVal val="#ppt_w"/>
                                          </p:val>
                                        </p:tav>
                                      </p:tavLst>
                                    </p:anim>
                                    <p:anim calcmode="lin" valueType="num">
                                      <p:cBhvr>
                                        <p:cTn id="101" dur="500" fill="hold"/>
                                        <p:tgtEl>
                                          <p:spTgt spid="81"/>
                                        </p:tgtEl>
                                        <p:attrNameLst>
                                          <p:attrName>ppt_h</p:attrName>
                                        </p:attrNameLst>
                                      </p:cBhvr>
                                      <p:tavLst>
                                        <p:tav tm="0">
                                          <p:val>
                                            <p:fltVal val="0"/>
                                          </p:val>
                                        </p:tav>
                                        <p:tav tm="100000">
                                          <p:val>
                                            <p:strVal val="#ppt_h"/>
                                          </p:val>
                                        </p:tav>
                                      </p:tavLst>
                                    </p:anim>
                                    <p:animEffect transition="in" filter="fade">
                                      <p:cBhvr>
                                        <p:cTn id="102" dur="500"/>
                                        <p:tgtEl>
                                          <p:spTgt spid="81"/>
                                        </p:tgtEl>
                                      </p:cBhvr>
                                    </p:animEffect>
                                  </p:childTnLst>
                                </p:cTn>
                              </p:par>
                            </p:childTnLst>
                          </p:cTn>
                        </p:par>
                        <p:par>
                          <p:cTn id="103" fill="hold">
                            <p:stCondLst>
                              <p:cond delay="10500"/>
                            </p:stCondLst>
                            <p:childTnLst>
                              <p:par>
                                <p:cTn id="104" presetID="22" presetClass="entr" presetSubtype="8" fill="hold" grpId="0" nodeType="afterEffect">
                                  <p:stCondLst>
                                    <p:cond delay="0"/>
                                  </p:stCondLst>
                                  <p:childTnLst>
                                    <p:set>
                                      <p:cBhvr>
                                        <p:cTn id="105" dur="1" fill="hold">
                                          <p:stCondLst>
                                            <p:cond delay="0"/>
                                          </p:stCondLst>
                                        </p:cTn>
                                        <p:tgtEl>
                                          <p:spTgt spid="80"/>
                                        </p:tgtEl>
                                        <p:attrNameLst>
                                          <p:attrName>style.visibility</p:attrName>
                                        </p:attrNameLst>
                                      </p:cBhvr>
                                      <p:to>
                                        <p:strVal val="visible"/>
                                      </p:to>
                                    </p:set>
                                    <p:animEffect transition="in" filter="wipe(left)">
                                      <p:cBhvr>
                                        <p:cTn id="106" dur="500"/>
                                        <p:tgtEl>
                                          <p:spTgt spid="80"/>
                                        </p:tgtEl>
                                      </p:cBhvr>
                                    </p:animEffect>
                                  </p:childTnLst>
                                </p:cTn>
                              </p:par>
                            </p:childTnLst>
                          </p:cTn>
                        </p:par>
                        <p:par>
                          <p:cTn id="107" fill="hold">
                            <p:stCondLst>
                              <p:cond delay="11000"/>
                            </p:stCondLst>
                            <p:childTnLst>
                              <p:par>
                                <p:cTn id="108" presetID="16" presetClass="entr" presetSubtype="37" fill="hold" grpId="0" nodeType="after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barn(outVertical)">
                                      <p:cBhvr>
                                        <p:cTn id="110" dur="500"/>
                                        <p:tgtEl>
                                          <p:spTgt spid="67"/>
                                        </p:tgtEl>
                                      </p:cBhvr>
                                    </p:animEffect>
                                  </p:childTnLst>
                                </p:cTn>
                              </p:par>
                            </p:childTnLst>
                          </p:cTn>
                        </p:par>
                        <p:par>
                          <p:cTn id="111" fill="hold">
                            <p:stCondLst>
                              <p:cond delay="11500"/>
                            </p:stCondLst>
                            <p:childTnLst>
                              <p:par>
                                <p:cTn id="112" presetID="2" presetClass="entr" presetSubtype="1" accel="50000" decel="50000" fill="hold" grpId="0" nodeType="afterEffect">
                                  <p:stCondLst>
                                    <p:cond delay="0"/>
                                  </p:stCondLst>
                                  <p:childTnLst>
                                    <p:set>
                                      <p:cBhvr>
                                        <p:cTn id="113" dur="1" fill="hold">
                                          <p:stCondLst>
                                            <p:cond delay="0"/>
                                          </p:stCondLst>
                                        </p:cTn>
                                        <p:tgtEl>
                                          <p:spTgt spid="64"/>
                                        </p:tgtEl>
                                        <p:attrNameLst>
                                          <p:attrName>style.visibility</p:attrName>
                                        </p:attrNameLst>
                                      </p:cBhvr>
                                      <p:to>
                                        <p:strVal val="visible"/>
                                      </p:to>
                                    </p:set>
                                    <p:anim calcmode="lin" valueType="num">
                                      <p:cBhvr additive="base">
                                        <p:cTn id="114" dur="500" fill="hold"/>
                                        <p:tgtEl>
                                          <p:spTgt spid="64"/>
                                        </p:tgtEl>
                                        <p:attrNameLst>
                                          <p:attrName>ppt_x</p:attrName>
                                        </p:attrNameLst>
                                      </p:cBhvr>
                                      <p:tavLst>
                                        <p:tav tm="0">
                                          <p:val>
                                            <p:strVal val="#ppt_x"/>
                                          </p:val>
                                        </p:tav>
                                        <p:tav tm="100000">
                                          <p:val>
                                            <p:strVal val="#ppt_x"/>
                                          </p:val>
                                        </p:tav>
                                      </p:tavLst>
                                    </p:anim>
                                    <p:anim calcmode="lin" valueType="num">
                                      <p:cBhvr additive="base">
                                        <p:cTn id="115" dur="500" fill="hold"/>
                                        <p:tgtEl>
                                          <p:spTgt spid="64"/>
                                        </p:tgtEl>
                                        <p:attrNameLst>
                                          <p:attrName>ppt_y</p:attrName>
                                        </p:attrNameLst>
                                      </p:cBhvr>
                                      <p:tavLst>
                                        <p:tav tm="0">
                                          <p:val>
                                            <p:strVal val="0-#ppt_h/2"/>
                                          </p:val>
                                        </p:tav>
                                        <p:tav tm="100000">
                                          <p:val>
                                            <p:strVal val="#ppt_y"/>
                                          </p:val>
                                        </p:tav>
                                      </p:tavLst>
                                    </p:anim>
                                  </p:childTnLst>
                                </p:cTn>
                              </p:par>
                            </p:childTnLst>
                          </p:cTn>
                        </p:par>
                        <p:par>
                          <p:cTn id="116" fill="hold">
                            <p:stCondLst>
                              <p:cond delay="12000"/>
                            </p:stCondLst>
                            <p:childTnLst>
                              <p:par>
                                <p:cTn id="117" presetID="22" presetClass="entr" presetSubtype="2"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wipe(right)">
                                      <p:cBhvr>
                                        <p:cTn id="119" dur="500"/>
                                        <p:tgtEl>
                                          <p:spTgt spid="65"/>
                                        </p:tgtEl>
                                      </p:cBhvr>
                                    </p:animEffect>
                                  </p:childTnLst>
                                </p:cTn>
                              </p:par>
                            </p:childTnLst>
                          </p:cTn>
                        </p:par>
                        <p:par>
                          <p:cTn id="120" fill="hold">
                            <p:stCondLst>
                              <p:cond delay="12500"/>
                            </p:stCondLst>
                            <p:childTnLst>
                              <p:par>
                                <p:cTn id="121" presetID="53" presetClass="entr" presetSubtype="0" fill="hold" grpId="0" nodeType="afterEffect">
                                  <p:stCondLst>
                                    <p:cond delay="0"/>
                                  </p:stCondLst>
                                  <p:childTnLst>
                                    <p:set>
                                      <p:cBhvr>
                                        <p:cTn id="122" dur="1" fill="hold">
                                          <p:stCondLst>
                                            <p:cond delay="0"/>
                                          </p:stCondLst>
                                        </p:cTn>
                                        <p:tgtEl>
                                          <p:spTgt spid="92"/>
                                        </p:tgtEl>
                                        <p:attrNameLst>
                                          <p:attrName>style.visibility</p:attrName>
                                        </p:attrNameLst>
                                      </p:cBhvr>
                                      <p:to>
                                        <p:strVal val="visible"/>
                                      </p:to>
                                    </p:set>
                                    <p:anim calcmode="lin" valueType="num">
                                      <p:cBhvr>
                                        <p:cTn id="123" dur="500" fill="hold"/>
                                        <p:tgtEl>
                                          <p:spTgt spid="92"/>
                                        </p:tgtEl>
                                        <p:attrNameLst>
                                          <p:attrName>ppt_w</p:attrName>
                                        </p:attrNameLst>
                                      </p:cBhvr>
                                      <p:tavLst>
                                        <p:tav tm="0">
                                          <p:val>
                                            <p:fltVal val="0"/>
                                          </p:val>
                                        </p:tav>
                                        <p:tav tm="100000">
                                          <p:val>
                                            <p:strVal val="#ppt_w"/>
                                          </p:val>
                                        </p:tav>
                                      </p:tavLst>
                                    </p:anim>
                                    <p:anim calcmode="lin" valueType="num">
                                      <p:cBhvr>
                                        <p:cTn id="124" dur="500" fill="hold"/>
                                        <p:tgtEl>
                                          <p:spTgt spid="92"/>
                                        </p:tgtEl>
                                        <p:attrNameLst>
                                          <p:attrName>ppt_h</p:attrName>
                                        </p:attrNameLst>
                                      </p:cBhvr>
                                      <p:tavLst>
                                        <p:tav tm="0">
                                          <p:val>
                                            <p:fltVal val="0"/>
                                          </p:val>
                                        </p:tav>
                                        <p:tav tm="100000">
                                          <p:val>
                                            <p:strVal val="#ppt_h"/>
                                          </p:val>
                                        </p:tav>
                                      </p:tavLst>
                                    </p:anim>
                                    <p:animEffect transition="in" filter="fade">
                                      <p:cBhvr>
                                        <p:cTn id="125" dur="500"/>
                                        <p:tgtEl>
                                          <p:spTgt spid="92"/>
                                        </p:tgtEl>
                                      </p:cBhvr>
                                    </p:animEffect>
                                  </p:childTnLst>
                                </p:cTn>
                              </p:par>
                            </p:childTnLst>
                          </p:cTn>
                        </p:par>
                        <p:par>
                          <p:cTn id="126" fill="hold">
                            <p:stCondLst>
                              <p:cond delay="13000"/>
                            </p:stCondLst>
                            <p:childTnLst>
                              <p:par>
                                <p:cTn id="127" presetID="22" presetClass="entr" presetSubtype="2" fill="hold" grpId="0" nodeType="afterEffect">
                                  <p:stCondLst>
                                    <p:cond delay="0"/>
                                  </p:stCondLst>
                                  <p:childTnLst>
                                    <p:set>
                                      <p:cBhvr>
                                        <p:cTn id="128" dur="1" fill="hold">
                                          <p:stCondLst>
                                            <p:cond delay="0"/>
                                          </p:stCondLst>
                                        </p:cTn>
                                        <p:tgtEl>
                                          <p:spTgt spid="93"/>
                                        </p:tgtEl>
                                        <p:attrNameLst>
                                          <p:attrName>style.visibility</p:attrName>
                                        </p:attrNameLst>
                                      </p:cBhvr>
                                      <p:to>
                                        <p:strVal val="visible"/>
                                      </p:to>
                                    </p:set>
                                    <p:animEffect transition="in" filter="wipe(right)">
                                      <p:cBhvr>
                                        <p:cTn id="12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1" grpId="0" animBg="1"/>
      <p:bldP spid="73" grpId="0" animBg="1"/>
      <p:bldP spid="46" grpId="0" animBg="1"/>
      <p:bldP spid="63" grpId="0" animBg="1"/>
      <p:bldP spid="65" grpId="0" animBg="1"/>
      <p:bldP spid="62" grpId="0" animBg="1"/>
      <p:bldP spid="66" grpId="0" animBg="1"/>
      <p:bldP spid="67" grpId="0" animBg="1"/>
      <p:bldP spid="74" grpId="0"/>
      <p:bldP spid="75" grpId="0" animBg="1"/>
      <p:bldP spid="78" grpId="0"/>
      <p:bldP spid="79" grpId="0" animBg="1"/>
      <p:bldP spid="80" grpId="0"/>
      <p:bldP spid="81" grpId="0" animBg="1"/>
      <p:bldP spid="84" grpId="0" animBg="1"/>
      <p:bldP spid="87" grpId="0"/>
      <p:bldP spid="90" grpId="0" animBg="1"/>
      <p:bldP spid="91" grpId="0"/>
      <p:bldP spid="92" grpId="0" animBg="1"/>
      <p:bldP spid="93" grpId="0"/>
      <p:bldP spid="68" grpId="0" animBg="1"/>
      <p:bldP spid="70" grpId="0" animBg="1"/>
      <p:bldP spid="72" grpId="0" animBg="1"/>
      <p:bldP spid="45" grpId="0" animBg="1"/>
      <p:bldP spid="48" grpId="0" animBg="1"/>
      <p:bldP spid="6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3" name="Text Box 3"/>
          <p:cNvSpPr>
            <a:spLocks noChangeArrowheads="1"/>
          </p:cNvSpPr>
          <p:nvPr/>
        </p:nvSpPr>
        <p:spPr bwMode="auto">
          <a:xfrm>
            <a:off x="2665674" y="3615035"/>
            <a:ext cx="4801314" cy="153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20XX</a:t>
            </a:r>
          </a:p>
          <a:p>
            <a:pPr algn="r"/>
            <a:r>
              <a:rPr lang="zh-CN" altLang="en-US" sz="6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p>
        </p:txBody>
      </p:sp>
      <p:sp>
        <p:nvSpPr>
          <p:cNvPr id="5124" name="矩形 10"/>
          <p:cNvSpPr>
            <a:spLocks noChangeArrowheads="1"/>
          </p:cNvSpPr>
          <p:nvPr/>
        </p:nvSpPr>
        <p:spPr bwMode="auto">
          <a:xfrm>
            <a:off x="3563355" y="2938537"/>
            <a:ext cx="3903633" cy="40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20XX 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1962138" y="3375508"/>
            <a:ext cx="550485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7558254" y="2439766"/>
            <a:ext cx="3021981"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r>
              <a:rPr lang="en-US" sz="19900" dirty="0">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199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4475117"/>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123" grpId="0"/>
      <p:bldP spid="5124" grpId="0"/>
      <p:bldP spid="5125"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12800" y="1374769"/>
            <a:ext cx="5579623" cy="306999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5"/>
          <p:cNvSpPr/>
          <p:nvPr/>
        </p:nvSpPr>
        <p:spPr>
          <a:xfrm>
            <a:off x="812800" y="4511230"/>
            <a:ext cx="5579623" cy="12992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6471167" y="1374769"/>
            <a:ext cx="5574784" cy="306999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7"/>
          <p:cNvSpPr/>
          <p:nvPr/>
        </p:nvSpPr>
        <p:spPr>
          <a:xfrm>
            <a:off x="6464973" y="4511227"/>
            <a:ext cx="5580588" cy="130382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3"/>
          <p:cNvSpPr txBox="1"/>
          <p:nvPr/>
        </p:nvSpPr>
        <p:spPr>
          <a:xfrm>
            <a:off x="812800" y="5985566"/>
            <a:ext cx="11233149" cy="369332"/>
          </a:xfrm>
          <a:prstGeom prst="rect">
            <a:avLst/>
          </a:prstGeom>
          <a:noFill/>
        </p:spPr>
        <p:txBody>
          <a:bodyPr wrap="square" lIns="0" tIns="0" rIns="0" bIns="0" numCol="1" spcCol="36000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9" name="TextBox 15"/>
          <p:cNvSpPr txBox="1"/>
          <p:nvPr/>
        </p:nvSpPr>
        <p:spPr>
          <a:xfrm>
            <a:off x="1130938" y="5063856"/>
            <a:ext cx="4896544" cy="553998"/>
          </a:xfrm>
          <a:prstGeom prst="rect">
            <a:avLst/>
          </a:prstGeom>
          <a:noFill/>
        </p:spPr>
        <p:txBody>
          <a:bodyPr wrap="square" lIns="0" tIns="0" rIns="0" bIns="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0" name="TextBox 16"/>
          <p:cNvSpPr txBox="1"/>
          <p:nvPr/>
        </p:nvSpPr>
        <p:spPr>
          <a:xfrm>
            <a:off x="1130938" y="4743125"/>
            <a:ext cx="1615827" cy="215444"/>
          </a:xfrm>
          <a:prstGeom prst="rect">
            <a:avLst/>
          </a:prstGeom>
          <a:noFill/>
        </p:spPr>
        <p:txBody>
          <a:bodyPr wrap="none" lIns="0" tIns="0" rIns="0" bIns="0" rtlCol="0">
            <a:spAutoFit/>
          </a:bodyP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1" name="TextBox 15"/>
          <p:cNvSpPr txBox="1"/>
          <p:nvPr/>
        </p:nvSpPr>
        <p:spPr>
          <a:xfrm>
            <a:off x="6861423" y="5068779"/>
            <a:ext cx="4896544" cy="553998"/>
          </a:xfrm>
          <a:prstGeom prst="rect">
            <a:avLst/>
          </a:prstGeom>
          <a:noFill/>
        </p:spPr>
        <p:txBody>
          <a:bodyPr wrap="square" lIns="0" tIns="0" rIns="0" bIns="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2" name="TextBox 16"/>
          <p:cNvSpPr txBox="1"/>
          <p:nvPr/>
        </p:nvSpPr>
        <p:spPr>
          <a:xfrm>
            <a:off x="6861423" y="4748048"/>
            <a:ext cx="1615827" cy="215444"/>
          </a:xfrm>
          <a:prstGeom prst="rect">
            <a:avLst/>
          </a:prstGeom>
          <a:noFill/>
        </p:spPr>
        <p:txBody>
          <a:bodyPr wrap="none" lIns="0" tIns="0" rIns="0" bIns="0" rtlCol="0">
            <a:spAutoFit/>
          </a:bodyP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3"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06177771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2" presetClass="entr" presetSubtype="4"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1000" fill="hold"/>
                                        <p:tgtEl>
                                          <p:spTgt spid="14"/>
                                        </p:tgtEl>
                                        <p:attrNameLst>
                                          <p:attrName>ppt_x</p:attrName>
                                        </p:attrNameLst>
                                      </p:cBhvr>
                                      <p:tavLst>
                                        <p:tav tm="0">
                                          <p:val>
                                            <p:strVal val="#ppt_x"/>
                                          </p:val>
                                        </p:tav>
                                        <p:tav tm="100000">
                                          <p:val>
                                            <p:strVal val="#ppt_x"/>
                                          </p:val>
                                        </p:tav>
                                      </p:tavLst>
                                    </p:anim>
                                    <p:anim calcmode="lin" valueType="num">
                                      <p:cBhvr additive="base">
                                        <p:cTn id="25" dur="1000" fill="hold"/>
                                        <p:tgtEl>
                                          <p:spTgt spid="14"/>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17" presetClass="entr" presetSubtype="1" fill="hold" grpId="0" nodeType="afterEffect">
                                  <p:stCondLst>
                                    <p:cond delay="0"/>
                                  </p:stCondLst>
                                  <p:iterate type="lt">
                                    <p:tmPct val="40000"/>
                                  </p:iterate>
                                  <p:childTnLst>
                                    <p:set>
                                      <p:cBhvr>
                                        <p:cTn id="28" dur="1" fill="hold">
                                          <p:stCondLst>
                                            <p:cond delay="0"/>
                                          </p:stCondLst>
                                        </p:cTn>
                                        <p:tgtEl>
                                          <p:spTgt spid="10"/>
                                        </p:tgtEl>
                                        <p:attrNameLst>
                                          <p:attrName>style.visibility</p:attrName>
                                        </p:attrNameLst>
                                      </p:cBhvr>
                                      <p:to>
                                        <p:strVal val="visible"/>
                                      </p:to>
                                    </p:set>
                                    <p:anim calcmode="lin" valueType="num">
                                      <p:cBhvr>
                                        <p:cTn id="29" dur="250" fill="hold"/>
                                        <p:tgtEl>
                                          <p:spTgt spid="10"/>
                                        </p:tgtEl>
                                        <p:attrNameLst>
                                          <p:attrName>ppt_x</p:attrName>
                                        </p:attrNameLst>
                                      </p:cBhvr>
                                      <p:tavLst>
                                        <p:tav tm="0">
                                          <p:val>
                                            <p:strVal val="#ppt_x"/>
                                          </p:val>
                                        </p:tav>
                                        <p:tav tm="100000">
                                          <p:val>
                                            <p:strVal val="#ppt_x"/>
                                          </p:val>
                                        </p:tav>
                                      </p:tavLst>
                                    </p:anim>
                                    <p:anim calcmode="lin" valueType="num">
                                      <p:cBhvr>
                                        <p:cTn id="30" dur="250" fill="hold"/>
                                        <p:tgtEl>
                                          <p:spTgt spid="10"/>
                                        </p:tgtEl>
                                        <p:attrNameLst>
                                          <p:attrName>ppt_y</p:attrName>
                                        </p:attrNameLst>
                                      </p:cBhvr>
                                      <p:tavLst>
                                        <p:tav tm="0">
                                          <p:val>
                                            <p:strVal val="#ppt_y-#ppt_h/2"/>
                                          </p:val>
                                        </p:tav>
                                        <p:tav tm="100000">
                                          <p:val>
                                            <p:strVal val="#ppt_y"/>
                                          </p:val>
                                        </p:tav>
                                      </p:tavLst>
                                    </p:anim>
                                    <p:anim calcmode="lin" valueType="num">
                                      <p:cBhvr>
                                        <p:cTn id="31" dur="250" fill="hold"/>
                                        <p:tgtEl>
                                          <p:spTgt spid="10"/>
                                        </p:tgtEl>
                                        <p:attrNameLst>
                                          <p:attrName>ppt_w</p:attrName>
                                        </p:attrNameLst>
                                      </p:cBhvr>
                                      <p:tavLst>
                                        <p:tav tm="0">
                                          <p:val>
                                            <p:strVal val="#ppt_w"/>
                                          </p:val>
                                        </p:tav>
                                        <p:tav tm="100000">
                                          <p:val>
                                            <p:strVal val="#ppt_w"/>
                                          </p:val>
                                        </p:tav>
                                      </p:tavLst>
                                    </p:anim>
                                    <p:anim calcmode="lin" valueType="num">
                                      <p:cBhvr>
                                        <p:cTn id="32" dur="250" fill="hold"/>
                                        <p:tgtEl>
                                          <p:spTgt spid="10"/>
                                        </p:tgtEl>
                                        <p:attrNameLst>
                                          <p:attrName>ppt_h</p:attrName>
                                        </p:attrNameLst>
                                      </p:cBhvr>
                                      <p:tavLst>
                                        <p:tav tm="0">
                                          <p:val>
                                            <p:fltVal val="0"/>
                                          </p:val>
                                        </p:tav>
                                        <p:tav tm="100000">
                                          <p:val>
                                            <p:strVal val="#ppt_h"/>
                                          </p:val>
                                        </p:tav>
                                      </p:tavLst>
                                    </p:anim>
                                  </p:childTnLst>
                                </p:cTn>
                              </p:par>
                            </p:childTnLst>
                          </p:cTn>
                        </p:par>
                        <p:par>
                          <p:cTn id="33" fill="hold">
                            <p:stCondLst>
                              <p:cond delay="3050"/>
                            </p:stCondLst>
                            <p:childTnLst>
                              <p:par>
                                <p:cTn id="34" presetID="22" presetClass="entr" presetSubtype="8"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left)">
                                      <p:cBhvr>
                                        <p:cTn id="36" dur="500"/>
                                        <p:tgtEl>
                                          <p:spTgt spid="9"/>
                                        </p:tgtEl>
                                      </p:cBhvr>
                                    </p:animEffect>
                                  </p:childTnLst>
                                </p:cTn>
                              </p:par>
                            </p:childTnLst>
                          </p:cTn>
                        </p:par>
                        <p:par>
                          <p:cTn id="37" fill="hold">
                            <p:stCondLst>
                              <p:cond delay="3550"/>
                            </p:stCondLst>
                            <p:childTnLst>
                              <p:par>
                                <p:cTn id="38" presetID="17" presetClass="entr" presetSubtype="1" fill="hold" grpId="0" nodeType="afterEffect">
                                  <p:stCondLst>
                                    <p:cond delay="0"/>
                                  </p:stCondLst>
                                  <p:iterate type="lt">
                                    <p:tmPct val="40000"/>
                                  </p:iterate>
                                  <p:childTnLst>
                                    <p:set>
                                      <p:cBhvr>
                                        <p:cTn id="39" dur="1" fill="hold">
                                          <p:stCondLst>
                                            <p:cond delay="0"/>
                                          </p:stCondLst>
                                        </p:cTn>
                                        <p:tgtEl>
                                          <p:spTgt spid="12"/>
                                        </p:tgtEl>
                                        <p:attrNameLst>
                                          <p:attrName>style.visibility</p:attrName>
                                        </p:attrNameLst>
                                      </p:cBhvr>
                                      <p:to>
                                        <p:strVal val="visible"/>
                                      </p:to>
                                    </p:set>
                                    <p:anim calcmode="lin" valueType="num">
                                      <p:cBhvr>
                                        <p:cTn id="40" dur="250" fill="hold"/>
                                        <p:tgtEl>
                                          <p:spTgt spid="12"/>
                                        </p:tgtEl>
                                        <p:attrNameLst>
                                          <p:attrName>ppt_x</p:attrName>
                                        </p:attrNameLst>
                                      </p:cBhvr>
                                      <p:tavLst>
                                        <p:tav tm="0">
                                          <p:val>
                                            <p:strVal val="#ppt_x"/>
                                          </p:val>
                                        </p:tav>
                                        <p:tav tm="100000">
                                          <p:val>
                                            <p:strVal val="#ppt_x"/>
                                          </p:val>
                                        </p:tav>
                                      </p:tavLst>
                                    </p:anim>
                                    <p:anim calcmode="lin" valueType="num">
                                      <p:cBhvr>
                                        <p:cTn id="41" dur="250" fill="hold"/>
                                        <p:tgtEl>
                                          <p:spTgt spid="12"/>
                                        </p:tgtEl>
                                        <p:attrNameLst>
                                          <p:attrName>ppt_y</p:attrName>
                                        </p:attrNameLst>
                                      </p:cBhvr>
                                      <p:tavLst>
                                        <p:tav tm="0">
                                          <p:val>
                                            <p:strVal val="#ppt_y-#ppt_h/2"/>
                                          </p:val>
                                        </p:tav>
                                        <p:tav tm="100000">
                                          <p:val>
                                            <p:strVal val="#ppt_y"/>
                                          </p:val>
                                        </p:tav>
                                      </p:tavLst>
                                    </p:anim>
                                    <p:anim calcmode="lin" valueType="num">
                                      <p:cBhvr>
                                        <p:cTn id="42" dur="250" fill="hold"/>
                                        <p:tgtEl>
                                          <p:spTgt spid="12"/>
                                        </p:tgtEl>
                                        <p:attrNameLst>
                                          <p:attrName>ppt_w</p:attrName>
                                        </p:attrNameLst>
                                      </p:cBhvr>
                                      <p:tavLst>
                                        <p:tav tm="0">
                                          <p:val>
                                            <p:strVal val="#ppt_w"/>
                                          </p:val>
                                        </p:tav>
                                        <p:tav tm="100000">
                                          <p:val>
                                            <p:strVal val="#ppt_w"/>
                                          </p:val>
                                        </p:tav>
                                      </p:tavLst>
                                    </p:anim>
                                    <p:anim calcmode="lin" valueType="num">
                                      <p:cBhvr>
                                        <p:cTn id="43" dur="250" fill="hold"/>
                                        <p:tgtEl>
                                          <p:spTgt spid="12"/>
                                        </p:tgtEl>
                                        <p:attrNameLst>
                                          <p:attrName>ppt_h</p:attrName>
                                        </p:attrNameLst>
                                      </p:cBhvr>
                                      <p:tavLst>
                                        <p:tav tm="0">
                                          <p:val>
                                            <p:fltVal val="0"/>
                                          </p:val>
                                        </p:tav>
                                        <p:tav tm="100000">
                                          <p:val>
                                            <p:strVal val="#ppt_h"/>
                                          </p:val>
                                        </p:tav>
                                      </p:tavLst>
                                    </p:anim>
                                  </p:childTnLst>
                                </p:cTn>
                              </p:par>
                            </p:childTnLst>
                          </p:cTn>
                        </p:par>
                        <p:par>
                          <p:cTn id="44" fill="hold">
                            <p:stCondLst>
                              <p:cond delay="4600"/>
                            </p:stCondLst>
                            <p:childTnLst>
                              <p:par>
                                <p:cTn id="45" presetID="22" presetClass="entr" presetSubtype="8"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4" grpId="0"/>
      <p:bldP spid="9" grpId="0"/>
      <p:bldP spid="10" grpId="0"/>
      <p:bldP spid="11"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40835" y="2344933"/>
            <a:ext cx="3695028" cy="3695028"/>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30"/>
          <p:cNvGrpSpPr/>
          <p:nvPr/>
        </p:nvGrpSpPr>
        <p:grpSpPr>
          <a:xfrm>
            <a:off x="6924671" y="2712385"/>
            <a:ext cx="3609160" cy="572731"/>
            <a:chOff x="8633669" y="2306010"/>
            <a:chExt cx="2990246" cy="625370"/>
          </a:xfrm>
        </p:grpSpPr>
        <p:sp>
          <p:nvSpPr>
            <p:cNvPr id="3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0"/>
          <p:cNvGrpSpPr/>
          <p:nvPr/>
        </p:nvGrpSpPr>
        <p:grpSpPr>
          <a:xfrm>
            <a:off x="6924671" y="3535890"/>
            <a:ext cx="3609160" cy="572731"/>
            <a:chOff x="8633669" y="2306010"/>
            <a:chExt cx="2990246" cy="625370"/>
          </a:xfrm>
        </p:grpSpPr>
        <p:sp>
          <p:nvSpPr>
            <p:cNvPr id="34"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0"/>
          <p:cNvGrpSpPr/>
          <p:nvPr/>
        </p:nvGrpSpPr>
        <p:grpSpPr>
          <a:xfrm>
            <a:off x="6924671" y="4359397"/>
            <a:ext cx="3609160" cy="572731"/>
            <a:chOff x="8633669" y="2306010"/>
            <a:chExt cx="2990246" cy="625370"/>
          </a:xfrm>
        </p:grpSpPr>
        <p:sp>
          <p:nvSpPr>
            <p:cNvPr id="37"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0"/>
          <p:cNvGrpSpPr/>
          <p:nvPr/>
        </p:nvGrpSpPr>
        <p:grpSpPr>
          <a:xfrm>
            <a:off x="6924671" y="5182902"/>
            <a:ext cx="3609160" cy="572731"/>
            <a:chOff x="8633669" y="2306010"/>
            <a:chExt cx="2990246" cy="625370"/>
          </a:xfrm>
        </p:grpSpPr>
        <p:sp>
          <p:nvSpPr>
            <p:cNvPr id="4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22506733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37"/>
          <p:cNvGrpSpPr/>
          <p:nvPr/>
        </p:nvGrpSpPr>
        <p:grpSpPr>
          <a:xfrm>
            <a:off x="1164369" y="2680221"/>
            <a:ext cx="2316294" cy="1514496"/>
            <a:chOff x="1" y="0"/>
            <a:chExt cx="4392858" cy="2872248"/>
          </a:xfrm>
        </p:grpSpPr>
        <p:sp>
          <p:nvSpPr>
            <p:cNvPr id="3" name="Shape 333"/>
            <p:cNvSpPr/>
            <p:nvPr/>
          </p:nvSpPr>
          <p:spPr>
            <a:xfrm>
              <a:off x="1" y="0"/>
              <a:ext cx="4392858"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335"/>
            <p:cNvSpPr/>
            <p:nvPr/>
          </p:nvSpPr>
          <p:spPr>
            <a:xfrm>
              <a:off x="1498551" y="1229870"/>
              <a:ext cx="2042947" cy="44799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42"/>
          <p:cNvGrpSpPr/>
          <p:nvPr/>
        </p:nvGrpSpPr>
        <p:grpSpPr>
          <a:xfrm>
            <a:off x="3181743" y="2680221"/>
            <a:ext cx="2316294" cy="1514496"/>
            <a:chOff x="0" y="0"/>
            <a:chExt cx="4392859" cy="2872248"/>
          </a:xfrm>
          <a:solidFill>
            <a:srgbClr val="E60000"/>
          </a:solidFill>
        </p:grpSpPr>
        <p:sp>
          <p:nvSpPr>
            <p:cNvPr id="8" name="Shape 33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340"/>
            <p:cNvSpPr/>
            <p:nvPr/>
          </p:nvSpPr>
          <p:spPr>
            <a:xfrm>
              <a:off x="1194479" y="1289712"/>
              <a:ext cx="2852436"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347"/>
          <p:cNvGrpSpPr/>
          <p:nvPr/>
        </p:nvGrpSpPr>
        <p:grpSpPr>
          <a:xfrm>
            <a:off x="5248957" y="2680221"/>
            <a:ext cx="2316294" cy="1514496"/>
            <a:chOff x="0" y="0"/>
            <a:chExt cx="4392859" cy="2872248"/>
          </a:xfrm>
        </p:grpSpPr>
        <p:sp>
          <p:nvSpPr>
            <p:cNvPr id="13" name="Shape 34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345"/>
            <p:cNvSpPr/>
            <p:nvPr/>
          </p:nvSpPr>
          <p:spPr>
            <a:xfrm>
              <a:off x="1086541" y="1289712"/>
              <a:ext cx="2972476"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352"/>
          <p:cNvGrpSpPr/>
          <p:nvPr/>
        </p:nvGrpSpPr>
        <p:grpSpPr>
          <a:xfrm>
            <a:off x="7299143" y="2680221"/>
            <a:ext cx="2316291" cy="1514496"/>
            <a:chOff x="0" y="0"/>
            <a:chExt cx="4392859" cy="2872248"/>
          </a:xfrm>
          <a:solidFill>
            <a:srgbClr val="E60000"/>
          </a:solidFill>
        </p:grpSpPr>
        <p:sp>
          <p:nvSpPr>
            <p:cNvPr id="18" name="Shape 34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Shape 350"/>
            <p:cNvSpPr/>
            <p:nvPr/>
          </p:nvSpPr>
          <p:spPr>
            <a:xfrm>
              <a:off x="1186403" y="1289712"/>
              <a:ext cx="2924718"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357"/>
          <p:cNvGrpSpPr/>
          <p:nvPr/>
        </p:nvGrpSpPr>
        <p:grpSpPr>
          <a:xfrm>
            <a:off x="9378091" y="2680221"/>
            <a:ext cx="2316291" cy="1514496"/>
            <a:chOff x="0" y="0"/>
            <a:chExt cx="4392859" cy="2872248"/>
          </a:xfrm>
        </p:grpSpPr>
        <p:sp>
          <p:nvSpPr>
            <p:cNvPr id="23" name="Shape 35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5"/>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355"/>
            <p:cNvSpPr/>
            <p:nvPr/>
          </p:nvSpPr>
          <p:spPr>
            <a:xfrm>
              <a:off x="1186405" y="1289715"/>
              <a:ext cx="3014432" cy="36933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360"/>
          <p:cNvGrpSpPr/>
          <p:nvPr/>
        </p:nvGrpSpPr>
        <p:grpSpPr>
          <a:xfrm>
            <a:off x="2098263" y="3978266"/>
            <a:ext cx="448507" cy="448507"/>
            <a:chOff x="0" y="0"/>
            <a:chExt cx="850594" cy="850594"/>
          </a:xfrm>
        </p:grpSpPr>
        <p:sp>
          <p:nvSpPr>
            <p:cNvPr id="28" name="Shape 358"/>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359"/>
            <p:cNvSpPr/>
            <p:nvPr/>
          </p:nvSpPr>
          <p:spPr>
            <a:xfrm>
              <a:off x="300082" y="114147"/>
              <a:ext cx="250430" cy="6223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grpSp>
      <p:grpSp>
        <p:nvGrpSpPr>
          <p:cNvPr id="30" name="Group 363"/>
          <p:cNvGrpSpPr/>
          <p:nvPr/>
        </p:nvGrpSpPr>
        <p:grpSpPr>
          <a:xfrm>
            <a:off x="4119893" y="3978266"/>
            <a:ext cx="448507" cy="448507"/>
            <a:chOff x="0" y="0"/>
            <a:chExt cx="850594" cy="850594"/>
          </a:xfrm>
          <a:solidFill>
            <a:srgbClr val="E60000"/>
          </a:solidFill>
        </p:grpSpPr>
        <p:sp>
          <p:nvSpPr>
            <p:cNvPr id="31" name="Shape 361"/>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362"/>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grpSp>
      <p:grpSp>
        <p:nvGrpSpPr>
          <p:cNvPr id="33" name="Group 366"/>
          <p:cNvGrpSpPr/>
          <p:nvPr/>
        </p:nvGrpSpPr>
        <p:grpSpPr>
          <a:xfrm>
            <a:off x="6182851" y="3978266"/>
            <a:ext cx="448507" cy="448507"/>
            <a:chOff x="0" y="0"/>
            <a:chExt cx="850594" cy="850594"/>
          </a:xfrm>
        </p:grpSpPr>
        <p:sp>
          <p:nvSpPr>
            <p:cNvPr id="34" name="Shape 364"/>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365"/>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grpSp>
      <p:grpSp>
        <p:nvGrpSpPr>
          <p:cNvPr id="36" name="Group 369"/>
          <p:cNvGrpSpPr/>
          <p:nvPr/>
        </p:nvGrpSpPr>
        <p:grpSpPr>
          <a:xfrm>
            <a:off x="8233035" y="3978266"/>
            <a:ext cx="448507" cy="448507"/>
            <a:chOff x="0" y="0"/>
            <a:chExt cx="850594" cy="850594"/>
          </a:xfrm>
          <a:solidFill>
            <a:srgbClr val="E60000"/>
          </a:solidFill>
        </p:grpSpPr>
        <p:sp>
          <p:nvSpPr>
            <p:cNvPr id="37" name="Shape 367"/>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368"/>
            <p:cNvSpPr/>
            <p:nvPr/>
          </p:nvSpPr>
          <p:spPr>
            <a:xfrm>
              <a:off x="243825" y="114147"/>
              <a:ext cx="362944" cy="6223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grpSp>
      <p:grpSp>
        <p:nvGrpSpPr>
          <p:cNvPr id="39" name="Group 372"/>
          <p:cNvGrpSpPr/>
          <p:nvPr/>
        </p:nvGrpSpPr>
        <p:grpSpPr>
          <a:xfrm>
            <a:off x="10311984" y="3978266"/>
            <a:ext cx="448507" cy="448507"/>
            <a:chOff x="0" y="0"/>
            <a:chExt cx="850594" cy="850594"/>
          </a:xfrm>
        </p:grpSpPr>
        <p:sp>
          <p:nvSpPr>
            <p:cNvPr id="40" name="Shape 370"/>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Shape 371"/>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a:t>
              </a:r>
            </a:p>
          </p:txBody>
        </p:sp>
      </p:grpSp>
      <p:sp>
        <p:nvSpPr>
          <p:cNvPr id="43" name="Shape 373"/>
          <p:cNvSpPr/>
          <p:nvPr/>
        </p:nvSpPr>
        <p:spPr>
          <a:xfrm>
            <a:off x="139364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46" name="Shape 376"/>
          <p:cNvSpPr/>
          <p:nvPr/>
        </p:nvSpPr>
        <p:spPr>
          <a:xfrm>
            <a:off x="345462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49" name="Shape 379"/>
          <p:cNvSpPr/>
          <p:nvPr/>
        </p:nvSpPr>
        <p:spPr>
          <a:xfrm>
            <a:off x="5479631"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52" name="Shape 382"/>
          <p:cNvSpPr/>
          <p:nvPr/>
        </p:nvSpPr>
        <p:spPr>
          <a:xfrm>
            <a:off x="756990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606B83"/>
                </a:solidFill>
                <a:latin typeface="STIXGeneral-Bold"/>
                <a:ea typeface="STIXGeneral-Bold"/>
                <a:cs typeface="STIXGeneral-Bold"/>
                <a:sym typeface="STIXGeneral-Bold"/>
              </a:defRPr>
            </a:lvl1p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55" name="Shape 385"/>
          <p:cNvSpPr/>
          <p:nvPr/>
        </p:nvSpPr>
        <p:spPr>
          <a:xfrm>
            <a:off x="9630886"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42"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69892241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iterate>
                                    <p:tmAbs val="0"/>
                                  </p:iterate>
                                  <p:childTnLst>
                                    <p:set>
                                      <p:cBhvr>
                                        <p:cTn id="6" fill="hold"/>
                                        <p:tgtEl>
                                          <p:spTgt spid="22"/>
                                        </p:tgtEl>
                                        <p:attrNameLst>
                                          <p:attrName>style.visibility</p:attrName>
                                        </p:attrNameLst>
                                      </p:cBhvr>
                                      <p:to>
                                        <p:strVal val="visible"/>
                                      </p:to>
                                    </p:set>
                                    <p:anim calcmode="lin" valueType="num">
                                      <p:cBhvr>
                                        <p:cTn id="7" dur="800" fill="hold"/>
                                        <p:tgtEl>
                                          <p:spTgt spid="22"/>
                                        </p:tgtEl>
                                        <p:attrNameLst>
                                          <p:attrName>ppt_x</p:attrName>
                                        </p:attrNameLst>
                                      </p:cBhvr>
                                      <p:tavLst>
                                        <p:tav tm="0">
                                          <p:val>
                                            <p:strVal val="0-#ppt_w/2"/>
                                          </p:val>
                                        </p:tav>
                                        <p:tav tm="100000">
                                          <p:val>
                                            <p:strVal val="#ppt_x"/>
                                          </p:val>
                                        </p:tav>
                                      </p:tavLst>
                                    </p:anim>
                                    <p:anim calcmode="lin" valueType="num">
                                      <p:cBhvr>
                                        <p:cTn id="8" dur="8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400"/>
                                  </p:stCondLst>
                                  <p:iterate>
                                    <p:tmAbs val="0"/>
                                  </p:iterate>
                                  <p:childTnLst>
                                    <p:set>
                                      <p:cBhvr>
                                        <p:cTn id="10" fill="hold"/>
                                        <p:tgtEl>
                                          <p:spTgt spid="17"/>
                                        </p:tgtEl>
                                        <p:attrNameLst>
                                          <p:attrName>style.visibility</p:attrName>
                                        </p:attrNameLst>
                                      </p:cBhvr>
                                      <p:to>
                                        <p:strVal val="visible"/>
                                      </p:to>
                                    </p:set>
                                    <p:anim calcmode="lin" valueType="num">
                                      <p:cBhvr>
                                        <p:cTn id="11" dur="800" fill="hold"/>
                                        <p:tgtEl>
                                          <p:spTgt spid="17"/>
                                        </p:tgtEl>
                                        <p:attrNameLst>
                                          <p:attrName>ppt_x</p:attrName>
                                        </p:attrNameLst>
                                      </p:cBhvr>
                                      <p:tavLst>
                                        <p:tav tm="0">
                                          <p:val>
                                            <p:strVal val="0-#ppt_w/2"/>
                                          </p:val>
                                        </p:tav>
                                        <p:tav tm="100000">
                                          <p:val>
                                            <p:strVal val="#ppt_x"/>
                                          </p:val>
                                        </p:tav>
                                      </p:tavLst>
                                    </p:anim>
                                    <p:anim calcmode="lin" valueType="num">
                                      <p:cBhvr>
                                        <p:cTn id="12" dur="8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800"/>
                                  </p:stCondLst>
                                  <p:iterate>
                                    <p:tmAbs val="0"/>
                                  </p:iterate>
                                  <p:childTnLst>
                                    <p:set>
                                      <p:cBhvr>
                                        <p:cTn id="14" fill="hold"/>
                                        <p:tgtEl>
                                          <p:spTgt spid="12"/>
                                        </p:tgtEl>
                                        <p:attrNameLst>
                                          <p:attrName>style.visibility</p:attrName>
                                        </p:attrNameLst>
                                      </p:cBhvr>
                                      <p:to>
                                        <p:strVal val="visible"/>
                                      </p:to>
                                    </p:set>
                                    <p:anim calcmode="lin" valueType="num">
                                      <p:cBhvr>
                                        <p:cTn id="15" dur="800" fill="hold"/>
                                        <p:tgtEl>
                                          <p:spTgt spid="12"/>
                                        </p:tgtEl>
                                        <p:attrNameLst>
                                          <p:attrName>ppt_x</p:attrName>
                                        </p:attrNameLst>
                                      </p:cBhvr>
                                      <p:tavLst>
                                        <p:tav tm="0">
                                          <p:val>
                                            <p:strVal val="0-#ppt_w/2"/>
                                          </p:val>
                                        </p:tav>
                                        <p:tav tm="100000">
                                          <p:val>
                                            <p:strVal val="#ppt_x"/>
                                          </p:val>
                                        </p:tav>
                                      </p:tavLst>
                                    </p:anim>
                                    <p:anim calcmode="lin" valueType="num">
                                      <p:cBhvr>
                                        <p:cTn id="16" dur="8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200"/>
                                  </p:stCondLst>
                                  <p:iterate>
                                    <p:tmAbs val="0"/>
                                  </p:iterate>
                                  <p:childTnLst>
                                    <p:set>
                                      <p:cBhvr>
                                        <p:cTn id="18" fill="hold"/>
                                        <p:tgtEl>
                                          <p:spTgt spid="7"/>
                                        </p:tgtEl>
                                        <p:attrNameLst>
                                          <p:attrName>style.visibility</p:attrName>
                                        </p:attrNameLst>
                                      </p:cBhvr>
                                      <p:to>
                                        <p:strVal val="visible"/>
                                      </p:to>
                                    </p:set>
                                    <p:anim calcmode="lin" valueType="num">
                                      <p:cBhvr>
                                        <p:cTn id="19" dur="800" fill="hold"/>
                                        <p:tgtEl>
                                          <p:spTgt spid="7"/>
                                        </p:tgtEl>
                                        <p:attrNameLst>
                                          <p:attrName>ppt_x</p:attrName>
                                        </p:attrNameLst>
                                      </p:cBhvr>
                                      <p:tavLst>
                                        <p:tav tm="0">
                                          <p:val>
                                            <p:strVal val="0-#ppt_w/2"/>
                                          </p:val>
                                        </p:tav>
                                        <p:tav tm="100000">
                                          <p:val>
                                            <p:strVal val="#ppt_x"/>
                                          </p:val>
                                        </p:tav>
                                      </p:tavLst>
                                    </p:anim>
                                    <p:anim calcmode="lin" valueType="num">
                                      <p:cBhvr>
                                        <p:cTn id="20" dur="8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600"/>
                                  </p:stCondLst>
                                  <p:iterate>
                                    <p:tmAbs val="0"/>
                                  </p:iterate>
                                  <p:childTnLst>
                                    <p:set>
                                      <p:cBhvr>
                                        <p:cTn id="22" fill="hold"/>
                                        <p:tgtEl>
                                          <p:spTgt spid="2"/>
                                        </p:tgtEl>
                                        <p:attrNameLst>
                                          <p:attrName>style.visibility</p:attrName>
                                        </p:attrNameLst>
                                      </p:cBhvr>
                                      <p:to>
                                        <p:strVal val="visible"/>
                                      </p:to>
                                    </p:set>
                                    <p:anim calcmode="lin" valueType="num">
                                      <p:cBhvr>
                                        <p:cTn id="23" dur="800" fill="hold"/>
                                        <p:tgtEl>
                                          <p:spTgt spid="2"/>
                                        </p:tgtEl>
                                        <p:attrNameLst>
                                          <p:attrName>ppt_x</p:attrName>
                                        </p:attrNameLst>
                                      </p:cBhvr>
                                      <p:tavLst>
                                        <p:tav tm="0">
                                          <p:val>
                                            <p:strVal val="0-#ppt_w/2"/>
                                          </p:val>
                                        </p:tav>
                                        <p:tav tm="100000">
                                          <p:val>
                                            <p:strVal val="#ppt_x"/>
                                          </p:val>
                                        </p:tav>
                                      </p:tavLst>
                                    </p:anim>
                                    <p:anim calcmode="lin" valueType="num">
                                      <p:cBhvr>
                                        <p:cTn id="24" dur="800" fill="hold"/>
                                        <p:tgtEl>
                                          <p:spTgt spid="2"/>
                                        </p:tgtEl>
                                        <p:attrNameLst>
                                          <p:attrName>ppt_y</p:attrName>
                                        </p:attrNameLst>
                                      </p:cBhvr>
                                      <p:tavLst>
                                        <p:tav tm="0">
                                          <p:val>
                                            <p:strVal val="#ppt_y"/>
                                          </p:val>
                                        </p:tav>
                                        <p:tav tm="100000">
                                          <p:val>
                                            <p:strVal val="#ppt_y"/>
                                          </p:val>
                                        </p:tav>
                                      </p:tavLst>
                                    </p:anim>
                                  </p:childTnLst>
                                </p:cTn>
                              </p:par>
                            </p:childTnLst>
                          </p:cTn>
                        </p:par>
                        <p:par>
                          <p:cTn id="25" fill="hold">
                            <p:stCondLst>
                              <p:cond delay="2400"/>
                            </p:stCondLst>
                            <p:childTnLst>
                              <p:par>
                                <p:cTn id="26" presetID="2" presetClass="entr" presetSubtype="4" fill="hold" grpId="0" nodeType="afterEffect">
                                  <p:stCondLst>
                                    <p:cond delay="0"/>
                                  </p:stCondLst>
                                  <p:iterate>
                                    <p:tmAbs val="0"/>
                                  </p:iterate>
                                  <p:childTnLst>
                                    <p:set>
                                      <p:cBhvr>
                                        <p:cTn id="27" fill="hold"/>
                                        <p:tgtEl>
                                          <p:spTgt spid="27"/>
                                        </p:tgtEl>
                                        <p:attrNameLst>
                                          <p:attrName>style.visibility</p:attrName>
                                        </p:attrNameLst>
                                      </p:cBhvr>
                                      <p:to>
                                        <p:strVal val="visible"/>
                                      </p:to>
                                    </p:set>
                                    <p:anim calcmode="lin" valueType="num">
                                      <p:cBhvr>
                                        <p:cTn id="28" dur="600" fill="hold"/>
                                        <p:tgtEl>
                                          <p:spTgt spid="27"/>
                                        </p:tgtEl>
                                        <p:attrNameLst>
                                          <p:attrName>ppt_x</p:attrName>
                                        </p:attrNameLst>
                                      </p:cBhvr>
                                      <p:tavLst>
                                        <p:tav tm="0">
                                          <p:val>
                                            <p:strVal val="#ppt_x"/>
                                          </p:val>
                                        </p:tav>
                                        <p:tav tm="100000">
                                          <p:val>
                                            <p:strVal val="#ppt_x"/>
                                          </p:val>
                                        </p:tav>
                                      </p:tavLst>
                                    </p:anim>
                                    <p:anim calcmode="lin" valueType="num">
                                      <p:cBhvr>
                                        <p:cTn id="29" dur="600" fill="hold"/>
                                        <p:tgtEl>
                                          <p:spTgt spid="2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iterate>
                                    <p:tmAbs val="0"/>
                                  </p:iterate>
                                  <p:childTnLst>
                                    <p:set>
                                      <p:cBhvr>
                                        <p:cTn id="31" fill="hold"/>
                                        <p:tgtEl>
                                          <p:spTgt spid="30"/>
                                        </p:tgtEl>
                                        <p:attrNameLst>
                                          <p:attrName>style.visibility</p:attrName>
                                        </p:attrNameLst>
                                      </p:cBhvr>
                                      <p:to>
                                        <p:strVal val="visible"/>
                                      </p:to>
                                    </p:set>
                                    <p:anim calcmode="lin" valueType="num">
                                      <p:cBhvr>
                                        <p:cTn id="32" dur="600" fill="hold"/>
                                        <p:tgtEl>
                                          <p:spTgt spid="30"/>
                                        </p:tgtEl>
                                        <p:attrNameLst>
                                          <p:attrName>ppt_x</p:attrName>
                                        </p:attrNameLst>
                                      </p:cBhvr>
                                      <p:tavLst>
                                        <p:tav tm="0">
                                          <p:val>
                                            <p:strVal val="#ppt_x"/>
                                          </p:val>
                                        </p:tav>
                                        <p:tav tm="100000">
                                          <p:val>
                                            <p:strVal val="#ppt_x"/>
                                          </p:val>
                                        </p:tav>
                                      </p:tavLst>
                                    </p:anim>
                                    <p:anim calcmode="lin" valueType="num">
                                      <p:cBhvr>
                                        <p:cTn id="33" dur="600" fill="hold"/>
                                        <p:tgtEl>
                                          <p:spTgt spid="3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400"/>
                                  </p:stCondLst>
                                  <p:iterate>
                                    <p:tmAbs val="0"/>
                                  </p:iterate>
                                  <p:childTnLst>
                                    <p:set>
                                      <p:cBhvr>
                                        <p:cTn id="35" fill="hold"/>
                                        <p:tgtEl>
                                          <p:spTgt spid="33"/>
                                        </p:tgtEl>
                                        <p:attrNameLst>
                                          <p:attrName>style.visibility</p:attrName>
                                        </p:attrNameLst>
                                      </p:cBhvr>
                                      <p:to>
                                        <p:strVal val="visible"/>
                                      </p:to>
                                    </p:set>
                                    <p:anim calcmode="lin" valueType="num">
                                      <p:cBhvr>
                                        <p:cTn id="36" dur="600" fill="hold"/>
                                        <p:tgtEl>
                                          <p:spTgt spid="33"/>
                                        </p:tgtEl>
                                        <p:attrNameLst>
                                          <p:attrName>ppt_x</p:attrName>
                                        </p:attrNameLst>
                                      </p:cBhvr>
                                      <p:tavLst>
                                        <p:tav tm="0">
                                          <p:val>
                                            <p:strVal val="#ppt_x"/>
                                          </p:val>
                                        </p:tav>
                                        <p:tav tm="100000">
                                          <p:val>
                                            <p:strVal val="#ppt_x"/>
                                          </p:val>
                                        </p:tav>
                                      </p:tavLst>
                                    </p:anim>
                                    <p:anim calcmode="lin" valueType="num">
                                      <p:cBhvr>
                                        <p:cTn id="37" dur="600" fill="hold"/>
                                        <p:tgtEl>
                                          <p:spTgt spid="3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600"/>
                                  </p:stCondLst>
                                  <p:iterate>
                                    <p:tmAbs val="0"/>
                                  </p:iterate>
                                  <p:childTnLst>
                                    <p:set>
                                      <p:cBhvr>
                                        <p:cTn id="39" fill="hold"/>
                                        <p:tgtEl>
                                          <p:spTgt spid="36"/>
                                        </p:tgtEl>
                                        <p:attrNameLst>
                                          <p:attrName>style.visibility</p:attrName>
                                        </p:attrNameLst>
                                      </p:cBhvr>
                                      <p:to>
                                        <p:strVal val="visible"/>
                                      </p:to>
                                    </p:set>
                                    <p:anim calcmode="lin" valueType="num">
                                      <p:cBhvr>
                                        <p:cTn id="40" dur="600" fill="hold"/>
                                        <p:tgtEl>
                                          <p:spTgt spid="36"/>
                                        </p:tgtEl>
                                        <p:attrNameLst>
                                          <p:attrName>ppt_x</p:attrName>
                                        </p:attrNameLst>
                                      </p:cBhvr>
                                      <p:tavLst>
                                        <p:tav tm="0">
                                          <p:val>
                                            <p:strVal val="#ppt_x"/>
                                          </p:val>
                                        </p:tav>
                                        <p:tav tm="100000">
                                          <p:val>
                                            <p:strVal val="#ppt_x"/>
                                          </p:val>
                                        </p:tav>
                                      </p:tavLst>
                                    </p:anim>
                                    <p:anim calcmode="lin" valueType="num">
                                      <p:cBhvr>
                                        <p:cTn id="41" dur="600" fill="hold"/>
                                        <p:tgtEl>
                                          <p:spTgt spid="36"/>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800"/>
                                  </p:stCondLst>
                                  <p:iterate>
                                    <p:tmAbs val="0"/>
                                  </p:iterate>
                                  <p:childTnLst>
                                    <p:set>
                                      <p:cBhvr>
                                        <p:cTn id="43" fill="hold"/>
                                        <p:tgtEl>
                                          <p:spTgt spid="39"/>
                                        </p:tgtEl>
                                        <p:attrNameLst>
                                          <p:attrName>style.visibility</p:attrName>
                                        </p:attrNameLst>
                                      </p:cBhvr>
                                      <p:to>
                                        <p:strVal val="visible"/>
                                      </p:to>
                                    </p:set>
                                    <p:anim calcmode="lin" valueType="num">
                                      <p:cBhvr>
                                        <p:cTn id="44" dur="600" fill="hold"/>
                                        <p:tgtEl>
                                          <p:spTgt spid="39"/>
                                        </p:tgtEl>
                                        <p:attrNameLst>
                                          <p:attrName>ppt_x</p:attrName>
                                        </p:attrNameLst>
                                      </p:cBhvr>
                                      <p:tavLst>
                                        <p:tav tm="0">
                                          <p:val>
                                            <p:strVal val="#ppt_x"/>
                                          </p:val>
                                        </p:tav>
                                        <p:tav tm="100000">
                                          <p:val>
                                            <p:strVal val="#ppt_x"/>
                                          </p:val>
                                        </p:tav>
                                      </p:tavLst>
                                    </p:anim>
                                    <p:anim calcmode="lin" valueType="num">
                                      <p:cBhvr>
                                        <p:cTn id="45" dur="600" fill="hold"/>
                                        <p:tgtEl>
                                          <p:spTgt spid="39"/>
                                        </p:tgtEl>
                                        <p:attrNameLst>
                                          <p:attrName>ppt_y</p:attrName>
                                        </p:attrNameLst>
                                      </p:cBhvr>
                                      <p:tavLst>
                                        <p:tav tm="0">
                                          <p:val>
                                            <p:strVal val="1+#ppt_h/2"/>
                                          </p:val>
                                        </p:tav>
                                        <p:tav tm="100000">
                                          <p:val>
                                            <p:strVal val="#ppt_y"/>
                                          </p:val>
                                        </p:tav>
                                      </p:tavLst>
                                    </p:anim>
                                  </p:childTnLst>
                                </p:cTn>
                              </p:par>
                            </p:childTnLst>
                          </p:cTn>
                        </p:par>
                        <p:par>
                          <p:cTn id="46" fill="hold">
                            <p:stCondLst>
                              <p:cond delay="3800"/>
                            </p:stCondLst>
                            <p:childTnLst>
                              <p:par>
                                <p:cTn id="47" presetID="10" presetClass="entr" presetSubtype="0"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fade">
                                      <p:cBhvr>
                                        <p:cTn id="49" dur="500"/>
                                        <p:tgtEl>
                                          <p:spTgt spid="43"/>
                                        </p:tgtEl>
                                      </p:cBhvr>
                                    </p:animEffect>
                                  </p:childTnLst>
                                </p:cTn>
                              </p:par>
                            </p:childTnLst>
                          </p:cTn>
                        </p:par>
                        <p:par>
                          <p:cTn id="50" fill="hold">
                            <p:stCondLst>
                              <p:cond delay="4300"/>
                            </p:stCondLst>
                            <p:childTnLst>
                              <p:par>
                                <p:cTn id="51" presetID="10" presetClass="entr" presetSubtype="0"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fade">
                                      <p:cBhvr>
                                        <p:cTn id="53" dur="500"/>
                                        <p:tgtEl>
                                          <p:spTgt spid="46"/>
                                        </p:tgtEl>
                                      </p:cBhvr>
                                    </p:animEffect>
                                  </p:childTnLst>
                                </p:cTn>
                              </p:par>
                            </p:childTnLst>
                          </p:cTn>
                        </p:par>
                        <p:par>
                          <p:cTn id="54" fill="hold">
                            <p:stCondLst>
                              <p:cond delay="48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par>
                          <p:cTn id="58" fill="hold">
                            <p:stCondLst>
                              <p:cond delay="5300"/>
                            </p:stCondLst>
                            <p:childTnLst>
                              <p:par>
                                <p:cTn id="59" presetID="10" presetClass="entr" presetSubtype="0" fill="hold" grpId="0" nodeType="after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fade">
                                      <p:cBhvr>
                                        <p:cTn id="61" dur="500"/>
                                        <p:tgtEl>
                                          <p:spTgt spid="52"/>
                                        </p:tgtEl>
                                      </p:cBhvr>
                                    </p:animEffect>
                                  </p:childTnLst>
                                </p:cTn>
                              </p:par>
                            </p:childTnLst>
                          </p:cTn>
                        </p:par>
                        <p:par>
                          <p:cTn id="62" fill="hold">
                            <p:stCondLst>
                              <p:cond delay="5800"/>
                            </p:stCondLst>
                            <p:childTnLst>
                              <p:par>
                                <p:cTn id="63" presetID="10" presetClass="entr" presetSubtype="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P spid="7" grpId="0" animBg="1" advAuto="0"/>
      <p:bldP spid="12" grpId="0" advAuto="0"/>
      <p:bldP spid="17" grpId="0" animBg="1" advAuto="0"/>
      <p:bldP spid="22" grpId="0" advAuto="0"/>
      <p:bldP spid="27" grpId="0" advAuto="0"/>
      <p:bldP spid="30" grpId="0" animBg="1" advAuto="0"/>
      <p:bldP spid="33" grpId="0" advAuto="0"/>
      <p:bldP spid="36" grpId="0" animBg="1" advAuto="0"/>
      <p:bldP spid="39" grpId="0" advAuto="0"/>
      <p:bldP spid="43" grpId="0"/>
      <p:bldP spid="46" grpId="0"/>
      <p:bldP spid="49" grpId="0"/>
      <p:bldP spid="52" grpId="0"/>
      <p:bldP spid="5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1" name="Group 120"/>
          <p:cNvGrpSpPr/>
          <p:nvPr/>
        </p:nvGrpSpPr>
        <p:grpSpPr>
          <a:xfrm rot="1203774">
            <a:off x="2291241" y="2945926"/>
            <a:ext cx="321407" cy="1549014"/>
            <a:chOff x="2971802" y="2190750"/>
            <a:chExt cx="228598" cy="1101725"/>
          </a:xfrm>
        </p:grpSpPr>
        <p:cxnSp>
          <p:nvCxnSpPr>
            <p:cNvPr id="122" name="Straight Connector 121"/>
            <p:cNvCxnSpPr/>
            <p:nvPr/>
          </p:nvCxnSpPr>
          <p:spPr>
            <a:xfrm rot="16200000" flipV="1">
              <a:off x="2478088" y="2684463"/>
              <a:ext cx="1101725" cy="1143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flipH="1" flipV="1">
              <a:off x="2592387" y="2684463"/>
              <a:ext cx="1101725" cy="11430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130" name="Group 129"/>
          <p:cNvGrpSpPr/>
          <p:nvPr/>
        </p:nvGrpSpPr>
        <p:grpSpPr>
          <a:xfrm>
            <a:off x="2559075" y="2044995"/>
            <a:ext cx="1178502" cy="1178502"/>
            <a:chOff x="1657350" y="1428750"/>
            <a:chExt cx="838200" cy="838200"/>
          </a:xfrm>
        </p:grpSpPr>
        <p:sp>
          <p:nvSpPr>
            <p:cNvPr id="118" name="Rectangle 117"/>
            <p:cNvSpPr/>
            <p:nvPr/>
          </p:nvSpPr>
          <p:spPr>
            <a:xfrm>
              <a:off x="1657350" y="1428750"/>
              <a:ext cx="838200" cy="838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5" name="Freeform 52"/>
            <p:cNvSpPr>
              <a:spLocks noEditPoints="1"/>
            </p:cNvSpPr>
            <p:nvPr/>
          </p:nvSpPr>
          <p:spPr bwMode="auto">
            <a:xfrm>
              <a:off x="1890341" y="1647623"/>
              <a:ext cx="372219" cy="40045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Group 63"/>
          <p:cNvGrpSpPr/>
          <p:nvPr/>
        </p:nvGrpSpPr>
        <p:grpSpPr>
          <a:xfrm>
            <a:off x="4862515" y="3223494"/>
            <a:ext cx="321407" cy="1549014"/>
            <a:chOff x="2971801" y="2190750"/>
            <a:chExt cx="228599" cy="1101725"/>
          </a:xfrm>
        </p:grpSpPr>
        <p:cxnSp>
          <p:nvCxnSpPr>
            <p:cNvPr id="61" name="Straight Connector 60"/>
            <p:cNvCxnSpPr/>
            <p:nvPr/>
          </p:nvCxnSpPr>
          <p:spPr>
            <a:xfrm rot="16200000" flipV="1">
              <a:off x="2478088" y="2684463"/>
              <a:ext cx="1101725" cy="1143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flipH="1" flipV="1">
              <a:off x="2592387" y="2684463"/>
              <a:ext cx="1101725" cy="1143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31" name="Group 130"/>
          <p:cNvGrpSpPr/>
          <p:nvPr/>
        </p:nvGrpSpPr>
        <p:grpSpPr>
          <a:xfrm>
            <a:off x="4433963" y="2044995"/>
            <a:ext cx="1178502" cy="1178502"/>
            <a:chOff x="2905125" y="1428750"/>
            <a:chExt cx="838200" cy="838200"/>
          </a:xfrm>
        </p:grpSpPr>
        <p:sp>
          <p:nvSpPr>
            <p:cNvPr id="43" name="Rectangle 42"/>
            <p:cNvSpPr/>
            <p:nvPr/>
          </p:nvSpPr>
          <p:spPr>
            <a:xfrm>
              <a:off x="2905125" y="1428750"/>
              <a:ext cx="838200" cy="838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6" name="Freeform 48"/>
            <p:cNvSpPr>
              <a:spLocks/>
            </p:cNvSpPr>
            <p:nvPr/>
          </p:nvSpPr>
          <p:spPr bwMode="auto">
            <a:xfrm>
              <a:off x="3221544" y="1661741"/>
              <a:ext cx="205362" cy="372219"/>
            </a:xfrm>
            <a:custGeom>
              <a:avLst/>
              <a:gdLst/>
              <a:ahLst/>
              <a:cxnLst>
                <a:cxn ang="0">
                  <a:pos x="36" y="20"/>
                </a:cxn>
                <a:cxn ang="0">
                  <a:pos x="15" y="66"/>
                </a:cxn>
                <a:cxn ang="0">
                  <a:pos x="13" y="67"/>
                </a:cxn>
                <a:cxn ang="0">
                  <a:pos x="12" y="67"/>
                </a:cxn>
                <a:cxn ang="0">
                  <a:pos x="11" y="65"/>
                </a:cxn>
                <a:cxn ang="0">
                  <a:pos x="19" y="33"/>
                </a:cxn>
                <a:cxn ang="0">
                  <a:pos x="3" y="37"/>
                </a:cxn>
                <a:cxn ang="0">
                  <a:pos x="2" y="37"/>
                </a:cxn>
                <a:cxn ang="0">
                  <a:pos x="1" y="36"/>
                </a:cxn>
                <a:cxn ang="0">
                  <a:pos x="1" y="35"/>
                </a:cxn>
                <a:cxn ang="0">
                  <a:pos x="9" y="2"/>
                </a:cxn>
                <a:cxn ang="0">
                  <a:pos x="10" y="0"/>
                </a:cxn>
                <a:cxn ang="0">
                  <a:pos x="24" y="0"/>
                </a:cxn>
                <a:cxn ang="0">
                  <a:pos x="25" y="2"/>
                </a:cxn>
                <a:cxn ang="0">
                  <a:pos x="25" y="3"/>
                </a:cxn>
                <a:cxn ang="0">
                  <a:pos x="18" y="21"/>
                </a:cxn>
                <a:cxn ang="0">
                  <a:pos x="34" y="18"/>
                </a:cxn>
                <a:cxn ang="0">
                  <a:pos x="35" y="17"/>
                </a:cxn>
                <a:cxn ang="0">
                  <a:pos x="36" y="18"/>
                </a:cxn>
                <a:cxn ang="0">
                  <a:pos x="36" y="20"/>
                </a:cxn>
              </a:cxnLst>
              <a:rect l="0" t="0" r="r" b="b"/>
              <a:pathLst>
                <a:path w="37" h="67">
                  <a:moveTo>
                    <a:pt x="36" y="20"/>
                  </a:moveTo>
                  <a:cubicBezTo>
                    <a:pt x="15" y="66"/>
                    <a:pt x="15" y="66"/>
                    <a:pt x="15" y="66"/>
                  </a:cubicBezTo>
                  <a:cubicBezTo>
                    <a:pt x="14" y="67"/>
                    <a:pt x="14" y="67"/>
                    <a:pt x="13" y="67"/>
                  </a:cubicBezTo>
                  <a:cubicBezTo>
                    <a:pt x="13" y="67"/>
                    <a:pt x="13" y="67"/>
                    <a:pt x="12" y="67"/>
                  </a:cubicBezTo>
                  <a:cubicBezTo>
                    <a:pt x="11" y="67"/>
                    <a:pt x="11" y="66"/>
                    <a:pt x="11" y="65"/>
                  </a:cubicBezTo>
                  <a:cubicBezTo>
                    <a:pt x="19" y="33"/>
                    <a:pt x="19" y="33"/>
                    <a:pt x="19" y="33"/>
                  </a:cubicBezTo>
                  <a:cubicBezTo>
                    <a:pt x="3" y="37"/>
                    <a:pt x="3" y="37"/>
                    <a:pt x="3" y="37"/>
                  </a:cubicBezTo>
                  <a:cubicBezTo>
                    <a:pt x="3" y="37"/>
                    <a:pt x="2" y="37"/>
                    <a:pt x="2" y="37"/>
                  </a:cubicBezTo>
                  <a:cubicBezTo>
                    <a:pt x="2" y="37"/>
                    <a:pt x="1" y="37"/>
                    <a:pt x="1" y="36"/>
                  </a:cubicBezTo>
                  <a:cubicBezTo>
                    <a:pt x="1" y="36"/>
                    <a:pt x="0" y="35"/>
                    <a:pt x="1" y="35"/>
                  </a:cubicBezTo>
                  <a:cubicBezTo>
                    <a:pt x="9" y="2"/>
                    <a:pt x="9" y="2"/>
                    <a:pt x="9" y="2"/>
                  </a:cubicBezTo>
                  <a:cubicBezTo>
                    <a:pt x="9" y="1"/>
                    <a:pt x="10" y="0"/>
                    <a:pt x="10" y="0"/>
                  </a:cubicBezTo>
                  <a:cubicBezTo>
                    <a:pt x="24" y="0"/>
                    <a:pt x="24" y="0"/>
                    <a:pt x="24" y="0"/>
                  </a:cubicBezTo>
                  <a:cubicBezTo>
                    <a:pt x="25" y="0"/>
                    <a:pt x="25" y="1"/>
                    <a:pt x="25" y="2"/>
                  </a:cubicBezTo>
                  <a:cubicBezTo>
                    <a:pt x="25" y="2"/>
                    <a:pt x="25" y="3"/>
                    <a:pt x="25" y="3"/>
                  </a:cubicBezTo>
                  <a:cubicBezTo>
                    <a:pt x="18" y="21"/>
                    <a:pt x="18" y="21"/>
                    <a:pt x="18" y="21"/>
                  </a:cubicBezTo>
                  <a:cubicBezTo>
                    <a:pt x="34" y="18"/>
                    <a:pt x="34" y="18"/>
                    <a:pt x="34" y="18"/>
                  </a:cubicBezTo>
                  <a:cubicBezTo>
                    <a:pt x="34" y="17"/>
                    <a:pt x="34" y="17"/>
                    <a:pt x="35" y="17"/>
                  </a:cubicBezTo>
                  <a:cubicBezTo>
                    <a:pt x="35" y="17"/>
                    <a:pt x="36" y="18"/>
                    <a:pt x="36" y="18"/>
                  </a:cubicBezTo>
                  <a:cubicBezTo>
                    <a:pt x="36" y="19"/>
                    <a:pt x="37" y="19"/>
                    <a:pt x="36" y="20"/>
                  </a:cubicBez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5" name="Group 84"/>
          <p:cNvGrpSpPr/>
          <p:nvPr/>
        </p:nvGrpSpPr>
        <p:grpSpPr>
          <a:xfrm>
            <a:off x="6657050" y="3223494"/>
            <a:ext cx="321407" cy="1549014"/>
            <a:chOff x="2971801" y="2190750"/>
            <a:chExt cx="228599" cy="1101725"/>
          </a:xfrm>
        </p:grpSpPr>
        <p:cxnSp>
          <p:nvCxnSpPr>
            <p:cNvPr id="86" name="Straight Connector 85"/>
            <p:cNvCxnSpPr/>
            <p:nvPr/>
          </p:nvCxnSpPr>
          <p:spPr>
            <a:xfrm rot="16200000" flipV="1">
              <a:off x="2478088" y="2684463"/>
              <a:ext cx="1101725" cy="1143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flipH="1" flipV="1">
              <a:off x="2592387" y="2684463"/>
              <a:ext cx="1101725" cy="1143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32" name="Group 131"/>
          <p:cNvGrpSpPr/>
          <p:nvPr/>
        </p:nvGrpSpPr>
        <p:grpSpPr>
          <a:xfrm>
            <a:off x="6228499" y="2044995"/>
            <a:ext cx="1178502" cy="1178502"/>
            <a:chOff x="4152900" y="1428750"/>
            <a:chExt cx="838200" cy="838200"/>
          </a:xfrm>
        </p:grpSpPr>
        <p:sp>
          <p:nvSpPr>
            <p:cNvPr id="82" name="Rectangle 81"/>
            <p:cNvSpPr/>
            <p:nvPr/>
          </p:nvSpPr>
          <p:spPr>
            <a:xfrm>
              <a:off x="4152900" y="1428750"/>
              <a:ext cx="838200" cy="838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7" name="Freeform 107"/>
            <p:cNvSpPr>
              <a:spLocks noEditPoints="1"/>
            </p:cNvSpPr>
            <p:nvPr/>
          </p:nvSpPr>
          <p:spPr bwMode="auto">
            <a:xfrm>
              <a:off x="4391025" y="1664308"/>
              <a:ext cx="361951" cy="367085"/>
            </a:xfrm>
            <a:custGeom>
              <a:avLst/>
              <a:gdLst/>
              <a:ahLst/>
              <a:cxnLst>
                <a:cxn ang="0">
                  <a:pos x="64" y="14"/>
                </a:cxn>
                <a:cxn ang="0">
                  <a:pos x="12" y="65"/>
                </a:cxn>
                <a:cxn ang="0">
                  <a:pos x="10" y="66"/>
                </a:cxn>
                <a:cxn ang="0">
                  <a:pos x="8" y="65"/>
                </a:cxn>
                <a:cxn ang="0">
                  <a:pos x="0" y="57"/>
                </a:cxn>
                <a:cxn ang="0">
                  <a:pos x="0" y="56"/>
                </a:cxn>
                <a:cxn ang="0">
                  <a:pos x="0" y="54"/>
                </a:cxn>
                <a:cxn ang="0">
                  <a:pos x="52" y="2"/>
                </a:cxn>
                <a:cxn ang="0">
                  <a:pos x="54" y="1"/>
                </a:cxn>
                <a:cxn ang="0">
                  <a:pos x="56" y="2"/>
                </a:cxn>
                <a:cxn ang="0">
                  <a:pos x="64" y="10"/>
                </a:cxn>
                <a:cxn ang="0">
                  <a:pos x="64" y="12"/>
                </a:cxn>
                <a:cxn ang="0">
                  <a:pos x="64" y="14"/>
                </a:cxn>
                <a:cxn ang="0">
                  <a:pos x="14" y="5"/>
                </a:cxn>
                <a:cxn ang="0">
                  <a:pos x="10" y="7"/>
                </a:cxn>
                <a:cxn ang="0">
                  <a:pos x="9" y="11"/>
                </a:cxn>
                <a:cxn ang="0">
                  <a:pos x="8" y="7"/>
                </a:cxn>
                <a:cxn ang="0">
                  <a:pos x="4" y="5"/>
                </a:cxn>
                <a:cxn ang="0">
                  <a:pos x="8" y="4"/>
                </a:cxn>
                <a:cxn ang="0">
                  <a:pos x="9" y="0"/>
                </a:cxn>
                <a:cxn ang="0">
                  <a:pos x="10" y="4"/>
                </a:cxn>
                <a:cxn ang="0">
                  <a:pos x="14" y="5"/>
                </a:cxn>
                <a:cxn ang="0">
                  <a:pos x="32" y="13"/>
                </a:cxn>
                <a:cxn ang="0">
                  <a:pos x="24" y="16"/>
                </a:cxn>
                <a:cxn ang="0">
                  <a:pos x="22" y="23"/>
                </a:cxn>
                <a:cxn ang="0">
                  <a:pos x="19" y="16"/>
                </a:cxn>
                <a:cxn ang="0">
                  <a:pos x="11" y="13"/>
                </a:cxn>
                <a:cxn ang="0">
                  <a:pos x="19" y="11"/>
                </a:cxn>
                <a:cxn ang="0">
                  <a:pos x="22" y="3"/>
                </a:cxn>
                <a:cxn ang="0">
                  <a:pos x="24" y="11"/>
                </a:cxn>
                <a:cxn ang="0">
                  <a:pos x="32" y="13"/>
                </a:cxn>
                <a:cxn ang="0">
                  <a:pos x="40" y="5"/>
                </a:cxn>
                <a:cxn ang="0">
                  <a:pos x="36" y="7"/>
                </a:cxn>
                <a:cxn ang="0">
                  <a:pos x="34" y="11"/>
                </a:cxn>
                <a:cxn ang="0">
                  <a:pos x="33" y="7"/>
                </a:cxn>
                <a:cxn ang="0">
                  <a:pos x="29" y="5"/>
                </a:cxn>
                <a:cxn ang="0">
                  <a:pos x="33" y="4"/>
                </a:cxn>
                <a:cxn ang="0">
                  <a:pos x="34" y="0"/>
                </a:cxn>
                <a:cxn ang="0">
                  <a:pos x="36" y="4"/>
                </a:cxn>
                <a:cxn ang="0">
                  <a:pos x="40" y="5"/>
                </a:cxn>
                <a:cxn ang="0">
                  <a:pos x="58" y="12"/>
                </a:cxn>
                <a:cxn ang="0">
                  <a:pos x="54" y="8"/>
                </a:cxn>
                <a:cxn ang="0">
                  <a:pos x="42" y="19"/>
                </a:cxn>
                <a:cxn ang="0">
                  <a:pos x="46" y="24"/>
                </a:cxn>
                <a:cxn ang="0">
                  <a:pos x="58" y="12"/>
                </a:cxn>
                <a:cxn ang="0">
                  <a:pos x="65" y="31"/>
                </a:cxn>
                <a:cxn ang="0">
                  <a:pos x="61" y="32"/>
                </a:cxn>
                <a:cxn ang="0">
                  <a:pos x="60" y="36"/>
                </a:cxn>
                <a:cxn ang="0">
                  <a:pos x="59" y="32"/>
                </a:cxn>
                <a:cxn ang="0">
                  <a:pos x="55" y="31"/>
                </a:cxn>
                <a:cxn ang="0">
                  <a:pos x="59" y="30"/>
                </a:cxn>
                <a:cxn ang="0">
                  <a:pos x="60" y="26"/>
                </a:cxn>
                <a:cxn ang="0">
                  <a:pos x="61" y="30"/>
                </a:cxn>
                <a:cxn ang="0">
                  <a:pos x="65" y="31"/>
                </a:cxn>
              </a:cxnLst>
              <a:rect l="0" t="0" r="r" b="b"/>
              <a:pathLst>
                <a:path w="65" h="66">
                  <a:moveTo>
                    <a:pt x="64" y="14"/>
                  </a:moveTo>
                  <a:cubicBezTo>
                    <a:pt x="12" y="65"/>
                    <a:pt x="12" y="65"/>
                    <a:pt x="12" y="65"/>
                  </a:cubicBezTo>
                  <a:cubicBezTo>
                    <a:pt x="11" y="66"/>
                    <a:pt x="11" y="66"/>
                    <a:pt x="10" y="66"/>
                  </a:cubicBezTo>
                  <a:cubicBezTo>
                    <a:pt x="9" y="66"/>
                    <a:pt x="9" y="66"/>
                    <a:pt x="8" y="65"/>
                  </a:cubicBezTo>
                  <a:cubicBezTo>
                    <a:pt x="0" y="57"/>
                    <a:pt x="0" y="57"/>
                    <a:pt x="0" y="57"/>
                  </a:cubicBezTo>
                  <a:cubicBezTo>
                    <a:pt x="0" y="57"/>
                    <a:pt x="0" y="56"/>
                    <a:pt x="0" y="56"/>
                  </a:cubicBezTo>
                  <a:cubicBezTo>
                    <a:pt x="0" y="55"/>
                    <a:pt x="0" y="54"/>
                    <a:pt x="0" y="54"/>
                  </a:cubicBezTo>
                  <a:cubicBezTo>
                    <a:pt x="52" y="2"/>
                    <a:pt x="52" y="2"/>
                    <a:pt x="52" y="2"/>
                  </a:cubicBezTo>
                  <a:cubicBezTo>
                    <a:pt x="52" y="2"/>
                    <a:pt x="53" y="1"/>
                    <a:pt x="54" y="1"/>
                  </a:cubicBezTo>
                  <a:cubicBezTo>
                    <a:pt x="54" y="1"/>
                    <a:pt x="55" y="2"/>
                    <a:pt x="56" y="2"/>
                  </a:cubicBezTo>
                  <a:cubicBezTo>
                    <a:pt x="64" y="10"/>
                    <a:pt x="64" y="10"/>
                    <a:pt x="64" y="10"/>
                  </a:cubicBezTo>
                  <a:cubicBezTo>
                    <a:pt x="64" y="11"/>
                    <a:pt x="64" y="11"/>
                    <a:pt x="64" y="12"/>
                  </a:cubicBezTo>
                  <a:cubicBezTo>
                    <a:pt x="64" y="13"/>
                    <a:pt x="64" y="13"/>
                    <a:pt x="64" y="14"/>
                  </a:cubicBezTo>
                  <a:close/>
                  <a:moveTo>
                    <a:pt x="14" y="5"/>
                  </a:moveTo>
                  <a:cubicBezTo>
                    <a:pt x="10" y="7"/>
                    <a:pt x="10" y="7"/>
                    <a:pt x="10" y="7"/>
                  </a:cubicBezTo>
                  <a:cubicBezTo>
                    <a:pt x="9" y="11"/>
                    <a:pt x="9" y="11"/>
                    <a:pt x="9" y="11"/>
                  </a:cubicBezTo>
                  <a:cubicBezTo>
                    <a:pt x="8" y="7"/>
                    <a:pt x="8" y="7"/>
                    <a:pt x="8" y="7"/>
                  </a:cubicBezTo>
                  <a:cubicBezTo>
                    <a:pt x="4" y="5"/>
                    <a:pt x="4" y="5"/>
                    <a:pt x="4" y="5"/>
                  </a:cubicBezTo>
                  <a:cubicBezTo>
                    <a:pt x="8" y="4"/>
                    <a:pt x="8" y="4"/>
                    <a:pt x="8" y="4"/>
                  </a:cubicBezTo>
                  <a:cubicBezTo>
                    <a:pt x="9" y="0"/>
                    <a:pt x="9" y="0"/>
                    <a:pt x="9" y="0"/>
                  </a:cubicBezTo>
                  <a:cubicBezTo>
                    <a:pt x="10" y="4"/>
                    <a:pt x="10" y="4"/>
                    <a:pt x="10" y="4"/>
                  </a:cubicBezTo>
                  <a:lnTo>
                    <a:pt x="14" y="5"/>
                  </a:lnTo>
                  <a:close/>
                  <a:moveTo>
                    <a:pt x="32" y="13"/>
                  </a:moveTo>
                  <a:cubicBezTo>
                    <a:pt x="24" y="16"/>
                    <a:pt x="24" y="16"/>
                    <a:pt x="24" y="16"/>
                  </a:cubicBezTo>
                  <a:cubicBezTo>
                    <a:pt x="22" y="23"/>
                    <a:pt x="22" y="23"/>
                    <a:pt x="22" y="23"/>
                  </a:cubicBezTo>
                  <a:cubicBezTo>
                    <a:pt x="19" y="16"/>
                    <a:pt x="19" y="16"/>
                    <a:pt x="19" y="16"/>
                  </a:cubicBezTo>
                  <a:cubicBezTo>
                    <a:pt x="11" y="13"/>
                    <a:pt x="11" y="13"/>
                    <a:pt x="11" y="13"/>
                  </a:cubicBezTo>
                  <a:cubicBezTo>
                    <a:pt x="19" y="11"/>
                    <a:pt x="19" y="11"/>
                    <a:pt x="19" y="11"/>
                  </a:cubicBezTo>
                  <a:cubicBezTo>
                    <a:pt x="22" y="3"/>
                    <a:pt x="22" y="3"/>
                    <a:pt x="22" y="3"/>
                  </a:cubicBezTo>
                  <a:cubicBezTo>
                    <a:pt x="24" y="11"/>
                    <a:pt x="24" y="11"/>
                    <a:pt x="24" y="11"/>
                  </a:cubicBezTo>
                  <a:lnTo>
                    <a:pt x="32" y="13"/>
                  </a:lnTo>
                  <a:close/>
                  <a:moveTo>
                    <a:pt x="40" y="5"/>
                  </a:moveTo>
                  <a:cubicBezTo>
                    <a:pt x="36" y="7"/>
                    <a:pt x="36" y="7"/>
                    <a:pt x="36" y="7"/>
                  </a:cubicBezTo>
                  <a:cubicBezTo>
                    <a:pt x="34" y="11"/>
                    <a:pt x="34" y="11"/>
                    <a:pt x="34" y="11"/>
                  </a:cubicBezTo>
                  <a:cubicBezTo>
                    <a:pt x="33" y="7"/>
                    <a:pt x="33" y="7"/>
                    <a:pt x="33" y="7"/>
                  </a:cubicBezTo>
                  <a:cubicBezTo>
                    <a:pt x="29" y="5"/>
                    <a:pt x="29" y="5"/>
                    <a:pt x="29" y="5"/>
                  </a:cubicBezTo>
                  <a:cubicBezTo>
                    <a:pt x="33" y="4"/>
                    <a:pt x="33" y="4"/>
                    <a:pt x="33" y="4"/>
                  </a:cubicBezTo>
                  <a:cubicBezTo>
                    <a:pt x="34" y="0"/>
                    <a:pt x="34" y="0"/>
                    <a:pt x="34" y="0"/>
                  </a:cubicBezTo>
                  <a:cubicBezTo>
                    <a:pt x="36" y="4"/>
                    <a:pt x="36" y="4"/>
                    <a:pt x="36" y="4"/>
                  </a:cubicBezTo>
                  <a:lnTo>
                    <a:pt x="40" y="5"/>
                  </a:lnTo>
                  <a:close/>
                  <a:moveTo>
                    <a:pt x="58" y="12"/>
                  </a:moveTo>
                  <a:cubicBezTo>
                    <a:pt x="54" y="8"/>
                    <a:pt x="54" y="8"/>
                    <a:pt x="54" y="8"/>
                  </a:cubicBezTo>
                  <a:cubicBezTo>
                    <a:pt x="42" y="19"/>
                    <a:pt x="42" y="19"/>
                    <a:pt x="42" y="19"/>
                  </a:cubicBezTo>
                  <a:cubicBezTo>
                    <a:pt x="46" y="24"/>
                    <a:pt x="46" y="24"/>
                    <a:pt x="46" y="24"/>
                  </a:cubicBezTo>
                  <a:lnTo>
                    <a:pt x="58" y="12"/>
                  </a:lnTo>
                  <a:close/>
                  <a:moveTo>
                    <a:pt x="65" y="31"/>
                  </a:moveTo>
                  <a:cubicBezTo>
                    <a:pt x="61" y="32"/>
                    <a:pt x="61" y="32"/>
                    <a:pt x="61" y="32"/>
                  </a:cubicBezTo>
                  <a:cubicBezTo>
                    <a:pt x="60" y="36"/>
                    <a:pt x="60" y="36"/>
                    <a:pt x="60" y="36"/>
                  </a:cubicBezTo>
                  <a:cubicBezTo>
                    <a:pt x="59" y="32"/>
                    <a:pt x="59" y="32"/>
                    <a:pt x="59" y="32"/>
                  </a:cubicBezTo>
                  <a:cubicBezTo>
                    <a:pt x="55" y="31"/>
                    <a:pt x="55" y="31"/>
                    <a:pt x="55" y="31"/>
                  </a:cubicBezTo>
                  <a:cubicBezTo>
                    <a:pt x="59" y="30"/>
                    <a:pt x="59" y="30"/>
                    <a:pt x="59" y="30"/>
                  </a:cubicBezTo>
                  <a:cubicBezTo>
                    <a:pt x="60" y="26"/>
                    <a:pt x="60" y="26"/>
                    <a:pt x="60" y="26"/>
                  </a:cubicBezTo>
                  <a:cubicBezTo>
                    <a:pt x="61" y="30"/>
                    <a:pt x="61" y="30"/>
                    <a:pt x="61" y="30"/>
                  </a:cubicBezTo>
                  <a:lnTo>
                    <a:pt x="65" y="31"/>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3" name="Group 92"/>
          <p:cNvGrpSpPr/>
          <p:nvPr/>
        </p:nvGrpSpPr>
        <p:grpSpPr>
          <a:xfrm>
            <a:off x="8478369" y="3223494"/>
            <a:ext cx="321407" cy="1549014"/>
            <a:chOff x="2971801" y="2190750"/>
            <a:chExt cx="228599" cy="1101725"/>
          </a:xfrm>
        </p:grpSpPr>
        <p:cxnSp>
          <p:nvCxnSpPr>
            <p:cNvPr id="94" name="Straight Connector 93"/>
            <p:cNvCxnSpPr/>
            <p:nvPr/>
          </p:nvCxnSpPr>
          <p:spPr>
            <a:xfrm rot="16200000" flipV="1">
              <a:off x="2478088" y="2684463"/>
              <a:ext cx="1101725" cy="11430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flipH="1" flipV="1">
              <a:off x="2592387" y="2684463"/>
              <a:ext cx="1101725" cy="11430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133" name="Group 132"/>
          <p:cNvGrpSpPr/>
          <p:nvPr/>
        </p:nvGrpSpPr>
        <p:grpSpPr>
          <a:xfrm>
            <a:off x="8049817" y="2044995"/>
            <a:ext cx="1178502" cy="1178502"/>
            <a:chOff x="5400675" y="1428750"/>
            <a:chExt cx="838200" cy="838200"/>
          </a:xfrm>
        </p:grpSpPr>
        <p:sp>
          <p:nvSpPr>
            <p:cNvPr id="90" name="Rectangle 89"/>
            <p:cNvSpPr/>
            <p:nvPr/>
          </p:nvSpPr>
          <p:spPr>
            <a:xfrm>
              <a:off x="5400675" y="1428750"/>
              <a:ext cx="838200" cy="838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8" name="Freeform 130"/>
            <p:cNvSpPr>
              <a:spLocks noEditPoints="1"/>
            </p:cNvSpPr>
            <p:nvPr/>
          </p:nvSpPr>
          <p:spPr bwMode="auto">
            <a:xfrm>
              <a:off x="5633666" y="1661741"/>
              <a:ext cx="372219" cy="372219"/>
            </a:xfrm>
            <a:custGeom>
              <a:avLst/>
              <a:gdLst/>
              <a:ahLst/>
              <a:cxnLst>
                <a:cxn ang="0">
                  <a:pos x="62" y="67"/>
                </a:cxn>
                <a:cxn ang="0">
                  <a:pos x="59" y="66"/>
                </a:cxn>
                <a:cxn ang="0">
                  <a:pos x="45" y="52"/>
                </a:cxn>
                <a:cxn ang="0">
                  <a:pos x="29" y="57"/>
                </a:cxn>
                <a:cxn ang="0">
                  <a:pos x="0" y="29"/>
                </a:cxn>
                <a:cxn ang="0">
                  <a:pos x="29" y="0"/>
                </a:cxn>
                <a:cxn ang="0">
                  <a:pos x="57" y="29"/>
                </a:cxn>
                <a:cxn ang="0">
                  <a:pos x="52" y="45"/>
                </a:cxn>
                <a:cxn ang="0">
                  <a:pos x="66" y="59"/>
                </a:cxn>
                <a:cxn ang="0">
                  <a:pos x="67" y="62"/>
                </a:cxn>
                <a:cxn ang="0">
                  <a:pos x="62" y="67"/>
                </a:cxn>
                <a:cxn ang="0">
                  <a:pos x="29" y="11"/>
                </a:cxn>
                <a:cxn ang="0">
                  <a:pos x="11" y="29"/>
                </a:cxn>
                <a:cxn ang="0">
                  <a:pos x="29" y="47"/>
                </a:cxn>
                <a:cxn ang="0">
                  <a:pos x="47" y="29"/>
                </a:cxn>
                <a:cxn ang="0">
                  <a:pos x="29" y="11"/>
                </a:cxn>
                <a:cxn ang="0">
                  <a:pos x="42" y="30"/>
                </a:cxn>
                <a:cxn ang="0">
                  <a:pos x="40" y="31"/>
                </a:cxn>
                <a:cxn ang="0">
                  <a:pos x="31" y="31"/>
                </a:cxn>
                <a:cxn ang="0">
                  <a:pos x="31" y="40"/>
                </a:cxn>
                <a:cxn ang="0">
                  <a:pos x="30" y="42"/>
                </a:cxn>
                <a:cxn ang="0">
                  <a:pos x="27" y="42"/>
                </a:cxn>
                <a:cxn ang="0">
                  <a:pos x="26" y="40"/>
                </a:cxn>
                <a:cxn ang="0">
                  <a:pos x="26" y="31"/>
                </a:cxn>
                <a:cxn ang="0">
                  <a:pos x="17" y="31"/>
                </a:cxn>
                <a:cxn ang="0">
                  <a:pos x="16" y="30"/>
                </a:cxn>
                <a:cxn ang="0">
                  <a:pos x="16" y="27"/>
                </a:cxn>
                <a:cxn ang="0">
                  <a:pos x="17" y="26"/>
                </a:cxn>
                <a:cxn ang="0">
                  <a:pos x="26" y="26"/>
                </a:cxn>
                <a:cxn ang="0">
                  <a:pos x="26" y="17"/>
                </a:cxn>
                <a:cxn ang="0">
                  <a:pos x="27" y="16"/>
                </a:cxn>
                <a:cxn ang="0">
                  <a:pos x="30" y="16"/>
                </a:cxn>
                <a:cxn ang="0">
                  <a:pos x="31" y="17"/>
                </a:cxn>
                <a:cxn ang="0">
                  <a:pos x="31" y="26"/>
                </a:cxn>
                <a:cxn ang="0">
                  <a:pos x="40" y="26"/>
                </a:cxn>
                <a:cxn ang="0">
                  <a:pos x="42" y="27"/>
                </a:cxn>
                <a:cxn ang="0">
                  <a:pos x="42" y="30"/>
                </a:cxn>
              </a:cxnLst>
              <a:rect l="0" t="0" r="r" b="b"/>
              <a:pathLst>
                <a:path w="67" h="67">
                  <a:moveTo>
                    <a:pt x="62" y="67"/>
                  </a:moveTo>
                  <a:cubicBezTo>
                    <a:pt x="61" y="67"/>
                    <a:pt x="59" y="67"/>
                    <a:pt x="59" y="66"/>
                  </a:cubicBezTo>
                  <a:cubicBezTo>
                    <a:pt x="45" y="52"/>
                    <a:pt x="45" y="52"/>
                    <a:pt x="45" y="52"/>
                  </a:cubicBezTo>
                  <a:cubicBezTo>
                    <a:pt x="40" y="55"/>
                    <a:pt x="34" y="57"/>
                    <a:pt x="29" y="57"/>
                  </a:cubicBezTo>
                  <a:cubicBezTo>
                    <a:pt x="13" y="57"/>
                    <a:pt x="0" y="44"/>
                    <a:pt x="0" y="29"/>
                  </a:cubicBezTo>
                  <a:cubicBezTo>
                    <a:pt x="0" y="13"/>
                    <a:pt x="13" y="0"/>
                    <a:pt x="29" y="0"/>
                  </a:cubicBezTo>
                  <a:cubicBezTo>
                    <a:pt x="44" y="0"/>
                    <a:pt x="57" y="13"/>
                    <a:pt x="57" y="29"/>
                  </a:cubicBezTo>
                  <a:cubicBezTo>
                    <a:pt x="57" y="34"/>
                    <a:pt x="55" y="40"/>
                    <a:pt x="52" y="45"/>
                  </a:cubicBezTo>
                  <a:cubicBezTo>
                    <a:pt x="66" y="59"/>
                    <a:pt x="66" y="59"/>
                    <a:pt x="66" y="59"/>
                  </a:cubicBezTo>
                  <a:cubicBezTo>
                    <a:pt x="67" y="59"/>
                    <a:pt x="67" y="61"/>
                    <a:pt x="67" y="62"/>
                  </a:cubicBezTo>
                  <a:cubicBezTo>
                    <a:pt x="67" y="65"/>
                    <a:pt x="65" y="67"/>
                    <a:pt x="62" y="67"/>
                  </a:cubicBezTo>
                  <a:close/>
                  <a:moveTo>
                    <a:pt x="29" y="11"/>
                  </a:moveTo>
                  <a:cubicBezTo>
                    <a:pt x="19" y="11"/>
                    <a:pt x="11" y="19"/>
                    <a:pt x="11" y="29"/>
                  </a:cubicBezTo>
                  <a:cubicBezTo>
                    <a:pt x="11" y="39"/>
                    <a:pt x="19" y="47"/>
                    <a:pt x="29" y="47"/>
                  </a:cubicBezTo>
                  <a:cubicBezTo>
                    <a:pt x="39" y="47"/>
                    <a:pt x="47" y="39"/>
                    <a:pt x="47" y="29"/>
                  </a:cubicBezTo>
                  <a:cubicBezTo>
                    <a:pt x="47" y="19"/>
                    <a:pt x="39" y="11"/>
                    <a:pt x="29" y="11"/>
                  </a:cubicBezTo>
                  <a:close/>
                  <a:moveTo>
                    <a:pt x="42" y="30"/>
                  </a:moveTo>
                  <a:cubicBezTo>
                    <a:pt x="42" y="31"/>
                    <a:pt x="41" y="31"/>
                    <a:pt x="40" y="31"/>
                  </a:cubicBezTo>
                  <a:cubicBezTo>
                    <a:pt x="31" y="31"/>
                    <a:pt x="31" y="31"/>
                    <a:pt x="31" y="31"/>
                  </a:cubicBezTo>
                  <a:cubicBezTo>
                    <a:pt x="31" y="40"/>
                    <a:pt x="31" y="40"/>
                    <a:pt x="31" y="40"/>
                  </a:cubicBezTo>
                  <a:cubicBezTo>
                    <a:pt x="31" y="41"/>
                    <a:pt x="31" y="42"/>
                    <a:pt x="30" y="42"/>
                  </a:cubicBezTo>
                  <a:cubicBezTo>
                    <a:pt x="27" y="42"/>
                    <a:pt x="27" y="42"/>
                    <a:pt x="27" y="42"/>
                  </a:cubicBezTo>
                  <a:cubicBezTo>
                    <a:pt x="27" y="42"/>
                    <a:pt x="26" y="41"/>
                    <a:pt x="26" y="40"/>
                  </a:cubicBezTo>
                  <a:cubicBezTo>
                    <a:pt x="26" y="31"/>
                    <a:pt x="26" y="31"/>
                    <a:pt x="26" y="31"/>
                  </a:cubicBezTo>
                  <a:cubicBezTo>
                    <a:pt x="17" y="31"/>
                    <a:pt x="17" y="31"/>
                    <a:pt x="17" y="31"/>
                  </a:cubicBezTo>
                  <a:cubicBezTo>
                    <a:pt x="17" y="31"/>
                    <a:pt x="16" y="31"/>
                    <a:pt x="16" y="30"/>
                  </a:cubicBezTo>
                  <a:cubicBezTo>
                    <a:pt x="16" y="27"/>
                    <a:pt x="16" y="27"/>
                    <a:pt x="16" y="27"/>
                  </a:cubicBezTo>
                  <a:cubicBezTo>
                    <a:pt x="16" y="27"/>
                    <a:pt x="17" y="26"/>
                    <a:pt x="17" y="26"/>
                  </a:cubicBezTo>
                  <a:cubicBezTo>
                    <a:pt x="26" y="26"/>
                    <a:pt x="26" y="26"/>
                    <a:pt x="26" y="26"/>
                  </a:cubicBezTo>
                  <a:cubicBezTo>
                    <a:pt x="26" y="17"/>
                    <a:pt x="26" y="17"/>
                    <a:pt x="26" y="17"/>
                  </a:cubicBezTo>
                  <a:cubicBezTo>
                    <a:pt x="26" y="16"/>
                    <a:pt x="27" y="16"/>
                    <a:pt x="27" y="16"/>
                  </a:cubicBezTo>
                  <a:cubicBezTo>
                    <a:pt x="30" y="16"/>
                    <a:pt x="30" y="16"/>
                    <a:pt x="30" y="16"/>
                  </a:cubicBezTo>
                  <a:cubicBezTo>
                    <a:pt x="31" y="16"/>
                    <a:pt x="31" y="16"/>
                    <a:pt x="31" y="17"/>
                  </a:cubicBezTo>
                  <a:cubicBezTo>
                    <a:pt x="31" y="26"/>
                    <a:pt x="31" y="26"/>
                    <a:pt x="31" y="26"/>
                  </a:cubicBezTo>
                  <a:cubicBezTo>
                    <a:pt x="40" y="26"/>
                    <a:pt x="40" y="26"/>
                    <a:pt x="40" y="26"/>
                  </a:cubicBezTo>
                  <a:cubicBezTo>
                    <a:pt x="41" y="26"/>
                    <a:pt x="42" y="27"/>
                    <a:pt x="42" y="27"/>
                  </a:cubicBezTo>
                  <a:lnTo>
                    <a:pt x="42" y="30"/>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0" name="Group 99"/>
          <p:cNvGrpSpPr/>
          <p:nvPr/>
        </p:nvGrpSpPr>
        <p:grpSpPr>
          <a:xfrm>
            <a:off x="10259511" y="3223494"/>
            <a:ext cx="321407" cy="1549014"/>
            <a:chOff x="2971801" y="2190750"/>
            <a:chExt cx="228599" cy="1101725"/>
          </a:xfrm>
        </p:grpSpPr>
        <p:cxnSp>
          <p:nvCxnSpPr>
            <p:cNvPr id="101" name="Straight Connector 100"/>
            <p:cNvCxnSpPr/>
            <p:nvPr/>
          </p:nvCxnSpPr>
          <p:spPr>
            <a:xfrm rot="16200000" flipV="1">
              <a:off x="2478088" y="2684463"/>
              <a:ext cx="1101725" cy="11430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rot="5400000" flipH="1" flipV="1">
              <a:off x="2592387" y="2684463"/>
              <a:ext cx="1101725" cy="11430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grpSp>
      <p:grpSp>
        <p:nvGrpSpPr>
          <p:cNvPr id="134" name="Group 133"/>
          <p:cNvGrpSpPr/>
          <p:nvPr/>
        </p:nvGrpSpPr>
        <p:grpSpPr>
          <a:xfrm>
            <a:off x="9830961" y="2044995"/>
            <a:ext cx="1178502" cy="1178502"/>
            <a:chOff x="6648450" y="1428750"/>
            <a:chExt cx="838200" cy="838200"/>
          </a:xfrm>
        </p:grpSpPr>
        <p:sp>
          <p:nvSpPr>
            <p:cNvPr id="97" name="Rectangle 96"/>
            <p:cNvSpPr/>
            <p:nvPr/>
          </p:nvSpPr>
          <p:spPr>
            <a:xfrm>
              <a:off x="6648450" y="1428750"/>
              <a:ext cx="838200" cy="8382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9" name="Freeform 89"/>
            <p:cNvSpPr>
              <a:spLocks noEditPoints="1"/>
            </p:cNvSpPr>
            <p:nvPr/>
          </p:nvSpPr>
          <p:spPr bwMode="auto">
            <a:xfrm>
              <a:off x="6878874" y="1659174"/>
              <a:ext cx="377353" cy="377353"/>
            </a:xfrm>
            <a:custGeom>
              <a:avLst/>
              <a:gdLst/>
              <a:ahLst/>
              <a:cxnLst>
                <a:cxn ang="0">
                  <a:pos x="68" y="3"/>
                </a:cxn>
                <a:cxn ang="0">
                  <a:pos x="58" y="61"/>
                </a:cxn>
                <a:cxn ang="0">
                  <a:pos x="57" y="63"/>
                </a:cxn>
                <a:cxn ang="0">
                  <a:pos x="56" y="63"/>
                </a:cxn>
                <a:cxn ang="0">
                  <a:pos x="55" y="63"/>
                </a:cxn>
                <a:cxn ang="0">
                  <a:pos x="35" y="55"/>
                </a:cxn>
                <a:cxn ang="0">
                  <a:pos x="23" y="67"/>
                </a:cxn>
                <a:cxn ang="0">
                  <a:pos x="22" y="68"/>
                </a:cxn>
                <a:cxn ang="0">
                  <a:pos x="21" y="68"/>
                </a:cxn>
                <a:cxn ang="0">
                  <a:pos x="19" y="65"/>
                </a:cxn>
                <a:cxn ang="0">
                  <a:pos x="19" y="48"/>
                </a:cxn>
                <a:cxn ang="0">
                  <a:pos x="1" y="41"/>
                </a:cxn>
                <a:cxn ang="0">
                  <a:pos x="0" y="39"/>
                </a:cxn>
                <a:cxn ang="0">
                  <a:pos x="1" y="36"/>
                </a:cxn>
                <a:cxn ang="0">
                  <a:pos x="64" y="0"/>
                </a:cxn>
                <a:cxn ang="0">
                  <a:pos x="67" y="0"/>
                </a:cxn>
                <a:cxn ang="0">
                  <a:pos x="68" y="3"/>
                </a:cxn>
                <a:cxn ang="0">
                  <a:pos x="62" y="7"/>
                </a:cxn>
                <a:cxn ang="0">
                  <a:pos x="8" y="38"/>
                </a:cxn>
                <a:cxn ang="0">
                  <a:pos x="20" y="43"/>
                </a:cxn>
                <a:cxn ang="0">
                  <a:pos x="53" y="19"/>
                </a:cxn>
                <a:cxn ang="0">
                  <a:pos x="35" y="49"/>
                </a:cxn>
                <a:cxn ang="0">
                  <a:pos x="54" y="57"/>
                </a:cxn>
                <a:cxn ang="0">
                  <a:pos x="62" y="7"/>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5" y="55"/>
                    <a:pt x="35" y="55"/>
                    <a:pt x="35" y="55"/>
                  </a:cubicBezTo>
                  <a:cubicBezTo>
                    <a:pt x="23" y="67"/>
                    <a:pt x="23" y="67"/>
                    <a:pt x="23" y="67"/>
                  </a:cubicBezTo>
                  <a:cubicBezTo>
                    <a:pt x="23" y="67"/>
                    <a:pt x="22" y="68"/>
                    <a:pt x="22" y="68"/>
                  </a:cubicBezTo>
                  <a:cubicBezTo>
                    <a:pt x="21" y="68"/>
                    <a:pt x="21" y="68"/>
                    <a:pt x="21" y="68"/>
                  </a:cubicBezTo>
                  <a:cubicBezTo>
                    <a:pt x="20" y="67"/>
                    <a:pt x="19" y="66"/>
                    <a:pt x="19" y="65"/>
                  </a:cubicBezTo>
                  <a:cubicBezTo>
                    <a:pt x="19" y="48"/>
                    <a:pt x="19" y="48"/>
                    <a:pt x="19" y="48"/>
                  </a:cubicBezTo>
                  <a:cubicBezTo>
                    <a:pt x="1" y="41"/>
                    <a:pt x="1" y="41"/>
                    <a:pt x="1" y="41"/>
                  </a:cubicBezTo>
                  <a:cubicBezTo>
                    <a:pt x="0" y="40"/>
                    <a:pt x="0" y="40"/>
                    <a:pt x="0" y="39"/>
                  </a:cubicBezTo>
                  <a:cubicBezTo>
                    <a:pt x="0" y="38"/>
                    <a:pt x="0" y="37"/>
                    <a:pt x="1" y="36"/>
                  </a:cubicBezTo>
                  <a:cubicBezTo>
                    <a:pt x="64" y="0"/>
                    <a:pt x="64" y="0"/>
                    <a:pt x="64" y="0"/>
                  </a:cubicBezTo>
                  <a:cubicBezTo>
                    <a:pt x="65" y="0"/>
                    <a:pt x="66" y="0"/>
                    <a:pt x="67" y="0"/>
                  </a:cubicBezTo>
                  <a:cubicBezTo>
                    <a:pt x="68" y="1"/>
                    <a:pt x="68" y="2"/>
                    <a:pt x="68" y="3"/>
                  </a:cubicBezTo>
                  <a:close/>
                  <a:moveTo>
                    <a:pt x="62" y="7"/>
                  </a:moveTo>
                  <a:cubicBezTo>
                    <a:pt x="8" y="38"/>
                    <a:pt x="8" y="38"/>
                    <a:pt x="8" y="38"/>
                  </a:cubicBezTo>
                  <a:cubicBezTo>
                    <a:pt x="20" y="43"/>
                    <a:pt x="20" y="43"/>
                    <a:pt x="20" y="43"/>
                  </a:cubicBezTo>
                  <a:cubicBezTo>
                    <a:pt x="53" y="19"/>
                    <a:pt x="53" y="19"/>
                    <a:pt x="53" y="19"/>
                  </a:cubicBezTo>
                  <a:cubicBezTo>
                    <a:pt x="35" y="49"/>
                    <a:pt x="35" y="49"/>
                    <a:pt x="35" y="49"/>
                  </a:cubicBezTo>
                  <a:cubicBezTo>
                    <a:pt x="54" y="57"/>
                    <a:pt x="54" y="57"/>
                    <a:pt x="54" y="57"/>
                  </a:cubicBezTo>
                  <a:lnTo>
                    <a:pt x="62" y="7"/>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sp>
        <p:nvSpPr>
          <p:cNvPr id="161" name="Right Arrow 160"/>
          <p:cNvSpPr/>
          <p:nvPr/>
        </p:nvSpPr>
        <p:spPr>
          <a:xfrm>
            <a:off x="3844715" y="2376188"/>
            <a:ext cx="495507" cy="516118"/>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62" name="Right Arrow 161"/>
          <p:cNvSpPr/>
          <p:nvPr/>
        </p:nvSpPr>
        <p:spPr>
          <a:xfrm>
            <a:off x="5679425" y="2376188"/>
            <a:ext cx="495507" cy="516118"/>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63" name="Right Arrow 162"/>
          <p:cNvSpPr/>
          <p:nvPr/>
        </p:nvSpPr>
        <p:spPr>
          <a:xfrm>
            <a:off x="7487354" y="2376188"/>
            <a:ext cx="495507" cy="516118"/>
          </a:xfrm>
          <a:prstGeom prst="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64" name="Right Arrow 163"/>
          <p:cNvSpPr/>
          <p:nvPr/>
        </p:nvSpPr>
        <p:spPr>
          <a:xfrm>
            <a:off x="9295279" y="2376188"/>
            <a:ext cx="495507" cy="516118"/>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7"/>
          <p:cNvSpPr txBox="1">
            <a:spLocks/>
          </p:cNvSpPr>
          <p:nvPr/>
        </p:nvSpPr>
        <p:spPr>
          <a:xfrm>
            <a:off x="1555567" y="459361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2"/>
          <p:cNvSpPr txBox="1">
            <a:spLocks/>
          </p:cNvSpPr>
          <p:nvPr/>
        </p:nvSpPr>
        <p:spPr>
          <a:xfrm>
            <a:off x="1555567" y="498293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55" name="Text Placeholder 7"/>
          <p:cNvSpPr txBox="1">
            <a:spLocks/>
          </p:cNvSpPr>
          <p:nvPr/>
        </p:nvSpPr>
        <p:spPr>
          <a:xfrm>
            <a:off x="4241617" y="491746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Text Placeholder 2"/>
          <p:cNvSpPr txBox="1">
            <a:spLocks/>
          </p:cNvSpPr>
          <p:nvPr/>
        </p:nvSpPr>
        <p:spPr>
          <a:xfrm>
            <a:off x="4241617" y="530678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57" name="Text Placeholder 7"/>
          <p:cNvSpPr txBox="1">
            <a:spLocks/>
          </p:cNvSpPr>
          <p:nvPr/>
        </p:nvSpPr>
        <p:spPr>
          <a:xfrm>
            <a:off x="6089467" y="491746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Text Placeholder 2"/>
          <p:cNvSpPr txBox="1">
            <a:spLocks/>
          </p:cNvSpPr>
          <p:nvPr/>
        </p:nvSpPr>
        <p:spPr>
          <a:xfrm>
            <a:off x="6089467" y="530678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59" name="Text Placeholder 7"/>
          <p:cNvSpPr txBox="1">
            <a:spLocks/>
          </p:cNvSpPr>
          <p:nvPr/>
        </p:nvSpPr>
        <p:spPr>
          <a:xfrm>
            <a:off x="7937317" y="491746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2"/>
          <p:cNvSpPr txBox="1">
            <a:spLocks/>
          </p:cNvSpPr>
          <p:nvPr/>
        </p:nvSpPr>
        <p:spPr>
          <a:xfrm>
            <a:off x="7937317" y="530678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63" name="Text Placeholder 7"/>
          <p:cNvSpPr txBox="1">
            <a:spLocks/>
          </p:cNvSpPr>
          <p:nvPr/>
        </p:nvSpPr>
        <p:spPr>
          <a:xfrm>
            <a:off x="9785167" y="491746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Text Placeholder 2"/>
          <p:cNvSpPr txBox="1">
            <a:spLocks/>
          </p:cNvSpPr>
          <p:nvPr/>
        </p:nvSpPr>
        <p:spPr>
          <a:xfrm>
            <a:off x="9785167" y="530678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46"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3025795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30"/>
                                        </p:tgtEl>
                                        <p:attrNameLst>
                                          <p:attrName>style.visibility</p:attrName>
                                        </p:attrNameLst>
                                      </p:cBhvr>
                                      <p:to>
                                        <p:strVal val="visible"/>
                                      </p:to>
                                    </p:set>
                                    <p:anim calcmode="lin" valueType="num">
                                      <p:cBhvr>
                                        <p:cTn id="7" dur="500" fill="hold"/>
                                        <p:tgtEl>
                                          <p:spTgt spid="130"/>
                                        </p:tgtEl>
                                        <p:attrNameLst>
                                          <p:attrName>ppt_w</p:attrName>
                                        </p:attrNameLst>
                                      </p:cBhvr>
                                      <p:tavLst>
                                        <p:tav tm="0">
                                          <p:val>
                                            <p:fltVal val="0"/>
                                          </p:val>
                                        </p:tav>
                                        <p:tav tm="100000">
                                          <p:val>
                                            <p:strVal val="#ppt_w"/>
                                          </p:val>
                                        </p:tav>
                                      </p:tavLst>
                                    </p:anim>
                                    <p:anim calcmode="lin" valueType="num">
                                      <p:cBhvr>
                                        <p:cTn id="8" dur="500" fill="hold"/>
                                        <p:tgtEl>
                                          <p:spTgt spid="130"/>
                                        </p:tgtEl>
                                        <p:attrNameLst>
                                          <p:attrName>ppt_h</p:attrName>
                                        </p:attrNameLst>
                                      </p:cBhvr>
                                      <p:tavLst>
                                        <p:tav tm="0">
                                          <p:val>
                                            <p:fltVal val="0"/>
                                          </p:val>
                                        </p:tav>
                                        <p:tav tm="100000">
                                          <p:val>
                                            <p:strVal val="#ppt_h"/>
                                          </p:val>
                                        </p:tav>
                                      </p:tavLst>
                                    </p:anim>
                                    <p:animEffect transition="in" filter="fade">
                                      <p:cBhvr>
                                        <p:cTn id="9" dur="500"/>
                                        <p:tgtEl>
                                          <p:spTgt spid="130"/>
                                        </p:tgtEl>
                                      </p:cBhvr>
                                    </p:animEffect>
                                  </p:childTnLst>
                                </p:cTn>
                              </p:par>
                            </p:childTnLst>
                          </p:cTn>
                        </p:par>
                        <p:par>
                          <p:cTn id="10" fill="hold">
                            <p:stCondLst>
                              <p:cond delay="500"/>
                            </p:stCondLst>
                            <p:childTnLst>
                              <p:par>
                                <p:cTn id="11" presetID="18" presetClass="entr" presetSubtype="12" fill="hold" nodeType="afterEffect">
                                  <p:stCondLst>
                                    <p:cond delay="0"/>
                                  </p:stCondLst>
                                  <p:childTnLst>
                                    <p:set>
                                      <p:cBhvr>
                                        <p:cTn id="12" dur="1" fill="hold">
                                          <p:stCondLst>
                                            <p:cond delay="0"/>
                                          </p:stCondLst>
                                        </p:cTn>
                                        <p:tgtEl>
                                          <p:spTgt spid="121"/>
                                        </p:tgtEl>
                                        <p:attrNameLst>
                                          <p:attrName>style.visibility</p:attrName>
                                        </p:attrNameLst>
                                      </p:cBhvr>
                                      <p:to>
                                        <p:strVal val="visible"/>
                                      </p:to>
                                    </p:set>
                                    <p:animEffect transition="in" filter="strips(downLeft)">
                                      <p:cBhvr>
                                        <p:cTn id="13" dur="500"/>
                                        <p:tgtEl>
                                          <p:spTgt spid="121"/>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161"/>
                                        </p:tgtEl>
                                        <p:attrNameLst>
                                          <p:attrName>style.visibility</p:attrName>
                                        </p:attrNameLst>
                                      </p:cBhvr>
                                      <p:to>
                                        <p:strVal val="visible"/>
                                      </p:to>
                                    </p:set>
                                    <p:anim calcmode="lin" valueType="num">
                                      <p:cBhvr>
                                        <p:cTn id="17" dur="500" fill="hold"/>
                                        <p:tgtEl>
                                          <p:spTgt spid="161"/>
                                        </p:tgtEl>
                                        <p:attrNameLst>
                                          <p:attrName>ppt_w</p:attrName>
                                        </p:attrNameLst>
                                      </p:cBhvr>
                                      <p:tavLst>
                                        <p:tav tm="0">
                                          <p:val>
                                            <p:fltVal val="0"/>
                                          </p:val>
                                        </p:tav>
                                        <p:tav tm="100000">
                                          <p:val>
                                            <p:strVal val="#ppt_w"/>
                                          </p:val>
                                        </p:tav>
                                      </p:tavLst>
                                    </p:anim>
                                    <p:anim calcmode="lin" valueType="num">
                                      <p:cBhvr>
                                        <p:cTn id="18" dur="500" fill="hold"/>
                                        <p:tgtEl>
                                          <p:spTgt spid="161"/>
                                        </p:tgtEl>
                                        <p:attrNameLst>
                                          <p:attrName>ppt_h</p:attrName>
                                        </p:attrNameLst>
                                      </p:cBhvr>
                                      <p:tavLst>
                                        <p:tav tm="0">
                                          <p:val>
                                            <p:fltVal val="0"/>
                                          </p:val>
                                        </p:tav>
                                        <p:tav tm="100000">
                                          <p:val>
                                            <p:strVal val="#ppt_h"/>
                                          </p:val>
                                        </p:tav>
                                      </p:tavLst>
                                    </p:anim>
                                    <p:animEffect transition="in" filter="fade">
                                      <p:cBhvr>
                                        <p:cTn id="19" dur="500"/>
                                        <p:tgtEl>
                                          <p:spTgt spid="161"/>
                                        </p:tgtEl>
                                      </p:cBhvr>
                                    </p:animEffect>
                                  </p:childTnLst>
                                </p:cTn>
                              </p:par>
                            </p:childTnLst>
                          </p:cTn>
                        </p:par>
                        <p:par>
                          <p:cTn id="20" fill="hold">
                            <p:stCondLst>
                              <p:cond delay="1500"/>
                            </p:stCondLst>
                            <p:childTnLst>
                              <p:par>
                                <p:cTn id="21" presetID="53" presetClass="entr" presetSubtype="0" fill="hold" nodeType="afterEffect">
                                  <p:stCondLst>
                                    <p:cond delay="0"/>
                                  </p:stCondLst>
                                  <p:childTnLst>
                                    <p:set>
                                      <p:cBhvr>
                                        <p:cTn id="22" dur="1" fill="hold">
                                          <p:stCondLst>
                                            <p:cond delay="0"/>
                                          </p:stCondLst>
                                        </p:cTn>
                                        <p:tgtEl>
                                          <p:spTgt spid="131"/>
                                        </p:tgtEl>
                                        <p:attrNameLst>
                                          <p:attrName>style.visibility</p:attrName>
                                        </p:attrNameLst>
                                      </p:cBhvr>
                                      <p:to>
                                        <p:strVal val="visible"/>
                                      </p:to>
                                    </p:set>
                                    <p:anim calcmode="lin" valueType="num">
                                      <p:cBhvr>
                                        <p:cTn id="23" dur="500" fill="hold"/>
                                        <p:tgtEl>
                                          <p:spTgt spid="131"/>
                                        </p:tgtEl>
                                        <p:attrNameLst>
                                          <p:attrName>ppt_w</p:attrName>
                                        </p:attrNameLst>
                                      </p:cBhvr>
                                      <p:tavLst>
                                        <p:tav tm="0">
                                          <p:val>
                                            <p:fltVal val="0"/>
                                          </p:val>
                                        </p:tav>
                                        <p:tav tm="100000">
                                          <p:val>
                                            <p:strVal val="#ppt_w"/>
                                          </p:val>
                                        </p:tav>
                                      </p:tavLst>
                                    </p:anim>
                                    <p:anim calcmode="lin" valueType="num">
                                      <p:cBhvr>
                                        <p:cTn id="24" dur="500" fill="hold"/>
                                        <p:tgtEl>
                                          <p:spTgt spid="131"/>
                                        </p:tgtEl>
                                        <p:attrNameLst>
                                          <p:attrName>ppt_h</p:attrName>
                                        </p:attrNameLst>
                                      </p:cBhvr>
                                      <p:tavLst>
                                        <p:tav tm="0">
                                          <p:val>
                                            <p:fltVal val="0"/>
                                          </p:val>
                                        </p:tav>
                                        <p:tav tm="100000">
                                          <p:val>
                                            <p:strVal val="#ppt_h"/>
                                          </p:val>
                                        </p:tav>
                                      </p:tavLst>
                                    </p:anim>
                                    <p:animEffect transition="in" filter="fade">
                                      <p:cBhvr>
                                        <p:cTn id="25" dur="500"/>
                                        <p:tgtEl>
                                          <p:spTgt spid="131"/>
                                        </p:tgtEl>
                                      </p:cBhvr>
                                    </p:animEffect>
                                  </p:childTnLst>
                                </p:cTn>
                              </p:par>
                            </p:childTnLst>
                          </p:cTn>
                        </p:par>
                        <p:par>
                          <p:cTn id="26" fill="hold">
                            <p:stCondLst>
                              <p:cond delay="2000"/>
                            </p:stCondLst>
                            <p:childTnLst>
                              <p:par>
                                <p:cTn id="27" presetID="18" presetClass="entr" presetSubtype="12" fill="hold" nodeType="afterEffect">
                                  <p:stCondLst>
                                    <p:cond delay="0"/>
                                  </p:stCondLst>
                                  <p:childTnLst>
                                    <p:set>
                                      <p:cBhvr>
                                        <p:cTn id="28" dur="1" fill="hold">
                                          <p:stCondLst>
                                            <p:cond delay="0"/>
                                          </p:stCondLst>
                                        </p:cTn>
                                        <p:tgtEl>
                                          <p:spTgt spid="64"/>
                                        </p:tgtEl>
                                        <p:attrNameLst>
                                          <p:attrName>style.visibility</p:attrName>
                                        </p:attrNameLst>
                                      </p:cBhvr>
                                      <p:to>
                                        <p:strVal val="visible"/>
                                      </p:to>
                                    </p:set>
                                    <p:animEffect transition="in" filter="strips(downLeft)">
                                      <p:cBhvr>
                                        <p:cTn id="29" dur="500"/>
                                        <p:tgtEl>
                                          <p:spTgt spid="64"/>
                                        </p:tgtEl>
                                      </p:cBhvr>
                                    </p:animEffect>
                                  </p:childTnLst>
                                </p:cTn>
                              </p:par>
                            </p:childTnLst>
                          </p:cTn>
                        </p:par>
                        <p:par>
                          <p:cTn id="30" fill="hold">
                            <p:stCondLst>
                              <p:cond delay="2500"/>
                            </p:stCondLst>
                            <p:childTnLst>
                              <p:par>
                                <p:cTn id="31" presetID="53" presetClass="entr" presetSubtype="0" fill="hold" grpId="0" nodeType="afterEffect">
                                  <p:stCondLst>
                                    <p:cond delay="0"/>
                                  </p:stCondLst>
                                  <p:childTnLst>
                                    <p:set>
                                      <p:cBhvr>
                                        <p:cTn id="32" dur="1" fill="hold">
                                          <p:stCondLst>
                                            <p:cond delay="0"/>
                                          </p:stCondLst>
                                        </p:cTn>
                                        <p:tgtEl>
                                          <p:spTgt spid="162"/>
                                        </p:tgtEl>
                                        <p:attrNameLst>
                                          <p:attrName>style.visibility</p:attrName>
                                        </p:attrNameLst>
                                      </p:cBhvr>
                                      <p:to>
                                        <p:strVal val="visible"/>
                                      </p:to>
                                    </p:set>
                                    <p:anim calcmode="lin" valueType="num">
                                      <p:cBhvr>
                                        <p:cTn id="33" dur="500" fill="hold"/>
                                        <p:tgtEl>
                                          <p:spTgt spid="162"/>
                                        </p:tgtEl>
                                        <p:attrNameLst>
                                          <p:attrName>ppt_w</p:attrName>
                                        </p:attrNameLst>
                                      </p:cBhvr>
                                      <p:tavLst>
                                        <p:tav tm="0">
                                          <p:val>
                                            <p:fltVal val="0"/>
                                          </p:val>
                                        </p:tav>
                                        <p:tav tm="100000">
                                          <p:val>
                                            <p:strVal val="#ppt_w"/>
                                          </p:val>
                                        </p:tav>
                                      </p:tavLst>
                                    </p:anim>
                                    <p:anim calcmode="lin" valueType="num">
                                      <p:cBhvr>
                                        <p:cTn id="34" dur="500" fill="hold"/>
                                        <p:tgtEl>
                                          <p:spTgt spid="162"/>
                                        </p:tgtEl>
                                        <p:attrNameLst>
                                          <p:attrName>ppt_h</p:attrName>
                                        </p:attrNameLst>
                                      </p:cBhvr>
                                      <p:tavLst>
                                        <p:tav tm="0">
                                          <p:val>
                                            <p:fltVal val="0"/>
                                          </p:val>
                                        </p:tav>
                                        <p:tav tm="100000">
                                          <p:val>
                                            <p:strVal val="#ppt_h"/>
                                          </p:val>
                                        </p:tav>
                                      </p:tavLst>
                                    </p:anim>
                                    <p:animEffect transition="in" filter="fade">
                                      <p:cBhvr>
                                        <p:cTn id="35" dur="500"/>
                                        <p:tgtEl>
                                          <p:spTgt spid="162"/>
                                        </p:tgtEl>
                                      </p:cBhvr>
                                    </p:animEffect>
                                  </p:childTnLst>
                                </p:cTn>
                              </p:par>
                            </p:childTnLst>
                          </p:cTn>
                        </p:par>
                        <p:par>
                          <p:cTn id="36" fill="hold">
                            <p:stCondLst>
                              <p:cond delay="3000"/>
                            </p:stCondLst>
                            <p:childTnLst>
                              <p:par>
                                <p:cTn id="37" presetID="53" presetClass="entr" presetSubtype="0" fill="hold" nodeType="afterEffect">
                                  <p:stCondLst>
                                    <p:cond delay="0"/>
                                  </p:stCondLst>
                                  <p:childTnLst>
                                    <p:set>
                                      <p:cBhvr>
                                        <p:cTn id="38" dur="1" fill="hold">
                                          <p:stCondLst>
                                            <p:cond delay="0"/>
                                          </p:stCondLst>
                                        </p:cTn>
                                        <p:tgtEl>
                                          <p:spTgt spid="132"/>
                                        </p:tgtEl>
                                        <p:attrNameLst>
                                          <p:attrName>style.visibility</p:attrName>
                                        </p:attrNameLst>
                                      </p:cBhvr>
                                      <p:to>
                                        <p:strVal val="visible"/>
                                      </p:to>
                                    </p:set>
                                    <p:anim calcmode="lin" valueType="num">
                                      <p:cBhvr>
                                        <p:cTn id="39" dur="500" fill="hold"/>
                                        <p:tgtEl>
                                          <p:spTgt spid="132"/>
                                        </p:tgtEl>
                                        <p:attrNameLst>
                                          <p:attrName>ppt_w</p:attrName>
                                        </p:attrNameLst>
                                      </p:cBhvr>
                                      <p:tavLst>
                                        <p:tav tm="0">
                                          <p:val>
                                            <p:fltVal val="0"/>
                                          </p:val>
                                        </p:tav>
                                        <p:tav tm="100000">
                                          <p:val>
                                            <p:strVal val="#ppt_w"/>
                                          </p:val>
                                        </p:tav>
                                      </p:tavLst>
                                    </p:anim>
                                    <p:anim calcmode="lin" valueType="num">
                                      <p:cBhvr>
                                        <p:cTn id="40" dur="500" fill="hold"/>
                                        <p:tgtEl>
                                          <p:spTgt spid="132"/>
                                        </p:tgtEl>
                                        <p:attrNameLst>
                                          <p:attrName>ppt_h</p:attrName>
                                        </p:attrNameLst>
                                      </p:cBhvr>
                                      <p:tavLst>
                                        <p:tav tm="0">
                                          <p:val>
                                            <p:fltVal val="0"/>
                                          </p:val>
                                        </p:tav>
                                        <p:tav tm="100000">
                                          <p:val>
                                            <p:strVal val="#ppt_h"/>
                                          </p:val>
                                        </p:tav>
                                      </p:tavLst>
                                    </p:anim>
                                    <p:animEffect transition="in" filter="fade">
                                      <p:cBhvr>
                                        <p:cTn id="41" dur="500"/>
                                        <p:tgtEl>
                                          <p:spTgt spid="132"/>
                                        </p:tgtEl>
                                      </p:cBhvr>
                                    </p:animEffect>
                                  </p:childTnLst>
                                </p:cTn>
                              </p:par>
                            </p:childTnLst>
                          </p:cTn>
                        </p:par>
                        <p:par>
                          <p:cTn id="42" fill="hold">
                            <p:stCondLst>
                              <p:cond delay="3500"/>
                            </p:stCondLst>
                            <p:childTnLst>
                              <p:par>
                                <p:cTn id="43" presetID="18" presetClass="entr" presetSubtype="12" fill="hold" nodeType="afterEffect">
                                  <p:stCondLst>
                                    <p:cond delay="0"/>
                                  </p:stCondLst>
                                  <p:childTnLst>
                                    <p:set>
                                      <p:cBhvr>
                                        <p:cTn id="44" dur="1" fill="hold">
                                          <p:stCondLst>
                                            <p:cond delay="0"/>
                                          </p:stCondLst>
                                        </p:cTn>
                                        <p:tgtEl>
                                          <p:spTgt spid="85"/>
                                        </p:tgtEl>
                                        <p:attrNameLst>
                                          <p:attrName>style.visibility</p:attrName>
                                        </p:attrNameLst>
                                      </p:cBhvr>
                                      <p:to>
                                        <p:strVal val="visible"/>
                                      </p:to>
                                    </p:set>
                                    <p:animEffect transition="in" filter="strips(downLeft)">
                                      <p:cBhvr>
                                        <p:cTn id="45" dur="500"/>
                                        <p:tgtEl>
                                          <p:spTgt spid="85"/>
                                        </p:tgtEl>
                                      </p:cBhvr>
                                    </p:animEffect>
                                  </p:childTnLst>
                                </p:cTn>
                              </p:par>
                            </p:childTnLst>
                          </p:cTn>
                        </p:par>
                        <p:par>
                          <p:cTn id="46" fill="hold">
                            <p:stCondLst>
                              <p:cond delay="4000"/>
                            </p:stCondLst>
                            <p:childTnLst>
                              <p:par>
                                <p:cTn id="47" presetID="53" presetClass="entr" presetSubtype="0" fill="hold" grpId="0" nodeType="afterEffect">
                                  <p:stCondLst>
                                    <p:cond delay="0"/>
                                  </p:stCondLst>
                                  <p:childTnLst>
                                    <p:set>
                                      <p:cBhvr>
                                        <p:cTn id="48" dur="1" fill="hold">
                                          <p:stCondLst>
                                            <p:cond delay="0"/>
                                          </p:stCondLst>
                                        </p:cTn>
                                        <p:tgtEl>
                                          <p:spTgt spid="163"/>
                                        </p:tgtEl>
                                        <p:attrNameLst>
                                          <p:attrName>style.visibility</p:attrName>
                                        </p:attrNameLst>
                                      </p:cBhvr>
                                      <p:to>
                                        <p:strVal val="visible"/>
                                      </p:to>
                                    </p:set>
                                    <p:anim calcmode="lin" valueType="num">
                                      <p:cBhvr>
                                        <p:cTn id="49" dur="500" fill="hold"/>
                                        <p:tgtEl>
                                          <p:spTgt spid="163"/>
                                        </p:tgtEl>
                                        <p:attrNameLst>
                                          <p:attrName>ppt_w</p:attrName>
                                        </p:attrNameLst>
                                      </p:cBhvr>
                                      <p:tavLst>
                                        <p:tav tm="0">
                                          <p:val>
                                            <p:fltVal val="0"/>
                                          </p:val>
                                        </p:tav>
                                        <p:tav tm="100000">
                                          <p:val>
                                            <p:strVal val="#ppt_w"/>
                                          </p:val>
                                        </p:tav>
                                      </p:tavLst>
                                    </p:anim>
                                    <p:anim calcmode="lin" valueType="num">
                                      <p:cBhvr>
                                        <p:cTn id="50" dur="500" fill="hold"/>
                                        <p:tgtEl>
                                          <p:spTgt spid="163"/>
                                        </p:tgtEl>
                                        <p:attrNameLst>
                                          <p:attrName>ppt_h</p:attrName>
                                        </p:attrNameLst>
                                      </p:cBhvr>
                                      <p:tavLst>
                                        <p:tav tm="0">
                                          <p:val>
                                            <p:fltVal val="0"/>
                                          </p:val>
                                        </p:tav>
                                        <p:tav tm="100000">
                                          <p:val>
                                            <p:strVal val="#ppt_h"/>
                                          </p:val>
                                        </p:tav>
                                      </p:tavLst>
                                    </p:anim>
                                    <p:animEffect transition="in" filter="fade">
                                      <p:cBhvr>
                                        <p:cTn id="51" dur="500"/>
                                        <p:tgtEl>
                                          <p:spTgt spid="163"/>
                                        </p:tgtEl>
                                      </p:cBhvr>
                                    </p:animEffect>
                                  </p:childTnLst>
                                </p:cTn>
                              </p:par>
                            </p:childTnLst>
                          </p:cTn>
                        </p:par>
                        <p:par>
                          <p:cTn id="52" fill="hold">
                            <p:stCondLst>
                              <p:cond delay="4500"/>
                            </p:stCondLst>
                            <p:childTnLst>
                              <p:par>
                                <p:cTn id="53" presetID="53" presetClass="entr" presetSubtype="0" fill="hold" nodeType="afterEffect">
                                  <p:stCondLst>
                                    <p:cond delay="0"/>
                                  </p:stCondLst>
                                  <p:childTnLst>
                                    <p:set>
                                      <p:cBhvr>
                                        <p:cTn id="54" dur="1" fill="hold">
                                          <p:stCondLst>
                                            <p:cond delay="0"/>
                                          </p:stCondLst>
                                        </p:cTn>
                                        <p:tgtEl>
                                          <p:spTgt spid="133"/>
                                        </p:tgtEl>
                                        <p:attrNameLst>
                                          <p:attrName>style.visibility</p:attrName>
                                        </p:attrNameLst>
                                      </p:cBhvr>
                                      <p:to>
                                        <p:strVal val="visible"/>
                                      </p:to>
                                    </p:set>
                                    <p:anim calcmode="lin" valueType="num">
                                      <p:cBhvr>
                                        <p:cTn id="55" dur="500" fill="hold"/>
                                        <p:tgtEl>
                                          <p:spTgt spid="133"/>
                                        </p:tgtEl>
                                        <p:attrNameLst>
                                          <p:attrName>ppt_w</p:attrName>
                                        </p:attrNameLst>
                                      </p:cBhvr>
                                      <p:tavLst>
                                        <p:tav tm="0">
                                          <p:val>
                                            <p:fltVal val="0"/>
                                          </p:val>
                                        </p:tav>
                                        <p:tav tm="100000">
                                          <p:val>
                                            <p:strVal val="#ppt_w"/>
                                          </p:val>
                                        </p:tav>
                                      </p:tavLst>
                                    </p:anim>
                                    <p:anim calcmode="lin" valueType="num">
                                      <p:cBhvr>
                                        <p:cTn id="56" dur="500" fill="hold"/>
                                        <p:tgtEl>
                                          <p:spTgt spid="133"/>
                                        </p:tgtEl>
                                        <p:attrNameLst>
                                          <p:attrName>ppt_h</p:attrName>
                                        </p:attrNameLst>
                                      </p:cBhvr>
                                      <p:tavLst>
                                        <p:tav tm="0">
                                          <p:val>
                                            <p:fltVal val="0"/>
                                          </p:val>
                                        </p:tav>
                                        <p:tav tm="100000">
                                          <p:val>
                                            <p:strVal val="#ppt_h"/>
                                          </p:val>
                                        </p:tav>
                                      </p:tavLst>
                                    </p:anim>
                                    <p:animEffect transition="in" filter="fade">
                                      <p:cBhvr>
                                        <p:cTn id="57" dur="500"/>
                                        <p:tgtEl>
                                          <p:spTgt spid="133"/>
                                        </p:tgtEl>
                                      </p:cBhvr>
                                    </p:animEffect>
                                  </p:childTnLst>
                                </p:cTn>
                              </p:par>
                            </p:childTnLst>
                          </p:cTn>
                        </p:par>
                        <p:par>
                          <p:cTn id="58" fill="hold">
                            <p:stCondLst>
                              <p:cond delay="5000"/>
                            </p:stCondLst>
                            <p:childTnLst>
                              <p:par>
                                <p:cTn id="59" presetID="18" presetClass="entr" presetSubtype="12" fill="hold" nodeType="afterEffect">
                                  <p:stCondLst>
                                    <p:cond delay="0"/>
                                  </p:stCondLst>
                                  <p:childTnLst>
                                    <p:set>
                                      <p:cBhvr>
                                        <p:cTn id="60" dur="1" fill="hold">
                                          <p:stCondLst>
                                            <p:cond delay="0"/>
                                          </p:stCondLst>
                                        </p:cTn>
                                        <p:tgtEl>
                                          <p:spTgt spid="93"/>
                                        </p:tgtEl>
                                        <p:attrNameLst>
                                          <p:attrName>style.visibility</p:attrName>
                                        </p:attrNameLst>
                                      </p:cBhvr>
                                      <p:to>
                                        <p:strVal val="visible"/>
                                      </p:to>
                                    </p:set>
                                    <p:animEffect transition="in" filter="strips(downLeft)">
                                      <p:cBhvr>
                                        <p:cTn id="61" dur="500"/>
                                        <p:tgtEl>
                                          <p:spTgt spid="93"/>
                                        </p:tgtEl>
                                      </p:cBhvr>
                                    </p:animEffect>
                                  </p:childTnLst>
                                </p:cTn>
                              </p:par>
                            </p:childTnLst>
                          </p:cTn>
                        </p:par>
                        <p:par>
                          <p:cTn id="62" fill="hold">
                            <p:stCondLst>
                              <p:cond delay="5500"/>
                            </p:stCondLst>
                            <p:childTnLst>
                              <p:par>
                                <p:cTn id="63" presetID="53" presetClass="entr" presetSubtype="0" fill="hold" grpId="0" nodeType="afterEffect">
                                  <p:stCondLst>
                                    <p:cond delay="0"/>
                                  </p:stCondLst>
                                  <p:childTnLst>
                                    <p:set>
                                      <p:cBhvr>
                                        <p:cTn id="64" dur="1" fill="hold">
                                          <p:stCondLst>
                                            <p:cond delay="0"/>
                                          </p:stCondLst>
                                        </p:cTn>
                                        <p:tgtEl>
                                          <p:spTgt spid="164"/>
                                        </p:tgtEl>
                                        <p:attrNameLst>
                                          <p:attrName>style.visibility</p:attrName>
                                        </p:attrNameLst>
                                      </p:cBhvr>
                                      <p:to>
                                        <p:strVal val="visible"/>
                                      </p:to>
                                    </p:set>
                                    <p:anim calcmode="lin" valueType="num">
                                      <p:cBhvr>
                                        <p:cTn id="65" dur="500" fill="hold"/>
                                        <p:tgtEl>
                                          <p:spTgt spid="164"/>
                                        </p:tgtEl>
                                        <p:attrNameLst>
                                          <p:attrName>ppt_w</p:attrName>
                                        </p:attrNameLst>
                                      </p:cBhvr>
                                      <p:tavLst>
                                        <p:tav tm="0">
                                          <p:val>
                                            <p:fltVal val="0"/>
                                          </p:val>
                                        </p:tav>
                                        <p:tav tm="100000">
                                          <p:val>
                                            <p:strVal val="#ppt_w"/>
                                          </p:val>
                                        </p:tav>
                                      </p:tavLst>
                                    </p:anim>
                                    <p:anim calcmode="lin" valueType="num">
                                      <p:cBhvr>
                                        <p:cTn id="66" dur="500" fill="hold"/>
                                        <p:tgtEl>
                                          <p:spTgt spid="164"/>
                                        </p:tgtEl>
                                        <p:attrNameLst>
                                          <p:attrName>ppt_h</p:attrName>
                                        </p:attrNameLst>
                                      </p:cBhvr>
                                      <p:tavLst>
                                        <p:tav tm="0">
                                          <p:val>
                                            <p:fltVal val="0"/>
                                          </p:val>
                                        </p:tav>
                                        <p:tav tm="100000">
                                          <p:val>
                                            <p:strVal val="#ppt_h"/>
                                          </p:val>
                                        </p:tav>
                                      </p:tavLst>
                                    </p:anim>
                                    <p:animEffect transition="in" filter="fade">
                                      <p:cBhvr>
                                        <p:cTn id="67" dur="500"/>
                                        <p:tgtEl>
                                          <p:spTgt spid="164"/>
                                        </p:tgtEl>
                                      </p:cBhvr>
                                    </p:animEffect>
                                  </p:childTnLst>
                                </p:cTn>
                              </p:par>
                            </p:childTnLst>
                          </p:cTn>
                        </p:par>
                        <p:par>
                          <p:cTn id="68" fill="hold">
                            <p:stCondLst>
                              <p:cond delay="6000"/>
                            </p:stCondLst>
                            <p:childTnLst>
                              <p:par>
                                <p:cTn id="69" presetID="53" presetClass="entr" presetSubtype="0" fill="hold" nodeType="afterEffect">
                                  <p:stCondLst>
                                    <p:cond delay="0"/>
                                  </p:stCondLst>
                                  <p:childTnLst>
                                    <p:set>
                                      <p:cBhvr>
                                        <p:cTn id="70" dur="1" fill="hold">
                                          <p:stCondLst>
                                            <p:cond delay="0"/>
                                          </p:stCondLst>
                                        </p:cTn>
                                        <p:tgtEl>
                                          <p:spTgt spid="134"/>
                                        </p:tgtEl>
                                        <p:attrNameLst>
                                          <p:attrName>style.visibility</p:attrName>
                                        </p:attrNameLst>
                                      </p:cBhvr>
                                      <p:to>
                                        <p:strVal val="visible"/>
                                      </p:to>
                                    </p:set>
                                    <p:anim calcmode="lin" valueType="num">
                                      <p:cBhvr>
                                        <p:cTn id="71" dur="500" fill="hold"/>
                                        <p:tgtEl>
                                          <p:spTgt spid="134"/>
                                        </p:tgtEl>
                                        <p:attrNameLst>
                                          <p:attrName>ppt_w</p:attrName>
                                        </p:attrNameLst>
                                      </p:cBhvr>
                                      <p:tavLst>
                                        <p:tav tm="0">
                                          <p:val>
                                            <p:fltVal val="0"/>
                                          </p:val>
                                        </p:tav>
                                        <p:tav tm="100000">
                                          <p:val>
                                            <p:strVal val="#ppt_w"/>
                                          </p:val>
                                        </p:tav>
                                      </p:tavLst>
                                    </p:anim>
                                    <p:anim calcmode="lin" valueType="num">
                                      <p:cBhvr>
                                        <p:cTn id="72" dur="500" fill="hold"/>
                                        <p:tgtEl>
                                          <p:spTgt spid="134"/>
                                        </p:tgtEl>
                                        <p:attrNameLst>
                                          <p:attrName>ppt_h</p:attrName>
                                        </p:attrNameLst>
                                      </p:cBhvr>
                                      <p:tavLst>
                                        <p:tav tm="0">
                                          <p:val>
                                            <p:fltVal val="0"/>
                                          </p:val>
                                        </p:tav>
                                        <p:tav tm="100000">
                                          <p:val>
                                            <p:strVal val="#ppt_h"/>
                                          </p:val>
                                        </p:tav>
                                      </p:tavLst>
                                    </p:anim>
                                    <p:animEffect transition="in" filter="fade">
                                      <p:cBhvr>
                                        <p:cTn id="73" dur="500"/>
                                        <p:tgtEl>
                                          <p:spTgt spid="134"/>
                                        </p:tgtEl>
                                      </p:cBhvr>
                                    </p:animEffect>
                                  </p:childTnLst>
                                </p:cTn>
                              </p:par>
                            </p:childTnLst>
                          </p:cTn>
                        </p:par>
                        <p:par>
                          <p:cTn id="74" fill="hold">
                            <p:stCondLst>
                              <p:cond delay="6500"/>
                            </p:stCondLst>
                            <p:childTnLst>
                              <p:par>
                                <p:cTn id="75" presetID="18" presetClass="entr" presetSubtype="12" fill="hold" nodeType="afterEffect">
                                  <p:stCondLst>
                                    <p:cond delay="0"/>
                                  </p:stCondLst>
                                  <p:childTnLst>
                                    <p:set>
                                      <p:cBhvr>
                                        <p:cTn id="76" dur="1" fill="hold">
                                          <p:stCondLst>
                                            <p:cond delay="0"/>
                                          </p:stCondLst>
                                        </p:cTn>
                                        <p:tgtEl>
                                          <p:spTgt spid="100"/>
                                        </p:tgtEl>
                                        <p:attrNameLst>
                                          <p:attrName>style.visibility</p:attrName>
                                        </p:attrNameLst>
                                      </p:cBhvr>
                                      <p:to>
                                        <p:strVal val="visible"/>
                                      </p:to>
                                    </p:set>
                                    <p:animEffect transition="in" filter="strips(downLeft)">
                                      <p:cBhvr>
                                        <p:cTn id="77" dur="500"/>
                                        <p:tgtEl>
                                          <p:spTgt spid="100"/>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51">
                                            <p:txEl>
                                              <p:pRg st="0" end="0"/>
                                            </p:txEl>
                                          </p:spTgt>
                                        </p:tgtEl>
                                        <p:attrNameLst>
                                          <p:attrName>style.visibility</p:attrName>
                                        </p:attrNameLst>
                                      </p:cBhvr>
                                      <p:to>
                                        <p:strVal val="visible"/>
                                      </p:to>
                                    </p:set>
                                    <p:anim calcmode="lin" valueType="num">
                                      <p:cBhvr>
                                        <p:cTn id="80"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81" dur="500" fill="hold"/>
                                        <p:tgtEl>
                                          <p:spTgt spid="51">
                                            <p:txEl>
                                              <p:pRg st="0" end="0"/>
                                            </p:txEl>
                                          </p:spTgt>
                                        </p:tgtEl>
                                        <p:attrNameLst>
                                          <p:attrName>ppt_h</p:attrName>
                                        </p:attrNameLst>
                                      </p:cBhvr>
                                      <p:tavLst>
                                        <p:tav tm="0">
                                          <p:val>
                                            <p:fltVal val="0"/>
                                          </p:val>
                                        </p:tav>
                                        <p:tav tm="100000">
                                          <p:val>
                                            <p:strVal val="#ppt_h"/>
                                          </p:val>
                                        </p:tav>
                                      </p:tavLst>
                                    </p:anim>
                                    <p:animEffect transition="in" filter="fade">
                                      <p:cBhvr>
                                        <p:cTn id="82" dur="500"/>
                                        <p:tgtEl>
                                          <p:spTgt spid="51">
                                            <p:txEl>
                                              <p:pRg st="0" end="0"/>
                                            </p:txEl>
                                          </p:spTgt>
                                        </p:tgtEl>
                                      </p:cBhvr>
                                    </p:animEffect>
                                  </p:childTnLst>
                                </p:cTn>
                              </p:par>
                              <p:par>
                                <p:cTn id="83" presetID="23" presetClass="entr" presetSubtype="16" fill="hold" grpId="0" nodeType="withEffect">
                                  <p:stCondLst>
                                    <p:cond delay="200"/>
                                  </p:stCondLst>
                                  <p:childTnLst>
                                    <p:set>
                                      <p:cBhvr>
                                        <p:cTn id="84" dur="1" fill="hold">
                                          <p:stCondLst>
                                            <p:cond delay="0"/>
                                          </p:stCondLst>
                                        </p:cTn>
                                        <p:tgtEl>
                                          <p:spTgt spid="52">
                                            <p:txEl>
                                              <p:pRg st="0" end="0"/>
                                            </p:txEl>
                                          </p:spTgt>
                                        </p:tgtEl>
                                        <p:attrNameLst>
                                          <p:attrName>style.visibility</p:attrName>
                                        </p:attrNameLst>
                                      </p:cBhvr>
                                      <p:to>
                                        <p:strVal val="visible"/>
                                      </p:to>
                                    </p:set>
                                    <p:anim calcmode="lin" valueType="num">
                                      <p:cBhvr>
                                        <p:cTn id="85" dur="500" fill="hold"/>
                                        <p:tgtEl>
                                          <p:spTgt spid="52">
                                            <p:txEl>
                                              <p:pRg st="0" end="0"/>
                                            </p:txEl>
                                          </p:spTgt>
                                        </p:tgtEl>
                                        <p:attrNameLst>
                                          <p:attrName>ppt_w</p:attrName>
                                        </p:attrNameLst>
                                      </p:cBhvr>
                                      <p:tavLst>
                                        <p:tav tm="0">
                                          <p:val>
                                            <p:fltVal val="0"/>
                                          </p:val>
                                        </p:tav>
                                        <p:tav tm="100000">
                                          <p:val>
                                            <p:strVal val="#ppt_w"/>
                                          </p:val>
                                        </p:tav>
                                      </p:tavLst>
                                    </p:anim>
                                    <p:anim calcmode="lin" valueType="num">
                                      <p:cBhvr>
                                        <p:cTn id="86" dur="500" fill="hold"/>
                                        <p:tgtEl>
                                          <p:spTgt spid="52">
                                            <p:txEl>
                                              <p:pRg st="0" end="0"/>
                                            </p:txEl>
                                          </p:spTgt>
                                        </p:tgtEl>
                                        <p:attrNameLst>
                                          <p:attrName>ppt_h</p:attrName>
                                        </p:attrNameLst>
                                      </p:cBhvr>
                                      <p:tavLst>
                                        <p:tav tm="0">
                                          <p:val>
                                            <p:fltVal val="0"/>
                                          </p:val>
                                        </p:tav>
                                        <p:tav tm="100000">
                                          <p:val>
                                            <p:strVal val="#ppt_h"/>
                                          </p:val>
                                        </p:tav>
                                      </p:tavLst>
                                    </p:anim>
                                  </p:childTnLst>
                                </p:cTn>
                              </p:par>
                              <p:par>
                                <p:cTn id="87" presetID="53" presetClass="entr" presetSubtype="16" fill="hold" grpId="0" nodeType="withEffect">
                                  <p:stCondLst>
                                    <p:cond delay="200"/>
                                  </p:stCondLst>
                                  <p:childTnLst>
                                    <p:set>
                                      <p:cBhvr>
                                        <p:cTn id="88" dur="1" fill="hold">
                                          <p:stCondLst>
                                            <p:cond delay="0"/>
                                          </p:stCondLst>
                                        </p:cTn>
                                        <p:tgtEl>
                                          <p:spTgt spid="55">
                                            <p:txEl>
                                              <p:pRg st="0" end="0"/>
                                            </p:txEl>
                                          </p:spTgt>
                                        </p:tgtEl>
                                        <p:attrNameLst>
                                          <p:attrName>style.visibility</p:attrName>
                                        </p:attrNameLst>
                                      </p:cBhvr>
                                      <p:to>
                                        <p:strVal val="visible"/>
                                      </p:to>
                                    </p:set>
                                    <p:anim calcmode="lin" valueType="num">
                                      <p:cBhvr>
                                        <p:cTn id="89"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55">
                                            <p:txEl>
                                              <p:pRg st="0" end="0"/>
                                            </p:txEl>
                                          </p:spTgt>
                                        </p:tgtEl>
                                        <p:attrNameLst>
                                          <p:attrName>ppt_h</p:attrName>
                                        </p:attrNameLst>
                                      </p:cBhvr>
                                      <p:tavLst>
                                        <p:tav tm="0">
                                          <p:val>
                                            <p:fltVal val="0"/>
                                          </p:val>
                                        </p:tav>
                                        <p:tav tm="100000">
                                          <p:val>
                                            <p:strVal val="#ppt_h"/>
                                          </p:val>
                                        </p:tav>
                                      </p:tavLst>
                                    </p:anim>
                                    <p:animEffect transition="in" filter="fade">
                                      <p:cBhvr>
                                        <p:cTn id="91" dur="500"/>
                                        <p:tgtEl>
                                          <p:spTgt spid="55">
                                            <p:txEl>
                                              <p:pRg st="0" end="0"/>
                                            </p:txEl>
                                          </p:spTgt>
                                        </p:tgtEl>
                                      </p:cBhvr>
                                    </p:animEffect>
                                  </p:childTnLst>
                                </p:cTn>
                              </p:par>
                              <p:par>
                                <p:cTn id="92" presetID="23" presetClass="entr" presetSubtype="16" fill="hold" grpId="0" nodeType="withEffect">
                                  <p:stCondLst>
                                    <p:cond delay="200"/>
                                  </p:stCondLst>
                                  <p:childTnLst>
                                    <p:set>
                                      <p:cBhvr>
                                        <p:cTn id="93" dur="1" fill="hold">
                                          <p:stCondLst>
                                            <p:cond delay="0"/>
                                          </p:stCondLst>
                                        </p:cTn>
                                        <p:tgtEl>
                                          <p:spTgt spid="56">
                                            <p:txEl>
                                              <p:pRg st="0" end="0"/>
                                            </p:txEl>
                                          </p:spTgt>
                                        </p:tgtEl>
                                        <p:attrNameLst>
                                          <p:attrName>style.visibility</p:attrName>
                                        </p:attrNameLst>
                                      </p:cBhvr>
                                      <p:to>
                                        <p:strVal val="visible"/>
                                      </p:to>
                                    </p:set>
                                    <p:anim calcmode="lin" valueType="num">
                                      <p:cBhvr>
                                        <p:cTn id="94" dur="500" fill="hold"/>
                                        <p:tgtEl>
                                          <p:spTgt spid="56">
                                            <p:txEl>
                                              <p:pRg st="0" end="0"/>
                                            </p:txEl>
                                          </p:spTgt>
                                        </p:tgtEl>
                                        <p:attrNameLst>
                                          <p:attrName>ppt_w</p:attrName>
                                        </p:attrNameLst>
                                      </p:cBhvr>
                                      <p:tavLst>
                                        <p:tav tm="0">
                                          <p:val>
                                            <p:fltVal val="0"/>
                                          </p:val>
                                        </p:tav>
                                        <p:tav tm="100000">
                                          <p:val>
                                            <p:strVal val="#ppt_w"/>
                                          </p:val>
                                        </p:tav>
                                      </p:tavLst>
                                    </p:anim>
                                    <p:anim calcmode="lin" valueType="num">
                                      <p:cBhvr>
                                        <p:cTn id="95" dur="500" fill="hold"/>
                                        <p:tgtEl>
                                          <p:spTgt spid="56">
                                            <p:txEl>
                                              <p:pRg st="0" end="0"/>
                                            </p:txEl>
                                          </p:spTgt>
                                        </p:tgtEl>
                                        <p:attrNameLst>
                                          <p:attrName>ppt_h</p:attrName>
                                        </p:attrNameLst>
                                      </p:cBhvr>
                                      <p:tavLst>
                                        <p:tav tm="0">
                                          <p:val>
                                            <p:fltVal val="0"/>
                                          </p:val>
                                        </p:tav>
                                        <p:tav tm="100000">
                                          <p:val>
                                            <p:strVal val="#ppt_h"/>
                                          </p:val>
                                        </p:tav>
                                      </p:tavLst>
                                    </p:anim>
                                  </p:childTnLst>
                                </p:cTn>
                              </p:par>
                              <p:par>
                                <p:cTn id="96" presetID="53" presetClass="entr" presetSubtype="16" fill="hold" grpId="0" nodeType="withEffect">
                                  <p:stCondLst>
                                    <p:cond delay="200"/>
                                  </p:stCondLst>
                                  <p:childTnLst>
                                    <p:set>
                                      <p:cBhvr>
                                        <p:cTn id="97" dur="1" fill="hold">
                                          <p:stCondLst>
                                            <p:cond delay="0"/>
                                          </p:stCondLst>
                                        </p:cTn>
                                        <p:tgtEl>
                                          <p:spTgt spid="57">
                                            <p:txEl>
                                              <p:pRg st="0" end="0"/>
                                            </p:txEl>
                                          </p:spTgt>
                                        </p:tgtEl>
                                        <p:attrNameLst>
                                          <p:attrName>style.visibility</p:attrName>
                                        </p:attrNameLst>
                                      </p:cBhvr>
                                      <p:to>
                                        <p:strVal val="visible"/>
                                      </p:to>
                                    </p:set>
                                    <p:anim calcmode="lin" valueType="num">
                                      <p:cBhvr>
                                        <p:cTn id="98"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99"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100" dur="500"/>
                                        <p:tgtEl>
                                          <p:spTgt spid="57">
                                            <p:txEl>
                                              <p:pRg st="0" end="0"/>
                                            </p:txEl>
                                          </p:spTgt>
                                        </p:tgtEl>
                                      </p:cBhvr>
                                    </p:animEffect>
                                  </p:childTnLst>
                                </p:cTn>
                              </p:par>
                              <p:par>
                                <p:cTn id="101" presetID="23" presetClass="entr" presetSubtype="16" fill="hold" grpId="0" nodeType="withEffect">
                                  <p:stCondLst>
                                    <p:cond delay="200"/>
                                  </p:stCondLst>
                                  <p:childTnLst>
                                    <p:set>
                                      <p:cBhvr>
                                        <p:cTn id="102" dur="1" fill="hold">
                                          <p:stCondLst>
                                            <p:cond delay="0"/>
                                          </p:stCondLst>
                                        </p:cTn>
                                        <p:tgtEl>
                                          <p:spTgt spid="58">
                                            <p:txEl>
                                              <p:pRg st="0" end="0"/>
                                            </p:txEl>
                                          </p:spTgt>
                                        </p:tgtEl>
                                        <p:attrNameLst>
                                          <p:attrName>style.visibility</p:attrName>
                                        </p:attrNameLst>
                                      </p:cBhvr>
                                      <p:to>
                                        <p:strVal val="visible"/>
                                      </p:to>
                                    </p:set>
                                    <p:anim calcmode="lin" valueType="num">
                                      <p:cBhvr>
                                        <p:cTn id="103" dur="500" fill="hold"/>
                                        <p:tgtEl>
                                          <p:spTgt spid="58">
                                            <p:txEl>
                                              <p:pRg st="0" end="0"/>
                                            </p:txEl>
                                          </p:spTgt>
                                        </p:tgtEl>
                                        <p:attrNameLst>
                                          <p:attrName>ppt_w</p:attrName>
                                        </p:attrNameLst>
                                      </p:cBhvr>
                                      <p:tavLst>
                                        <p:tav tm="0">
                                          <p:val>
                                            <p:fltVal val="0"/>
                                          </p:val>
                                        </p:tav>
                                        <p:tav tm="100000">
                                          <p:val>
                                            <p:strVal val="#ppt_w"/>
                                          </p:val>
                                        </p:tav>
                                      </p:tavLst>
                                    </p:anim>
                                    <p:anim calcmode="lin" valueType="num">
                                      <p:cBhvr>
                                        <p:cTn id="104" dur="500" fill="hold"/>
                                        <p:tgtEl>
                                          <p:spTgt spid="58">
                                            <p:txEl>
                                              <p:pRg st="0" end="0"/>
                                            </p:txEl>
                                          </p:spTgt>
                                        </p:tgtEl>
                                        <p:attrNameLst>
                                          <p:attrName>ppt_h</p:attrName>
                                        </p:attrNameLst>
                                      </p:cBhvr>
                                      <p:tavLst>
                                        <p:tav tm="0">
                                          <p:val>
                                            <p:fltVal val="0"/>
                                          </p:val>
                                        </p:tav>
                                        <p:tav tm="100000">
                                          <p:val>
                                            <p:strVal val="#ppt_h"/>
                                          </p:val>
                                        </p:tav>
                                      </p:tavLst>
                                    </p:anim>
                                  </p:childTnLst>
                                </p:cTn>
                              </p:par>
                              <p:par>
                                <p:cTn id="105" presetID="53" presetClass="entr" presetSubtype="16" fill="hold" grpId="0" nodeType="withEffect">
                                  <p:stCondLst>
                                    <p:cond delay="200"/>
                                  </p:stCondLst>
                                  <p:childTnLst>
                                    <p:set>
                                      <p:cBhvr>
                                        <p:cTn id="106" dur="1" fill="hold">
                                          <p:stCondLst>
                                            <p:cond delay="0"/>
                                          </p:stCondLst>
                                        </p:cTn>
                                        <p:tgtEl>
                                          <p:spTgt spid="59">
                                            <p:txEl>
                                              <p:pRg st="0" end="0"/>
                                            </p:txEl>
                                          </p:spTgt>
                                        </p:tgtEl>
                                        <p:attrNameLst>
                                          <p:attrName>style.visibility</p:attrName>
                                        </p:attrNameLst>
                                      </p:cBhvr>
                                      <p:to>
                                        <p:strVal val="visible"/>
                                      </p:to>
                                    </p:set>
                                    <p:anim calcmode="lin" valueType="num">
                                      <p:cBhvr>
                                        <p:cTn id="107" dur="500" fill="hold"/>
                                        <p:tgtEl>
                                          <p:spTgt spid="59">
                                            <p:txEl>
                                              <p:pRg st="0" end="0"/>
                                            </p:txEl>
                                          </p:spTgt>
                                        </p:tgtEl>
                                        <p:attrNameLst>
                                          <p:attrName>ppt_w</p:attrName>
                                        </p:attrNameLst>
                                      </p:cBhvr>
                                      <p:tavLst>
                                        <p:tav tm="0">
                                          <p:val>
                                            <p:fltVal val="0"/>
                                          </p:val>
                                        </p:tav>
                                        <p:tav tm="100000">
                                          <p:val>
                                            <p:strVal val="#ppt_w"/>
                                          </p:val>
                                        </p:tav>
                                      </p:tavLst>
                                    </p:anim>
                                    <p:anim calcmode="lin" valueType="num">
                                      <p:cBhvr>
                                        <p:cTn id="108" dur="500" fill="hold"/>
                                        <p:tgtEl>
                                          <p:spTgt spid="59">
                                            <p:txEl>
                                              <p:pRg st="0" end="0"/>
                                            </p:txEl>
                                          </p:spTgt>
                                        </p:tgtEl>
                                        <p:attrNameLst>
                                          <p:attrName>ppt_h</p:attrName>
                                        </p:attrNameLst>
                                      </p:cBhvr>
                                      <p:tavLst>
                                        <p:tav tm="0">
                                          <p:val>
                                            <p:fltVal val="0"/>
                                          </p:val>
                                        </p:tav>
                                        <p:tav tm="100000">
                                          <p:val>
                                            <p:strVal val="#ppt_h"/>
                                          </p:val>
                                        </p:tav>
                                      </p:tavLst>
                                    </p:anim>
                                    <p:animEffect transition="in" filter="fade">
                                      <p:cBhvr>
                                        <p:cTn id="109" dur="500"/>
                                        <p:tgtEl>
                                          <p:spTgt spid="59">
                                            <p:txEl>
                                              <p:pRg st="0" end="0"/>
                                            </p:txEl>
                                          </p:spTgt>
                                        </p:tgtEl>
                                      </p:cBhvr>
                                    </p:animEffect>
                                  </p:childTnLst>
                                </p:cTn>
                              </p:par>
                              <p:par>
                                <p:cTn id="110" presetID="23" presetClass="entr" presetSubtype="16" fill="hold" grpId="0" nodeType="withEffect">
                                  <p:stCondLst>
                                    <p:cond delay="200"/>
                                  </p:stCondLst>
                                  <p:childTnLst>
                                    <p:set>
                                      <p:cBhvr>
                                        <p:cTn id="111" dur="1" fill="hold">
                                          <p:stCondLst>
                                            <p:cond delay="0"/>
                                          </p:stCondLst>
                                        </p:cTn>
                                        <p:tgtEl>
                                          <p:spTgt spid="60">
                                            <p:txEl>
                                              <p:pRg st="0" end="0"/>
                                            </p:txEl>
                                          </p:spTgt>
                                        </p:tgtEl>
                                        <p:attrNameLst>
                                          <p:attrName>style.visibility</p:attrName>
                                        </p:attrNameLst>
                                      </p:cBhvr>
                                      <p:to>
                                        <p:strVal val="visible"/>
                                      </p:to>
                                    </p:set>
                                    <p:anim calcmode="lin" valueType="num">
                                      <p:cBhvr>
                                        <p:cTn id="112" dur="500" fill="hold"/>
                                        <p:tgtEl>
                                          <p:spTgt spid="60">
                                            <p:txEl>
                                              <p:pRg st="0" end="0"/>
                                            </p:txEl>
                                          </p:spTgt>
                                        </p:tgtEl>
                                        <p:attrNameLst>
                                          <p:attrName>ppt_w</p:attrName>
                                        </p:attrNameLst>
                                      </p:cBhvr>
                                      <p:tavLst>
                                        <p:tav tm="0">
                                          <p:val>
                                            <p:fltVal val="0"/>
                                          </p:val>
                                        </p:tav>
                                        <p:tav tm="100000">
                                          <p:val>
                                            <p:strVal val="#ppt_w"/>
                                          </p:val>
                                        </p:tav>
                                      </p:tavLst>
                                    </p:anim>
                                    <p:anim calcmode="lin" valueType="num">
                                      <p:cBhvr>
                                        <p:cTn id="113" dur="500" fill="hold"/>
                                        <p:tgtEl>
                                          <p:spTgt spid="60">
                                            <p:txEl>
                                              <p:pRg st="0" end="0"/>
                                            </p:txEl>
                                          </p:spTgt>
                                        </p:tgtEl>
                                        <p:attrNameLst>
                                          <p:attrName>ppt_h</p:attrName>
                                        </p:attrNameLst>
                                      </p:cBhvr>
                                      <p:tavLst>
                                        <p:tav tm="0">
                                          <p:val>
                                            <p:fltVal val="0"/>
                                          </p:val>
                                        </p:tav>
                                        <p:tav tm="100000">
                                          <p:val>
                                            <p:strVal val="#ppt_h"/>
                                          </p:val>
                                        </p:tav>
                                      </p:tavLst>
                                    </p:anim>
                                  </p:childTnLst>
                                </p:cTn>
                              </p:par>
                              <p:par>
                                <p:cTn id="114" presetID="53" presetClass="entr" presetSubtype="16" fill="hold" grpId="0" nodeType="withEffect">
                                  <p:stCondLst>
                                    <p:cond delay="200"/>
                                  </p:stCondLst>
                                  <p:childTnLst>
                                    <p:set>
                                      <p:cBhvr>
                                        <p:cTn id="115" dur="1" fill="hold">
                                          <p:stCondLst>
                                            <p:cond delay="0"/>
                                          </p:stCondLst>
                                        </p:cTn>
                                        <p:tgtEl>
                                          <p:spTgt spid="63">
                                            <p:txEl>
                                              <p:pRg st="0" end="0"/>
                                            </p:txEl>
                                          </p:spTgt>
                                        </p:tgtEl>
                                        <p:attrNameLst>
                                          <p:attrName>style.visibility</p:attrName>
                                        </p:attrNameLst>
                                      </p:cBhvr>
                                      <p:to>
                                        <p:strVal val="visible"/>
                                      </p:to>
                                    </p:set>
                                    <p:anim calcmode="lin" valueType="num">
                                      <p:cBhvr>
                                        <p:cTn id="116" dur="500" fill="hold"/>
                                        <p:tgtEl>
                                          <p:spTgt spid="63">
                                            <p:txEl>
                                              <p:pRg st="0" end="0"/>
                                            </p:txEl>
                                          </p:spTgt>
                                        </p:tgtEl>
                                        <p:attrNameLst>
                                          <p:attrName>ppt_w</p:attrName>
                                        </p:attrNameLst>
                                      </p:cBhvr>
                                      <p:tavLst>
                                        <p:tav tm="0">
                                          <p:val>
                                            <p:fltVal val="0"/>
                                          </p:val>
                                        </p:tav>
                                        <p:tav tm="100000">
                                          <p:val>
                                            <p:strVal val="#ppt_w"/>
                                          </p:val>
                                        </p:tav>
                                      </p:tavLst>
                                    </p:anim>
                                    <p:anim calcmode="lin" valueType="num">
                                      <p:cBhvr>
                                        <p:cTn id="117" dur="500" fill="hold"/>
                                        <p:tgtEl>
                                          <p:spTgt spid="63">
                                            <p:txEl>
                                              <p:pRg st="0" end="0"/>
                                            </p:txEl>
                                          </p:spTgt>
                                        </p:tgtEl>
                                        <p:attrNameLst>
                                          <p:attrName>ppt_h</p:attrName>
                                        </p:attrNameLst>
                                      </p:cBhvr>
                                      <p:tavLst>
                                        <p:tav tm="0">
                                          <p:val>
                                            <p:fltVal val="0"/>
                                          </p:val>
                                        </p:tav>
                                        <p:tav tm="100000">
                                          <p:val>
                                            <p:strVal val="#ppt_h"/>
                                          </p:val>
                                        </p:tav>
                                      </p:tavLst>
                                    </p:anim>
                                    <p:animEffect transition="in" filter="fade">
                                      <p:cBhvr>
                                        <p:cTn id="118" dur="500"/>
                                        <p:tgtEl>
                                          <p:spTgt spid="63">
                                            <p:txEl>
                                              <p:pRg st="0" end="0"/>
                                            </p:txEl>
                                          </p:spTgt>
                                        </p:tgtEl>
                                      </p:cBhvr>
                                    </p:animEffect>
                                  </p:childTnLst>
                                </p:cTn>
                              </p:par>
                              <p:par>
                                <p:cTn id="119" presetID="23" presetClass="entr" presetSubtype="16" fill="hold" grpId="0" nodeType="withEffect">
                                  <p:stCondLst>
                                    <p:cond delay="200"/>
                                  </p:stCondLst>
                                  <p:childTnLst>
                                    <p:set>
                                      <p:cBhvr>
                                        <p:cTn id="120" dur="1" fill="hold">
                                          <p:stCondLst>
                                            <p:cond delay="0"/>
                                          </p:stCondLst>
                                        </p:cTn>
                                        <p:tgtEl>
                                          <p:spTgt spid="65">
                                            <p:txEl>
                                              <p:pRg st="0" end="0"/>
                                            </p:txEl>
                                          </p:spTgt>
                                        </p:tgtEl>
                                        <p:attrNameLst>
                                          <p:attrName>style.visibility</p:attrName>
                                        </p:attrNameLst>
                                      </p:cBhvr>
                                      <p:to>
                                        <p:strVal val="visible"/>
                                      </p:to>
                                    </p:set>
                                    <p:anim calcmode="lin" valueType="num">
                                      <p:cBhvr>
                                        <p:cTn id="121" dur="500" fill="hold"/>
                                        <p:tgtEl>
                                          <p:spTgt spid="65">
                                            <p:txEl>
                                              <p:pRg st="0" end="0"/>
                                            </p:txEl>
                                          </p:spTgt>
                                        </p:tgtEl>
                                        <p:attrNameLst>
                                          <p:attrName>ppt_w</p:attrName>
                                        </p:attrNameLst>
                                      </p:cBhvr>
                                      <p:tavLst>
                                        <p:tav tm="0">
                                          <p:val>
                                            <p:fltVal val="0"/>
                                          </p:val>
                                        </p:tav>
                                        <p:tav tm="100000">
                                          <p:val>
                                            <p:strVal val="#ppt_w"/>
                                          </p:val>
                                        </p:tav>
                                      </p:tavLst>
                                    </p:anim>
                                    <p:anim calcmode="lin" valueType="num">
                                      <p:cBhvr>
                                        <p:cTn id="122" dur="500" fill="hold"/>
                                        <p:tgtEl>
                                          <p:spTgt spid="65">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animBg="1"/>
      <p:bldP spid="162" grpId="0" animBg="1"/>
      <p:bldP spid="163" grpId="0" animBg="1"/>
      <p:bldP spid="164" grpId="0" animBg="1"/>
      <p:bldP spid="51" grpId="0" build="p">
        <p:tmplLst>
          <p:tmpl lvl="1">
            <p:tnLst>
              <p:par>
                <p:cTn presetID="5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animEffect transition="in" filter="fade">
                      <p:cBhvr>
                        <p:cTn dur="500"/>
                        <p:tgtEl>
                          <p:spTgt spid="51"/>
                        </p:tgtEl>
                      </p:cBhvr>
                    </p:animEffect>
                  </p:childTnLst>
                </p:cTn>
              </p:par>
            </p:tnLst>
          </p:tmpl>
        </p:tmplLst>
      </p:bldP>
      <p:bldP spid="52" grpId="0" build="p">
        <p:tmplLst>
          <p:tmpl lvl="1">
            <p:tnLst>
              <p:par>
                <p:cTn presetID="23" presetClass="entr" presetSubtype="16" fill="hold" nodeType="withEffect">
                  <p:stCondLst>
                    <p:cond delay="200"/>
                  </p:stCondLst>
                  <p:childTnLst>
                    <p:set>
                      <p:cBhvr>
                        <p:cTn dur="1" fill="hold">
                          <p:stCondLst>
                            <p:cond delay="0"/>
                          </p:stCondLst>
                        </p:cTn>
                        <p:tgtEl>
                          <p:spTgt spid="52"/>
                        </p:tgtEl>
                        <p:attrNameLst>
                          <p:attrName>style.visibility</p:attrName>
                        </p:attrNameLst>
                      </p:cBhvr>
                      <p:to>
                        <p:strVal val="visible"/>
                      </p:to>
                    </p:set>
                    <p:anim calcmode="lin" valueType="num">
                      <p:cBhvr>
                        <p:cTn dur="500" fill="hold"/>
                        <p:tgtEl>
                          <p:spTgt spid="52"/>
                        </p:tgtEl>
                        <p:attrNameLst>
                          <p:attrName>ppt_w</p:attrName>
                        </p:attrNameLst>
                      </p:cBhvr>
                      <p:tavLst>
                        <p:tav tm="0">
                          <p:val>
                            <p:fltVal val="0"/>
                          </p:val>
                        </p:tav>
                        <p:tav tm="100000">
                          <p:val>
                            <p:strVal val="#ppt_w"/>
                          </p:val>
                        </p:tav>
                      </p:tavLst>
                    </p:anim>
                    <p:anim calcmode="lin" valueType="num">
                      <p:cBhvr>
                        <p:cTn dur="500" fill="hold"/>
                        <p:tgtEl>
                          <p:spTgt spid="52"/>
                        </p:tgtEl>
                        <p:attrNameLst>
                          <p:attrName>ppt_h</p:attrName>
                        </p:attrNameLst>
                      </p:cBhvr>
                      <p:tavLst>
                        <p:tav tm="0">
                          <p:val>
                            <p:fltVal val="0"/>
                          </p:val>
                        </p:tav>
                        <p:tav tm="100000">
                          <p:val>
                            <p:strVal val="#ppt_h"/>
                          </p:val>
                        </p:tav>
                      </p:tavLst>
                    </p:anim>
                  </p:childTnLst>
                </p:cTn>
              </p:par>
            </p:tnLst>
          </p:tmpl>
        </p:tmplLst>
      </p:bldP>
      <p:bldP spid="55" grpId="0" build="p">
        <p:tmplLst>
          <p:tmpl lvl="1">
            <p:tnLst>
              <p:par>
                <p:cTn presetID="53" presetClass="entr" presetSubtype="16" fill="hold" nodeType="withEffect">
                  <p:stCondLst>
                    <p:cond delay="200"/>
                  </p:stCondLst>
                  <p:childTnLst>
                    <p:set>
                      <p:cBhvr>
                        <p:cTn dur="1" fill="hold">
                          <p:stCondLst>
                            <p:cond delay="0"/>
                          </p:stCondLst>
                        </p:cTn>
                        <p:tgtEl>
                          <p:spTgt spid="55"/>
                        </p:tgtEl>
                        <p:attrNameLst>
                          <p:attrName>style.visibility</p:attrName>
                        </p:attrNameLst>
                      </p:cBhvr>
                      <p:to>
                        <p:strVal val="visible"/>
                      </p:to>
                    </p:set>
                    <p:anim calcmode="lin" valueType="num">
                      <p:cBhvr>
                        <p:cTn dur="500" fill="hold"/>
                        <p:tgtEl>
                          <p:spTgt spid="55"/>
                        </p:tgtEl>
                        <p:attrNameLst>
                          <p:attrName>ppt_w</p:attrName>
                        </p:attrNameLst>
                      </p:cBhvr>
                      <p:tavLst>
                        <p:tav tm="0">
                          <p:val>
                            <p:fltVal val="0"/>
                          </p:val>
                        </p:tav>
                        <p:tav tm="100000">
                          <p:val>
                            <p:strVal val="#ppt_w"/>
                          </p:val>
                        </p:tav>
                      </p:tavLst>
                    </p:anim>
                    <p:anim calcmode="lin" valueType="num">
                      <p:cBhvr>
                        <p:cTn dur="500" fill="hold"/>
                        <p:tgtEl>
                          <p:spTgt spid="55"/>
                        </p:tgtEl>
                        <p:attrNameLst>
                          <p:attrName>ppt_h</p:attrName>
                        </p:attrNameLst>
                      </p:cBhvr>
                      <p:tavLst>
                        <p:tav tm="0">
                          <p:val>
                            <p:fltVal val="0"/>
                          </p:val>
                        </p:tav>
                        <p:tav tm="100000">
                          <p:val>
                            <p:strVal val="#ppt_h"/>
                          </p:val>
                        </p:tav>
                      </p:tavLst>
                    </p:anim>
                    <p:animEffect transition="in" filter="fade">
                      <p:cBhvr>
                        <p:cTn dur="500"/>
                        <p:tgtEl>
                          <p:spTgt spid="55"/>
                        </p:tgtEl>
                      </p:cBhvr>
                    </p:animEffect>
                  </p:childTnLst>
                </p:cTn>
              </p:par>
            </p:tnLst>
          </p:tmpl>
        </p:tmplLst>
      </p:bldP>
      <p:bldP spid="56" grpId="0" build="p">
        <p:tmplLst>
          <p:tmpl lvl="1">
            <p:tnLst>
              <p:par>
                <p:cTn presetID="23" presetClass="entr" presetSubtype="16" fill="hold" nodeType="withEffect">
                  <p:stCondLst>
                    <p:cond delay="200"/>
                  </p:stCondLst>
                  <p:childTnLst>
                    <p:set>
                      <p:cBhvr>
                        <p:cTn dur="1" fill="hold">
                          <p:stCondLst>
                            <p:cond delay="0"/>
                          </p:stCondLst>
                        </p:cTn>
                        <p:tgtEl>
                          <p:spTgt spid="56"/>
                        </p:tgtEl>
                        <p:attrNameLst>
                          <p:attrName>style.visibility</p:attrName>
                        </p:attrNameLst>
                      </p:cBhvr>
                      <p:to>
                        <p:strVal val="visible"/>
                      </p:to>
                    </p:set>
                    <p:anim calcmode="lin" valueType="num">
                      <p:cBhvr>
                        <p:cTn dur="500" fill="hold"/>
                        <p:tgtEl>
                          <p:spTgt spid="56"/>
                        </p:tgtEl>
                        <p:attrNameLst>
                          <p:attrName>ppt_w</p:attrName>
                        </p:attrNameLst>
                      </p:cBhvr>
                      <p:tavLst>
                        <p:tav tm="0">
                          <p:val>
                            <p:fltVal val="0"/>
                          </p:val>
                        </p:tav>
                        <p:tav tm="100000">
                          <p:val>
                            <p:strVal val="#ppt_w"/>
                          </p:val>
                        </p:tav>
                      </p:tavLst>
                    </p:anim>
                    <p:anim calcmode="lin" valueType="num">
                      <p:cBhvr>
                        <p:cTn dur="500" fill="hold"/>
                        <p:tgtEl>
                          <p:spTgt spid="56"/>
                        </p:tgtEl>
                        <p:attrNameLst>
                          <p:attrName>ppt_h</p:attrName>
                        </p:attrNameLst>
                      </p:cBhvr>
                      <p:tavLst>
                        <p:tav tm="0">
                          <p:val>
                            <p:fltVal val="0"/>
                          </p:val>
                        </p:tav>
                        <p:tav tm="100000">
                          <p:val>
                            <p:strVal val="#ppt_h"/>
                          </p:val>
                        </p:tav>
                      </p:tavLst>
                    </p:anim>
                  </p:childTnLst>
                </p:cTn>
              </p:par>
            </p:tnLst>
          </p:tmpl>
        </p:tmplLst>
      </p:bldP>
      <p:bldP spid="57" grpId="0" build="p">
        <p:tmplLst>
          <p:tmpl lvl="1">
            <p:tnLst>
              <p:par>
                <p:cTn presetID="53" presetClass="entr" presetSubtype="16" fill="hold" nodeType="withEffect">
                  <p:stCondLst>
                    <p:cond delay="20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P spid="58" grpId="0" build="p">
        <p:tmplLst>
          <p:tmpl lvl="1">
            <p:tnLst>
              <p:par>
                <p:cTn presetID="23" presetClass="entr" presetSubtype="16" fill="hold" nodeType="withEffect">
                  <p:stCondLst>
                    <p:cond delay="200"/>
                  </p:stCondLst>
                  <p:childTnLst>
                    <p:set>
                      <p:cBhvr>
                        <p:cTn dur="1" fill="hold">
                          <p:stCondLst>
                            <p:cond delay="0"/>
                          </p:stCondLst>
                        </p:cTn>
                        <p:tgtEl>
                          <p:spTgt spid="58"/>
                        </p:tgtEl>
                        <p:attrNameLst>
                          <p:attrName>style.visibility</p:attrName>
                        </p:attrNameLst>
                      </p:cBhvr>
                      <p:to>
                        <p:strVal val="visible"/>
                      </p:to>
                    </p:set>
                    <p:anim calcmode="lin" valueType="num">
                      <p:cBhvr>
                        <p:cTn dur="500" fill="hold"/>
                        <p:tgtEl>
                          <p:spTgt spid="58"/>
                        </p:tgtEl>
                        <p:attrNameLst>
                          <p:attrName>ppt_w</p:attrName>
                        </p:attrNameLst>
                      </p:cBhvr>
                      <p:tavLst>
                        <p:tav tm="0">
                          <p:val>
                            <p:fltVal val="0"/>
                          </p:val>
                        </p:tav>
                        <p:tav tm="100000">
                          <p:val>
                            <p:strVal val="#ppt_w"/>
                          </p:val>
                        </p:tav>
                      </p:tavLst>
                    </p:anim>
                    <p:anim calcmode="lin" valueType="num">
                      <p:cBhvr>
                        <p:cTn dur="500" fill="hold"/>
                        <p:tgtEl>
                          <p:spTgt spid="58"/>
                        </p:tgtEl>
                        <p:attrNameLst>
                          <p:attrName>ppt_h</p:attrName>
                        </p:attrNameLst>
                      </p:cBhvr>
                      <p:tavLst>
                        <p:tav tm="0">
                          <p:val>
                            <p:fltVal val="0"/>
                          </p:val>
                        </p:tav>
                        <p:tav tm="100000">
                          <p:val>
                            <p:strVal val="#ppt_h"/>
                          </p:val>
                        </p:tav>
                      </p:tavLst>
                    </p:anim>
                  </p:childTnLst>
                </p:cTn>
              </p:par>
            </p:tnLst>
          </p:tmpl>
        </p:tmplLst>
      </p:bldP>
      <p:bldP spid="59" grpId="0" build="p">
        <p:tmplLst>
          <p:tmpl lvl="1">
            <p:tnLst>
              <p:par>
                <p:cTn presetID="53" presetClass="entr" presetSubtype="16" fill="hold" nodeType="withEffect">
                  <p:stCondLst>
                    <p:cond delay="200"/>
                  </p:stCondLst>
                  <p:childTnLst>
                    <p:set>
                      <p:cBhvr>
                        <p:cTn dur="1" fill="hold">
                          <p:stCondLst>
                            <p:cond delay="0"/>
                          </p:stCondLst>
                        </p:cTn>
                        <p:tgtEl>
                          <p:spTgt spid="59"/>
                        </p:tgtEl>
                        <p:attrNameLst>
                          <p:attrName>style.visibility</p:attrName>
                        </p:attrNameLst>
                      </p:cBhvr>
                      <p:to>
                        <p:strVal val="visible"/>
                      </p:to>
                    </p:set>
                    <p:anim calcmode="lin" valueType="num">
                      <p:cBhvr>
                        <p:cTn dur="500" fill="hold"/>
                        <p:tgtEl>
                          <p:spTgt spid="59"/>
                        </p:tgtEl>
                        <p:attrNameLst>
                          <p:attrName>ppt_w</p:attrName>
                        </p:attrNameLst>
                      </p:cBhvr>
                      <p:tavLst>
                        <p:tav tm="0">
                          <p:val>
                            <p:fltVal val="0"/>
                          </p:val>
                        </p:tav>
                        <p:tav tm="100000">
                          <p:val>
                            <p:strVal val="#ppt_w"/>
                          </p:val>
                        </p:tav>
                      </p:tavLst>
                    </p:anim>
                    <p:anim calcmode="lin" valueType="num">
                      <p:cBhvr>
                        <p:cTn dur="500" fill="hold"/>
                        <p:tgtEl>
                          <p:spTgt spid="59"/>
                        </p:tgtEl>
                        <p:attrNameLst>
                          <p:attrName>ppt_h</p:attrName>
                        </p:attrNameLst>
                      </p:cBhvr>
                      <p:tavLst>
                        <p:tav tm="0">
                          <p:val>
                            <p:fltVal val="0"/>
                          </p:val>
                        </p:tav>
                        <p:tav tm="100000">
                          <p:val>
                            <p:strVal val="#ppt_h"/>
                          </p:val>
                        </p:tav>
                      </p:tavLst>
                    </p:anim>
                    <p:animEffect transition="in" filter="fade">
                      <p:cBhvr>
                        <p:cTn dur="500"/>
                        <p:tgtEl>
                          <p:spTgt spid="59"/>
                        </p:tgtEl>
                      </p:cBhvr>
                    </p:animEffect>
                  </p:childTnLst>
                </p:cTn>
              </p:par>
            </p:tnLst>
          </p:tmpl>
        </p:tmplLst>
      </p:bldP>
      <p:bldP spid="60" grpId="0" build="p">
        <p:tmplLst>
          <p:tmpl lvl="1">
            <p:tnLst>
              <p:par>
                <p:cTn presetID="23" presetClass="entr" presetSubtype="16" fill="hold" nodeType="withEffect">
                  <p:stCondLst>
                    <p:cond delay="200"/>
                  </p:stCondLst>
                  <p:childTnLst>
                    <p:set>
                      <p:cBhvr>
                        <p:cTn dur="1" fill="hold">
                          <p:stCondLst>
                            <p:cond delay="0"/>
                          </p:stCondLst>
                        </p:cTn>
                        <p:tgtEl>
                          <p:spTgt spid="60"/>
                        </p:tgtEl>
                        <p:attrNameLst>
                          <p:attrName>style.visibility</p:attrName>
                        </p:attrNameLst>
                      </p:cBhvr>
                      <p:to>
                        <p:strVal val="visible"/>
                      </p:to>
                    </p:set>
                    <p:anim calcmode="lin" valueType="num">
                      <p:cBhvr>
                        <p:cTn dur="500" fill="hold"/>
                        <p:tgtEl>
                          <p:spTgt spid="60"/>
                        </p:tgtEl>
                        <p:attrNameLst>
                          <p:attrName>ppt_w</p:attrName>
                        </p:attrNameLst>
                      </p:cBhvr>
                      <p:tavLst>
                        <p:tav tm="0">
                          <p:val>
                            <p:fltVal val="0"/>
                          </p:val>
                        </p:tav>
                        <p:tav tm="100000">
                          <p:val>
                            <p:strVal val="#ppt_w"/>
                          </p:val>
                        </p:tav>
                      </p:tavLst>
                    </p:anim>
                    <p:anim calcmode="lin" valueType="num">
                      <p:cBhvr>
                        <p:cTn dur="500" fill="hold"/>
                        <p:tgtEl>
                          <p:spTgt spid="60"/>
                        </p:tgtEl>
                        <p:attrNameLst>
                          <p:attrName>ppt_h</p:attrName>
                        </p:attrNameLst>
                      </p:cBhvr>
                      <p:tavLst>
                        <p:tav tm="0">
                          <p:val>
                            <p:fltVal val="0"/>
                          </p:val>
                        </p:tav>
                        <p:tav tm="100000">
                          <p:val>
                            <p:strVal val="#ppt_h"/>
                          </p:val>
                        </p:tav>
                      </p:tavLst>
                    </p:anim>
                  </p:childTnLst>
                </p:cTn>
              </p:par>
            </p:tnLst>
          </p:tmpl>
        </p:tmplLst>
      </p:bldP>
      <p:bldP spid="63" grpId="0" build="p">
        <p:tmplLst>
          <p:tmpl lvl="1">
            <p:tnLst>
              <p:par>
                <p:cTn presetID="53" presetClass="entr" presetSubtype="16" fill="hold" nodeType="withEffect">
                  <p:stCondLst>
                    <p:cond delay="200"/>
                  </p:stCondLst>
                  <p:childTnLst>
                    <p:set>
                      <p:cBhvr>
                        <p:cTn dur="1" fill="hold">
                          <p:stCondLst>
                            <p:cond delay="0"/>
                          </p:stCondLst>
                        </p:cTn>
                        <p:tgtEl>
                          <p:spTgt spid="63"/>
                        </p:tgtEl>
                        <p:attrNameLst>
                          <p:attrName>style.visibility</p:attrName>
                        </p:attrNameLst>
                      </p:cBhvr>
                      <p:to>
                        <p:strVal val="visible"/>
                      </p:to>
                    </p:set>
                    <p:anim calcmode="lin" valueType="num">
                      <p:cBhvr>
                        <p:cTn dur="500" fill="hold"/>
                        <p:tgtEl>
                          <p:spTgt spid="63"/>
                        </p:tgtEl>
                        <p:attrNameLst>
                          <p:attrName>ppt_w</p:attrName>
                        </p:attrNameLst>
                      </p:cBhvr>
                      <p:tavLst>
                        <p:tav tm="0">
                          <p:val>
                            <p:fltVal val="0"/>
                          </p:val>
                        </p:tav>
                        <p:tav tm="100000">
                          <p:val>
                            <p:strVal val="#ppt_w"/>
                          </p:val>
                        </p:tav>
                      </p:tavLst>
                    </p:anim>
                    <p:anim calcmode="lin" valueType="num">
                      <p:cBhvr>
                        <p:cTn dur="500" fill="hold"/>
                        <p:tgtEl>
                          <p:spTgt spid="63"/>
                        </p:tgtEl>
                        <p:attrNameLst>
                          <p:attrName>ppt_h</p:attrName>
                        </p:attrNameLst>
                      </p:cBhvr>
                      <p:tavLst>
                        <p:tav tm="0">
                          <p:val>
                            <p:fltVal val="0"/>
                          </p:val>
                        </p:tav>
                        <p:tav tm="100000">
                          <p:val>
                            <p:strVal val="#ppt_h"/>
                          </p:val>
                        </p:tav>
                      </p:tavLst>
                    </p:anim>
                    <p:animEffect transition="in" filter="fade">
                      <p:cBhvr>
                        <p:cTn dur="500"/>
                        <p:tgtEl>
                          <p:spTgt spid="63"/>
                        </p:tgtEl>
                      </p:cBhvr>
                    </p:animEffect>
                  </p:childTnLst>
                </p:cTn>
              </p:par>
            </p:tnLst>
          </p:tmpl>
        </p:tmplLst>
      </p:bldP>
      <p:bldP spid="65" grpId="0" build="p">
        <p:tmplLst>
          <p:tmpl lvl="1">
            <p:tnLst>
              <p:par>
                <p:cTn presetID="23" presetClass="entr" presetSubtype="16" fill="hold" nodeType="withEffect">
                  <p:stCondLst>
                    <p:cond delay="200"/>
                  </p:stCondLst>
                  <p:childTnLst>
                    <p:set>
                      <p:cBhvr>
                        <p:cTn dur="1" fill="hold">
                          <p:stCondLst>
                            <p:cond delay="0"/>
                          </p:stCondLst>
                        </p:cTn>
                        <p:tgtEl>
                          <p:spTgt spid="65"/>
                        </p:tgtEl>
                        <p:attrNameLst>
                          <p:attrName>style.visibility</p:attrName>
                        </p:attrNameLst>
                      </p:cBhvr>
                      <p:to>
                        <p:strVal val="visible"/>
                      </p:to>
                    </p:set>
                    <p:anim calcmode="lin" valueType="num">
                      <p:cBhvr>
                        <p:cTn dur="500" fill="hold"/>
                        <p:tgtEl>
                          <p:spTgt spid="65"/>
                        </p:tgtEl>
                        <p:attrNameLst>
                          <p:attrName>ppt_w</p:attrName>
                        </p:attrNameLst>
                      </p:cBhvr>
                      <p:tavLst>
                        <p:tav tm="0">
                          <p:val>
                            <p:fltVal val="0"/>
                          </p:val>
                        </p:tav>
                        <p:tav tm="100000">
                          <p:val>
                            <p:strVal val="#ppt_w"/>
                          </p:val>
                        </p:tav>
                      </p:tavLst>
                    </p:anim>
                    <p:anim calcmode="lin" valueType="num">
                      <p:cBhvr>
                        <p:cTn dur="500" fill="hold"/>
                        <p:tgtEl>
                          <p:spTgt spid="65"/>
                        </p:tgtEl>
                        <p:attrNameLst>
                          <p:attrName>ppt_h</p:attrName>
                        </p:attrNameLst>
                      </p:cBhvr>
                      <p:tavLst>
                        <p:tav tm="0">
                          <p:val>
                            <p:fltVal val="0"/>
                          </p:val>
                        </p:tav>
                        <p:tav tm="100000">
                          <p:val>
                            <p:strVal val="#ppt_h"/>
                          </p:val>
                        </p:tav>
                      </p:tavLst>
                    </p:anim>
                  </p:childTnLst>
                </p:cTn>
              </p:par>
            </p:tnLst>
          </p:tmpl>
        </p:tmplLst>
      </p:b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3" name="Text Box 3"/>
          <p:cNvSpPr>
            <a:spLocks noChangeArrowheads="1"/>
          </p:cNvSpPr>
          <p:nvPr/>
        </p:nvSpPr>
        <p:spPr bwMode="auto">
          <a:xfrm>
            <a:off x="2665674" y="3615035"/>
            <a:ext cx="4801314" cy="153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20XX</a:t>
            </a:r>
          </a:p>
          <a:p>
            <a:pPr algn="r"/>
            <a:r>
              <a:rPr lang="zh-CN" altLang="en-US" sz="6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明年工作计划</a:t>
            </a:r>
          </a:p>
        </p:txBody>
      </p:sp>
      <p:sp>
        <p:nvSpPr>
          <p:cNvPr id="5124" name="矩形 10"/>
          <p:cNvSpPr>
            <a:spLocks noChangeArrowheads="1"/>
          </p:cNvSpPr>
          <p:nvPr/>
        </p:nvSpPr>
        <p:spPr bwMode="auto">
          <a:xfrm>
            <a:off x="3563355" y="2938537"/>
            <a:ext cx="3903633" cy="40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20XX 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1962138" y="3375508"/>
            <a:ext cx="550485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7558254" y="2439766"/>
            <a:ext cx="3021981"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r>
              <a:rPr lang="en-US" sz="19900" dirty="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199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67283342"/>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123" grpId="0"/>
      <p:bldP spid="5124" grpId="0"/>
      <p:bldP spid="5125"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74821" y="1445953"/>
            <a:ext cx="4011895" cy="2450259"/>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5"/>
          <p:cNvSpPr/>
          <p:nvPr/>
        </p:nvSpPr>
        <p:spPr>
          <a:xfrm>
            <a:off x="374821" y="3946416"/>
            <a:ext cx="4011895" cy="180908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cxnSp>
        <p:nvCxnSpPr>
          <p:cNvPr id="13" name="Straight Connector 12"/>
          <p:cNvCxnSpPr/>
          <p:nvPr/>
        </p:nvCxnSpPr>
        <p:spPr>
          <a:xfrm>
            <a:off x="809658" y="5909406"/>
            <a:ext cx="11236161" cy="0"/>
          </a:xfrm>
          <a:prstGeom prst="line">
            <a:avLst/>
          </a:prstGeom>
          <a:ln w="9525">
            <a:solidFill>
              <a:schemeClr val="bg1">
                <a:lumMod val="75000"/>
              </a:schemeClr>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812800" y="5971634"/>
            <a:ext cx="11233150" cy="553998"/>
          </a:xfrm>
          <a:prstGeom prst="rect">
            <a:avLst/>
          </a:prstGeom>
          <a:noFill/>
        </p:spPr>
        <p:txBody>
          <a:bodyPr wrap="square" lIns="0" tIns="0" rIns="0" bIns="0" numCol="1" spcCol="36000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5" name="TextBox 14"/>
          <p:cNvSpPr txBox="1"/>
          <p:nvPr/>
        </p:nvSpPr>
        <p:spPr>
          <a:xfrm>
            <a:off x="741691" y="4369404"/>
            <a:ext cx="3273278" cy="954107"/>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7" name="Rectangle 16"/>
          <p:cNvSpPr/>
          <p:nvPr/>
        </p:nvSpPr>
        <p:spPr>
          <a:xfrm>
            <a:off x="4448819" y="1445953"/>
            <a:ext cx="4011895" cy="245025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Rectangle 17"/>
          <p:cNvSpPr/>
          <p:nvPr/>
        </p:nvSpPr>
        <p:spPr>
          <a:xfrm>
            <a:off x="4448819" y="3946416"/>
            <a:ext cx="4011895" cy="18090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18"/>
          <p:cNvSpPr txBox="1"/>
          <p:nvPr/>
        </p:nvSpPr>
        <p:spPr>
          <a:xfrm>
            <a:off x="4815693" y="4406338"/>
            <a:ext cx="3273278" cy="954107"/>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20" name="Rectangle 19"/>
          <p:cNvSpPr/>
          <p:nvPr/>
        </p:nvSpPr>
        <p:spPr>
          <a:xfrm>
            <a:off x="8522818" y="1445953"/>
            <a:ext cx="4011895" cy="2450259"/>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Rectangle 20"/>
          <p:cNvSpPr/>
          <p:nvPr/>
        </p:nvSpPr>
        <p:spPr>
          <a:xfrm>
            <a:off x="8522818" y="3946416"/>
            <a:ext cx="4011895" cy="18090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21"/>
          <p:cNvSpPr txBox="1"/>
          <p:nvPr/>
        </p:nvSpPr>
        <p:spPr>
          <a:xfrm>
            <a:off x="8889693" y="4406338"/>
            <a:ext cx="3273278" cy="954107"/>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6"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78486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10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 presetClass="entr" presetSubtype="4"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1000" fill="hold"/>
                                        <p:tgtEl>
                                          <p:spTgt spid="14"/>
                                        </p:tgtEl>
                                        <p:attrNameLst>
                                          <p:attrName>ppt_x</p:attrName>
                                        </p:attrNameLst>
                                      </p:cBhvr>
                                      <p:tavLst>
                                        <p:tav tm="0">
                                          <p:val>
                                            <p:strVal val="#ppt_x"/>
                                          </p:val>
                                        </p:tav>
                                        <p:tav tm="100000">
                                          <p:val>
                                            <p:strVal val="#ppt_x"/>
                                          </p:val>
                                        </p:tav>
                                      </p:tavLst>
                                    </p:anim>
                                    <p:anim calcmode="lin" valueType="num">
                                      <p:cBhvr additive="base">
                                        <p:cTn id="21" dur="1000" fill="hold"/>
                                        <p:tgtEl>
                                          <p:spTgt spid="14"/>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50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par>
                                <p:cTn id="26" presetID="2" presetClass="entr" presetSubtype="8" fill="hold" grpId="0" nodeType="withEffect">
                                  <p:stCondLst>
                                    <p:cond delay="50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fill="hold"/>
                                        <p:tgtEl>
                                          <p:spTgt spid="17"/>
                                        </p:tgtEl>
                                        <p:attrNameLst>
                                          <p:attrName>ppt_x</p:attrName>
                                        </p:attrNameLst>
                                      </p:cBhvr>
                                      <p:tavLst>
                                        <p:tav tm="0">
                                          <p:val>
                                            <p:strVal val="0-#ppt_w/2"/>
                                          </p:val>
                                        </p:tav>
                                        <p:tav tm="100000">
                                          <p:val>
                                            <p:strVal val="#ppt_x"/>
                                          </p:val>
                                        </p:tav>
                                      </p:tavLst>
                                    </p:anim>
                                    <p:anim calcmode="lin" valueType="num">
                                      <p:cBhvr additive="base">
                                        <p:cTn id="29" dur="500" fill="hold"/>
                                        <p:tgtEl>
                                          <p:spTgt spid="17"/>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50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0-#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4" fill="hold" grpId="0" nodeType="withEffect">
                                  <p:stCondLst>
                                    <p:cond delay="50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par>
                                <p:cTn id="38" presetID="2" presetClass="entr" presetSubtype="8" fill="hold" grpId="0" nodeType="withEffect">
                                  <p:stCondLst>
                                    <p:cond delay="50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0-#ppt_w/2"/>
                                          </p:val>
                                        </p:tav>
                                        <p:tav tm="100000">
                                          <p:val>
                                            <p:strVal val="#ppt_x"/>
                                          </p:val>
                                        </p:tav>
                                      </p:tavLst>
                                    </p:anim>
                                    <p:anim calcmode="lin" valueType="num">
                                      <p:cBhvr additive="base">
                                        <p:cTn id="41" dur="500" fill="hold"/>
                                        <p:tgtEl>
                                          <p:spTgt spid="20"/>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50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0-#ppt_w/2"/>
                                          </p:val>
                                        </p:tav>
                                        <p:tav tm="100000">
                                          <p:val>
                                            <p:strVal val="#ppt_x"/>
                                          </p:val>
                                        </p:tav>
                                      </p:tavLst>
                                    </p:anim>
                                    <p:anim calcmode="lin" valueType="num">
                                      <p:cBhvr additive="base">
                                        <p:cTn id="45" dur="500" fill="hold"/>
                                        <p:tgtEl>
                                          <p:spTgt spid="21"/>
                                        </p:tgtEl>
                                        <p:attrNameLst>
                                          <p:attrName>ppt_y</p:attrName>
                                        </p:attrNameLst>
                                      </p:cBhvr>
                                      <p:tavLst>
                                        <p:tav tm="0">
                                          <p:val>
                                            <p:strVal val="#ppt_y"/>
                                          </p:val>
                                        </p:tav>
                                        <p:tav tm="100000">
                                          <p:val>
                                            <p:strVal val="#ppt_y"/>
                                          </p:val>
                                        </p:tav>
                                      </p:tavLst>
                                    </p:anim>
                                  </p:childTnLst>
                                </p:cTn>
                              </p:par>
                              <p:par>
                                <p:cTn id="46" presetID="2" presetClass="entr" presetSubtype="4" fill="hold" grpId="0" nodeType="withEffect">
                                  <p:stCondLst>
                                    <p:cond delay="50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ppt_x"/>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4" grpId="0"/>
      <p:bldP spid="15" grpId="0"/>
      <p:bldP spid="17" grpId="0" animBg="1"/>
      <p:bldP spid="18" grpId="0" animBg="1"/>
      <p:bldP spid="19" grpId="0"/>
      <p:bldP spid="20" grpId="0" animBg="1"/>
      <p:bldP spid="21" grpId="0" animBg="1"/>
      <p:bldP spid="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Freeform 24"/>
          <p:cNvSpPr>
            <a:spLocks/>
          </p:cNvSpPr>
          <p:nvPr/>
        </p:nvSpPr>
        <p:spPr bwMode="auto">
          <a:xfrm rot="5400000">
            <a:off x="2130456"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1"/>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Freeform 24"/>
          <p:cNvSpPr>
            <a:spLocks/>
          </p:cNvSpPr>
          <p:nvPr/>
        </p:nvSpPr>
        <p:spPr bwMode="auto">
          <a:xfrm rot="5400000">
            <a:off x="4511612"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2"/>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Freeform 24"/>
          <p:cNvSpPr>
            <a:spLocks/>
          </p:cNvSpPr>
          <p:nvPr/>
        </p:nvSpPr>
        <p:spPr bwMode="auto">
          <a:xfrm rot="5400000">
            <a:off x="6892769"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3"/>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24"/>
          <p:cNvSpPr>
            <a:spLocks/>
          </p:cNvSpPr>
          <p:nvPr/>
        </p:nvSpPr>
        <p:spPr bwMode="auto">
          <a:xfrm rot="5400000">
            <a:off x="9273926"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4"/>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9" name="Group 128"/>
          <p:cNvGrpSpPr/>
          <p:nvPr/>
        </p:nvGrpSpPr>
        <p:grpSpPr>
          <a:xfrm>
            <a:off x="2275474" y="2707236"/>
            <a:ext cx="626459" cy="626459"/>
            <a:chOff x="1316879" y="4254550"/>
            <a:chExt cx="684000" cy="684000"/>
          </a:xfrm>
        </p:grpSpPr>
        <p:sp>
          <p:nvSpPr>
            <p:cNvPr id="117" name="Freeform 49"/>
            <p:cNvSpPr>
              <a:spLocks noChangeAspect="1" noEditPoints="1"/>
            </p:cNvSpPr>
            <p:nvPr/>
          </p:nvSpPr>
          <p:spPr bwMode="auto">
            <a:xfrm>
              <a:off x="1467830" y="4412272"/>
              <a:ext cx="407999" cy="347492"/>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Oval 124"/>
            <p:cNvSpPr/>
            <p:nvPr/>
          </p:nvSpPr>
          <p:spPr>
            <a:xfrm>
              <a:off x="1316879" y="4254550"/>
              <a:ext cx="684000" cy="6840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0" name="Group 129"/>
          <p:cNvGrpSpPr/>
          <p:nvPr/>
        </p:nvGrpSpPr>
        <p:grpSpPr>
          <a:xfrm>
            <a:off x="4658173" y="2707236"/>
            <a:ext cx="626459" cy="626459"/>
            <a:chOff x="3401741" y="4254550"/>
            <a:chExt cx="684000" cy="684000"/>
          </a:xfrm>
        </p:grpSpPr>
        <p:sp>
          <p:nvSpPr>
            <p:cNvPr id="120" name="Freeform 31"/>
            <p:cNvSpPr>
              <a:spLocks noChangeAspect="1" noEditPoints="1"/>
            </p:cNvSpPr>
            <p:nvPr/>
          </p:nvSpPr>
          <p:spPr bwMode="auto">
            <a:xfrm>
              <a:off x="3577110" y="4366532"/>
              <a:ext cx="333262" cy="468000"/>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Oval 125"/>
            <p:cNvSpPr/>
            <p:nvPr/>
          </p:nvSpPr>
          <p:spPr>
            <a:xfrm>
              <a:off x="3401741" y="4254550"/>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1" name="Group 130"/>
          <p:cNvGrpSpPr/>
          <p:nvPr/>
        </p:nvGrpSpPr>
        <p:grpSpPr>
          <a:xfrm>
            <a:off x="7040872" y="2707236"/>
            <a:ext cx="626459" cy="626459"/>
            <a:chOff x="6006611" y="4240036"/>
            <a:chExt cx="684000" cy="684000"/>
          </a:xfrm>
        </p:grpSpPr>
        <p:sp>
          <p:nvSpPr>
            <p:cNvPr id="119" name="Freeform 44"/>
            <p:cNvSpPr>
              <a:spLocks noChangeAspect="1" noEditPoints="1"/>
            </p:cNvSpPr>
            <p:nvPr/>
          </p:nvSpPr>
          <p:spPr bwMode="auto">
            <a:xfrm>
              <a:off x="6132322" y="4366036"/>
              <a:ext cx="432579" cy="432000"/>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7" name="Oval 126"/>
            <p:cNvSpPr/>
            <p:nvPr/>
          </p:nvSpPr>
          <p:spPr>
            <a:xfrm>
              <a:off x="6006611" y="4240036"/>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2" name="Group 131"/>
          <p:cNvGrpSpPr/>
          <p:nvPr/>
        </p:nvGrpSpPr>
        <p:grpSpPr>
          <a:xfrm>
            <a:off x="9416276" y="2707236"/>
            <a:ext cx="626459" cy="626459"/>
            <a:chOff x="8794034" y="4283578"/>
            <a:chExt cx="684000" cy="684000"/>
          </a:xfrm>
        </p:grpSpPr>
        <p:sp>
          <p:nvSpPr>
            <p:cNvPr id="118" name="Freeform 36"/>
            <p:cNvSpPr>
              <a:spLocks noChangeAspect="1" noEditPoints="1"/>
            </p:cNvSpPr>
            <p:nvPr/>
          </p:nvSpPr>
          <p:spPr bwMode="auto">
            <a:xfrm>
              <a:off x="8879066" y="4481578"/>
              <a:ext cx="513936" cy="28800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8" name="Oval 127"/>
            <p:cNvSpPr/>
            <p:nvPr/>
          </p:nvSpPr>
          <p:spPr>
            <a:xfrm>
              <a:off x="8794034" y="4283578"/>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2" name="Content Placeholder 2"/>
          <p:cNvSpPr txBox="1">
            <a:spLocks/>
          </p:cNvSpPr>
          <p:nvPr/>
        </p:nvSpPr>
        <p:spPr>
          <a:xfrm>
            <a:off x="1801415"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Content Placeholder 2"/>
          <p:cNvSpPr txBox="1">
            <a:spLocks/>
          </p:cNvSpPr>
          <p:nvPr/>
        </p:nvSpPr>
        <p:spPr>
          <a:xfrm>
            <a:off x="1801416"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Content Placeholder 2"/>
          <p:cNvSpPr txBox="1">
            <a:spLocks/>
          </p:cNvSpPr>
          <p:nvPr/>
        </p:nvSpPr>
        <p:spPr>
          <a:xfrm>
            <a:off x="4246724"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Content Placeholder 2"/>
          <p:cNvSpPr txBox="1">
            <a:spLocks/>
          </p:cNvSpPr>
          <p:nvPr/>
        </p:nvSpPr>
        <p:spPr>
          <a:xfrm>
            <a:off x="4246725"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Content Placeholder 2"/>
          <p:cNvSpPr txBox="1">
            <a:spLocks/>
          </p:cNvSpPr>
          <p:nvPr/>
        </p:nvSpPr>
        <p:spPr>
          <a:xfrm>
            <a:off x="6629010"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Content Placeholder 2"/>
          <p:cNvSpPr txBox="1">
            <a:spLocks/>
          </p:cNvSpPr>
          <p:nvPr/>
        </p:nvSpPr>
        <p:spPr>
          <a:xfrm>
            <a:off x="6629011"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9011295"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9011296"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9375122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wipe(left)">
                                      <p:cBhvr>
                                        <p:cTn id="7" dur="500"/>
                                        <p:tgtEl>
                                          <p:spTgt spid="112"/>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129"/>
                                        </p:tgtEl>
                                        <p:attrNameLst>
                                          <p:attrName>style.visibility</p:attrName>
                                        </p:attrNameLst>
                                      </p:cBhvr>
                                      <p:to>
                                        <p:strVal val="visible"/>
                                      </p:to>
                                    </p:set>
                                    <p:animEffect transition="in" filter="fade">
                                      <p:cBhvr>
                                        <p:cTn id="11" dur="1000"/>
                                        <p:tgtEl>
                                          <p:spTgt spid="129"/>
                                        </p:tgtEl>
                                      </p:cBhvr>
                                    </p:animEffect>
                                    <p:anim calcmode="lin" valueType="num">
                                      <p:cBhvr>
                                        <p:cTn id="12" dur="1000" fill="hold"/>
                                        <p:tgtEl>
                                          <p:spTgt spid="129"/>
                                        </p:tgtEl>
                                        <p:attrNameLst>
                                          <p:attrName>ppt_w</p:attrName>
                                        </p:attrNameLst>
                                      </p:cBhvr>
                                      <p:tavLst>
                                        <p:tav tm="0" fmla="#ppt_w*sin(2.5*pi*$)">
                                          <p:val>
                                            <p:fltVal val="0"/>
                                          </p:val>
                                        </p:tav>
                                        <p:tav tm="100000">
                                          <p:val>
                                            <p:fltVal val="1"/>
                                          </p:val>
                                        </p:tav>
                                      </p:tavLst>
                                    </p:anim>
                                    <p:anim calcmode="lin" valueType="num">
                                      <p:cBhvr>
                                        <p:cTn id="13" dur="1000" fill="hold"/>
                                        <p:tgtEl>
                                          <p:spTgt spid="129"/>
                                        </p:tgtEl>
                                        <p:attrNameLst>
                                          <p:attrName>ppt_h</p:attrName>
                                        </p:attrNameLst>
                                      </p:cBhvr>
                                      <p:tavLst>
                                        <p:tav tm="0">
                                          <p:val>
                                            <p:strVal val="#ppt_h"/>
                                          </p:val>
                                        </p:tav>
                                        <p:tav tm="100000">
                                          <p:val>
                                            <p:strVal val="#ppt_h"/>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3"/>
                                        </p:tgtEl>
                                        <p:attrNameLst>
                                          <p:attrName>style.visibility</p:attrName>
                                        </p:attrNameLst>
                                      </p:cBhvr>
                                      <p:to>
                                        <p:strVal val="visible"/>
                                      </p:to>
                                    </p:set>
                                    <p:animEffect transition="in" filter="wipe(left)">
                                      <p:cBhvr>
                                        <p:cTn id="17" dur="500"/>
                                        <p:tgtEl>
                                          <p:spTgt spid="113"/>
                                        </p:tgtEl>
                                      </p:cBhvr>
                                    </p:animEffect>
                                  </p:childTnLst>
                                </p:cTn>
                              </p:par>
                            </p:childTnLst>
                          </p:cTn>
                        </p:par>
                        <p:par>
                          <p:cTn id="18" fill="hold">
                            <p:stCondLst>
                              <p:cond delay="2000"/>
                            </p:stCondLst>
                            <p:childTnLst>
                              <p:par>
                                <p:cTn id="19" presetID="45" presetClass="entr" presetSubtype="0" fill="hold" nodeType="afterEffect">
                                  <p:stCondLst>
                                    <p:cond delay="0"/>
                                  </p:stCondLst>
                                  <p:childTnLst>
                                    <p:set>
                                      <p:cBhvr>
                                        <p:cTn id="20" dur="1" fill="hold">
                                          <p:stCondLst>
                                            <p:cond delay="0"/>
                                          </p:stCondLst>
                                        </p:cTn>
                                        <p:tgtEl>
                                          <p:spTgt spid="130"/>
                                        </p:tgtEl>
                                        <p:attrNameLst>
                                          <p:attrName>style.visibility</p:attrName>
                                        </p:attrNameLst>
                                      </p:cBhvr>
                                      <p:to>
                                        <p:strVal val="visible"/>
                                      </p:to>
                                    </p:set>
                                    <p:animEffect transition="in" filter="fade">
                                      <p:cBhvr>
                                        <p:cTn id="21" dur="1000"/>
                                        <p:tgtEl>
                                          <p:spTgt spid="130"/>
                                        </p:tgtEl>
                                      </p:cBhvr>
                                    </p:animEffect>
                                    <p:anim calcmode="lin" valueType="num">
                                      <p:cBhvr>
                                        <p:cTn id="22" dur="1000" fill="hold"/>
                                        <p:tgtEl>
                                          <p:spTgt spid="130"/>
                                        </p:tgtEl>
                                        <p:attrNameLst>
                                          <p:attrName>ppt_w</p:attrName>
                                        </p:attrNameLst>
                                      </p:cBhvr>
                                      <p:tavLst>
                                        <p:tav tm="0" fmla="#ppt_w*sin(2.5*pi*$)">
                                          <p:val>
                                            <p:fltVal val="0"/>
                                          </p:val>
                                        </p:tav>
                                        <p:tav tm="100000">
                                          <p:val>
                                            <p:fltVal val="1"/>
                                          </p:val>
                                        </p:tav>
                                      </p:tavLst>
                                    </p:anim>
                                    <p:anim calcmode="lin" valueType="num">
                                      <p:cBhvr>
                                        <p:cTn id="23" dur="1000" fill="hold"/>
                                        <p:tgtEl>
                                          <p:spTgt spid="130"/>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14"/>
                                        </p:tgtEl>
                                        <p:attrNameLst>
                                          <p:attrName>style.visibility</p:attrName>
                                        </p:attrNameLst>
                                      </p:cBhvr>
                                      <p:to>
                                        <p:strVal val="visible"/>
                                      </p:to>
                                    </p:set>
                                    <p:animEffect transition="in" filter="wipe(left)">
                                      <p:cBhvr>
                                        <p:cTn id="27" dur="500"/>
                                        <p:tgtEl>
                                          <p:spTgt spid="114"/>
                                        </p:tgtEl>
                                      </p:cBhvr>
                                    </p:animEffect>
                                  </p:childTnLst>
                                </p:cTn>
                              </p:par>
                            </p:childTnLst>
                          </p:cTn>
                        </p:par>
                        <p:par>
                          <p:cTn id="28" fill="hold">
                            <p:stCondLst>
                              <p:cond delay="3500"/>
                            </p:stCondLst>
                            <p:childTnLst>
                              <p:par>
                                <p:cTn id="29" presetID="45" presetClass="entr" presetSubtype="0" fill="hold" nodeType="afterEffect">
                                  <p:stCondLst>
                                    <p:cond delay="0"/>
                                  </p:stCondLst>
                                  <p:childTnLst>
                                    <p:set>
                                      <p:cBhvr>
                                        <p:cTn id="30" dur="1" fill="hold">
                                          <p:stCondLst>
                                            <p:cond delay="0"/>
                                          </p:stCondLst>
                                        </p:cTn>
                                        <p:tgtEl>
                                          <p:spTgt spid="131"/>
                                        </p:tgtEl>
                                        <p:attrNameLst>
                                          <p:attrName>style.visibility</p:attrName>
                                        </p:attrNameLst>
                                      </p:cBhvr>
                                      <p:to>
                                        <p:strVal val="visible"/>
                                      </p:to>
                                    </p:set>
                                    <p:animEffect transition="in" filter="fade">
                                      <p:cBhvr>
                                        <p:cTn id="31" dur="1000"/>
                                        <p:tgtEl>
                                          <p:spTgt spid="131"/>
                                        </p:tgtEl>
                                      </p:cBhvr>
                                    </p:animEffect>
                                    <p:anim calcmode="lin" valueType="num">
                                      <p:cBhvr>
                                        <p:cTn id="32" dur="1000" fill="hold"/>
                                        <p:tgtEl>
                                          <p:spTgt spid="131"/>
                                        </p:tgtEl>
                                        <p:attrNameLst>
                                          <p:attrName>ppt_w</p:attrName>
                                        </p:attrNameLst>
                                      </p:cBhvr>
                                      <p:tavLst>
                                        <p:tav tm="0" fmla="#ppt_w*sin(2.5*pi*$)">
                                          <p:val>
                                            <p:fltVal val="0"/>
                                          </p:val>
                                        </p:tav>
                                        <p:tav tm="100000">
                                          <p:val>
                                            <p:fltVal val="1"/>
                                          </p:val>
                                        </p:tav>
                                      </p:tavLst>
                                    </p:anim>
                                    <p:anim calcmode="lin" valueType="num">
                                      <p:cBhvr>
                                        <p:cTn id="33" dur="1000" fill="hold"/>
                                        <p:tgtEl>
                                          <p:spTgt spid="131"/>
                                        </p:tgtEl>
                                        <p:attrNameLst>
                                          <p:attrName>ppt_h</p:attrName>
                                        </p:attrNameLst>
                                      </p:cBhvr>
                                      <p:tavLst>
                                        <p:tav tm="0">
                                          <p:val>
                                            <p:strVal val="#ppt_h"/>
                                          </p:val>
                                        </p:tav>
                                        <p:tav tm="100000">
                                          <p:val>
                                            <p:strVal val="#ppt_h"/>
                                          </p:val>
                                        </p:tav>
                                      </p:tavLst>
                                    </p:anim>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16"/>
                                        </p:tgtEl>
                                        <p:attrNameLst>
                                          <p:attrName>style.visibility</p:attrName>
                                        </p:attrNameLst>
                                      </p:cBhvr>
                                      <p:to>
                                        <p:strVal val="visible"/>
                                      </p:to>
                                    </p:set>
                                    <p:animEffect transition="in" filter="wipe(left)">
                                      <p:cBhvr>
                                        <p:cTn id="37" dur="500"/>
                                        <p:tgtEl>
                                          <p:spTgt spid="116"/>
                                        </p:tgtEl>
                                      </p:cBhvr>
                                    </p:animEffect>
                                  </p:childTnLst>
                                </p:cTn>
                              </p:par>
                            </p:childTnLst>
                          </p:cTn>
                        </p:par>
                        <p:par>
                          <p:cTn id="38" fill="hold">
                            <p:stCondLst>
                              <p:cond delay="5000"/>
                            </p:stCondLst>
                            <p:childTnLst>
                              <p:par>
                                <p:cTn id="39" presetID="45" presetClass="entr" presetSubtype="0" fill="hold" nodeType="afterEffect">
                                  <p:stCondLst>
                                    <p:cond delay="0"/>
                                  </p:stCondLst>
                                  <p:childTnLst>
                                    <p:set>
                                      <p:cBhvr>
                                        <p:cTn id="40" dur="1" fill="hold">
                                          <p:stCondLst>
                                            <p:cond delay="0"/>
                                          </p:stCondLst>
                                        </p:cTn>
                                        <p:tgtEl>
                                          <p:spTgt spid="132"/>
                                        </p:tgtEl>
                                        <p:attrNameLst>
                                          <p:attrName>style.visibility</p:attrName>
                                        </p:attrNameLst>
                                      </p:cBhvr>
                                      <p:to>
                                        <p:strVal val="visible"/>
                                      </p:to>
                                    </p:set>
                                    <p:animEffect transition="in" filter="fade">
                                      <p:cBhvr>
                                        <p:cTn id="41" dur="1000"/>
                                        <p:tgtEl>
                                          <p:spTgt spid="132"/>
                                        </p:tgtEl>
                                      </p:cBhvr>
                                    </p:animEffect>
                                    <p:anim calcmode="lin" valueType="num">
                                      <p:cBhvr>
                                        <p:cTn id="42" dur="1000" fill="hold"/>
                                        <p:tgtEl>
                                          <p:spTgt spid="132"/>
                                        </p:tgtEl>
                                        <p:attrNameLst>
                                          <p:attrName>ppt_w</p:attrName>
                                        </p:attrNameLst>
                                      </p:cBhvr>
                                      <p:tavLst>
                                        <p:tav tm="0" fmla="#ppt_w*sin(2.5*pi*$)">
                                          <p:val>
                                            <p:fltVal val="0"/>
                                          </p:val>
                                        </p:tav>
                                        <p:tav tm="100000">
                                          <p:val>
                                            <p:fltVal val="1"/>
                                          </p:val>
                                        </p:tav>
                                      </p:tavLst>
                                    </p:anim>
                                    <p:anim calcmode="lin" valueType="num">
                                      <p:cBhvr>
                                        <p:cTn id="43" dur="1000" fill="hold"/>
                                        <p:tgtEl>
                                          <p:spTgt spid="132"/>
                                        </p:tgtEl>
                                        <p:attrNameLst>
                                          <p:attrName>ppt_h</p:attrName>
                                        </p:attrNameLst>
                                      </p:cBhvr>
                                      <p:tavLst>
                                        <p:tav tm="0">
                                          <p:val>
                                            <p:strVal val="#ppt_h"/>
                                          </p:val>
                                        </p:tav>
                                        <p:tav tm="100000">
                                          <p:val>
                                            <p:strVal val="#ppt_h"/>
                                          </p:val>
                                        </p:tav>
                                      </p:tavLst>
                                    </p:anim>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750"/>
                                        <p:tgtEl>
                                          <p:spTgt spid="22"/>
                                        </p:tgtEl>
                                      </p:cBhvr>
                                    </p:animEffect>
                                  </p:childTnLst>
                                </p:cTn>
                              </p:par>
                            </p:childTnLst>
                          </p:cTn>
                        </p:par>
                        <p:par>
                          <p:cTn id="48" fill="hold">
                            <p:stCondLst>
                              <p:cond delay="6750"/>
                            </p:stCondLst>
                            <p:childTnLst>
                              <p:par>
                                <p:cTn id="49" presetID="22" presetClass="entr" presetSubtype="8"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left)">
                                      <p:cBhvr>
                                        <p:cTn id="51" dur="750"/>
                                        <p:tgtEl>
                                          <p:spTgt spid="23"/>
                                        </p:tgtEl>
                                      </p:cBhvr>
                                    </p:animEffect>
                                  </p:childTnLst>
                                </p:cTn>
                              </p:par>
                            </p:childTnLst>
                          </p:cTn>
                        </p:par>
                        <p:par>
                          <p:cTn id="52" fill="hold">
                            <p:stCondLst>
                              <p:cond delay="750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750"/>
                                        <p:tgtEl>
                                          <p:spTgt spid="24"/>
                                        </p:tgtEl>
                                      </p:cBhvr>
                                    </p:animEffect>
                                  </p:childTnLst>
                                </p:cTn>
                              </p:par>
                            </p:childTnLst>
                          </p:cTn>
                        </p:par>
                        <p:par>
                          <p:cTn id="56" fill="hold">
                            <p:stCondLst>
                              <p:cond delay="8250"/>
                            </p:stCondLst>
                            <p:childTnLst>
                              <p:par>
                                <p:cTn id="57" presetID="22" presetClass="entr" presetSubtype="8"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left)">
                                      <p:cBhvr>
                                        <p:cTn id="59" dur="750"/>
                                        <p:tgtEl>
                                          <p:spTgt spid="25"/>
                                        </p:tgtEl>
                                      </p:cBhvr>
                                    </p:animEffect>
                                  </p:childTnLst>
                                </p:cTn>
                              </p:par>
                            </p:childTnLst>
                          </p:cTn>
                        </p:par>
                        <p:par>
                          <p:cTn id="60" fill="hold">
                            <p:stCondLst>
                              <p:cond delay="9000"/>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750"/>
                                        <p:tgtEl>
                                          <p:spTgt spid="26"/>
                                        </p:tgtEl>
                                      </p:cBhvr>
                                    </p:animEffect>
                                  </p:childTnLst>
                                </p:cTn>
                              </p:par>
                            </p:childTnLst>
                          </p:cTn>
                        </p:par>
                        <p:par>
                          <p:cTn id="64" fill="hold">
                            <p:stCondLst>
                              <p:cond delay="97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750"/>
                                        <p:tgtEl>
                                          <p:spTgt spid="27"/>
                                        </p:tgtEl>
                                      </p:cBhvr>
                                    </p:animEffect>
                                  </p:childTnLst>
                                </p:cTn>
                              </p:par>
                            </p:childTnLst>
                          </p:cTn>
                        </p:par>
                        <p:par>
                          <p:cTn id="68" fill="hold">
                            <p:stCondLst>
                              <p:cond delay="10500"/>
                            </p:stCondLst>
                            <p:childTnLst>
                              <p:par>
                                <p:cTn id="69" presetID="22" presetClass="entr" presetSubtype="8"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left)">
                                      <p:cBhvr>
                                        <p:cTn id="71" dur="750"/>
                                        <p:tgtEl>
                                          <p:spTgt spid="28"/>
                                        </p:tgtEl>
                                      </p:cBhvr>
                                    </p:animEffect>
                                  </p:childTnLst>
                                </p:cTn>
                              </p:par>
                            </p:childTnLst>
                          </p:cTn>
                        </p:par>
                        <p:par>
                          <p:cTn id="72" fill="hold">
                            <p:stCondLst>
                              <p:cond delay="11250"/>
                            </p:stCondLst>
                            <p:childTnLst>
                              <p:par>
                                <p:cTn id="73" presetID="22" presetClass="entr" presetSubtype="8"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left)">
                                      <p:cBhvr>
                                        <p:cTn id="75"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6" grpId="0" animBg="1"/>
      <p:bldP spid="22" grpId="0"/>
      <p:bldP spid="23" grpId="0"/>
      <p:bldP spid="24" grpId="0"/>
      <p:bldP spid="25" grpId="0"/>
      <p:bldP spid="26" grpId="0"/>
      <p:bldP spid="27" grpId="0"/>
      <p:bldP spid="28" grpId="0"/>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5" name="Group 5"/>
          <p:cNvGrpSpPr>
            <a:grpSpLocks/>
          </p:cNvGrpSpPr>
          <p:nvPr/>
        </p:nvGrpSpPr>
        <p:grpSpPr bwMode="auto">
          <a:xfrm>
            <a:off x="4694215" y="2259670"/>
            <a:ext cx="3462814" cy="3375906"/>
            <a:chOff x="0" y="0"/>
            <a:chExt cx="7716441" cy="7523163"/>
          </a:xfrm>
        </p:grpSpPr>
        <p:sp>
          <p:nvSpPr>
            <p:cNvPr id="30726" name="AutoShape 6"/>
            <p:cNvSpPr>
              <a:spLocks/>
            </p:cNvSpPr>
            <p:nvPr/>
          </p:nvSpPr>
          <p:spPr bwMode="auto">
            <a:xfrm>
              <a:off x="3855839" y="0"/>
              <a:ext cx="3117690" cy="2341563"/>
            </a:xfrm>
            <a:custGeom>
              <a:avLst/>
              <a:gdLst>
                <a:gd name="T0" fmla="*/ 1558845 w 21600"/>
                <a:gd name="T1" fmla="*/ 1170782 h 21600"/>
                <a:gd name="T2" fmla="*/ 1558845 w 21600"/>
                <a:gd name="T3" fmla="*/ 1170782 h 21600"/>
                <a:gd name="T4" fmla="*/ 1558845 w 21600"/>
                <a:gd name="T5" fmla="*/ 1170782 h 21600"/>
                <a:gd name="T6" fmla="*/ 1558845 w 21600"/>
                <a:gd name="T7" fmla="*/ 117078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 y="0"/>
                  </a:moveTo>
                  <a:lnTo>
                    <a:pt x="0" y="10"/>
                  </a:lnTo>
                  <a:lnTo>
                    <a:pt x="181" y="11854"/>
                  </a:lnTo>
                  <a:lnTo>
                    <a:pt x="14811" y="21599"/>
                  </a:lnTo>
                  <a:lnTo>
                    <a:pt x="21599" y="13892"/>
                  </a:lnTo>
                  <a:lnTo>
                    <a:pt x="16" y="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7" name="AutoShape 7"/>
            <p:cNvSpPr>
              <a:spLocks/>
            </p:cNvSpPr>
            <p:nvPr/>
          </p:nvSpPr>
          <p:spPr bwMode="auto">
            <a:xfrm>
              <a:off x="5994092" y="1504950"/>
              <a:ext cx="1719174" cy="3317875"/>
            </a:xfrm>
            <a:custGeom>
              <a:avLst/>
              <a:gdLst>
                <a:gd name="T0" fmla="*/ 859587 w 21600"/>
                <a:gd name="T1" fmla="*/ 1658938 h 21600"/>
                <a:gd name="T2" fmla="*/ 859587 w 21600"/>
                <a:gd name="T3" fmla="*/ 1658938 h 21600"/>
                <a:gd name="T4" fmla="*/ 859587 w 21600"/>
                <a:gd name="T5" fmla="*/ 1658938 h 21600"/>
                <a:gd name="T6" fmla="*/ 859587 w 21600"/>
                <a:gd name="T7" fmla="*/ 16589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2159" y="0"/>
                  </a:moveTo>
                  <a:lnTo>
                    <a:pt x="0" y="5438"/>
                  </a:lnTo>
                  <a:lnTo>
                    <a:pt x="6423" y="20020"/>
                  </a:lnTo>
                  <a:lnTo>
                    <a:pt x="6234" y="20144"/>
                  </a:lnTo>
                  <a:lnTo>
                    <a:pt x="21600" y="21599"/>
                  </a:lnTo>
                  <a:lnTo>
                    <a:pt x="12159" y="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8" name="AutoShape 8"/>
            <p:cNvSpPr>
              <a:spLocks/>
            </p:cNvSpPr>
            <p:nvPr/>
          </p:nvSpPr>
          <p:spPr bwMode="auto">
            <a:xfrm>
              <a:off x="5049578" y="4598988"/>
              <a:ext cx="2666863" cy="2924175"/>
            </a:xfrm>
            <a:custGeom>
              <a:avLst/>
              <a:gdLst>
                <a:gd name="T0" fmla="*/ 1333432 w 21600"/>
                <a:gd name="T1" fmla="*/ 1462088 h 21600"/>
                <a:gd name="T2" fmla="*/ 1333432 w 21600"/>
                <a:gd name="T3" fmla="*/ 1462088 h 21600"/>
                <a:gd name="T4" fmla="*/ 1333432 w 21600"/>
                <a:gd name="T5" fmla="*/ 1462088 h 21600"/>
                <a:gd name="T6" fmla="*/ 1333432 w 21600"/>
                <a:gd name="T7" fmla="*/ 14620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664" y="0"/>
                  </a:moveTo>
                  <a:lnTo>
                    <a:pt x="0" y="13332"/>
                  </a:lnTo>
                  <a:lnTo>
                    <a:pt x="4256" y="21599"/>
                  </a:lnTo>
                  <a:lnTo>
                    <a:pt x="21599" y="1770"/>
                  </a:lnTo>
                  <a:lnTo>
                    <a:pt x="21571" y="1650"/>
                  </a:lnTo>
                  <a:lnTo>
                    <a:pt x="11664" y="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9" name="AutoShape 9"/>
            <p:cNvSpPr>
              <a:spLocks/>
            </p:cNvSpPr>
            <p:nvPr/>
          </p:nvSpPr>
          <p:spPr bwMode="auto">
            <a:xfrm>
              <a:off x="2128728" y="6403975"/>
              <a:ext cx="3446286" cy="1119188"/>
            </a:xfrm>
            <a:custGeom>
              <a:avLst/>
              <a:gdLst>
                <a:gd name="T0" fmla="*/ 1723143 w 21600"/>
                <a:gd name="T1" fmla="*/ 559594 h 21600"/>
                <a:gd name="T2" fmla="*/ 1723143 w 21600"/>
                <a:gd name="T3" fmla="*/ 559594 h 21600"/>
                <a:gd name="T4" fmla="*/ 1723143 w 21600"/>
                <a:gd name="T5" fmla="*/ 559594 h 21600"/>
                <a:gd name="T6" fmla="*/ 1723143 w 21600"/>
                <a:gd name="T7" fmla="*/ 5595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306" y="0"/>
                  </a:moveTo>
                  <a:lnTo>
                    <a:pt x="18276" y="122"/>
                  </a:lnTo>
                  <a:lnTo>
                    <a:pt x="3798" y="122"/>
                  </a:lnTo>
                  <a:lnTo>
                    <a:pt x="0" y="21316"/>
                  </a:lnTo>
                  <a:lnTo>
                    <a:pt x="74" y="21600"/>
                  </a:lnTo>
                  <a:lnTo>
                    <a:pt x="21597" y="21600"/>
                  </a:lnTo>
                  <a:lnTo>
                    <a:pt x="21600" y="21592"/>
                  </a:lnTo>
                  <a:lnTo>
                    <a:pt x="18306" y="0"/>
                  </a:lnTo>
                  <a:close/>
                </a:path>
              </a:pathLst>
            </a:custGeom>
            <a:solidFill>
              <a:schemeClr val="accent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0" name="AutoShape 10"/>
            <p:cNvSpPr>
              <a:spLocks/>
            </p:cNvSpPr>
            <p:nvPr/>
          </p:nvSpPr>
          <p:spPr bwMode="auto">
            <a:xfrm>
              <a:off x="0" y="4597400"/>
              <a:ext cx="2735122" cy="2911475"/>
            </a:xfrm>
            <a:custGeom>
              <a:avLst/>
              <a:gdLst>
                <a:gd name="T0" fmla="*/ 1367561 w 21600"/>
                <a:gd name="T1" fmla="*/ 1455738 h 21600"/>
                <a:gd name="T2" fmla="*/ 1367561 w 21600"/>
                <a:gd name="T3" fmla="*/ 1455738 h 21600"/>
                <a:gd name="T4" fmla="*/ 1367561 w 21600"/>
                <a:gd name="T5" fmla="*/ 1455738 h 21600"/>
                <a:gd name="T6" fmla="*/ 1367561 w 21600"/>
                <a:gd name="T7" fmla="*/ 1455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941" y="0"/>
                  </a:moveTo>
                  <a:lnTo>
                    <a:pt x="3" y="1781"/>
                  </a:lnTo>
                  <a:lnTo>
                    <a:pt x="0" y="1790"/>
                  </a:lnTo>
                  <a:lnTo>
                    <a:pt x="16814" y="21599"/>
                  </a:lnTo>
                  <a:lnTo>
                    <a:pt x="21600" y="13449"/>
                  </a:lnTo>
                  <a:lnTo>
                    <a:pt x="21358" y="13449"/>
                  </a:lnTo>
                  <a:lnTo>
                    <a:pt x="9941" y="0"/>
                  </a:lnTo>
                  <a:close/>
                </a:path>
              </a:pathLst>
            </a:custGeom>
            <a:solidFill>
              <a:schemeClr val="accent6"/>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1" name="AutoShape 11"/>
            <p:cNvSpPr>
              <a:spLocks/>
            </p:cNvSpPr>
            <p:nvPr/>
          </p:nvSpPr>
          <p:spPr bwMode="auto">
            <a:xfrm>
              <a:off x="0" y="1477963"/>
              <a:ext cx="1776321" cy="3359150"/>
            </a:xfrm>
            <a:custGeom>
              <a:avLst/>
              <a:gdLst>
                <a:gd name="T0" fmla="*/ 888161 w 21600"/>
                <a:gd name="T1" fmla="*/ 1679575 h 21600"/>
                <a:gd name="T2" fmla="*/ 888161 w 21600"/>
                <a:gd name="T3" fmla="*/ 1679575 h 21600"/>
                <a:gd name="T4" fmla="*/ 888161 w 21600"/>
                <a:gd name="T5" fmla="*/ 1679575 h 21600"/>
                <a:gd name="T6" fmla="*/ 888161 w 21600"/>
                <a:gd name="T7" fmla="*/ 16795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445" y="0"/>
                  </a:moveTo>
                  <a:lnTo>
                    <a:pt x="0" y="21600"/>
                  </a:lnTo>
                  <a:lnTo>
                    <a:pt x="15312" y="20056"/>
                  </a:lnTo>
                  <a:lnTo>
                    <a:pt x="15143" y="19943"/>
                  </a:lnTo>
                  <a:lnTo>
                    <a:pt x="21484" y="5269"/>
                  </a:lnTo>
                  <a:lnTo>
                    <a:pt x="21599" y="5238"/>
                  </a:lnTo>
                  <a:lnTo>
                    <a:pt x="9445" y="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2" name="AutoShape 12"/>
            <p:cNvSpPr>
              <a:spLocks/>
            </p:cNvSpPr>
            <p:nvPr/>
          </p:nvSpPr>
          <p:spPr bwMode="auto">
            <a:xfrm>
              <a:off x="769897" y="1588"/>
              <a:ext cx="3122453" cy="2292350"/>
            </a:xfrm>
            <a:custGeom>
              <a:avLst/>
              <a:gdLst>
                <a:gd name="T0" fmla="*/ 1561227 w 21600"/>
                <a:gd name="T1" fmla="*/ 1146175 h 21600"/>
                <a:gd name="T2" fmla="*/ 1561227 w 21600"/>
                <a:gd name="T3" fmla="*/ 1146175 h 21600"/>
                <a:gd name="T4" fmla="*/ 1561227 w 21600"/>
                <a:gd name="T5" fmla="*/ 1146175 h 21600"/>
                <a:gd name="T6" fmla="*/ 1561227 w 21600"/>
                <a:gd name="T7" fmla="*/ 11461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41" y="0"/>
                  </a:moveTo>
                  <a:lnTo>
                    <a:pt x="0" y="13938"/>
                  </a:lnTo>
                  <a:lnTo>
                    <a:pt x="6966" y="21599"/>
                  </a:lnTo>
                  <a:lnTo>
                    <a:pt x="21599" y="12067"/>
                  </a:lnTo>
                  <a:lnTo>
                    <a:pt x="21523" y="12033"/>
                  </a:lnTo>
                  <a:lnTo>
                    <a:pt x="21341" y="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0749" name="AutoShape 29"/>
          <p:cNvSpPr>
            <a:spLocks/>
          </p:cNvSpPr>
          <p:nvPr/>
        </p:nvSpPr>
        <p:spPr bwMode="auto">
          <a:xfrm>
            <a:off x="7265739" y="4818638"/>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0" name="AutoShape 30"/>
          <p:cNvSpPr>
            <a:spLocks/>
          </p:cNvSpPr>
          <p:nvPr/>
        </p:nvSpPr>
        <p:spPr bwMode="auto">
          <a:xfrm>
            <a:off x="5633368" y="2651128"/>
            <a:ext cx="311406"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1" name="AutoShape 31"/>
          <p:cNvSpPr>
            <a:spLocks/>
          </p:cNvSpPr>
          <p:nvPr/>
        </p:nvSpPr>
        <p:spPr bwMode="auto">
          <a:xfrm>
            <a:off x="6936602" y="2650845"/>
            <a:ext cx="330659"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2" name="AutoShape 32"/>
          <p:cNvSpPr>
            <a:spLocks/>
          </p:cNvSpPr>
          <p:nvPr/>
        </p:nvSpPr>
        <p:spPr bwMode="auto">
          <a:xfrm>
            <a:off x="5256543" y="4746646"/>
            <a:ext cx="311406"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Arial" panose="020B0604020202020204" pitchFamily="34" charset="0"/>
                <a:ea typeface="微软雅黑" panose="020B0503020204020204" pitchFamily="34" charset="-122"/>
                <a:sym typeface="Arial" panose="020B0604020202020204" pitchFamily="34" charset="0"/>
              </a:rPr>
              <a:t>06</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3" name="AutoShape 33"/>
          <p:cNvSpPr>
            <a:spLocks/>
          </p:cNvSpPr>
          <p:nvPr/>
        </p:nvSpPr>
        <p:spPr bwMode="auto">
          <a:xfrm>
            <a:off x="6208391" y="5263982"/>
            <a:ext cx="476317"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Arial" panose="020B0604020202020204" pitchFamily="34" charset="0"/>
                <a:ea typeface="微软雅黑" panose="020B0503020204020204" pitchFamily="34" charset="-122"/>
                <a:sym typeface="Arial" panose="020B0604020202020204" pitchFamily="34" charset="0"/>
              </a:rPr>
              <a:t>05</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4" name="AutoShape 34"/>
          <p:cNvSpPr>
            <a:spLocks/>
          </p:cNvSpPr>
          <p:nvPr/>
        </p:nvSpPr>
        <p:spPr bwMode="auto">
          <a:xfrm>
            <a:off x="7560403" y="3531997"/>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5" name="AutoShape 35"/>
          <p:cNvSpPr>
            <a:spLocks/>
          </p:cNvSpPr>
          <p:nvPr/>
        </p:nvSpPr>
        <p:spPr bwMode="auto">
          <a:xfrm>
            <a:off x="4906630" y="3511906"/>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Arial" panose="020B0604020202020204" pitchFamily="34" charset="0"/>
                <a:ea typeface="微软雅黑" panose="020B0503020204020204" pitchFamily="34" charset="-122"/>
                <a:sym typeface="Arial" panose="020B0604020202020204" pitchFamily="34" charset="0"/>
              </a:rPr>
              <a:t>07</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6" name="AutoShape 36"/>
          <p:cNvSpPr>
            <a:spLocks/>
          </p:cNvSpPr>
          <p:nvPr/>
        </p:nvSpPr>
        <p:spPr bwMode="auto">
          <a:xfrm>
            <a:off x="2251238" y="2702418"/>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7" name="AutoShape 37"/>
          <p:cNvSpPr>
            <a:spLocks/>
          </p:cNvSpPr>
          <p:nvPr/>
        </p:nvSpPr>
        <p:spPr bwMode="auto">
          <a:xfrm>
            <a:off x="2700733" y="2402732"/>
            <a:ext cx="1391198"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8" name="AutoShape 38"/>
          <p:cNvSpPr>
            <a:spLocks/>
          </p:cNvSpPr>
          <p:nvPr/>
        </p:nvSpPr>
        <p:spPr bwMode="auto">
          <a:xfrm>
            <a:off x="4202429" y="244542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p:spPr>
        <p:txBody>
          <a:bodyPr lIns="0" tIns="0" rIns="0" bIns="0" anchor="ctr"/>
          <a:lstStyle/>
          <a:p>
            <a:pPr algn="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59" name="AutoShape 39"/>
          <p:cNvSpPr>
            <a:spLocks/>
          </p:cNvSpPr>
          <p:nvPr/>
        </p:nvSpPr>
        <p:spPr bwMode="auto">
          <a:xfrm>
            <a:off x="8773510" y="2702418"/>
            <a:ext cx="1789519"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0" name="AutoShape 40"/>
          <p:cNvSpPr>
            <a:spLocks/>
          </p:cNvSpPr>
          <p:nvPr/>
        </p:nvSpPr>
        <p:spPr bwMode="auto">
          <a:xfrm>
            <a:off x="8766814" y="2402732"/>
            <a:ext cx="1429865"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1" name="AutoShape 41"/>
          <p:cNvSpPr>
            <a:spLocks/>
          </p:cNvSpPr>
          <p:nvPr/>
        </p:nvSpPr>
        <p:spPr bwMode="auto">
          <a:xfrm>
            <a:off x="8480521" y="244542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headEnd/>
            <a:tailEnd/>
          </a:ln>
          <a:effectLst/>
        </p:spPr>
        <p:txBody>
          <a:bodyPr lIns="0" tIns="0" rIns="0" bIns="0" anchor="ctr"/>
          <a:lstStyle/>
          <a:p>
            <a:pP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2" name="AutoShape 42"/>
          <p:cNvSpPr>
            <a:spLocks/>
          </p:cNvSpPr>
          <p:nvPr/>
        </p:nvSpPr>
        <p:spPr bwMode="auto">
          <a:xfrm>
            <a:off x="2252912" y="3943856"/>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3" name="AutoShape 43"/>
          <p:cNvSpPr>
            <a:spLocks/>
          </p:cNvSpPr>
          <p:nvPr/>
        </p:nvSpPr>
        <p:spPr bwMode="auto">
          <a:xfrm>
            <a:off x="2704577" y="3644170"/>
            <a:ext cx="1394049"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4" name="AutoShape 44"/>
          <p:cNvSpPr>
            <a:spLocks/>
          </p:cNvSpPr>
          <p:nvPr/>
        </p:nvSpPr>
        <p:spPr bwMode="auto">
          <a:xfrm>
            <a:off x="4204103" y="36868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headEnd/>
            <a:tailEnd/>
          </a:ln>
          <a:effectLst/>
        </p:spPr>
        <p:txBody>
          <a:bodyPr lIns="0" tIns="0" rIns="0" bIns="0" anchor="ctr"/>
          <a:lstStyle/>
          <a:p>
            <a:pPr algn="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5" name="AutoShape 45"/>
          <p:cNvSpPr>
            <a:spLocks/>
          </p:cNvSpPr>
          <p:nvPr/>
        </p:nvSpPr>
        <p:spPr bwMode="auto">
          <a:xfrm>
            <a:off x="8745049" y="3943856"/>
            <a:ext cx="1788782"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6" name="AutoShape 46"/>
          <p:cNvSpPr>
            <a:spLocks/>
          </p:cNvSpPr>
          <p:nvPr/>
        </p:nvSpPr>
        <p:spPr bwMode="auto">
          <a:xfrm>
            <a:off x="8737515" y="3644170"/>
            <a:ext cx="1429864"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7" name="AutoShape 47"/>
          <p:cNvSpPr>
            <a:spLocks/>
          </p:cNvSpPr>
          <p:nvPr/>
        </p:nvSpPr>
        <p:spPr bwMode="auto">
          <a:xfrm>
            <a:off x="8451222" y="36868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headEnd/>
            <a:tailEnd/>
          </a:ln>
          <a:effectLst/>
        </p:spPr>
        <p:txBody>
          <a:bodyPr lIns="0" tIns="0" rIns="0" bIns="0" anchor="ctr"/>
          <a:lstStyle/>
          <a:p>
            <a:pP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8" name="AutoShape 48"/>
          <p:cNvSpPr>
            <a:spLocks/>
          </p:cNvSpPr>
          <p:nvPr/>
        </p:nvSpPr>
        <p:spPr bwMode="auto">
          <a:xfrm>
            <a:off x="2252912" y="5175247"/>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9" name="AutoShape 49"/>
          <p:cNvSpPr>
            <a:spLocks/>
          </p:cNvSpPr>
          <p:nvPr/>
        </p:nvSpPr>
        <p:spPr bwMode="auto">
          <a:xfrm>
            <a:off x="2702444" y="4876399"/>
            <a:ext cx="1389486"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0" name="AutoShape 50"/>
          <p:cNvSpPr>
            <a:spLocks/>
          </p:cNvSpPr>
          <p:nvPr/>
        </p:nvSpPr>
        <p:spPr bwMode="auto">
          <a:xfrm>
            <a:off x="4204103" y="491825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5"/>
          </a:solidFill>
          <a:ln w="25400" cap="flat" cmpd="sng">
            <a:solidFill>
              <a:srgbClr val="000000">
                <a:alpha val="0"/>
              </a:srgbClr>
            </a:solidFill>
            <a:prstDash val="solid"/>
            <a:miter lim="0"/>
            <a:headEnd/>
            <a:tailEnd/>
          </a:ln>
          <a:effectLst/>
        </p:spPr>
        <p:txBody>
          <a:bodyPr lIns="0" tIns="0" rIns="0" bIns="0" anchor="ctr"/>
          <a:lstStyle/>
          <a:p>
            <a:pPr algn="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71" name="AutoShape 51"/>
          <p:cNvSpPr>
            <a:spLocks/>
          </p:cNvSpPr>
          <p:nvPr/>
        </p:nvSpPr>
        <p:spPr bwMode="auto">
          <a:xfrm>
            <a:off x="8745049" y="5175247"/>
            <a:ext cx="1788782"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2" name="AutoShape 52"/>
          <p:cNvSpPr>
            <a:spLocks/>
          </p:cNvSpPr>
          <p:nvPr/>
        </p:nvSpPr>
        <p:spPr bwMode="auto">
          <a:xfrm>
            <a:off x="8737515" y="4876399"/>
            <a:ext cx="1429864"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3" name="AutoShape 53"/>
          <p:cNvSpPr>
            <a:spLocks/>
          </p:cNvSpPr>
          <p:nvPr/>
        </p:nvSpPr>
        <p:spPr bwMode="auto">
          <a:xfrm>
            <a:off x="8451222" y="491825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6"/>
          </a:solidFill>
          <a:ln w="25400" cap="flat" cmpd="sng">
            <a:solidFill>
              <a:srgbClr val="000000">
                <a:alpha val="0"/>
              </a:srgbClr>
            </a:solidFill>
            <a:prstDash val="solid"/>
            <a:miter lim="0"/>
            <a:headEnd/>
            <a:tailEnd/>
          </a:ln>
          <a:effectLst/>
        </p:spPr>
        <p:txBody>
          <a:bodyPr lIns="0" tIns="0" rIns="0" bIns="0" anchor="ctr"/>
          <a:lstStyle/>
          <a:p>
            <a:pP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5"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05868031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0725"/>
                                        </p:tgtEl>
                                        <p:attrNameLst>
                                          <p:attrName>style.visibility</p:attrName>
                                        </p:attrNameLst>
                                      </p:cBhvr>
                                      <p:to>
                                        <p:strVal val="visible"/>
                                      </p:to>
                                    </p:set>
                                    <p:anim calcmode="lin" valueType="num">
                                      <p:cBhvr>
                                        <p:cTn id="7" dur="500" fill="hold"/>
                                        <p:tgtEl>
                                          <p:spTgt spid="30725"/>
                                        </p:tgtEl>
                                        <p:attrNameLst>
                                          <p:attrName>ppt_w</p:attrName>
                                        </p:attrNameLst>
                                      </p:cBhvr>
                                      <p:tavLst>
                                        <p:tav tm="0">
                                          <p:val>
                                            <p:fltVal val="0"/>
                                          </p:val>
                                        </p:tav>
                                        <p:tav tm="100000">
                                          <p:val>
                                            <p:strVal val="#ppt_w"/>
                                          </p:val>
                                        </p:tav>
                                      </p:tavLst>
                                    </p:anim>
                                    <p:anim calcmode="lin" valueType="num">
                                      <p:cBhvr>
                                        <p:cTn id="8" dur="500" fill="hold"/>
                                        <p:tgtEl>
                                          <p:spTgt spid="30725"/>
                                        </p:tgtEl>
                                        <p:attrNameLst>
                                          <p:attrName>ppt_h</p:attrName>
                                        </p:attrNameLst>
                                      </p:cBhvr>
                                      <p:tavLst>
                                        <p:tav tm="0">
                                          <p:val>
                                            <p:fltVal val="0"/>
                                          </p:val>
                                        </p:tav>
                                        <p:tav tm="100000">
                                          <p:val>
                                            <p:strVal val="#ppt_h"/>
                                          </p:val>
                                        </p:tav>
                                      </p:tavLst>
                                    </p:anim>
                                  </p:childTnLst>
                                </p:cTn>
                              </p:par>
                            </p:childTnLst>
                          </p:cTn>
                        </p:par>
                        <p:par>
                          <p:cTn id="9" fill="hold" nodeType="afterGroup">
                            <p:stCondLst>
                              <p:cond delay="1100"/>
                            </p:stCondLst>
                            <p:childTnLst>
                              <p:par>
                                <p:cTn id="10" presetID="9" presetClass="entr" presetSubtype="0" fill="hold" grpId="0" nodeType="afterEffect">
                                  <p:stCondLst>
                                    <p:cond delay="100"/>
                                  </p:stCondLst>
                                  <p:childTnLst>
                                    <p:set>
                                      <p:cBhvr>
                                        <p:cTn id="11" dur="1" fill="hold">
                                          <p:stCondLst>
                                            <p:cond delay="0"/>
                                          </p:stCondLst>
                                        </p:cTn>
                                        <p:tgtEl>
                                          <p:spTgt spid="30750"/>
                                        </p:tgtEl>
                                        <p:attrNameLst>
                                          <p:attrName>style.visibility</p:attrName>
                                        </p:attrNameLst>
                                      </p:cBhvr>
                                      <p:to>
                                        <p:strVal val="visible"/>
                                      </p:to>
                                    </p:set>
                                    <p:animEffect transition="in" filter="dissolve">
                                      <p:cBhvr>
                                        <p:cTn id="12" dur="500"/>
                                        <p:tgtEl>
                                          <p:spTgt spid="30750"/>
                                        </p:tgtEl>
                                      </p:cBhvr>
                                    </p:animEffect>
                                  </p:childTnLst>
                                </p:cTn>
                              </p:par>
                            </p:childTnLst>
                          </p:cTn>
                        </p:par>
                        <p:par>
                          <p:cTn id="13" fill="hold" nodeType="afterGroup">
                            <p:stCondLst>
                              <p:cond delay="1700"/>
                            </p:stCondLst>
                            <p:childTnLst>
                              <p:par>
                                <p:cTn id="14" presetID="9" presetClass="entr" presetSubtype="0" fill="hold" grpId="0" nodeType="afterEffect">
                                  <p:stCondLst>
                                    <p:cond delay="100"/>
                                  </p:stCondLst>
                                  <p:childTnLst>
                                    <p:set>
                                      <p:cBhvr>
                                        <p:cTn id="15" dur="1" fill="hold">
                                          <p:stCondLst>
                                            <p:cond delay="0"/>
                                          </p:stCondLst>
                                        </p:cTn>
                                        <p:tgtEl>
                                          <p:spTgt spid="30751"/>
                                        </p:tgtEl>
                                        <p:attrNameLst>
                                          <p:attrName>style.visibility</p:attrName>
                                        </p:attrNameLst>
                                      </p:cBhvr>
                                      <p:to>
                                        <p:strVal val="visible"/>
                                      </p:to>
                                    </p:set>
                                    <p:animEffect transition="in" filter="dissolve">
                                      <p:cBhvr>
                                        <p:cTn id="16" dur="500"/>
                                        <p:tgtEl>
                                          <p:spTgt spid="30751"/>
                                        </p:tgtEl>
                                      </p:cBhvr>
                                    </p:animEffect>
                                  </p:childTnLst>
                                </p:cTn>
                              </p:par>
                            </p:childTnLst>
                          </p:cTn>
                        </p:par>
                        <p:par>
                          <p:cTn id="17" fill="hold" nodeType="afterGroup">
                            <p:stCondLst>
                              <p:cond delay="2300"/>
                            </p:stCondLst>
                            <p:childTnLst>
                              <p:par>
                                <p:cTn id="18" presetID="9" presetClass="entr" presetSubtype="0" fill="hold" grpId="0" nodeType="afterEffect">
                                  <p:stCondLst>
                                    <p:cond delay="0"/>
                                  </p:stCondLst>
                                  <p:childTnLst>
                                    <p:set>
                                      <p:cBhvr>
                                        <p:cTn id="19" dur="1" fill="hold">
                                          <p:stCondLst>
                                            <p:cond delay="0"/>
                                          </p:stCondLst>
                                        </p:cTn>
                                        <p:tgtEl>
                                          <p:spTgt spid="30754"/>
                                        </p:tgtEl>
                                        <p:attrNameLst>
                                          <p:attrName>style.visibility</p:attrName>
                                        </p:attrNameLst>
                                      </p:cBhvr>
                                      <p:to>
                                        <p:strVal val="visible"/>
                                      </p:to>
                                    </p:set>
                                    <p:animEffect transition="in" filter="dissolve">
                                      <p:cBhvr>
                                        <p:cTn id="20" dur="500"/>
                                        <p:tgtEl>
                                          <p:spTgt spid="30754"/>
                                        </p:tgtEl>
                                      </p:cBhvr>
                                    </p:animEffect>
                                  </p:childTnLst>
                                </p:cTn>
                              </p:par>
                            </p:childTnLst>
                          </p:cTn>
                        </p:par>
                        <p:par>
                          <p:cTn id="21" fill="hold">
                            <p:stCondLst>
                              <p:cond delay="2800"/>
                            </p:stCondLst>
                            <p:childTnLst>
                              <p:par>
                                <p:cTn id="22" presetID="9" presetClass="entr" presetSubtype="0" fill="hold" grpId="0" nodeType="afterEffect">
                                  <p:stCondLst>
                                    <p:cond delay="0"/>
                                  </p:stCondLst>
                                  <p:childTnLst>
                                    <p:set>
                                      <p:cBhvr>
                                        <p:cTn id="23" dur="1" fill="hold">
                                          <p:stCondLst>
                                            <p:cond delay="0"/>
                                          </p:stCondLst>
                                        </p:cTn>
                                        <p:tgtEl>
                                          <p:spTgt spid="30749"/>
                                        </p:tgtEl>
                                        <p:attrNameLst>
                                          <p:attrName>style.visibility</p:attrName>
                                        </p:attrNameLst>
                                      </p:cBhvr>
                                      <p:to>
                                        <p:strVal val="visible"/>
                                      </p:to>
                                    </p:set>
                                    <p:animEffect transition="in" filter="dissolve">
                                      <p:cBhvr>
                                        <p:cTn id="24" dur="500"/>
                                        <p:tgtEl>
                                          <p:spTgt spid="30749"/>
                                        </p:tgtEl>
                                      </p:cBhvr>
                                    </p:animEffect>
                                  </p:childTnLst>
                                </p:cTn>
                              </p:par>
                            </p:childTnLst>
                          </p:cTn>
                        </p:par>
                        <p:par>
                          <p:cTn id="25" fill="hold">
                            <p:stCondLst>
                              <p:cond delay="3300"/>
                            </p:stCondLst>
                            <p:childTnLst>
                              <p:par>
                                <p:cTn id="26" presetID="9" presetClass="entr" presetSubtype="0" fill="hold" grpId="0" nodeType="afterEffect">
                                  <p:stCondLst>
                                    <p:cond delay="0"/>
                                  </p:stCondLst>
                                  <p:childTnLst>
                                    <p:set>
                                      <p:cBhvr>
                                        <p:cTn id="27" dur="1" fill="hold">
                                          <p:stCondLst>
                                            <p:cond delay="0"/>
                                          </p:stCondLst>
                                        </p:cTn>
                                        <p:tgtEl>
                                          <p:spTgt spid="30753"/>
                                        </p:tgtEl>
                                        <p:attrNameLst>
                                          <p:attrName>style.visibility</p:attrName>
                                        </p:attrNameLst>
                                      </p:cBhvr>
                                      <p:to>
                                        <p:strVal val="visible"/>
                                      </p:to>
                                    </p:set>
                                    <p:animEffect transition="in" filter="dissolve">
                                      <p:cBhvr>
                                        <p:cTn id="28" dur="500"/>
                                        <p:tgtEl>
                                          <p:spTgt spid="30753"/>
                                        </p:tgtEl>
                                      </p:cBhvr>
                                    </p:animEffect>
                                  </p:childTnLst>
                                </p:cTn>
                              </p:par>
                            </p:childTnLst>
                          </p:cTn>
                        </p:par>
                        <p:par>
                          <p:cTn id="29" fill="hold">
                            <p:stCondLst>
                              <p:cond delay="3800"/>
                            </p:stCondLst>
                            <p:childTnLst>
                              <p:par>
                                <p:cTn id="30" presetID="9" presetClass="entr" presetSubtype="0" fill="hold" grpId="0" nodeType="afterEffect">
                                  <p:stCondLst>
                                    <p:cond delay="100"/>
                                  </p:stCondLst>
                                  <p:childTnLst>
                                    <p:set>
                                      <p:cBhvr>
                                        <p:cTn id="31" dur="1" fill="hold">
                                          <p:stCondLst>
                                            <p:cond delay="0"/>
                                          </p:stCondLst>
                                        </p:cTn>
                                        <p:tgtEl>
                                          <p:spTgt spid="30752"/>
                                        </p:tgtEl>
                                        <p:attrNameLst>
                                          <p:attrName>style.visibility</p:attrName>
                                        </p:attrNameLst>
                                      </p:cBhvr>
                                      <p:to>
                                        <p:strVal val="visible"/>
                                      </p:to>
                                    </p:set>
                                    <p:animEffect transition="in" filter="dissolve">
                                      <p:cBhvr>
                                        <p:cTn id="32" dur="500"/>
                                        <p:tgtEl>
                                          <p:spTgt spid="30752"/>
                                        </p:tgtEl>
                                      </p:cBhvr>
                                    </p:animEffect>
                                  </p:childTnLst>
                                </p:cTn>
                              </p:par>
                            </p:childTnLst>
                          </p:cTn>
                        </p:par>
                        <p:par>
                          <p:cTn id="33" fill="hold" nodeType="afterGroup">
                            <p:stCondLst>
                              <p:cond delay="4400"/>
                            </p:stCondLst>
                            <p:childTnLst>
                              <p:par>
                                <p:cTn id="34" presetID="9" presetClass="entr" presetSubtype="0" fill="hold" grpId="0" nodeType="afterEffect">
                                  <p:stCondLst>
                                    <p:cond delay="100"/>
                                  </p:stCondLst>
                                  <p:childTnLst>
                                    <p:set>
                                      <p:cBhvr>
                                        <p:cTn id="35" dur="1" fill="hold">
                                          <p:stCondLst>
                                            <p:cond delay="0"/>
                                          </p:stCondLst>
                                        </p:cTn>
                                        <p:tgtEl>
                                          <p:spTgt spid="30755"/>
                                        </p:tgtEl>
                                        <p:attrNameLst>
                                          <p:attrName>style.visibility</p:attrName>
                                        </p:attrNameLst>
                                      </p:cBhvr>
                                      <p:to>
                                        <p:strVal val="visible"/>
                                      </p:to>
                                    </p:set>
                                    <p:animEffect transition="in" filter="dissolve">
                                      <p:cBhvr>
                                        <p:cTn id="36" dur="500"/>
                                        <p:tgtEl>
                                          <p:spTgt spid="30755"/>
                                        </p:tgtEl>
                                      </p:cBhvr>
                                    </p:animEffect>
                                  </p:childTnLst>
                                </p:cTn>
                              </p:par>
                            </p:childTnLst>
                          </p:cTn>
                        </p:par>
                        <p:par>
                          <p:cTn id="37" fill="hold" nodeType="afterGroup">
                            <p:stCondLst>
                              <p:cond delay="5000"/>
                            </p:stCondLst>
                            <p:childTnLst>
                              <p:par>
                                <p:cTn id="38" presetID="2" presetClass="entr" presetSubtype="8" fill="hold" grpId="0" nodeType="afterEffect">
                                  <p:stCondLst>
                                    <p:cond delay="100"/>
                                  </p:stCondLst>
                                  <p:childTnLst>
                                    <p:set>
                                      <p:cBhvr>
                                        <p:cTn id="39" dur="1" fill="hold">
                                          <p:stCondLst>
                                            <p:cond delay="0"/>
                                          </p:stCondLst>
                                        </p:cTn>
                                        <p:tgtEl>
                                          <p:spTgt spid="30757"/>
                                        </p:tgtEl>
                                        <p:attrNameLst>
                                          <p:attrName>style.visibility</p:attrName>
                                        </p:attrNameLst>
                                      </p:cBhvr>
                                      <p:to>
                                        <p:strVal val="visible"/>
                                      </p:to>
                                    </p:set>
                                    <p:anim calcmode="lin" valueType="num">
                                      <p:cBhvr additive="base">
                                        <p:cTn id="40" dur="500" fill="hold"/>
                                        <p:tgtEl>
                                          <p:spTgt spid="30757"/>
                                        </p:tgtEl>
                                        <p:attrNameLst>
                                          <p:attrName>ppt_x</p:attrName>
                                        </p:attrNameLst>
                                      </p:cBhvr>
                                      <p:tavLst>
                                        <p:tav tm="0">
                                          <p:val>
                                            <p:strVal val="0-#ppt_w/2"/>
                                          </p:val>
                                        </p:tav>
                                        <p:tav tm="100000">
                                          <p:val>
                                            <p:strVal val="#ppt_x"/>
                                          </p:val>
                                        </p:tav>
                                      </p:tavLst>
                                    </p:anim>
                                    <p:anim calcmode="lin" valueType="num">
                                      <p:cBhvr additive="base">
                                        <p:cTn id="41" dur="500" fill="hold"/>
                                        <p:tgtEl>
                                          <p:spTgt spid="30757"/>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5600"/>
                            </p:stCondLst>
                            <p:childTnLst>
                              <p:par>
                                <p:cTn id="43" presetID="2" presetClass="entr" presetSubtype="8" fill="hold" grpId="0" nodeType="afterEffect">
                                  <p:stCondLst>
                                    <p:cond delay="100"/>
                                  </p:stCondLst>
                                  <p:childTnLst>
                                    <p:set>
                                      <p:cBhvr>
                                        <p:cTn id="44" dur="1" fill="hold">
                                          <p:stCondLst>
                                            <p:cond delay="0"/>
                                          </p:stCondLst>
                                        </p:cTn>
                                        <p:tgtEl>
                                          <p:spTgt spid="30756"/>
                                        </p:tgtEl>
                                        <p:attrNameLst>
                                          <p:attrName>style.visibility</p:attrName>
                                        </p:attrNameLst>
                                      </p:cBhvr>
                                      <p:to>
                                        <p:strVal val="visible"/>
                                      </p:to>
                                    </p:set>
                                    <p:anim calcmode="lin" valueType="num">
                                      <p:cBhvr additive="base">
                                        <p:cTn id="45" dur="500" fill="hold"/>
                                        <p:tgtEl>
                                          <p:spTgt spid="30756"/>
                                        </p:tgtEl>
                                        <p:attrNameLst>
                                          <p:attrName>ppt_x</p:attrName>
                                        </p:attrNameLst>
                                      </p:cBhvr>
                                      <p:tavLst>
                                        <p:tav tm="0">
                                          <p:val>
                                            <p:strVal val="0-#ppt_w/2"/>
                                          </p:val>
                                        </p:tav>
                                        <p:tav tm="100000">
                                          <p:val>
                                            <p:strVal val="#ppt_x"/>
                                          </p:val>
                                        </p:tav>
                                      </p:tavLst>
                                    </p:anim>
                                    <p:anim calcmode="lin" valueType="num">
                                      <p:cBhvr additive="base">
                                        <p:cTn id="46" dur="500" fill="hold"/>
                                        <p:tgtEl>
                                          <p:spTgt spid="30756"/>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6200"/>
                            </p:stCondLst>
                            <p:childTnLst>
                              <p:par>
                                <p:cTn id="48" presetID="9" presetClass="entr" presetSubtype="0" fill="hold" nodeType="afterEffect">
                                  <p:stCondLst>
                                    <p:cond delay="100"/>
                                  </p:stCondLst>
                                  <p:childTnLst>
                                    <p:set>
                                      <p:cBhvr>
                                        <p:cTn id="49" dur="1" fill="hold">
                                          <p:stCondLst>
                                            <p:cond delay="0"/>
                                          </p:stCondLst>
                                        </p:cTn>
                                        <p:tgtEl>
                                          <p:spTgt spid="30758"/>
                                        </p:tgtEl>
                                        <p:attrNameLst>
                                          <p:attrName>style.visibility</p:attrName>
                                        </p:attrNameLst>
                                      </p:cBhvr>
                                      <p:to>
                                        <p:strVal val="visible"/>
                                      </p:to>
                                    </p:set>
                                    <p:animEffect transition="in" filter="dissolve">
                                      <p:cBhvr>
                                        <p:cTn id="50" dur="500"/>
                                        <p:tgtEl>
                                          <p:spTgt spid="30758"/>
                                        </p:tgtEl>
                                      </p:cBhvr>
                                    </p:animEffect>
                                  </p:childTnLst>
                                </p:cTn>
                              </p:par>
                            </p:childTnLst>
                          </p:cTn>
                        </p:par>
                        <p:par>
                          <p:cTn id="51" fill="hold" nodeType="afterGroup">
                            <p:stCondLst>
                              <p:cond delay="6800"/>
                            </p:stCondLst>
                            <p:childTnLst>
                              <p:par>
                                <p:cTn id="52" presetID="2" presetClass="entr" presetSubtype="2" fill="hold" grpId="0" nodeType="afterEffect">
                                  <p:stCondLst>
                                    <p:cond delay="100"/>
                                  </p:stCondLst>
                                  <p:childTnLst>
                                    <p:set>
                                      <p:cBhvr>
                                        <p:cTn id="53" dur="1" fill="hold">
                                          <p:stCondLst>
                                            <p:cond delay="0"/>
                                          </p:stCondLst>
                                        </p:cTn>
                                        <p:tgtEl>
                                          <p:spTgt spid="30760"/>
                                        </p:tgtEl>
                                        <p:attrNameLst>
                                          <p:attrName>style.visibility</p:attrName>
                                        </p:attrNameLst>
                                      </p:cBhvr>
                                      <p:to>
                                        <p:strVal val="visible"/>
                                      </p:to>
                                    </p:set>
                                    <p:anim calcmode="lin" valueType="num">
                                      <p:cBhvr additive="base">
                                        <p:cTn id="54" dur="500" fill="hold"/>
                                        <p:tgtEl>
                                          <p:spTgt spid="30760"/>
                                        </p:tgtEl>
                                        <p:attrNameLst>
                                          <p:attrName>ppt_x</p:attrName>
                                        </p:attrNameLst>
                                      </p:cBhvr>
                                      <p:tavLst>
                                        <p:tav tm="0">
                                          <p:val>
                                            <p:strVal val="1+#ppt_w/2"/>
                                          </p:val>
                                        </p:tav>
                                        <p:tav tm="100000">
                                          <p:val>
                                            <p:strVal val="#ppt_x"/>
                                          </p:val>
                                        </p:tav>
                                      </p:tavLst>
                                    </p:anim>
                                    <p:anim calcmode="lin" valueType="num">
                                      <p:cBhvr additive="base">
                                        <p:cTn id="55" dur="500" fill="hold"/>
                                        <p:tgtEl>
                                          <p:spTgt spid="30760"/>
                                        </p:tgtEl>
                                        <p:attrNameLst>
                                          <p:attrName>ppt_y</p:attrName>
                                        </p:attrNameLst>
                                      </p:cBhvr>
                                      <p:tavLst>
                                        <p:tav tm="0">
                                          <p:val>
                                            <p:strVal val="#ppt_y"/>
                                          </p:val>
                                        </p:tav>
                                        <p:tav tm="100000">
                                          <p:val>
                                            <p:strVal val="#ppt_y"/>
                                          </p:val>
                                        </p:tav>
                                      </p:tavLst>
                                    </p:anim>
                                  </p:childTnLst>
                                </p:cTn>
                              </p:par>
                            </p:childTnLst>
                          </p:cTn>
                        </p:par>
                        <p:par>
                          <p:cTn id="56" fill="hold" nodeType="afterGroup">
                            <p:stCondLst>
                              <p:cond delay="7400"/>
                            </p:stCondLst>
                            <p:childTnLst>
                              <p:par>
                                <p:cTn id="57" presetID="2" presetClass="entr" presetSubtype="2" fill="hold" grpId="0" nodeType="afterEffect">
                                  <p:stCondLst>
                                    <p:cond delay="100"/>
                                  </p:stCondLst>
                                  <p:childTnLst>
                                    <p:set>
                                      <p:cBhvr>
                                        <p:cTn id="58" dur="1" fill="hold">
                                          <p:stCondLst>
                                            <p:cond delay="0"/>
                                          </p:stCondLst>
                                        </p:cTn>
                                        <p:tgtEl>
                                          <p:spTgt spid="30759"/>
                                        </p:tgtEl>
                                        <p:attrNameLst>
                                          <p:attrName>style.visibility</p:attrName>
                                        </p:attrNameLst>
                                      </p:cBhvr>
                                      <p:to>
                                        <p:strVal val="visible"/>
                                      </p:to>
                                    </p:set>
                                    <p:anim calcmode="lin" valueType="num">
                                      <p:cBhvr additive="base">
                                        <p:cTn id="59" dur="500" fill="hold"/>
                                        <p:tgtEl>
                                          <p:spTgt spid="30759"/>
                                        </p:tgtEl>
                                        <p:attrNameLst>
                                          <p:attrName>ppt_x</p:attrName>
                                        </p:attrNameLst>
                                      </p:cBhvr>
                                      <p:tavLst>
                                        <p:tav tm="0">
                                          <p:val>
                                            <p:strVal val="1+#ppt_w/2"/>
                                          </p:val>
                                        </p:tav>
                                        <p:tav tm="100000">
                                          <p:val>
                                            <p:strVal val="#ppt_x"/>
                                          </p:val>
                                        </p:tav>
                                      </p:tavLst>
                                    </p:anim>
                                    <p:anim calcmode="lin" valueType="num">
                                      <p:cBhvr additive="base">
                                        <p:cTn id="60" dur="500" fill="hold"/>
                                        <p:tgtEl>
                                          <p:spTgt spid="30759"/>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8000"/>
                            </p:stCondLst>
                            <p:childTnLst>
                              <p:par>
                                <p:cTn id="62" presetID="9" presetClass="entr" presetSubtype="0" fill="hold" nodeType="afterEffect">
                                  <p:stCondLst>
                                    <p:cond delay="100"/>
                                  </p:stCondLst>
                                  <p:childTnLst>
                                    <p:set>
                                      <p:cBhvr>
                                        <p:cTn id="63" dur="1" fill="hold">
                                          <p:stCondLst>
                                            <p:cond delay="0"/>
                                          </p:stCondLst>
                                        </p:cTn>
                                        <p:tgtEl>
                                          <p:spTgt spid="30761"/>
                                        </p:tgtEl>
                                        <p:attrNameLst>
                                          <p:attrName>style.visibility</p:attrName>
                                        </p:attrNameLst>
                                      </p:cBhvr>
                                      <p:to>
                                        <p:strVal val="visible"/>
                                      </p:to>
                                    </p:set>
                                    <p:animEffect transition="in" filter="dissolve">
                                      <p:cBhvr>
                                        <p:cTn id="64" dur="500"/>
                                        <p:tgtEl>
                                          <p:spTgt spid="30761"/>
                                        </p:tgtEl>
                                      </p:cBhvr>
                                    </p:animEffect>
                                  </p:childTnLst>
                                </p:cTn>
                              </p:par>
                            </p:childTnLst>
                          </p:cTn>
                        </p:par>
                        <p:par>
                          <p:cTn id="65" fill="hold" nodeType="afterGroup">
                            <p:stCondLst>
                              <p:cond delay="8600"/>
                            </p:stCondLst>
                            <p:childTnLst>
                              <p:par>
                                <p:cTn id="66" presetID="2" presetClass="entr" presetSubtype="8" fill="hold" grpId="0" nodeType="afterEffect">
                                  <p:stCondLst>
                                    <p:cond delay="100"/>
                                  </p:stCondLst>
                                  <p:childTnLst>
                                    <p:set>
                                      <p:cBhvr>
                                        <p:cTn id="67" dur="1" fill="hold">
                                          <p:stCondLst>
                                            <p:cond delay="0"/>
                                          </p:stCondLst>
                                        </p:cTn>
                                        <p:tgtEl>
                                          <p:spTgt spid="30763"/>
                                        </p:tgtEl>
                                        <p:attrNameLst>
                                          <p:attrName>style.visibility</p:attrName>
                                        </p:attrNameLst>
                                      </p:cBhvr>
                                      <p:to>
                                        <p:strVal val="visible"/>
                                      </p:to>
                                    </p:set>
                                    <p:anim calcmode="lin" valueType="num">
                                      <p:cBhvr additive="base">
                                        <p:cTn id="68" dur="500" fill="hold"/>
                                        <p:tgtEl>
                                          <p:spTgt spid="30763"/>
                                        </p:tgtEl>
                                        <p:attrNameLst>
                                          <p:attrName>ppt_x</p:attrName>
                                        </p:attrNameLst>
                                      </p:cBhvr>
                                      <p:tavLst>
                                        <p:tav tm="0">
                                          <p:val>
                                            <p:strVal val="0-#ppt_w/2"/>
                                          </p:val>
                                        </p:tav>
                                        <p:tav tm="100000">
                                          <p:val>
                                            <p:strVal val="#ppt_x"/>
                                          </p:val>
                                        </p:tav>
                                      </p:tavLst>
                                    </p:anim>
                                    <p:anim calcmode="lin" valueType="num">
                                      <p:cBhvr additive="base">
                                        <p:cTn id="69" dur="500" fill="hold"/>
                                        <p:tgtEl>
                                          <p:spTgt spid="30763"/>
                                        </p:tgtEl>
                                        <p:attrNameLst>
                                          <p:attrName>ppt_y</p:attrName>
                                        </p:attrNameLst>
                                      </p:cBhvr>
                                      <p:tavLst>
                                        <p:tav tm="0">
                                          <p:val>
                                            <p:strVal val="#ppt_y"/>
                                          </p:val>
                                        </p:tav>
                                        <p:tav tm="100000">
                                          <p:val>
                                            <p:strVal val="#ppt_y"/>
                                          </p:val>
                                        </p:tav>
                                      </p:tavLst>
                                    </p:anim>
                                  </p:childTnLst>
                                </p:cTn>
                              </p:par>
                            </p:childTnLst>
                          </p:cTn>
                        </p:par>
                        <p:par>
                          <p:cTn id="70" fill="hold" nodeType="afterGroup">
                            <p:stCondLst>
                              <p:cond delay="9200"/>
                            </p:stCondLst>
                            <p:childTnLst>
                              <p:par>
                                <p:cTn id="71" presetID="2" presetClass="entr" presetSubtype="8" fill="hold" grpId="0" nodeType="afterEffect">
                                  <p:stCondLst>
                                    <p:cond delay="100"/>
                                  </p:stCondLst>
                                  <p:childTnLst>
                                    <p:set>
                                      <p:cBhvr>
                                        <p:cTn id="72" dur="1" fill="hold">
                                          <p:stCondLst>
                                            <p:cond delay="0"/>
                                          </p:stCondLst>
                                        </p:cTn>
                                        <p:tgtEl>
                                          <p:spTgt spid="30762"/>
                                        </p:tgtEl>
                                        <p:attrNameLst>
                                          <p:attrName>style.visibility</p:attrName>
                                        </p:attrNameLst>
                                      </p:cBhvr>
                                      <p:to>
                                        <p:strVal val="visible"/>
                                      </p:to>
                                    </p:set>
                                    <p:anim calcmode="lin" valueType="num">
                                      <p:cBhvr additive="base">
                                        <p:cTn id="73" dur="500" fill="hold"/>
                                        <p:tgtEl>
                                          <p:spTgt spid="30762"/>
                                        </p:tgtEl>
                                        <p:attrNameLst>
                                          <p:attrName>ppt_x</p:attrName>
                                        </p:attrNameLst>
                                      </p:cBhvr>
                                      <p:tavLst>
                                        <p:tav tm="0">
                                          <p:val>
                                            <p:strVal val="0-#ppt_w/2"/>
                                          </p:val>
                                        </p:tav>
                                        <p:tav tm="100000">
                                          <p:val>
                                            <p:strVal val="#ppt_x"/>
                                          </p:val>
                                        </p:tav>
                                      </p:tavLst>
                                    </p:anim>
                                    <p:anim calcmode="lin" valueType="num">
                                      <p:cBhvr additive="base">
                                        <p:cTn id="74" dur="500" fill="hold"/>
                                        <p:tgtEl>
                                          <p:spTgt spid="30762"/>
                                        </p:tgtEl>
                                        <p:attrNameLst>
                                          <p:attrName>ppt_y</p:attrName>
                                        </p:attrNameLst>
                                      </p:cBhvr>
                                      <p:tavLst>
                                        <p:tav tm="0">
                                          <p:val>
                                            <p:strVal val="#ppt_y"/>
                                          </p:val>
                                        </p:tav>
                                        <p:tav tm="100000">
                                          <p:val>
                                            <p:strVal val="#ppt_y"/>
                                          </p:val>
                                        </p:tav>
                                      </p:tavLst>
                                    </p:anim>
                                  </p:childTnLst>
                                </p:cTn>
                              </p:par>
                            </p:childTnLst>
                          </p:cTn>
                        </p:par>
                        <p:par>
                          <p:cTn id="75" fill="hold" nodeType="afterGroup">
                            <p:stCondLst>
                              <p:cond delay="9800"/>
                            </p:stCondLst>
                            <p:childTnLst>
                              <p:par>
                                <p:cTn id="76" presetID="9" presetClass="entr" presetSubtype="0" fill="hold" nodeType="afterEffect">
                                  <p:stCondLst>
                                    <p:cond delay="100"/>
                                  </p:stCondLst>
                                  <p:childTnLst>
                                    <p:set>
                                      <p:cBhvr>
                                        <p:cTn id="77" dur="1" fill="hold">
                                          <p:stCondLst>
                                            <p:cond delay="0"/>
                                          </p:stCondLst>
                                        </p:cTn>
                                        <p:tgtEl>
                                          <p:spTgt spid="30764"/>
                                        </p:tgtEl>
                                        <p:attrNameLst>
                                          <p:attrName>style.visibility</p:attrName>
                                        </p:attrNameLst>
                                      </p:cBhvr>
                                      <p:to>
                                        <p:strVal val="visible"/>
                                      </p:to>
                                    </p:set>
                                    <p:animEffect transition="in" filter="dissolve">
                                      <p:cBhvr>
                                        <p:cTn id="78" dur="500"/>
                                        <p:tgtEl>
                                          <p:spTgt spid="30764"/>
                                        </p:tgtEl>
                                      </p:cBhvr>
                                    </p:animEffect>
                                  </p:childTnLst>
                                </p:cTn>
                              </p:par>
                            </p:childTnLst>
                          </p:cTn>
                        </p:par>
                        <p:par>
                          <p:cTn id="79" fill="hold" nodeType="afterGroup">
                            <p:stCondLst>
                              <p:cond delay="10400"/>
                            </p:stCondLst>
                            <p:childTnLst>
                              <p:par>
                                <p:cTn id="80" presetID="2" presetClass="entr" presetSubtype="2" fill="hold" grpId="0" nodeType="afterEffect">
                                  <p:stCondLst>
                                    <p:cond delay="100"/>
                                  </p:stCondLst>
                                  <p:childTnLst>
                                    <p:set>
                                      <p:cBhvr>
                                        <p:cTn id="81" dur="1" fill="hold">
                                          <p:stCondLst>
                                            <p:cond delay="0"/>
                                          </p:stCondLst>
                                        </p:cTn>
                                        <p:tgtEl>
                                          <p:spTgt spid="30766"/>
                                        </p:tgtEl>
                                        <p:attrNameLst>
                                          <p:attrName>style.visibility</p:attrName>
                                        </p:attrNameLst>
                                      </p:cBhvr>
                                      <p:to>
                                        <p:strVal val="visible"/>
                                      </p:to>
                                    </p:set>
                                    <p:anim calcmode="lin" valueType="num">
                                      <p:cBhvr additive="base">
                                        <p:cTn id="82" dur="500" fill="hold"/>
                                        <p:tgtEl>
                                          <p:spTgt spid="30766"/>
                                        </p:tgtEl>
                                        <p:attrNameLst>
                                          <p:attrName>ppt_x</p:attrName>
                                        </p:attrNameLst>
                                      </p:cBhvr>
                                      <p:tavLst>
                                        <p:tav tm="0">
                                          <p:val>
                                            <p:strVal val="1+#ppt_w/2"/>
                                          </p:val>
                                        </p:tav>
                                        <p:tav tm="100000">
                                          <p:val>
                                            <p:strVal val="#ppt_x"/>
                                          </p:val>
                                        </p:tav>
                                      </p:tavLst>
                                    </p:anim>
                                    <p:anim calcmode="lin" valueType="num">
                                      <p:cBhvr additive="base">
                                        <p:cTn id="83" dur="500" fill="hold"/>
                                        <p:tgtEl>
                                          <p:spTgt spid="30766"/>
                                        </p:tgtEl>
                                        <p:attrNameLst>
                                          <p:attrName>ppt_y</p:attrName>
                                        </p:attrNameLst>
                                      </p:cBhvr>
                                      <p:tavLst>
                                        <p:tav tm="0">
                                          <p:val>
                                            <p:strVal val="#ppt_y"/>
                                          </p:val>
                                        </p:tav>
                                        <p:tav tm="100000">
                                          <p:val>
                                            <p:strVal val="#ppt_y"/>
                                          </p:val>
                                        </p:tav>
                                      </p:tavLst>
                                    </p:anim>
                                  </p:childTnLst>
                                </p:cTn>
                              </p:par>
                            </p:childTnLst>
                          </p:cTn>
                        </p:par>
                        <p:par>
                          <p:cTn id="84" fill="hold" nodeType="afterGroup">
                            <p:stCondLst>
                              <p:cond delay="11000"/>
                            </p:stCondLst>
                            <p:childTnLst>
                              <p:par>
                                <p:cTn id="85" presetID="2" presetClass="entr" presetSubtype="2" fill="hold" grpId="0" nodeType="afterEffect">
                                  <p:stCondLst>
                                    <p:cond delay="100"/>
                                  </p:stCondLst>
                                  <p:childTnLst>
                                    <p:set>
                                      <p:cBhvr>
                                        <p:cTn id="86" dur="1" fill="hold">
                                          <p:stCondLst>
                                            <p:cond delay="0"/>
                                          </p:stCondLst>
                                        </p:cTn>
                                        <p:tgtEl>
                                          <p:spTgt spid="30765"/>
                                        </p:tgtEl>
                                        <p:attrNameLst>
                                          <p:attrName>style.visibility</p:attrName>
                                        </p:attrNameLst>
                                      </p:cBhvr>
                                      <p:to>
                                        <p:strVal val="visible"/>
                                      </p:to>
                                    </p:set>
                                    <p:anim calcmode="lin" valueType="num">
                                      <p:cBhvr additive="base">
                                        <p:cTn id="87" dur="500" fill="hold"/>
                                        <p:tgtEl>
                                          <p:spTgt spid="30765"/>
                                        </p:tgtEl>
                                        <p:attrNameLst>
                                          <p:attrName>ppt_x</p:attrName>
                                        </p:attrNameLst>
                                      </p:cBhvr>
                                      <p:tavLst>
                                        <p:tav tm="0">
                                          <p:val>
                                            <p:strVal val="1+#ppt_w/2"/>
                                          </p:val>
                                        </p:tav>
                                        <p:tav tm="100000">
                                          <p:val>
                                            <p:strVal val="#ppt_x"/>
                                          </p:val>
                                        </p:tav>
                                      </p:tavLst>
                                    </p:anim>
                                    <p:anim calcmode="lin" valueType="num">
                                      <p:cBhvr additive="base">
                                        <p:cTn id="88" dur="500" fill="hold"/>
                                        <p:tgtEl>
                                          <p:spTgt spid="30765"/>
                                        </p:tgtEl>
                                        <p:attrNameLst>
                                          <p:attrName>ppt_y</p:attrName>
                                        </p:attrNameLst>
                                      </p:cBhvr>
                                      <p:tavLst>
                                        <p:tav tm="0">
                                          <p:val>
                                            <p:strVal val="#ppt_y"/>
                                          </p:val>
                                        </p:tav>
                                        <p:tav tm="100000">
                                          <p:val>
                                            <p:strVal val="#ppt_y"/>
                                          </p:val>
                                        </p:tav>
                                      </p:tavLst>
                                    </p:anim>
                                  </p:childTnLst>
                                </p:cTn>
                              </p:par>
                            </p:childTnLst>
                          </p:cTn>
                        </p:par>
                        <p:par>
                          <p:cTn id="89" fill="hold" nodeType="afterGroup">
                            <p:stCondLst>
                              <p:cond delay="11600"/>
                            </p:stCondLst>
                            <p:childTnLst>
                              <p:par>
                                <p:cTn id="90" presetID="9" presetClass="entr" presetSubtype="0" fill="hold" nodeType="afterEffect">
                                  <p:stCondLst>
                                    <p:cond delay="100"/>
                                  </p:stCondLst>
                                  <p:childTnLst>
                                    <p:set>
                                      <p:cBhvr>
                                        <p:cTn id="91" dur="1" fill="hold">
                                          <p:stCondLst>
                                            <p:cond delay="0"/>
                                          </p:stCondLst>
                                        </p:cTn>
                                        <p:tgtEl>
                                          <p:spTgt spid="30767"/>
                                        </p:tgtEl>
                                        <p:attrNameLst>
                                          <p:attrName>style.visibility</p:attrName>
                                        </p:attrNameLst>
                                      </p:cBhvr>
                                      <p:to>
                                        <p:strVal val="visible"/>
                                      </p:to>
                                    </p:set>
                                    <p:animEffect transition="in" filter="dissolve">
                                      <p:cBhvr>
                                        <p:cTn id="92" dur="500"/>
                                        <p:tgtEl>
                                          <p:spTgt spid="30767"/>
                                        </p:tgtEl>
                                      </p:cBhvr>
                                    </p:animEffect>
                                  </p:childTnLst>
                                </p:cTn>
                              </p:par>
                            </p:childTnLst>
                          </p:cTn>
                        </p:par>
                        <p:par>
                          <p:cTn id="93" fill="hold" nodeType="afterGroup">
                            <p:stCondLst>
                              <p:cond delay="12200"/>
                            </p:stCondLst>
                            <p:childTnLst>
                              <p:par>
                                <p:cTn id="94" presetID="2" presetClass="entr" presetSubtype="8" fill="hold" grpId="0" nodeType="afterEffect">
                                  <p:stCondLst>
                                    <p:cond delay="100"/>
                                  </p:stCondLst>
                                  <p:childTnLst>
                                    <p:set>
                                      <p:cBhvr>
                                        <p:cTn id="95" dur="1" fill="hold">
                                          <p:stCondLst>
                                            <p:cond delay="0"/>
                                          </p:stCondLst>
                                        </p:cTn>
                                        <p:tgtEl>
                                          <p:spTgt spid="30769"/>
                                        </p:tgtEl>
                                        <p:attrNameLst>
                                          <p:attrName>style.visibility</p:attrName>
                                        </p:attrNameLst>
                                      </p:cBhvr>
                                      <p:to>
                                        <p:strVal val="visible"/>
                                      </p:to>
                                    </p:set>
                                    <p:anim calcmode="lin" valueType="num">
                                      <p:cBhvr additive="base">
                                        <p:cTn id="96" dur="500" fill="hold"/>
                                        <p:tgtEl>
                                          <p:spTgt spid="30769"/>
                                        </p:tgtEl>
                                        <p:attrNameLst>
                                          <p:attrName>ppt_x</p:attrName>
                                        </p:attrNameLst>
                                      </p:cBhvr>
                                      <p:tavLst>
                                        <p:tav tm="0">
                                          <p:val>
                                            <p:strVal val="0-#ppt_w/2"/>
                                          </p:val>
                                        </p:tav>
                                        <p:tav tm="100000">
                                          <p:val>
                                            <p:strVal val="#ppt_x"/>
                                          </p:val>
                                        </p:tav>
                                      </p:tavLst>
                                    </p:anim>
                                    <p:anim calcmode="lin" valueType="num">
                                      <p:cBhvr additive="base">
                                        <p:cTn id="97" dur="500" fill="hold"/>
                                        <p:tgtEl>
                                          <p:spTgt spid="30769"/>
                                        </p:tgtEl>
                                        <p:attrNameLst>
                                          <p:attrName>ppt_y</p:attrName>
                                        </p:attrNameLst>
                                      </p:cBhvr>
                                      <p:tavLst>
                                        <p:tav tm="0">
                                          <p:val>
                                            <p:strVal val="#ppt_y"/>
                                          </p:val>
                                        </p:tav>
                                        <p:tav tm="100000">
                                          <p:val>
                                            <p:strVal val="#ppt_y"/>
                                          </p:val>
                                        </p:tav>
                                      </p:tavLst>
                                    </p:anim>
                                  </p:childTnLst>
                                </p:cTn>
                              </p:par>
                            </p:childTnLst>
                          </p:cTn>
                        </p:par>
                        <p:par>
                          <p:cTn id="98" fill="hold" nodeType="afterGroup">
                            <p:stCondLst>
                              <p:cond delay="12800"/>
                            </p:stCondLst>
                            <p:childTnLst>
                              <p:par>
                                <p:cTn id="99" presetID="2" presetClass="entr" presetSubtype="8" fill="hold" grpId="0" nodeType="afterEffect">
                                  <p:stCondLst>
                                    <p:cond delay="100"/>
                                  </p:stCondLst>
                                  <p:childTnLst>
                                    <p:set>
                                      <p:cBhvr>
                                        <p:cTn id="100" dur="1" fill="hold">
                                          <p:stCondLst>
                                            <p:cond delay="0"/>
                                          </p:stCondLst>
                                        </p:cTn>
                                        <p:tgtEl>
                                          <p:spTgt spid="30768"/>
                                        </p:tgtEl>
                                        <p:attrNameLst>
                                          <p:attrName>style.visibility</p:attrName>
                                        </p:attrNameLst>
                                      </p:cBhvr>
                                      <p:to>
                                        <p:strVal val="visible"/>
                                      </p:to>
                                    </p:set>
                                    <p:anim calcmode="lin" valueType="num">
                                      <p:cBhvr additive="base">
                                        <p:cTn id="101" dur="500" fill="hold"/>
                                        <p:tgtEl>
                                          <p:spTgt spid="30768"/>
                                        </p:tgtEl>
                                        <p:attrNameLst>
                                          <p:attrName>ppt_x</p:attrName>
                                        </p:attrNameLst>
                                      </p:cBhvr>
                                      <p:tavLst>
                                        <p:tav tm="0">
                                          <p:val>
                                            <p:strVal val="0-#ppt_w/2"/>
                                          </p:val>
                                        </p:tav>
                                        <p:tav tm="100000">
                                          <p:val>
                                            <p:strVal val="#ppt_x"/>
                                          </p:val>
                                        </p:tav>
                                      </p:tavLst>
                                    </p:anim>
                                    <p:anim calcmode="lin" valueType="num">
                                      <p:cBhvr additive="base">
                                        <p:cTn id="102" dur="500" fill="hold"/>
                                        <p:tgtEl>
                                          <p:spTgt spid="30768"/>
                                        </p:tgtEl>
                                        <p:attrNameLst>
                                          <p:attrName>ppt_y</p:attrName>
                                        </p:attrNameLst>
                                      </p:cBhvr>
                                      <p:tavLst>
                                        <p:tav tm="0">
                                          <p:val>
                                            <p:strVal val="#ppt_y"/>
                                          </p:val>
                                        </p:tav>
                                        <p:tav tm="100000">
                                          <p:val>
                                            <p:strVal val="#ppt_y"/>
                                          </p:val>
                                        </p:tav>
                                      </p:tavLst>
                                    </p:anim>
                                  </p:childTnLst>
                                </p:cTn>
                              </p:par>
                            </p:childTnLst>
                          </p:cTn>
                        </p:par>
                        <p:par>
                          <p:cTn id="103" fill="hold" nodeType="afterGroup">
                            <p:stCondLst>
                              <p:cond delay="13400"/>
                            </p:stCondLst>
                            <p:childTnLst>
                              <p:par>
                                <p:cTn id="104" presetID="9" presetClass="entr" presetSubtype="0" fill="hold" nodeType="afterEffect">
                                  <p:stCondLst>
                                    <p:cond delay="100"/>
                                  </p:stCondLst>
                                  <p:childTnLst>
                                    <p:set>
                                      <p:cBhvr>
                                        <p:cTn id="105" dur="1" fill="hold">
                                          <p:stCondLst>
                                            <p:cond delay="0"/>
                                          </p:stCondLst>
                                        </p:cTn>
                                        <p:tgtEl>
                                          <p:spTgt spid="30770"/>
                                        </p:tgtEl>
                                        <p:attrNameLst>
                                          <p:attrName>style.visibility</p:attrName>
                                        </p:attrNameLst>
                                      </p:cBhvr>
                                      <p:to>
                                        <p:strVal val="visible"/>
                                      </p:to>
                                    </p:set>
                                    <p:animEffect transition="in" filter="dissolve">
                                      <p:cBhvr>
                                        <p:cTn id="106" dur="500"/>
                                        <p:tgtEl>
                                          <p:spTgt spid="30770"/>
                                        </p:tgtEl>
                                      </p:cBhvr>
                                    </p:animEffect>
                                  </p:childTnLst>
                                </p:cTn>
                              </p:par>
                            </p:childTnLst>
                          </p:cTn>
                        </p:par>
                        <p:par>
                          <p:cTn id="107" fill="hold" nodeType="afterGroup">
                            <p:stCondLst>
                              <p:cond delay="14000"/>
                            </p:stCondLst>
                            <p:childTnLst>
                              <p:par>
                                <p:cTn id="108" presetID="2" presetClass="entr" presetSubtype="2" fill="hold" grpId="0" nodeType="afterEffect">
                                  <p:stCondLst>
                                    <p:cond delay="100"/>
                                  </p:stCondLst>
                                  <p:childTnLst>
                                    <p:set>
                                      <p:cBhvr>
                                        <p:cTn id="109" dur="1" fill="hold">
                                          <p:stCondLst>
                                            <p:cond delay="0"/>
                                          </p:stCondLst>
                                        </p:cTn>
                                        <p:tgtEl>
                                          <p:spTgt spid="30772"/>
                                        </p:tgtEl>
                                        <p:attrNameLst>
                                          <p:attrName>style.visibility</p:attrName>
                                        </p:attrNameLst>
                                      </p:cBhvr>
                                      <p:to>
                                        <p:strVal val="visible"/>
                                      </p:to>
                                    </p:set>
                                    <p:anim calcmode="lin" valueType="num">
                                      <p:cBhvr additive="base">
                                        <p:cTn id="110" dur="500" fill="hold"/>
                                        <p:tgtEl>
                                          <p:spTgt spid="30772"/>
                                        </p:tgtEl>
                                        <p:attrNameLst>
                                          <p:attrName>ppt_x</p:attrName>
                                        </p:attrNameLst>
                                      </p:cBhvr>
                                      <p:tavLst>
                                        <p:tav tm="0">
                                          <p:val>
                                            <p:strVal val="1+#ppt_w/2"/>
                                          </p:val>
                                        </p:tav>
                                        <p:tav tm="100000">
                                          <p:val>
                                            <p:strVal val="#ppt_x"/>
                                          </p:val>
                                        </p:tav>
                                      </p:tavLst>
                                    </p:anim>
                                    <p:anim calcmode="lin" valueType="num">
                                      <p:cBhvr additive="base">
                                        <p:cTn id="111" dur="500" fill="hold"/>
                                        <p:tgtEl>
                                          <p:spTgt spid="30772"/>
                                        </p:tgtEl>
                                        <p:attrNameLst>
                                          <p:attrName>ppt_y</p:attrName>
                                        </p:attrNameLst>
                                      </p:cBhvr>
                                      <p:tavLst>
                                        <p:tav tm="0">
                                          <p:val>
                                            <p:strVal val="#ppt_y"/>
                                          </p:val>
                                        </p:tav>
                                        <p:tav tm="100000">
                                          <p:val>
                                            <p:strVal val="#ppt_y"/>
                                          </p:val>
                                        </p:tav>
                                      </p:tavLst>
                                    </p:anim>
                                  </p:childTnLst>
                                </p:cTn>
                              </p:par>
                            </p:childTnLst>
                          </p:cTn>
                        </p:par>
                        <p:par>
                          <p:cTn id="112" fill="hold" nodeType="afterGroup">
                            <p:stCondLst>
                              <p:cond delay="14600"/>
                            </p:stCondLst>
                            <p:childTnLst>
                              <p:par>
                                <p:cTn id="113" presetID="2" presetClass="entr" presetSubtype="2" fill="hold" grpId="0" nodeType="afterEffect">
                                  <p:stCondLst>
                                    <p:cond delay="100"/>
                                  </p:stCondLst>
                                  <p:childTnLst>
                                    <p:set>
                                      <p:cBhvr>
                                        <p:cTn id="114" dur="1" fill="hold">
                                          <p:stCondLst>
                                            <p:cond delay="0"/>
                                          </p:stCondLst>
                                        </p:cTn>
                                        <p:tgtEl>
                                          <p:spTgt spid="30771"/>
                                        </p:tgtEl>
                                        <p:attrNameLst>
                                          <p:attrName>style.visibility</p:attrName>
                                        </p:attrNameLst>
                                      </p:cBhvr>
                                      <p:to>
                                        <p:strVal val="visible"/>
                                      </p:to>
                                    </p:set>
                                    <p:anim calcmode="lin" valueType="num">
                                      <p:cBhvr additive="base">
                                        <p:cTn id="115" dur="500" fill="hold"/>
                                        <p:tgtEl>
                                          <p:spTgt spid="30771"/>
                                        </p:tgtEl>
                                        <p:attrNameLst>
                                          <p:attrName>ppt_x</p:attrName>
                                        </p:attrNameLst>
                                      </p:cBhvr>
                                      <p:tavLst>
                                        <p:tav tm="0">
                                          <p:val>
                                            <p:strVal val="1+#ppt_w/2"/>
                                          </p:val>
                                        </p:tav>
                                        <p:tav tm="100000">
                                          <p:val>
                                            <p:strVal val="#ppt_x"/>
                                          </p:val>
                                        </p:tav>
                                      </p:tavLst>
                                    </p:anim>
                                    <p:anim calcmode="lin" valueType="num">
                                      <p:cBhvr additive="base">
                                        <p:cTn id="116" dur="500" fill="hold"/>
                                        <p:tgtEl>
                                          <p:spTgt spid="30771"/>
                                        </p:tgtEl>
                                        <p:attrNameLst>
                                          <p:attrName>ppt_y</p:attrName>
                                        </p:attrNameLst>
                                      </p:cBhvr>
                                      <p:tavLst>
                                        <p:tav tm="0">
                                          <p:val>
                                            <p:strVal val="#ppt_y"/>
                                          </p:val>
                                        </p:tav>
                                        <p:tav tm="100000">
                                          <p:val>
                                            <p:strVal val="#ppt_y"/>
                                          </p:val>
                                        </p:tav>
                                      </p:tavLst>
                                    </p:anim>
                                  </p:childTnLst>
                                </p:cTn>
                              </p:par>
                            </p:childTnLst>
                          </p:cTn>
                        </p:par>
                        <p:par>
                          <p:cTn id="117" fill="hold" nodeType="afterGroup">
                            <p:stCondLst>
                              <p:cond delay="15200"/>
                            </p:stCondLst>
                            <p:childTnLst>
                              <p:par>
                                <p:cTn id="118" presetID="9" presetClass="entr" presetSubtype="0" fill="hold" nodeType="afterEffect">
                                  <p:stCondLst>
                                    <p:cond delay="100"/>
                                  </p:stCondLst>
                                  <p:childTnLst>
                                    <p:set>
                                      <p:cBhvr>
                                        <p:cTn id="119" dur="1" fill="hold">
                                          <p:stCondLst>
                                            <p:cond delay="0"/>
                                          </p:stCondLst>
                                        </p:cTn>
                                        <p:tgtEl>
                                          <p:spTgt spid="30773"/>
                                        </p:tgtEl>
                                        <p:attrNameLst>
                                          <p:attrName>style.visibility</p:attrName>
                                        </p:attrNameLst>
                                      </p:cBhvr>
                                      <p:to>
                                        <p:strVal val="visible"/>
                                      </p:to>
                                    </p:set>
                                    <p:animEffect transition="in" filter="dissolve">
                                      <p:cBhvr>
                                        <p:cTn id="120" dur="500"/>
                                        <p:tgtEl>
                                          <p:spTgt spid="30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9" grpId="0" autoUpdateAnimBg="0"/>
      <p:bldP spid="30750" grpId="0" autoUpdateAnimBg="0"/>
      <p:bldP spid="30751" grpId="0" autoUpdateAnimBg="0"/>
      <p:bldP spid="30752" grpId="0" autoUpdateAnimBg="0"/>
      <p:bldP spid="30753" grpId="0" autoUpdateAnimBg="0"/>
      <p:bldP spid="30754" grpId="0" autoUpdateAnimBg="0"/>
      <p:bldP spid="30755" grpId="0" autoUpdateAnimBg="0"/>
      <p:bldP spid="30756" grpId="0" autoUpdateAnimBg="0"/>
      <p:bldP spid="30757" grpId="0" autoUpdateAnimBg="0"/>
      <p:bldP spid="30759" grpId="0" autoUpdateAnimBg="0"/>
      <p:bldP spid="30760" grpId="0" autoUpdateAnimBg="0"/>
      <p:bldP spid="30762" grpId="0" autoUpdateAnimBg="0"/>
      <p:bldP spid="30763" grpId="0" autoUpdateAnimBg="0"/>
      <p:bldP spid="30765" grpId="0" autoUpdateAnimBg="0"/>
      <p:bldP spid="30766" grpId="0" autoUpdateAnimBg="0"/>
      <p:bldP spid="30768" grpId="0" autoUpdateAnimBg="0"/>
      <p:bldP spid="30769" grpId="0" autoUpdateAnimBg="0"/>
      <p:bldP spid="30771" grpId="0" autoUpdateAnimBg="0"/>
      <p:bldP spid="30772"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59"/>
          <p:cNvSpPr>
            <a:spLocks noChangeArrowheads="1"/>
          </p:cNvSpPr>
          <p:nvPr/>
        </p:nvSpPr>
        <p:spPr bwMode="auto">
          <a:xfrm>
            <a:off x="3096347" y="2449339"/>
            <a:ext cx="666605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dirty="0">
                <a:solidFill>
                  <a:schemeClr val="accent3"/>
                </a:solidFill>
                <a:latin typeface="Arial" panose="020B0604020202020204" pitchFamily="34" charset="0"/>
                <a:cs typeface="Arial" panose="020B0604020202020204" pitchFamily="34" charset="0"/>
              </a:rPr>
              <a:t>感谢聆听，批评指导</a:t>
            </a:r>
          </a:p>
        </p:txBody>
      </p:sp>
      <p:sp>
        <p:nvSpPr>
          <p:cNvPr id="14" name="矩形 259"/>
          <p:cNvSpPr>
            <a:spLocks noChangeArrowheads="1"/>
          </p:cNvSpPr>
          <p:nvPr/>
        </p:nvSpPr>
        <p:spPr bwMode="auto">
          <a:xfrm>
            <a:off x="2762250" y="2934316"/>
            <a:ext cx="7334250"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800" b="1" dirty="0">
                <a:solidFill>
                  <a:schemeClr val="accent3"/>
                </a:solidFill>
                <a:cs typeface="Arial" panose="020B0604020202020204" pitchFamily="34" charset="0"/>
              </a:rPr>
              <a:t>THANK YOU</a:t>
            </a:r>
            <a:endParaRPr lang="zh-CN" altLang="en-US" sz="5400" b="1" dirty="0">
              <a:solidFill>
                <a:schemeClr val="accent3"/>
              </a:solidFill>
              <a:cs typeface="Arial" panose="020B0604020202020204" pitchFamily="34" charset="0"/>
            </a:endParaRPr>
          </a:p>
        </p:txBody>
      </p:sp>
      <p:sp>
        <p:nvSpPr>
          <p:cNvPr id="15" name="矩形 259"/>
          <p:cNvSpPr>
            <a:spLocks noChangeArrowheads="1"/>
          </p:cNvSpPr>
          <p:nvPr/>
        </p:nvSpPr>
        <p:spPr bwMode="auto">
          <a:xfrm>
            <a:off x="2305051" y="4150851"/>
            <a:ext cx="8248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buNone/>
            </a:pPr>
            <a:r>
              <a:rPr lang="en-US" altLang="zh-CN" sz="800" b="1" dirty="0">
                <a:solidFill>
                  <a:schemeClr val="accent3"/>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800" b="1" dirty="0">
              <a:solidFill>
                <a:schemeClr val="accent3"/>
              </a:solidFill>
              <a:cs typeface="Arial" panose="020B0604020202020204" pitchFamily="34" charset="0"/>
            </a:endParaRPr>
          </a:p>
        </p:txBody>
      </p:sp>
    </p:spTree>
    <p:extLst>
      <p:ext uri="{BB962C8B-B14F-4D97-AF65-F5344CB8AC3E}">
        <p14:creationId xmlns:p14="http://schemas.microsoft.com/office/powerpoint/2010/main" val="6656291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3"/>
                                        </p:tgtEl>
                                        <p:attrNameLst>
                                          <p:attrName>ppt_y</p:attrName>
                                        </p:attrNameLst>
                                      </p:cBhvr>
                                      <p:tavLst>
                                        <p:tav tm="0">
                                          <p:val>
                                            <p:strVal val="#ppt_y"/>
                                          </p:val>
                                        </p:tav>
                                        <p:tav tm="100000">
                                          <p:val>
                                            <p:strVal val="#ppt_y"/>
                                          </p:val>
                                        </p:tav>
                                      </p:tavLst>
                                    </p:anim>
                                    <p:anim calcmode="lin" valueType="num">
                                      <p:cBhvr>
                                        <p:cTn id="13"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3"/>
                                        </p:tgtEl>
                                      </p:cBhvr>
                                    </p:animEffect>
                                  </p:childTnLst>
                                </p:cTn>
                              </p:par>
                            </p:childTnLst>
                          </p:cTn>
                        </p:par>
                        <p:par>
                          <p:cTn id="16" fill="hold">
                            <p:stCondLst>
                              <p:cond delay="14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3"/>
                                        </p:tgtEl>
                                      </p:cBhvr>
                                    </p:animEffect>
                                    <p:animScale>
                                      <p:cBhvr>
                                        <p:cTn id="19" dur="250" autoRev="1" fill="hold"/>
                                        <p:tgtEl>
                                          <p:spTgt spid="13"/>
                                        </p:tgtEl>
                                      </p:cBhvr>
                                      <p:by x="105000" y="105000"/>
                                    </p:animScale>
                                  </p:childTnLst>
                                </p:cTn>
                              </p:par>
                            </p:childTnLst>
                          </p:cTn>
                        </p:par>
                        <p:par>
                          <p:cTn id="20" fill="hold">
                            <p:stCondLst>
                              <p:cond delay="19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4"/>
                                        </p:tgtEl>
                                        <p:attrNameLst>
                                          <p:attrName>ppt_y</p:attrName>
                                        </p:attrNameLst>
                                      </p:cBhvr>
                                      <p:tavLst>
                                        <p:tav tm="0">
                                          <p:val>
                                            <p:strVal val="#ppt_y"/>
                                          </p:val>
                                        </p:tav>
                                        <p:tav tm="100000">
                                          <p:val>
                                            <p:strVal val="#ppt_y"/>
                                          </p:val>
                                        </p:tav>
                                      </p:tavLst>
                                    </p:anim>
                                    <p:anim calcmode="lin" valueType="num">
                                      <p:cBhvr>
                                        <p:cTn id="2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4"/>
                                        </p:tgtEl>
                                      </p:cBhvr>
                                    </p:animEffect>
                                  </p:childTnLst>
                                </p:cTn>
                              </p:par>
                            </p:childTnLst>
                          </p:cTn>
                        </p:par>
                        <p:par>
                          <p:cTn id="28" fill="hold">
                            <p:stCondLst>
                              <p:cond delay="275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P spid="13" grpId="1"/>
      <p:bldP spid="14" grpId="0"/>
      <p:bldP spid="14" grpId="1"/>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UUID" val="{C1A8F295-47DC-48FB-81BD-666766343352}"/>
  <p:tag name="ISPRING_RESOURCE_FOLDER" val="E:\素材\正版图-卖\PPT\0变色龙\0包图网\bt369\ppt\bt369\"/>
  <p:tag name="ISPRING_PRESENTATION_PATH" val="E:\素材\正版图-卖\PPT\0变色龙\0包图网\bt369\ppt\bt369.pptx"/>
  <p:tag name="ISPRING_PROJECT_FOLDER_UPDATED" val="1"/>
  <p:tag name="ISPRING_SCREEN_RECS_UPDATED" val="E:\素材\正版图-卖\PPT\0变色龙\0包图网\bt369\ppt\bt369"/>
  <p:tag name="ISPRING_SCORM_ENDPOINT" val="&lt;endpoint&gt;&lt;enable&gt;0&lt;/enable&gt;&lt;lrs&gt;http://&lt;/lrs&gt;&lt;auth&gt;0&lt;/auth&gt;&lt;login&gt;&lt;/login&gt;&lt;password&gt;&lt;/password&gt;&lt;key&gt;&lt;/key&gt;&lt;name&gt;&lt;/name&gt;&lt;email&gt;&lt;/email&gt;&lt;/endpoint&gt;&#10;"/>
  <p:tag name="ISPRING_PRESENTATION_TITLE" val="多边形"/>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第一PPT，www.1ppt.com">
  <a:themeElements>
    <a:clrScheme name="自定义 293">
      <a:dk1>
        <a:sysClr val="windowText" lastClr="000000"/>
      </a:dk1>
      <a:lt1>
        <a:sysClr val="window" lastClr="FFFFFF"/>
      </a:lt1>
      <a:dk2>
        <a:srgbClr val="E56B00"/>
      </a:dk2>
      <a:lt2>
        <a:srgbClr val="E7E6E6"/>
      </a:lt2>
      <a:accent1>
        <a:srgbClr val="E56B00"/>
      </a:accent1>
      <a:accent2>
        <a:srgbClr val="BFBFBF"/>
      </a:accent2>
      <a:accent3>
        <a:srgbClr val="E56B00"/>
      </a:accent3>
      <a:accent4>
        <a:srgbClr val="BFBFBF"/>
      </a:accent4>
      <a:accent5>
        <a:srgbClr val="E56B00"/>
      </a:accent5>
      <a:accent6>
        <a:srgbClr val="BFBFBF"/>
      </a:accent6>
      <a:hlink>
        <a:srgbClr val="E56B00"/>
      </a:hlink>
      <a:folHlink>
        <a:srgbClr val="BFBFBF"/>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Office Theme</Template>
  <TotalTime>0</TotalTime>
  <Words>3228</Words>
  <Application>Microsoft Office PowerPoint</Application>
  <PresentationFormat>自定义</PresentationFormat>
  <Paragraphs>252</Paragraphs>
  <Slides>22</Slides>
  <Notes>22</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22</vt:i4>
      </vt:variant>
    </vt:vector>
  </HeadingPairs>
  <TitlesOfParts>
    <vt:vector size="27" baseType="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dc:title>
  <dc:creator/>
  <cp:keywords>www.1ppt.com</cp:keywords>
  <cp:lastModifiedBy/>
  <cp:revision>1</cp:revision>
  <dcterms:created xsi:type="dcterms:W3CDTF">2016-12-31T19:05:36Z</dcterms:created>
  <dcterms:modified xsi:type="dcterms:W3CDTF">2020-02-26T02:12:49Z</dcterms:modified>
</cp:coreProperties>
</file>