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01" r:id="rId4"/>
    <p:sldId id="258" r:id="rId5"/>
    <p:sldId id="302" r:id="rId6"/>
    <p:sldId id="289" r:id="rId7"/>
    <p:sldId id="268" r:id="rId8"/>
    <p:sldId id="295" r:id="rId9"/>
    <p:sldId id="264" r:id="rId10"/>
    <p:sldId id="269" r:id="rId11"/>
    <p:sldId id="303" r:id="rId12"/>
    <p:sldId id="299" r:id="rId13"/>
    <p:sldId id="271" r:id="rId14"/>
    <p:sldId id="263" r:id="rId15"/>
    <p:sldId id="265" r:id="rId16"/>
    <p:sldId id="304" r:id="rId17"/>
    <p:sldId id="270" r:id="rId18"/>
    <p:sldId id="277" r:id="rId19"/>
    <p:sldId id="278" r:id="rId20"/>
    <p:sldId id="266" r:id="rId21"/>
    <p:sldId id="305" r:id="rId22"/>
    <p:sldId id="296" r:id="rId23"/>
    <p:sldId id="260" r:id="rId24"/>
    <p:sldId id="297" r:id="rId25"/>
    <p:sldId id="298" r:id="rId26"/>
    <p:sldId id="30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EDE"/>
    <a:srgbClr val="1B3049"/>
    <a:srgbClr val="4F81BD"/>
    <a:srgbClr val="DFDFDF"/>
    <a:srgbClr val="00B0F0"/>
    <a:srgbClr val="1F497D"/>
    <a:srgbClr val="274467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5724" autoAdjust="0"/>
  </p:normalViewPr>
  <p:slideViewPr>
    <p:cSldViewPr snapToGrid="0" showGuides="1">
      <p:cViewPr varScale="1">
        <p:scale>
          <a:sx n="86" d="100"/>
          <a:sy n="86" d="100"/>
        </p:scale>
        <p:origin x="39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1A9D-4EC8-A56D-C53405EA8892}"/>
              </c:ext>
            </c:extLst>
          </c:dPt>
          <c:dPt>
            <c:idx val="1"/>
            <c:bubble3D val="0"/>
            <c:spPr>
              <a:solidFill>
                <a:srgbClr val="FFFFFF">
                  <a:lumMod val="85000"/>
                </a:srgbClr>
              </a:solidFill>
            </c:spPr>
            <c:extLst>
              <c:ext xmlns:c16="http://schemas.microsoft.com/office/drawing/2014/chart" uri="{C3380CC4-5D6E-409C-BE32-E72D297353CC}">
                <c16:uniqueId val="{00000003-1A9D-4EC8-A56D-C53405EA889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A9D-4EC8-A56D-C53405EA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rgbClr val="1F497D"/>
              </a:solidFill>
            </c:spPr>
            <c:extLst>
              <c:ext xmlns:c16="http://schemas.microsoft.com/office/drawing/2014/chart" uri="{C3380CC4-5D6E-409C-BE32-E72D297353CC}">
                <c16:uniqueId val="{00000001-35AD-4FD6-A5A7-ED7453EA32CF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2-35AD-4FD6-A5A7-ED7453EA32C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5AD-4FD6-A5A7-ED7453EA3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plosion val="5"/>
            <c:spPr>
              <a:solidFill>
                <a:srgbClr val="FFFFFF">
                  <a:lumMod val="85000"/>
                </a:srgbClr>
              </a:solidFill>
            </c:spPr>
            <c:extLst>
              <c:ext xmlns:c16="http://schemas.microsoft.com/office/drawing/2014/chart" uri="{C3380CC4-5D6E-409C-BE32-E72D297353CC}">
                <c16:uniqueId val="{00000001-149B-4990-B767-BF9B6A632113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3-149B-4990-B767-BF9B6A63211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49B-4990-B767-BF9B6A632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25400">
              <a:solidFill>
                <a:schemeClr val="bg1">
                  <a:lumMod val="85000"/>
                </a:schemeClr>
              </a:solidFill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155-4149-9806-BF44EFE3840D}"/>
              </c:ext>
            </c:extLst>
          </c:dPt>
          <c:dPt>
            <c:idx val="1"/>
            <c:bubble3D val="0"/>
            <c:spPr>
              <a:solidFill>
                <a:srgbClr val="1F497D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155-4149-9806-BF44EFE3840D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155-4149-9806-BF44EFE384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155-4149-9806-BF44EFE3840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155-4149-9806-BF44EFE384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FFFFFF">
                <a:lumMod val="85000"/>
              </a:srgbClr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1F6-401F-BC76-D5C55A745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1F6-401F-BC76-D5C55A745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1F6-401F-BC76-D5C55A7456C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1F6-401F-BC76-D5C55A7456CE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1F6-401F-BC76-D5C55A7456C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1F497D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21F6-401F-BC76-D5C55A745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9379968"/>
        <c:axId val="49394048"/>
      </c:barChart>
      <c:catAx>
        <c:axId val="49379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>
                <a:solidFill>
                  <a:schemeClr val="tx1"/>
                </a:solidFill>
                <a:latin typeface="+mn-lt"/>
              </a:defRPr>
            </a:pPr>
            <a:endParaRPr lang="zh-CN"/>
          </a:p>
        </c:txPr>
        <c:crossAx val="4939404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49394048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 sz="1100">
                <a:latin typeface="+mn-lt"/>
              </a:defRPr>
            </a:pPr>
            <a:endParaRPr lang="zh-CN"/>
          </a:p>
        </c:txPr>
        <c:crossAx val="49379968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F497D"/>
            </a:solidFill>
            <a:ln>
              <a:noFill/>
            </a:ln>
          </c:spPr>
          <c:dPt>
            <c:idx val="0"/>
            <c:bubble3D val="0"/>
            <c:spPr>
              <a:solidFill>
                <a:srgbClr val="1F497D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50C-49A6-9841-E903942C5A94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50C-49A6-9841-E903942C5A94}"/>
              </c:ext>
            </c:extLst>
          </c:dPt>
          <c:dPt>
            <c:idx val="2"/>
            <c:bubble3D val="0"/>
            <c:spPr>
              <a:solidFill>
                <a:srgbClr val="1F497D">
                  <a:alpha val="72000"/>
                </a:srgb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50C-49A6-9841-E903942C5A94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50C-49A6-9841-E903942C5A9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50C-49A6-9841-E903942C5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245398583172227"/>
          <c:y val="0.9078693889276761"/>
          <c:w val="0.79509186547904454"/>
          <c:h val="9.21306110723238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DB7EE-8553-4306-9D5A-405415FEE7F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273AF-5923-4D78-B493-1B018D52F0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210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3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F1A05-06D9-45E5-A566-DCE3388D6AC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1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992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3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5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86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1EC5DD-2C2E-4DC7-B8E1-B2DA8D4E2E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794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8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5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87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54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8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0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7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52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29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05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881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58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34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10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4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352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2985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9000236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www.1ppt.com/jiaoan/      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63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6"/>
            <a:ext cx="5386917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5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9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39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4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763" indent="0">
              <a:buNone/>
              <a:defRPr sz="2963"/>
            </a:lvl2pPr>
            <a:lvl3pPr marL="967527" indent="0">
              <a:buNone/>
              <a:defRPr sz="2539"/>
            </a:lvl3pPr>
            <a:lvl4pPr marL="1451290" indent="0">
              <a:buNone/>
              <a:defRPr sz="2116"/>
            </a:lvl4pPr>
            <a:lvl5pPr marL="1935053" indent="0">
              <a:buNone/>
              <a:defRPr sz="2116"/>
            </a:lvl5pPr>
            <a:lvl6pPr marL="2418817" indent="0">
              <a:buNone/>
              <a:defRPr sz="2116"/>
            </a:lvl6pPr>
            <a:lvl7pPr marL="2902580" indent="0">
              <a:buNone/>
              <a:defRPr sz="2116"/>
            </a:lvl7pPr>
            <a:lvl8pPr marL="3386343" indent="0">
              <a:buNone/>
              <a:defRPr sz="2116"/>
            </a:lvl8pPr>
            <a:lvl9pPr marL="3870107" indent="0">
              <a:buNone/>
              <a:defRPr sz="2116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9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9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7901" y="258764"/>
            <a:ext cx="3456517" cy="55292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350" y="258764"/>
            <a:ext cx="10166350" cy="55292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6" y="2130426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200"/>
            <a:ext cx="8534401" cy="17526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45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6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90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1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3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5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81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8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96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716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51">
                <a:solidFill>
                  <a:schemeClr val="tx1">
                    <a:tint val="75000"/>
                  </a:schemeClr>
                </a:solidFill>
              </a:defRPr>
            </a:lvl1pPr>
            <a:lvl2pPr marL="622652" indent="0">
              <a:buNone/>
              <a:defRPr sz="2434">
                <a:solidFill>
                  <a:schemeClr val="tx1">
                    <a:tint val="75000"/>
                  </a:schemeClr>
                </a:solidFill>
              </a:defRPr>
            </a:lvl2pPr>
            <a:lvl3pPr marL="1245303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3pPr>
            <a:lvl4pPr marL="1867955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4pPr>
            <a:lvl5pPr marL="2490607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5pPr>
            <a:lvl6pPr marL="311325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6pPr>
            <a:lvl7pPr marL="373591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7pPr>
            <a:lvl8pPr marL="43585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8pPr>
            <a:lvl9pPr marL="4981214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4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5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4" y="1535117"/>
            <a:ext cx="538691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4" y="2174879"/>
            <a:ext cx="5386918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7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9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3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25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8" cy="5853113"/>
          </a:xfrm>
          <a:prstGeom prst="rect">
            <a:avLst/>
          </a:prstGeom>
        </p:spPr>
        <p:txBody>
          <a:bodyPr/>
          <a:lstStyle>
            <a:lvl1pPr>
              <a:defRPr sz="4338"/>
            </a:lvl1pPr>
            <a:lvl2pPr>
              <a:defRPr sz="3809"/>
            </a:lvl2pPr>
            <a:lvl3pPr>
              <a:defRPr sz="3280"/>
            </a:lvl3pPr>
            <a:lvl4pPr>
              <a:defRPr sz="2751"/>
            </a:lvl4pPr>
            <a:lvl5pPr>
              <a:defRPr sz="2751"/>
            </a:lvl5pPr>
            <a:lvl6pPr>
              <a:defRPr sz="2751"/>
            </a:lvl6pPr>
            <a:lvl7pPr>
              <a:defRPr sz="2751"/>
            </a:lvl7pPr>
            <a:lvl8pPr>
              <a:defRPr sz="2751"/>
            </a:lvl8pPr>
            <a:lvl9pPr>
              <a:defRPr sz="2751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9" y="4800606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9" y="612780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38"/>
            </a:lvl1pPr>
            <a:lvl2pPr marL="622652" indent="0">
              <a:buNone/>
              <a:defRPr sz="3809"/>
            </a:lvl2pPr>
            <a:lvl3pPr marL="1245303" indent="0">
              <a:buNone/>
              <a:defRPr sz="3280"/>
            </a:lvl3pPr>
            <a:lvl4pPr marL="1867955" indent="0">
              <a:buNone/>
              <a:defRPr sz="2751"/>
            </a:lvl4pPr>
            <a:lvl5pPr marL="2490607" indent="0">
              <a:buNone/>
              <a:defRPr sz="2751"/>
            </a:lvl5pPr>
            <a:lvl6pPr marL="3113259" indent="0">
              <a:buNone/>
              <a:defRPr sz="2751"/>
            </a:lvl6pPr>
            <a:lvl7pPr marL="3735911" indent="0">
              <a:buNone/>
              <a:defRPr sz="2751"/>
            </a:lvl7pPr>
            <a:lvl8pPr marL="4358563" indent="0">
              <a:buNone/>
              <a:defRPr sz="2751"/>
            </a:lvl8pPr>
            <a:lvl9pPr marL="4981214" indent="0">
              <a:buNone/>
              <a:defRPr sz="2751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9" y="5367341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5" y="215906"/>
            <a:ext cx="2743201" cy="460851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99" y="215906"/>
            <a:ext cx="8026400" cy="46085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2020/2/26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520702" y="1378857"/>
            <a:ext cx="2561770" cy="2561770"/>
          </a:xfrm>
          <a:custGeom>
            <a:avLst/>
            <a:gdLst>
              <a:gd name="connsiteX0" fmla="*/ 1280885 w 2561770"/>
              <a:gd name="connsiteY0" fmla="*/ 0 h 2561770"/>
              <a:gd name="connsiteX1" fmla="*/ 2561770 w 2561770"/>
              <a:gd name="connsiteY1" fmla="*/ 1280885 h 2561770"/>
              <a:gd name="connsiteX2" fmla="*/ 1280885 w 2561770"/>
              <a:gd name="connsiteY2" fmla="*/ 2561770 h 2561770"/>
              <a:gd name="connsiteX3" fmla="*/ 0 w 2561770"/>
              <a:gd name="connsiteY3" fmla="*/ 1280885 h 2561770"/>
              <a:gd name="connsiteX4" fmla="*/ 1280885 w 2561770"/>
              <a:gd name="connsiteY4" fmla="*/ 0 h 2561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1770" h="2561770">
                <a:moveTo>
                  <a:pt x="1280885" y="0"/>
                </a:moveTo>
                <a:cubicBezTo>
                  <a:pt x="1988298" y="0"/>
                  <a:pt x="2561770" y="573472"/>
                  <a:pt x="2561770" y="1280885"/>
                </a:cubicBezTo>
                <a:cubicBezTo>
                  <a:pt x="2561770" y="1988298"/>
                  <a:pt x="1988298" y="2561770"/>
                  <a:pt x="1280885" y="2561770"/>
                </a:cubicBezTo>
                <a:cubicBezTo>
                  <a:pt x="573472" y="2561770"/>
                  <a:pt x="0" y="1988298"/>
                  <a:pt x="0" y="1280885"/>
                </a:cubicBezTo>
                <a:cubicBezTo>
                  <a:pt x="0" y="573472"/>
                  <a:pt x="573472" y="0"/>
                  <a:pt x="1280885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64564" cy="6858000"/>
          </a:xfrm>
          <a:custGeom>
            <a:avLst/>
            <a:gdLst>
              <a:gd name="connsiteX0" fmla="*/ 0 w 4564564"/>
              <a:gd name="connsiteY0" fmla="*/ 0 h 6858000"/>
              <a:gd name="connsiteX1" fmla="*/ 2066831 w 4564564"/>
              <a:gd name="connsiteY1" fmla="*/ 0 h 6858000"/>
              <a:gd name="connsiteX2" fmla="*/ 4564564 w 4564564"/>
              <a:gd name="connsiteY2" fmla="*/ 3428999 h 6858000"/>
              <a:gd name="connsiteX3" fmla="*/ 4564563 w 4564564"/>
              <a:gd name="connsiteY3" fmla="*/ 3429000 h 6858000"/>
              <a:gd name="connsiteX4" fmla="*/ 4564564 w 4564564"/>
              <a:gd name="connsiteY4" fmla="*/ 3429001 h 6858000"/>
              <a:gd name="connsiteX5" fmla="*/ 2066831 w 4564564"/>
              <a:gd name="connsiteY5" fmla="*/ 6858000 h 6858000"/>
              <a:gd name="connsiteX6" fmla="*/ 0 w 456456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64564" h="6858000">
                <a:moveTo>
                  <a:pt x="0" y="0"/>
                </a:moveTo>
                <a:lnTo>
                  <a:pt x="2066831" y="0"/>
                </a:lnTo>
                <a:lnTo>
                  <a:pt x="4564564" y="3428999"/>
                </a:lnTo>
                <a:lnTo>
                  <a:pt x="4564563" y="3429000"/>
                </a:lnTo>
                <a:lnTo>
                  <a:pt x="4564564" y="3429001"/>
                </a:lnTo>
                <a:lnTo>
                  <a:pt x="206683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0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2645396" y="1552093"/>
            <a:ext cx="3318388" cy="3318388"/>
          </a:xfrm>
          <a:custGeom>
            <a:avLst/>
            <a:gdLst>
              <a:gd name="connsiteX0" fmla="*/ 1659194 w 3318388"/>
              <a:gd name="connsiteY0" fmla="*/ 0 h 3318388"/>
              <a:gd name="connsiteX1" fmla="*/ 3318388 w 3318388"/>
              <a:gd name="connsiteY1" fmla="*/ 1659194 h 3318388"/>
              <a:gd name="connsiteX2" fmla="*/ 1659194 w 3318388"/>
              <a:gd name="connsiteY2" fmla="*/ 3318388 h 3318388"/>
              <a:gd name="connsiteX3" fmla="*/ 0 w 3318388"/>
              <a:gd name="connsiteY3" fmla="*/ 1659194 h 3318388"/>
              <a:gd name="connsiteX4" fmla="*/ 1659194 w 3318388"/>
              <a:gd name="connsiteY4" fmla="*/ 0 h 331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8388" h="3318388">
                <a:moveTo>
                  <a:pt x="1659194" y="0"/>
                </a:moveTo>
                <a:cubicBezTo>
                  <a:pt x="2575542" y="0"/>
                  <a:pt x="3318388" y="742846"/>
                  <a:pt x="3318388" y="1659194"/>
                </a:cubicBezTo>
                <a:cubicBezTo>
                  <a:pt x="3318388" y="2575542"/>
                  <a:pt x="2575542" y="3318388"/>
                  <a:pt x="1659194" y="3318388"/>
                </a:cubicBezTo>
                <a:cubicBezTo>
                  <a:pt x="742846" y="3318388"/>
                  <a:pt x="0" y="2575542"/>
                  <a:pt x="0" y="1659194"/>
                </a:cubicBezTo>
                <a:cubicBezTo>
                  <a:pt x="0" y="742846"/>
                  <a:pt x="742846" y="0"/>
                  <a:pt x="1659194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3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5144784" y="2726429"/>
            <a:ext cx="2138406" cy="2138406"/>
          </a:xfrm>
          <a:custGeom>
            <a:avLst/>
            <a:gdLst>
              <a:gd name="connsiteX0" fmla="*/ 1069203 w 2138406"/>
              <a:gd name="connsiteY0" fmla="*/ 0 h 2138406"/>
              <a:gd name="connsiteX1" fmla="*/ 2138406 w 2138406"/>
              <a:gd name="connsiteY1" fmla="*/ 1069203 h 2138406"/>
              <a:gd name="connsiteX2" fmla="*/ 1069203 w 2138406"/>
              <a:gd name="connsiteY2" fmla="*/ 2138406 h 2138406"/>
              <a:gd name="connsiteX3" fmla="*/ 0 w 2138406"/>
              <a:gd name="connsiteY3" fmla="*/ 1069203 h 2138406"/>
              <a:gd name="connsiteX4" fmla="*/ 1069203 w 2138406"/>
              <a:gd name="connsiteY4" fmla="*/ 0 h 213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406" h="2138406">
                <a:moveTo>
                  <a:pt x="1069203" y="0"/>
                </a:moveTo>
                <a:cubicBezTo>
                  <a:pt x="1659708" y="0"/>
                  <a:pt x="2138406" y="478698"/>
                  <a:pt x="2138406" y="1069203"/>
                </a:cubicBezTo>
                <a:cubicBezTo>
                  <a:pt x="2138406" y="1659708"/>
                  <a:pt x="1659708" y="2138406"/>
                  <a:pt x="1069203" y="2138406"/>
                </a:cubicBezTo>
                <a:cubicBezTo>
                  <a:pt x="478698" y="2138406"/>
                  <a:pt x="0" y="1659708"/>
                  <a:pt x="0" y="1069203"/>
                </a:cubicBezTo>
                <a:cubicBezTo>
                  <a:pt x="0" y="478698"/>
                  <a:pt x="478698" y="0"/>
                  <a:pt x="106920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5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木先生i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7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21193" y="2698240"/>
            <a:ext cx="2107448" cy="2108210"/>
          </a:xfrm>
          <a:custGeom>
            <a:avLst/>
            <a:gdLst>
              <a:gd name="connsiteX0" fmla="*/ 1053724 w 2107448"/>
              <a:gd name="connsiteY0" fmla="*/ 0 h 2108210"/>
              <a:gd name="connsiteX1" fmla="*/ 2107448 w 2107448"/>
              <a:gd name="connsiteY1" fmla="*/ 1054105 h 2108210"/>
              <a:gd name="connsiteX2" fmla="*/ 1053724 w 2107448"/>
              <a:gd name="connsiteY2" fmla="*/ 2108210 h 2108210"/>
              <a:gd name="connsiteX3" fmla="*/ 0 w 2107448"/>
              <a:gd name="connsiteY3" fmla="*/ 1054105 h 2108210"/>
              <a:gd name="connsiteX4" fmla="*/ 1053724 w 2107448"/>
              <a:gd name="connsiteY4" fmla="*/ 0 h 2108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7448" h="2108210">
                <a:moveTo>
                  <a:pt x="1053724" y="0"/>
                </a:moveTo>
                <a:cubicBezTo>
                  <a:pt x="1635680" y="0"/>
                  <a:pt x="2107448" y="471939"/>
                  <a:pt x="2107448" y="1054105"/>
                </a:cubicBezTo>
                <a:cubicBezTo>
                  <a:pt x="2107448" y="1636271"/>
                  <a:pt x="1635680" y="2108210"/>
                  <a:pt x="1053724" y="2108210"/>
                </a:cubicBezTo>
                <a:cubicBezTo>
                  <a:pt x="471768" y="2108210"/>
                  <a:pt x="0" y="1636271"/>
                  <a:pt x="0" y="1054105"/>
                </a:cubicBezTo>
                <a:cubicBezTo>
                  <a:pt x="0" y="471939"/>
                  <a:pt x="471768" y="0"/>
                  <a:pt x="1053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4483099" y="2187100"/>
            <a:ext cx="3225800" cy="3204524"/>
          </a:xfrm>
          <a:custGeom>
            <a:avLst/>
            <a:gdLst>
              <a:gd name="connsiteX0" fmla="*/ 1754534 w 3225800"/>
              <a:gd name="connsiteY0" fmla="*/ 1618065 h 3204524"/>
              <a:gd name="connsiteX1" fmla="*/ 3110607 w 3225800"/>
              <a:gd name="connsiteY1" fmla="*/ 1618065 h 3204524"/>
              <a:gd name="connsiteX2" fmla="*/ 3225800 w 3225800"/>
              <a:gd name="connsiteY2" fmla="*/ 1733258 h 3204524"/>
              <a:gd name="connsiteX3" fmla="*/ 3225800 w 3225800"/>
              <a:gd name="connsiteY3" fmla="*/ 3089331 h 3204524"/>
              <a:gd name="connsiteX4" fmla="*/ 3110607 w 3225800"/>
              <a:gd name="connsiteY4" fmla="*/ 3204524 h 3204524"/>
              <a:gd name="connsiteX5" fmla="*/ 1754534 w 3225800"/>
              <a:gd name="connsiteY5" fmla="*/ 3204524 h 3204524"/>
              <a:gd name="connsiteX6" fmla="*/ 1639341 w 3225800"/>
              <a:gd name="connsiteY6" fmla="*/ 3089331 h 3204524"/>
              <a:gd name="connsiteX7" fmla="*/ 1639341 w 3225800"/>
              <a:gd name="connsiteY7" fmla="*/ 1733258 h 3204524"/>
              <a:gd name="connsiteX8" fmla="*/ 1754534 w 3225800"/>
              <a:gd name="connsiteY8" fmla="*/ 1618065 h 3204524"/>
              <a:gd name="connsiteX9" fmla="*/ 115193 w 3225800"/>
              <a:gd name="connsiteY9" fmla="*/ 1618065 h 3204524"/>
              <a:gd name="connsiteX10" fmla="*/ 1471266 w 3225800"/>
              <a:gd name="connsiteY10" fmla="*/ 1618065 h 3204524"/>
              <a:gd name="connsiteX11" fmla="*/ 1586459 w 3225800"/>
              <a:gd name="connsiteY11" fmla="*/ 1733258 h 3204524"/>
              <a:gd name="connsiteX12" fmla="*/ 1586459 w 3225800"/>
              <a:gd name="connsiteY12" fmla="*/ 3089331 h 3204524"/>
              <a:gd name="connsiteX13" fmla="*/ 1471266 w 3225800"/>
              <a:gd name="connsiteY13" fmla="*/ 3204524 h 3204524"/>
              <a:gd name="connsiteX14" fmla="*/ 115193 w 3225800"/>
              <a:gd name="connsiteY14" fmla="*/ 3204524 h 3204524"/>
              <a:gd name="connsiteX15" fmla="*/ 0 w 3225800"/>
              <a:gd name="connsiteY15" fmla="*/ 3089331 h 3204524"/>
              <a:gd name="connsiteX16" fmla="*/ 0 w 3225800"/>
              <a:gd name="connsiteY16" fmla="*/ 1733258 h 3204524"/>
              <a:gd name="connsiteX17" fmla="*/ 115193 w 3225800"/>
              <a:gd name="connsiteY17" fmla="*/ 1618065 h 3204524"/>
              <a:gd name="connsiteX18" fmla="*/ 1754534 w 3225800"/>
              <a:gd name="connsiteY18" fmla="*/ 0 h 3204524"/>
              <a:gd name="connsiteX19" fmla="*/ 3110607 w 3225800"/>
              <a:gd name="connsiteY19" fmla="*/ 0 h 3204524"/>
              <a:gd name="connsiteX20" fmla="*/ 3225800 w 3225800"/>
              <a:gd name="connsiteY20" fmla="*/ 115193 h 3204524"/>
              <a:gd name="connsiteX21" fmla="*/ 3225800 w 3225800"/>
              <a:gd name="connsiteY21" fmla="*/ 1471266 h 3204524"/>
              <a:gd name="connsiteX22" fmla="*/ 3110607 w 3225800"/>
              <a:gd name="connsiteY22" fmla="*/ 1586459 h 3204524"/>
              <a:gd name="connsiteX23" fmla="*/ 1754534 w 3225800"/>
              <a:gd name="connsiteY23" fmla="*/ 1586459 h 3204524"/>
              <a:gd name="connsiteX24" fmla="*/ 1639341 w 3225800"/>
              <a:gd name="connsiteY24" fmla="*/ 1471266 h 3204524"/>
              <a:gd name="connsiteX25" fmla="*/ 1639341 w 3225800"/>
              <a:gd name="connsiteY25" fmla="*/ 115193 h 3204524"/>
              <a:gd name="connsiteX26" fmla="*/ 1754534 w 3225800"/>
              <a:gd name="connsiteY26" fmla="*/ 0 h 3204524"/>
              <a:gd name="connsiteX27" fmla="*/ 115193 w 3225800"/>
              <a:gd name="connsiteY27" fmla="*/ 0 h 3204524"/>
              <a:gd name="connsiteX28" fmla="*/ 1471266 w 3225800"/>
              <a:gd name="connsiteY28" fmla="*/ 0 h 3204524"/>
              <a:gd name="connsiteX29" fmla="*/ 1586459 w 3225800"/>
              <a:gd name="connsiteY29" fmla="*/ 115193 h 3204524"/>
              <a:gd name="connsiteX30" fmla="*/ 1586459 w 3225800"/>
              <a:gd name="connsiteY30" fmla="*/ 1471266 h 3204524"/>
              <a:gd name="connsiteX31" fmla="*/ 1471266 w 3225800"/>
              <a:gd name="connsiteY31" fmla="*/ 1586459 h 3204524"/>
              <a:gd name="connsiteX32" fmla="*/ 115193 w 3225800"/>
              <a:gd name="connsiteY32" fmla="*/ 1586459 h 3204524"/>
              <a:gd name="connsiteX33" fmla="*/ 0 w 3225800"/>
              <a:gd name="connsiteY33" fmla="*/ 1471266 h 3204524"/>
              <a:gd name="connsiteX34" fmla="*/ 0 w 3225800"/>
              <a:gd name="connsiteY34" fmla="*/ 115193 h 3204524"/>
              <a:gd name="connsiteX35" fmla="*/ 115193 w 3225800"/>
              <a:gd name="connsiteY35" fmla="*/ 0 h 3204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225800" h="3204524">
                <a:moveTo>
                  <a:pt x="1754534" y="1618065"/>
                </a:moveTo>
                <a:lnTo>
                  <a:pt x="3110607" y="1618065"/>
                </a:lnTo>
                <a:cubicBezTo>
                  <a:pt x="3174226" y="1618065"/>
                  <a:pt x="3225800" y="1669639"/>
                  <a:pt x="3225800" y="1733258"/>
                </a:cubicBezTo>
                <a:lnTo>
                  <a:pt x="3225800" y="3089331"/>
                </a:lnTo>
                <a:cubicBezTo>
                  <a:pt x="3225800" y="3152950"/>
                  <a:pt x="3174226" y="3204524"/>
                  <a:pt x="3110607" y="3204524"/>
                </a:cubicBezTo>
                <a:lnTo>
                  <a:pt x="1754534" y="3204524"/>
                </a:lnTo>
                <a:cubicBezTo>
                  <a:pt x="1690915" y="3204524"/>
                  <a:pt x="1639341" y="3152950"/>
                  <a:pt x="1639341" y="3089331"/>
                </a:cubicBezTo>
                <a:lnTo>
                  <a:pt x="1639341" y="1733258"/>
                </a:lnTo>
                <a:cubicBezTo>
                  <a:pt x="1639341" y="1669639"/>
                  <a:pt x="1690915" y="1618065"/>
                  <a:pt x="1754534" y="1618065"/>
                </a:cubicBezTo>
                <a:close/>
                <a:moveTo>
                  <a:pt x="115193" y="1618065"/>
                </a:moveTo>
                <a:lnTo>
                  <a:pt x="1471266" y="1618065"/>
                </a:lnTo>
                <a:cubicBezTo>
                  <a:pt x="1534885" y="1618065"/>
                  <a:pt x="1586459" y="1669639"/>
                  <a:pt x="1586459" y="1733258"/>
                </a:cubicBezTo>
                <a:lnTo>
                  <a:pt x="1586459" y="3089331"/>
                </a:lnTo>
                <a:cubicBezTo>
                  <a:pt x="1586459" y="3152950"/>
                  <a:pt x="1534885" y="3204524"/>
                  <a:pt x="1471266" y="3204524"/>
                </a:cubicBezTo>
                <a:lnTo>
                  <a:pt x="115193" y="3204524"/>
                </a:lnTo>
                <a:cubicBezTo>
                  <a:pt x="51574" y="3204524"/>
                  <a:pt x="0" y="3152950"/>
                  <a:pt x="0" y="3089331"/>
                </a:cubicBezTo>
                <a:lnTo>
                  <a:pt x="0" y="1733258"/>
                </a:lnTo>
                <a:cubicBezTo>
                  <a:pt x="0" y="1669639"/>
                  <a:pt x="51574" y="1618065"/>
                  <a:pt x="115193" y="1618065"/>
                </a:cubicBezTo>
                <a:close/>
                <a:moveTo>
                  <a:pt x="1754534" y="0"/>
                </a:moveTo>
                <a:lnTo>
                  <a:pt x="3110607" y="0"/>
                </a:lnTo>
                <a:cubicBezTo>
                  <a:pt x="3174226" y="0"/>
                  <a:pt x="3225800" y="51574"/>
                  <a:pt x="3225800" y="115193"/>
                </a:cubicBezTo>
                <a:lnTo>
                  <a:pt x="3225800" y="1471266"/>
                </a:lnTo>
                <a:cubicBezTo>
                  <a:pt x="3225800" y="1534885"/>
                  <a:pt x="3174226" y="1586459"/>
                  <a:pt x="3110607" y="1586459"/>
                </a:cubicBezTo>
                <a:lnTo>
                  <a:pt x="1754534" y="1586459"/>
                </a:lnTo>
                <a:cubicBezTo>
                  <a:pt x="1690915" y="1586459"/>
                  <a:pt x="1639341" y="1534885"/>
                  <a:pt x="1639341" y="1471266"/>
                </a:cubicBezTo>
                <a:lnTo>
                  <a:pt x="1639341" y="115193"/>
                </a:lnTo>
                <a:cubicBezTo>
                  <a:pt x="1639341" y="51574"/>
                  <a:pt x="1690915" y="0"/>
                  <a:pt x="1754534" y="0"/>
                </a:cubicBezTo>
                <a:close/>
                <a:moveTo>
                  <a:pt x="115193" y="0"/>
                </a:moveTo>
                <a:lnTo>
                  <a:pt x="1471266" y="0"/>
                </a:lnTo>
                <a:cubicBezTo>
                  <a:pt x="1534885" y="0"/>
                  <a:pt x="1586459" y="51574"/>
                  <a:pt x="1586459" y="115193"/>
                </a:cubicBezTo>
                <a:lnTo>
                  <a:pt x="1586459" y="1471266"/>
                </a:lnTo>
                <a:cubicBezTo>
                  <a:pt x="1586459" y="1534885"/>
                  <a:pt x="1534885" y="1586459"/>
                  <a:pt x="1471266" y="1586459"/>
                </a:cubicBezTo>
                <a:lnTo>
                  <a:pt x="115193" y="1586459"/>
                </a:lnTo>
                <a:cubicBezTo>
                  <a:pt x="51574" y="1586459"/>
                  <a:pt x="0" y="1534885"/>
                  <a:pt x="0" y="1471266"/>
                </a:cubicBezTo>
                <a:lnTo>
                  <a:pt x="0" y="115193"/>
                </a:lnTo>
                <a:cubicBezTo>
                  <a:pt x="0" y="51574"/>
                  <a:pt x="51574" y="0"/>
                  <a:pt x="1151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3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874713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3203407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874713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203407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469359" y="2830089"/>
            <a:ext cx="1272060" cy="1906431"/>
          </a:xfrm>
          <a:custGeom>
            <a:avLst/>
            <a:gdLst>
              <a:gd name="connsiteX0" fmla="*/ 0 w 1272060"/>
              <a:gd name="connsiteY0" fmla="*/ 0 h 1906431"/>
              <a:gd name="connsiteX1" fmla="*/ 1272060 w 1272060"/>
              <a:gd name="connsiteY1" fmla="*/ 0 h 1906431"/>
              <a:gd name="connsiteX2" fmla="*/ 1272060 w 1272060"/>
              <a:gd name="connsiteY2" fmla="*/ 1906431 h 1906431"/>
              <a:gd name="connsiteX3" fmla="*/ 0 w 1272060"/>
              <a:gd name="connsiteY3" fmla="*/ 1906431 h 190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2060" h="1906431">
                <a:moveTo>
                  <a:pt x="0" y="0"/>
                </a:moveTo>
                <a:lnTo>
                  <a:pt x="1272060" y="0"/>
                </a:lnTo>
                <a:lnTo>
                  <a:pt x="1272060" y="1906431"/>
                </a:lnTo>
                <a:lnTo>
                  <a:pt x="0" y="190643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108672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38137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5188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92239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87471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9" name="图片占位符 18"/>
          <p:cNvSpPr>
            <a:spLocks noGrp="1"/>
          </p:cNvSpPr>
          <p:nvPr>
            <p:ph type="pic" sz="quarter" idx="14"/>
          </p:nvPr>
        </p:nvSpPr>
        <p:spPr>
          <a:xfrm>
            <a:off x="448587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5"/>
          </p:nvPr>
        </p:nvSpPr>
        <p:spPr>
          <a:xfrm>
            <a:off x="8092592" y="3901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87471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48587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2"/>
          </p:nvPr>
        </p:nvSpPr>
        <p:spPr>
          <a:xfrm>
            <a:off x="8092592" y="1799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4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553970" y="2446655"/>
            <a:ext cx="1544956" cy="1544956"/>
          </a:xfrm>
          <a:custGeom>
            <a:avLst/>
            <a:gdLst>
              <a:gd name="connsiteX0" fmla="*/ 772478 w 1544956"/>
              <a:gd name="connsiteY0" fmla="*/ 0 h 1544956"/>
              <a:gd name="connsiteX1" fmla="*/ 1544956 w 1544956"/>
              <a:gd name="connsiteY1" fmla="*/ 772478 h 1544956"/>
              <a:gd name="connsiteX2" fmla="*/ 772478 w 1544956"/>
              <a:gd name="connsiteY2" fmla="*/ 1544956 h 1544956"/>
              <a:gd name="connsiteX3" fmla="*/ 0 w 1544956"/>
              <a:gd name="connsiteY3" fmla="*/ 772478 h 1544956"/>
              <a:gd name="connsiteX4" fmla="*/ 772478 w 1544956"/>
              <a:gd name="connsiteY4" fmla="*/ 0 h 1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956" h="1544956">
                <a:moveTo>
                  <a:pt x="772478" y="0"/>
                </a:moveTo>
                <a:cubicBezTo>
                  <a:pt x="1199106" y="0"/>
                  <a:pt x="1544956" y="345850"/>
                  <a:pt x="1544956" y="772478"/>
                </a:cubicBezTo>
                <a:cubicBezTo>
                  <a:pt x="1544956" y="1199106"/>
                  <a:pt x="1199106" y="1544956"/>
                  <a:pt x="772478" y="1544956"/>
                </a:cubicBezTo>
                <a:cubicBezTo>
                  <a:pt x="345850" y="1544956"/>
                  <a:pt x="0" y="1199106"/>
                  <a:pt x="0" y="772478"/>
                </a:cubicBezTo>
                <a:cubicBezTo>
                  <a:pt x="0" y="345850"/>
                  <a:pt x="345850" y="0"/>
                  <a:pt x="77247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873625" y="2152015"/>
            <a:ext cx="2490470" cy="2490470"/>
          </a:xfrm>
          <a:custGeom>
            <a:avLst/>
            <a:gdLst>
              <a:gd name="connsiteX0" fmla="*/ 1245235 w 2490470"/>
              <a:gd name="connsiteY0" fmla="*/ 0 h 2490470"/>
              <a:gd name="connsiteX1" fmla="*/ 2490470 w 2490470"/>
              <a:gd name="connsiteY1" fmla="*/ 1245235 h 2490470"/>
              <a:gd name="connsiteX2" fmla="*/ 1245235 w 2490470"/>
              <a:gd name="connsiteY2" fmla="*/ 2490470 h 2490470"/>
              <a:gd name="connsiteX3" fmla="*/ 0 w 2490470"/>
              <a:gd name="connsiteY3" fmla="*/ 1245235 h 2490470"/>
              <a:gd name="connsiteX4" fmla="*/ 1245235 w 2490470"/>
              <a:gd name="connsiteY4" fmla="*/ 0 h 2490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0470" h="2490470">
                <a:moveTo>
                  <a:pt x="1245235" y="0"/>
                </a:moveTo>
                <a:cubicBezTo>
                  <a:pt x="1932959" y="0"/>
                  <a:pt x="2490470" y="557511"/>
                  <a:pt x="2490470" y="1245235"/>
                </a:cubicBezTo>
                <a:cubicBezTo>
                  <a:pt x="2490470" y="1932959"/>
                  <a:pt x="1932959" y="2490470"/>
                  <a:pt x="1245235" y="2490470"/>
                </a:cubicBezTo>
                <a:cubicBezTo>
                  <a:pt x="557511" y="2490470"/>
                  <a:pt x="0" y="1932959"/>
                  <a:pt x="0" y="1245235"/>
                </a:cubicBezTo>
                <a:cubicBezTo>
                  <a:pt x="0" y="557511"/>
                  <a:pt x="557511" y="0"/>
                  <a:pt x="124523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01280" y="1516380"/>
            <a:ext cx="2031366" cy="2031366"/>
          </a:xfrm>
          <a:custGeom>
            <a:avLst/>
            <a:gdLst>
              <a:gd name="connsiteX0" fmla="*/ 1015683 w 2031366"/>
              <a:gd name="connsiteY0" fmla="*/ 0 h 2031366"/>
              <a:gd name="connsiteX1" fmla="*/ 2031366 w 2031366"/>
              <a:gd name="connsiteY1" fmla="*/ 1015683 h 2031366"/>
              <a:gd name="connsiteX2" fmla="*/ 1015683 w 2031366"/>
              <a:gd name="connsiteY2" fmla="*/ 2031366 h 2031366"/>
              <a:gd name="connsiteX3" fmla="*/ 0 w 2031366"/>
              <a:gd name="connsiteY3" fmla="*/ 1015683 h 2031366"/>
              <a:gd name="connsiteX4" fmla="*/ 1015683 w 2031366"/>
              <a:gd name="connsiteY4" fmla="*/ 0 h 203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366" h="2031366">
                <a:moveTo>
                  <a:pt x="1015683" y="0"/>
                </a:moveTo>
                <a:cubicBezTo>
                  <a:pt x="1576629" y="0"/>
                  <a:pt x="2031366" y="454737"/>
                  <a:pt x="2031366" y="1015683"/>
                </a:cubicBezTo>
                <a:cubicBezTo>
                  <a:pt x="2031366" y="1576629"/>
                  <a:pt x="1576629" y="2031366"/>
                  <a:pt x="1015683" y="2031366"/>
                </a:cubicBezTo>
                <a:cubicBezTo>
                  <a:pt x="454737" y="2031366"/>
                  <a:pt x="0" y="1576629"/>
                  <a:pt x="0" y="1015683"/>
                </a:cubicBezTo>
                <a:cubicBezTo>
                  <a:pt x="0" y="454737"/>
                  <a:pt x="454737" y="0"/>
                  <a:pt x="1015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5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80D54-490B-40A1-B881-655F5D6D9F30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884F2-6795-4B2C-94A9-E689C6BD88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2020/2/26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05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967527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22" indent="-36282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15" indent="-30235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40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539" kern="1200">
          <a:solidFill>
            <a:schemeClr val="tx1"/>
          </a:solidFill>
          <a:latin typeface="+mn-lt"/>
          <a:ea typeface="+mn-ea"/>
          <a:cs typeface="+mn-cs"/>
        </a:defRPr>
      </a:lvl3pPr>
      <a:lvl4pPr marL="169317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693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69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46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22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198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76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52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29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05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881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58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34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10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4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1245303" rtl="0" eaLnBrk="1" latinLnBrk="0" hangingPunct="1">
        <a:spcBef>
          <a:spcPct val="0"/>
        </a:spcBef>
        <a:buNone/>
        <a:defRPr sz="60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6989" indent="-466989" algn="l" defTabSz="1245303" rtl="0" eaLnBrk="1" latinLnBrk="0" hangingPunct="1">
        <a:spcBef>
          <a:spcPct val="20000"/>
        </a:spcBef>
        <a:buFont typeface="Arial" pitchFamily="34" charset="0"/>
        <a:buChar char="•"/>
        <a:defRPr sz="4338" kern="1200">
          <a:solidFill>
            <a:schemeClr val="tx1"/>
          </a:solidFill>
          <a:latin typeface="+mn-lt"/>
          <a:ea typeface="+mn-ea"/>
          <a:cs typeface="+mn-cs"/>
        </a:defRPr>
      </a:lvl1pPr>
      <a:lvl2pPr marL="1011809" indent="-389158" algn="l" defTabSz="1245303" rtl="0" eaLnBrk="1" latinLnBrk="0" hangingPunct="1">
        <a:spcBef>
          <a:spcPct val="20000"/>
        </a:spcBef>
        <a:buFont typeface="Arial" pitchFamily="34" charset="0"/>
        <a:buChar char="–"/>
        <a:defRPr sz="3809" kern="1200">
          <a:solidFill>
            <a:schemeClr val="tx1"/>
          </a:solidFill>
          <a:latin typeface="+mn-lt"/>
          <a:ea typeface="+mn-ea"/>
          <a:cs typeface="+mn-cs"/>
        </a:defRPr>
      </a:lvl2pPr>
      <a:lvl3pPr marL="1556629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3pPr>
      <a:lvl4pPr marL="2179281" indent="-311326" algn="l" defTabSz="1245303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4pPr>
      <a:lvl5pPr marL="2801933" indent="-311326" algn="l" defTabSz="1245303" rtl="0" eaLnBrk="1" latinLnBrk="0" hangingPunct="1">
        <a:spcBef>
          <a:spcPct val="20000"/>
        </a:spcBef>
        <a:buFont typeface="Arial" pitchFamily="34" charset="0"/>
        <a:buChar char="»"/>
        <a:defRPr sz="2751" kern="1200">
          <a:solidFill>
            <a:schemeClr val="tx1"/>
          </a:solidFill>
          <a:latin typeface="+mn-lt"/>
          <a:ea typeface="+mn-ea"/>
          <a:cs typeface="+mn-cs"/>
        </a:defRPr>
      </a:lvl5pPr>
      <a:lvl6pPr marL="3424585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6pPr>
      <a:lvl7pPr marL="4047237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7pPr>
      <a:lvl8pPr marL="4669888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8pPr>
      <a:lvl9pPr marL="5292540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1pPr>
      <a:lvl2pPr marL="622652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2pPr>
      <a:lvl3pPr marL="124530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867955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4pPr>
      <a:lvl5pPr marL="2490607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5pPr>
      <a:lvl6pPr marL="3113259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6pPr>
      <a:lvl7pPr marL="3735911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7pPr>
      <a:lvl8pPr marL="435856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8pPr>
      <a:lvl9pPr marL="4981214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>
            <a:extLst>
              <a:ext uri="{FF2B5EF4-FFF2-40B4-BE49-F238E27FC236}">
                <a16:creationId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>
            <a:extLst>
              <a:ext uri="{FF2B5EF4-FFF2-40B4-BE49-F238E27FC236}">
                <a16:creationId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>
            <a:extLst>
              <a:ext uri="{FF2B5EF4-FFF2-40B4-BE49-F238E27FC236}">
                <a16:creationId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/>
              <a:t>20XX</a:t>
            </a:r>
            <a:endParaRPr lang="zh-CN" altLang="en-US" sz="4400" b="1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918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67527"/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村级财务制度培训</a:t>
            </a:r>
            <a:r>
              <a:rPr lang="en-US" altLang="zh-CN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  <a:alpha val="89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10FED448-437C-4B9A-92D1-77C0E2F4A606}"/>
              </a:ext>
            </a:extLst>
          </p:cNvPr>
          <p:cNvSpPr/>
          <p:nvPr/>
        </p:nvSpPr>
        <p:spPr>
          <a:xfrm>
            <a:off x="12024" y="-18606"/>
            <a:ext cx="12192000" cy="6856950"/>
          </a:xfrm>
          <a:prstGeom prst="rect">
            <a:avLst/>
          </a:prstGeom>
          <a:solidFill>
            <a:schemeClr val="bg1">
              <a:lumMod val="75000"/>
              <a:lumOff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C7F1DB6-269C-474C-BD6F-9040D41EEE48}"/>
              </a:ext>
            </a:extLst>
          </p:cNvPr>
          <p:cNvSpPr/>
          <p:nvPr/>
        </p:nvSpPr>
        <p:spPr>
          <a:xfrm>
            <a:off x="12024" y="2152650"/>
            <a:ext cx="12192000" cy="4704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200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5A4AD32-05AF-4519-B599-F0CC9AF1807B}"/>
              </a:ext>
            </a:extLst>
          </p:cNvPr>
          <p:cNvSpPr txBox="1"/>
          <p:nvPr/>
        </p:nvSpPr>
        <p:spPr>
          <a:xfrm>
            <a:off x="5353050" y="259344"/>
            <a:ext cx="148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/>
              <a:t>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506C9D9A-64FA-4471-BA45-BD912E4C74C8}"/>
              </a:ext>
            </a:extLst>
          </p:cNvPr>
          <p:cNvSpPr txBox="1"/>
          <p:nvPr/>
        </p:nvSpPr>
        <p:spPr>
          <a:xfrm>
            <a:off x="4543425" y="931562"/>
            <a:ext cx="3105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/>
              <a:t>CONTENTS</a:t>
            </a:r>
            <a:endParaRPr lang="zh-CN" altLang="en-US" sz="4000"/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2BB093D6-0DE7-4767-9CAE-CF2479075858}"/>
              </a:ext>
            </a:extLst>
          </p:cNvPr>
          <p:cNvCxnSpPr/>
          <p:nvPr/>
        </p:nvCxnSpPr>
        <p:spPr>
          <a:xfrm>
            <a:off x="5667375" y="1782323"/>
            <a:ext cx="78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8">
            <a:extLst>
              <a:ext uri="{FF2B5EF4-FFF2-40B4-BE49-F238E27FC236}">
                <a16:creationId xmlns:a16="http://schemas.microsoft.com/office/drawing/2014/main" id="{EE2B79A9-43C3-4F2E-904A-A871C115D1D4}"/>
              </a:ext>
            </a:extLst>
          </p:cNvPr>
          <p:cNvSpPr>
            <a:spLocks noEditPoints="1"/>
          </p:cNvSpPr>
          <p:nvPr/>
        </p:nvSpPr>
        <p:spPr bwMode="auto">
          <a:xfrm>
            <a:off x="1535315" y="2873638"/>
            <a:ext cx="329794" cy="485323"/>
          </a:xfrm>
          <a:custGeom>
            <a:avLst/>
            <a:gdLst>
              <a:gd name="T0" fmla="*/ 85 w 94"/>
              <a:gd name="T1" fmla="*/ 44 h 140"/>
              <a:gd name="T2" fmla="*/ 45 w 94"/>
              <a:gd name="T3" fmla="*/ 90 h 140"/>
              <a:gd name="T4" fmla="*/ 26 w 94"/>
              <a:gd name="T5" fmla="*/ 105 h 140"/>
              <a:gd name="T6" fmla="*/ 26 w 94"/>
              <a:gd name="T7" fmla="*/ 108 h 140"/>
              <a:gd name="T8" fmla="*/ 35 w 94"/>
              <a:gd name="T9" fmla="*/ 123 h 140"/>
              <a:gd name="T10" fmla="*/ 17 w 94"/>
              <a:gd name="T11" fmla="*/ 140 h 140"/>
              <a:gd name="T12" fmla="*/ 0 w 94"/>
              <a:gd name="T13" fmla="*/ 123 h 140"/>
              <a:gd name="T14" fmla="*/ 9 w 94"/>
              <a:gd name="T15" fmla="*/ 108 h 140"/>
              <a:gd name="T16" fmla="*/ 9 w 94"/>
              <a:gd name="T17" fmla="*/ 33 h 140"/>
              <a:gd name="T18" fmla="*/ 0 w 94"/>
              <a:gd name="T19" fmla="*/ 17 h 140"/>
              <a:gd name="T20" fmla="*/ 17 w 94"/>
              <a:gd name="T21" fmla="*/ 0 h 140"/>
              <a:gd name="T22" fmla="*/ 35 w 94"/>
              <a:gd name="T23" fmla="*/ 17 h 140"/>
              <a:gd name="T24" fmla="*/ 26 w 94"/>
              <a:gd name="T25" fmla="*/ 33 h 140"/>
              <a:gd name="T26" fmla="*/ 26 w 94"/>
              <a:gd name="T27" fmla="*/ 78 h 140"/>
              <a:gd name="T28" fmla="*/ 40 w 94"/>
              <a:gd name="T29" fmla="*/ 73 h 140"/>
              <a:gd name="T30" fmla="*/ 67 w 94"/>
              <a:gd name="T31" fmla="*/ 44 h 140"/>
              <a:gd name="T32" fmla="*/ 58 w 94"/>
              <a:gd name="T33" fmla="*/ 29 h 140"/>
              <a:gd name="T34" fmla="*/ 76 w 94"/>
              <a:gd name="T35" fmla="*/ 11 h 140"/>
              <a:gd name="T36" fmla="*/ 94 w 94"/>
              <a:gd name="T37" fmla="*/ 29 h 140"/>
              <a:gd name="T38" fmla="*/ 85 w 94"/>
              <a:gd name="T39" fmla="*/ 44 h 140"/>
              <a:gd name="T40" fmla="*/ 17 w 94"/>
              <a:gd name="T41" fmla="*/ 9 h 140"/>
              <a:gd name="T42" fmla="*/ 9 w 94"/>
              <a:gd name="T43" fmla="*/ 17 h 140"/>
              <a:gd name="T44" fmla="*/ 17 w 94"/>
              <a:gd name="T45" fmla="*/ 26 h 140"/>
              <a:gd name="T46" fmla="*/ 26 w 94"/>
              <a:gd name="T47" fmla="*/ 17 h 140"/>
              <a:gd name="T48" fmla="*/ 17 w 94"/>
              <a:gd name="T49" fmla="*/ 9 h 140"/>
              <a:gd name="T50" fmla="*/ 17 w 94"/>
              <a:gd name="T51" fmla="*/ 114 h 140"/>
              <a:gd name="T52" fmla="*/ 9 w 94"/>
              <a:gd name="T53" fmla="*/ 123 h 140"/>
              <a:gd name="T54" fmla="*/ 17 w 94"/>
              <a:gd name="T55" fmla="*/ 132 h 140"/>
              <a:gd name="T56" fmla="*/ 26 w 94"/>
              <a:gd name="T57" fmla="*/ 123 h 140"/>
              <a:gd name="T58" fmla="*/ 17 w 94"/>
              <a:gd name="T59" fmla="*/ 114 h 140"/>
              <a:gd name="T60" fmla="*/ 76 w 94"/>
              <a:gd name="T61" fmla="*/ 20 h 140"/>
              <a:gd name="T62" fmla="*/ 67 w 94"/>
              <a:gd name="T63" fmla="*/ 29 h 140"/>
              <a:gd name="T64" fmla="*/ 76 w 94"/>
              <a:gd name="T65" fmla="*/ 38 h 140"/>
              <a:gd name="T66" fmla="*/ 85 w 94"/>
              <a:gd name="T67" fmla="*/ 29 h 140"/>
              <a:gd name="T68" fmla="*/ 76 w 94"/>
              <a:gd name="T69" fmla="*/ 2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1F497D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100C9B2B-05A0-402D-98ED-B5808723101B}"/>
              </a:ext>
            </a:extLst>
          </p:cNvPr>
          <p:cNvSpPr txBox="1"/>
          <p:nvPr/>
        </p:nvSpPr>
        <p:spPr>
          <a:xfrm>
            <a:off x="834179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id="{B262694B-BA3F-4574-8E23-99A04BECFF0A}"/>
              </a:ext>
            </a:extLst>
          </p:cNvPr>
          <p:cNvSpPr>
            <a:spLocks/>
          </p:cNvSpPr>
          <p:nvPr/>
        </p:nvSpPr>
        <p:spPr bwMode="auto">
          <a:xfrm>
            <a:off x="620879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BA0D9745-BA69-447C-BAE1-2E6DE3927039}"/>
              </a:ext>
            </a:extLst>
          </p:cNvPr>
          <p:cNvSpPr txBox="1"/>
          <p:nvPr/>
        </p:nvSpPr>
        <p:spPr>
          <a:xfrm>
            <a:off x="3653804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id="{CD48CBC4-DDA5-41B1-8C0B-7E33DE873760}"/>
              </a:ext>
            </a:extLst>
          </p:cNvPr>
          <p:cNvSpPr>
            <a:spLocks/>
          </p:cNvSpPr>
          <p:nvPr/>
        </p:nvSpPr>
        <p:spPr bwMode="auto">
          <a:xfrm>
            <a:off x="3466474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F28EA2A6-14A3-4585-9161-9B02B4C5E310}"/>
              </a:ext>
            </a:extLst>
          </p:cNvPr>
          <p:cNvSpPr txBox="1"/>
          <p:nvPr/>
        </p:nvSpPr>
        <p:spPr>
          <a:xfrm>
            <a:off x="6469922" y="4038829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Rectangle 7">
            <a:extLst>
              <a:ext uri="{FF2B5EF4-FFF2-40B4-BE49-F238E27FC236}">
                <a16:creationId xmlns:a16="http://schemas.microsoft.com/office/drawing/2014/main" id="{E450CEB4-E29E-4FEA-B57A-BDDA136FA05C}"/>
              </a:ext>
            </a:extLst>
          </p:cNvPr>
          <p:cNvSpPr>
            <a:spLocks/>
          </p:cNvSpPr>
          <p:nvPr/>
        </p:nvSpPr>
        <p:spPr bwMode="auto">
          <a:xfrm>
            <a:off x="6312069" y="448494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CAA6EE6A-DD27-4597-8B98-152057FBE12E}"/>
              </a:ext>
            </a:extLst>
          </p:cNvPr>
          <p:cNvSpPr txBox="1"/>
          <p:nvPr/>
        </p:nvSpPr>
        <p:spPr>
          <a:xfrm>
            <a:off x="9146759" y="4036197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id="{387FB434-5B10-4FB1-A527-B77E68DA8386}"/>
              </a:ext>
            </a:extLst>
          </p:cNvPr>
          <p:cNvSpPr>
            <a:spLocks/>
          </p:cNvSpPr>
          <p:nvPr/>
        </p:nvSpPr>
        <p:spPr bwMode="auto">
          <a:xfrm>
            <a:off x="8899889" y="4482497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9F492CFC-87C1-4674-81D5-479C48142DDB}"/>
              </a:ext>
            </a:extLst>
          </p:cNvPr>
          <p:cNvSpPr>
            <a:spLocks noEditPoints="1"/>
          </p:cNvSpPr>
          <p:nvPr/>
        </p:nvSpPr>
        <p:spPr bwMode="auto">
          <a:xfrm>
            <a:off x="4274227" y="2922211"/>
            <a:ext cx="416060" cy="409233"/>
          </a:xfrm>
          <a:custGeom>
            <a:avLst/>
            <a:gdLst>
              <a:gd name="T0" fmla="*/ 141 w 152"/>
              <a:gd name="T1" fmla="*/ 152 h 152"/>
              <a:gd name="T2" fmla="*/ 132 w 152"/>
              <a:gd name="T3" fmla="*/ 148 h 152"/>
              <a:gd name="T4" fmla="*/ 101 w 152"/>
              <a:gd name="T5" fmla="*/ 117 h 152"/>
              <a:gd name="T6" fmla="*/ 65 w 152"/>
              <a:gd name="T7" fmla="*/ 128 h 152"/>
              <a:gd name="T8" fmla="*/ 0 w 152"/>
              <a:gd name="T9" fmla="*/ 64 h 152"/>
              <a:gd name="T10" fmla="*/ 65 w 152"/>
              <a:gd name="T11" fmla="*/ 0 h 152"/>
              <a:gd name="T12" fmla="*/ 129 w 152"/>
              <a:gd name="T13" fmla="*/ 64 h 152"/>
              <a:gd name="T14" fmla="*/ 118 w 152"/>
              <a:gd name="T15" fmla="*/ 100 h 152"/>
              <a:gd name="T16" fmla="*/ 149 w 152"/>
              <a:gd name="T17" fmla="*/ 132 h 152"/>
              <a:gd name="T18" fmla="*/ 152 w 152"/>
              <a:gd name="T19" fmla="*/ 140 h 152"/>
              <a:gd name="T20" fmla="*/ 141 w 152"/>
              <a:gd name="T21" fmla="*/ 152 h 152"/>
              <a:gd name="T22" fmla="*/ 65 w 152"/>
              <a:gd name="T23" fmla="*/ 23 h 152"/>
              <a:gd name="T24" fmla="*/ 24 w 152"/>
              <a:gd name="T25" fmla="*/ 64 h 152"/>
              <a:gd name="T26" fmla="*/ 65 w 152"/>
              <a:gd name="T27" fmla="*/ 105 h 152"/>
              <a:gd name="T28" fmla="*/ 106 w 152"/>
              <a:gd name="T29" fmla="*/ 64 h 152"/>
              <a:gd name="T30" fmla="*/ 65 w 152"/>
              <a:gd name="T31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0" name="Freeform 8">
            <a:extLst>
              <a:ext uri="{FF2B5EF4-FFF2-40B4-BE49-F238E27FC236}">
                <a16:creationId xmlns:a16="http://schemas.microsoft.com/office/drawing/2014/main" id="{9632AFC2-961D-4903-89EF-E9517EB78934}"/>
              </a:ext>
            </a:extLst>
          </p:cNvPr>
          <p:cNvSpPr>
            <a:spLocks noEditPoints="1"/>
          </p:cNvSpPr>
          <p:nvPr/>
        </p:nvSpPr>
        <p:spPr bwMode="auto">
          <a:xfrm>
            <a:off x="7099406" y="2911836"/>
            <a:ext cx="416706" cy="400109"/>
          </a:xfrm>
          <a:custGeom>
            <a:avLst/>
            <a:gdLst>
              <a:gd name="T0" fmla="*/ 43 w 44"/>
              <a:gd name="T1" fmla="*/ 22 h 43"/>
              <a:gd name="T2" fmla="*/ 43 w 44"/>
              <a:gd name="T3" fmla="*/ 22 h 43"/>
              <a:gd name="T4" fmla="*/ 38 w 44"/>
              <a:gd name="T5" fmla="*/ 19 h 43"/>
              <a:gd name="T6" fmla="*/ 31 w 44"/>
              <a:gd name="T7" fmla="*/ 23 h 43"/>
              <a:gd name="T8" fmla="*/ 30 w 44"/>
              <a:gd name="T9" fmla="*/ 24 h 43"/>
              <a:gd name="T10" fmla="*/ 30 w 44"/>
              <a:gd name="T11" fmla="*/ 25 h 43"/>
              <a:gd name="T12" fmla="*/ 29 w 44"/>
              <a:gd name="T13" fmla="*/ 24 h 43"/>
              <a:gd name="T14" fmla="*/ 28 w 44"/>
              <a:gd name="T15" fmla="*/ 23 h 43"/>
              <a:gd name="T16" fmla="*/ 22 w 44"/>
              <a:gd name="T17" fmla="*/ 19 h 43"/>
              <a:gd name="T18" fmla="*/ 16 w 44"/>
              <a:gd name="T19" fmla="*/ 23 h 43"/>
              <a:gd name="T20" fmla="*/ 15 w 44"/>
              <a:gd name="T21" fmla="*/ 24 h 43"/>
              <a:gd name="T22" fmla="*/ 14 w 44"/>
              <a:gd name="T23" fmla="*/ 25 h 43"/>
              <a:gd name="T24" fmla="*/ 13 w 44"/>
              <a:gd name="T25" fmla="*/ 24 h 43"/>
              <a:gd name="T26" fmla="*/ 13 w 44"/>
              <a:gd name="T27" fmla="*/ 23 h 43"/>
              <a:gd name="T28" fmla="*/ 6 w 44"/>
              <a:gd name="T29" fmla="*/ 19 h 43"/>
              <a:gd name="T30" fmla="*/ 1 w 44"/>
              <a:gd name="T31" fmla="*/ 22 h 43"/>
              <a:gd name="T32" fmla="*/ 1 w 44"/>
              <a:gd name="T33" fmla="*/ 22 h 43"/>
              <a:gd name="T34" fmla="*/ 0 w 44"/>
              <a:gd name="T35" fmla="*/ 21 h 43"/>
              <a:gd name="T36" fmla="*/ 0 w 44"/>
              <a:gd name="T37" fmla="*/ 21 h 43"/>
              <a:gd name="T38" fmla="*/ 22 w 44"/>
              <a:gd name="T39" fmla="*/ 5 h 43"/>
              <a:gd name="T40" fmla="*/ 44 w 44"/>
              <a:gd name="T41" fmla="*/ 21 h 43"/>
              <a:gd name="T42" fmla="*/ 44 w 44"/>
              <a:gd name="T43" fmla="*/ 21 h 43"/>
              <a:gd name="T44" fmla="*/ 43 w 44"/>
              <a:gd name="T45" fmla="*/ 22 h 43"/>
              <a:gd name="T46" fmla="*/ 24 w 44"/>
              <a:gd name="T47" fmla="*/ 36 h 43"/>
              <a:gd name="T48" fmla="*/ 17 w 44"/>
              <a:gd name="T49" fmla="*/ 43 h 43"/>
              <a:gd name="T50" fmla="*/ 10 w 44"/>
              <a:gd name="T51" fmla="*/ 36 h 43"/>
              <a:gd name="T52" fmla="*/ 12 w 44"/>
              <a:gd name="T53" fmla="*/ 34 h 43"/>
              <a:gd name="T54" fmla="*/ 13 w 44"/>
              <a:gd name="T55" fmla="*/ 36 h 43"/>
              <a:gd name="T56" fmla="*/ 17 w 44"/>
              <a:gd name="T57" fmla="*/ 39 h 43"/>
              <a:gd name="T58" fmla="*/ 20 w 44"/>
              <a:gd name="T59" fmla="*/ 36 h 43"/>
              <a:gd name="T60" fmla="*/ 20 w 44"/>
              <a:gd name="T61" fmla="*/ 20 h 43"/>
              <a:gd name="T62" fmla="*/ 22 w 44"/>
              <a:gd name="T63" fmla="*/ 20 h 43"/>
              <a:gd name="T64" fmla="*/ 24 w 44"/>
              <a:gd name="T65" fmla="*/ 20 h 43"/>
              <a:gd name="T66" fmla="*/ 24 w 44"/>
              <a:gd name="T67" fmla="*/ 36 h 43"/>
              <a:gd name="T68" fmla="*/ 24 w 44"/>
              <a:gd name="T69" fmla="*/ 4 h 43"/>
              <a:gd name="T70" fmla="*/ 22 w 44"/>
              <a:gd name="T71" fmla="*/ 4 h 43"/>
              <a:gd name="T72" fmla="*/ 20 w 44"/>
              <a:gd name="T73" fmla="*/ 4 h 43"/>
              <a:gd name="T74" fmla="*/ 20 w 44"/>
              <a:gd name="T75" fmla="*/ 2 h 43"/>
              <a:gd name="T76" fmla="*/ 22 w 44"/>
              <a:gd name="T77" fmla="*/ 0 h 43"/>
              <a:gd name="T78" fmla="*/ 24 w 44"/>
              <a:gd name="T79" fmla="*/ 2 h 43"/>
              <a:gd name="T80" fmla="*/ 24 w 44"/>
              <a:gd name="T81" fmla="*/ 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4" h="43">
                <a:moveTo>
                  <a:pt x="43" y="22"/>
                </a:moveTo>
                <a:cubicBezTo>
                  <a:pt x="43" y="22"/>
                  <a:pt x="43" y="22"/>
                  <a:pt x="43" y="22"/>
                </a:cubicBezTo>
                <a:cubicBezTo>
                  <a:pt x="41" y="20"/>
                  <a:pt x="40" y="19"/>
                  <a:pt x="38" y="19"/>
                </a:cubicBezTo>
                <a:cubicBezTo>
                  <a:pt x="35" y="19"/>
                  <a:pt x="33" y="21"/>
                  <a:pt x="31" y="23"/>
                </a:cubicBezTo>
                <a:cubicBezTo>
                  <a:pt x="31" y="23"/>
                  <a:pt x="31" y="24"/>
                  <a:pt x="30" y="24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29" y="24"/>
                  <a:pt x="28" y="23"/>
                  <a:pt x="28" y="23"/>
                </a:cubicBezTo>
                <a:cubicBezTo>
                  <a:pt x="27" y="21"/>
                  <a:pt x="24" y="19"/>
                  <a:pt x="22" y="19"/>
                </a:cubicBezTo>
                <a:cubicBezTo>
                  <a:pt x="19" y="19"/>
                  <a:pt x="17" y="21"/>
                  <a:pt x="16" y="23"/>
                </a:cubicBezTo>
                <a:cubicBezTo>
                  <a:pt x="15" y="23"/>
                  <a:pt x="15" y="24"/>
                  <a:pt x="15" y="24"/>
                </a:cubicBezTo>
                <a:cubicBezTo>
                  <a:pt x="15" y="25"/>
                  <a:pt x="15" y="25"/>
                  <a:pt x="14" y="25"/>
                </a:cubicBezTo>
                <a:cubicBezTo>
                  <a:pt x="14" y="25"/>
                  <a:pt x="14" y="25"/>
                  <a:pt x="13" y="24"/>
                </a:cubicBezTo>
                <a:cubicBezTo>
                  <a:pt x="13" y="24"/>
                  <a:pt x="13" y="23"/>
                  <a:pt x="13" y="23"/>
                </a:cubicBezTo>
                <a:cubicBezTo>
                  <a:pt x="11" y="21"/>
                  <a:pt x="9" y="19"/>
                  <a:pt x="6" y="19"/>
                </a:cubicBezTo>
                <a:cubicBezTo>
                  <a:pt x="4" y="19"/>
                  <a:pt x="3" y="20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1"/>
                  <a:pt x="12" y="5"/>
                  <a:pt x="22" y="5"/>
                </a:cubicBezTo>
                <a:cubicBezTo>
                  <a:pt x="32" y="5"/>
                  <a:pt x="42" y="11"/>
                  <a:pt x="44" y="21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2"/>
                  <a:pt x="43" y="22"/>
                </a:cubicBezTo>
                <a:close/>
                <a:moveTo>
                  <a:pt x="24" y="36"/>
                </a:moveTo>
                <a:cubicBezTo>
                  <a:pt x="24" y="40"/>
                  <a:pt x="21" y="43"/>
                  <a:pt x="17" y="43"/>
                </a:cubicBezTo>
                <a:cubicBezTo>
                  <a:pt x="13" y="43"/>
                  <a:pt x="10" y="40"/>
                  <a:pt x="10" y="36"/>
                </a:cubicBezTo>
                <a:cubicBezTo>
                  <a:pt x="10" y="35"/>
                  <a:pt x="11" y="34"/>
                  <a:pt x="12" y="34"/>
                </a:cubicBezTo>
                <a:cubicBezTo>
                  <a:pt x="13" y="34"/>
                  <a:pt x="13" y="35"/>
                  <a:pt x="13" y="36"/>
                </a:cubicBezTo>
                <a:cubicBezTo>
                  <a:pt x="13" y="38"/>
                  <a:pt x="15" y="39"/>
                  <a:pt x="17" y="39"/>
                </a:cubicBezTo>
                <a:cubicBezTo>
                  <a:pt x="19" y="39"/>
                  <a:pt x="20" y="38"/>
                  <a:pt x="20" y="36"/>
                </a:cubicBezTo>
                <a:cubicBezTo>
                  <a:pt x="20" y="20"/>
                  <a:pt x="20" y="20"/>
                  <a:pt x="20" y="20"/>
                </a:cubicBezTo>
                <a:cubicBezTo>
                  <a:pt x="21" y="20"/>
                  <a:pt x="21" y="20"/>
                  <a:pt x="22" y="20"/>
                </a:cubicBezTo>
                <a:cubicBezTo>
                  <a:pt x="23" y="20"/>
                  <a:pt x="23" y="20"/>
                  <a:pt x="24" y="20"/>
                </a:cubicBezTo>
                <a:lnTo>
                  <a:pt x="24" y="36"/>
                </a:lnTo>
                <a:close/>
                <a:moveTo>
                  <a:pt x="24" y="4"/>
                </a:moveTo>
                <a:cubicBezTo>
                  <a:pt x="23" y="4"/>
                  <a:pt x="23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23" y="0"/>
                  <a:pt x="24" y="1"/>
                  <a:pt x="24" y="2"/>
                </a:cubicBezTo>
                <a:lnTo>
                  <a:pt x="24" y="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id="{96C594AD-6152-4167-870F-4DC3FD87050F}"/>
              </a:ext>
            </a:extLst>
          </p:cNvPr>
          <p:cNvSpPr>
            <a:spLocks noEditPoints="1"/>
          </p:cNvSpPr>
          <p:nvPr/>
        </p:nvSpPr>
        <p:spPr bwMode="auto">
          <a:xfrm>
            <a:off x="9725456" y="2894187"/>
            <a:ext cx="523444" cy="51568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81FAC6D-44A3-47E8-B435-6D6C56A526CC}"/>
              </a:ext>
            </a:extLst>
          </p:cNvPr>
          <p:cNvSpPr txBox="1"/>
          <p:nvPr/>
        </p:nvSpPr>
        <p:spPr>
          <a:xfrm>
            <a:off x="1186471" y="3528238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ONE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E09589BC-60AA-47FD-B287-6B06C4838013}"/>
              </a:ext>
            </a:extLst>
          </p:cNvPr>
          <p:cNvSpPr txBox="1"/>
          <p:nvPr/>
        </p:nvSpPr>
        <p:spPr>
          <a:xfrm>
            <a:off x="4081356" y="3532454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TWO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2FAA8EDB-9147-448E-997B-C8DCA3224B33}"/>
              </a:ext>
            </a:extLst>
          </p:cNvPr>
          <p:cNvSpPr txBox="1"/>
          <p:nvPr/>
        </p:nvSpPr>
        <p:spPr>
          <a:xfrm>
            <a:off x="6754892" y="3528237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THREE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8F1A6F07-6F1A-473D-80BA-0CBA8AB6C79E}"/>
              </a:ext>
            </a:extLst>
          </p:cNvPr>
          <p:cNvSpPr txBox="1"/>
          <p:nvPr/>
        </p:nvSpPr>
        <p:spPr>
          <a:xfrm>
            <a:off x="9469933" y="3577164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FOUR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7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8" grpId="0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2000" b="1"/>
              <a:t>BUSINESS</a:t>
            </a:r>
            <a:endParaRPr lang="zh-CN" altLang="en-US" sz="2000" b="1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4F81BD"/>
                </a:solidFill>
              </a:rPr>
              <a:t>PART  ONE</a:t>
            </a:r>
            <a:endParaRPr lang="zh-CN" altLang="en-US" sz="4800" b="1">
              <a:solidFill>
                <a:srgbClr val="4F81B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schemeClr val="bg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1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:a16="http://schemas.microsoft.com/office/drawing/2014/main" id="{2C7A4649-DA48-48ED-A6C8-1789E036F2EE}"/>
              </a:ext>
            </a:extLst>
          </p:cNvPr>
          <p:cNvSpPr/>
          <p:nvPr/>
        </p:nvSpPr>
        <p:spPr bwMode="auto">
          <a:xfrm rot="16200000">
            <a:off x="-1905818" y="1890342"/>
            <a:ext cx="6856950" cy="30453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21EBBD8-97ED-4EA3-99D8-47B279E4E420}"/>
              </a:ext>
            </a:extLst>
          </p:cNvPr>
          <p:cNvSpPr/>
          <p:nvPr/>
        </p:nvSpPr>
        <p:spPr>
          <a:xfrm>
            <a:off x="3045314" y="1050"/>
            <a:ext cx="9146686" cy="68569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0AA492D-281E-479C-820D-AF6617B2C211}"/>
              </a:ext>
            </a:extLst>
          </p:cNvPr>
          <p:cNvSpPr/>
          <p:nvPr/>
        </p:nvSpPr>
        <p:spPr>
          <a:xfrm>
            <a:off x="2162175" y="1362075"/>
            <a:ext cx="8924925" cy="44862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338">
            <a:extLst>
              <a:ext uri="{FF2B5EF4-FFF2-40B4-BE49-F238E27FC236}">
                <a16:creationId xmlns:a16="http://schemas.microsoft.com/office/drawing/2014/main" id="{8BFF38E8-BD77-4F1B-BD40-E00B60F453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1632411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E8944791-ECDC-4D8E-A6CA-D632D2256DE3}"/>
              </a:ext>
            </a:extLst>
          </p:cNvPr>
          <p:cNvSpPr txBox="1"/>
          <p:nvPr/>
        </p:nvSpPr>
        <p:spPr>
          <a:xfrm>
            <a:off x="3876305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id="{995D66E0-280C-4470-A537-9230F11E9AD6}"/>
              </a:ext>
            </a:extLst>
          </p:cNvPr>
          <p:cNvSpPr>
            <a:spLocks/>
          </p:cNvSpPr>
          <p:nvPr/>
        </p:nvSpPr>
        <p:spPr bwMode="auto">
          <a:xfrm>
            <a:off x="3663005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30A1F763-DEB8-496D-9598-BC973218D45E}"/>
              </a:ext>
            </a:extLst>
          </p:cNvPr>
          <p:cNvSpPr txBox="1"/>
          <p:nvPr/>
        </p:nvSpPr>
        <p:spPr>
          <a:xfrm>
            <a:off x="7712416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6" name="Rectangle 7">
            <a:extLst>
              <a:ext uri="{FF2B5EF4-FFF2-40B4-BE49-F238E27FC236}">
                <a16:creationId xmlns:a16="http://schemas.microsoft.com/office/drawing/2014/main" id="{15C305D7-3824-4FFC-AD83-B0627A6D840B}"/>
              </a:ext>
            </a:extLst>
          </p:cNvPr>
          <p:cNvSpPr>
            <a:spLocks/>
          </p:cNvSpPr>
          <p:nvPr/>
        </p:nvSpPr>
        <p:spPr bwMode="auto">
          <a:xfrm>
            <a:off x="7499116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2564A0AF-CC07-486D-89CE-4EF373F23CA1}"/>
              </a:ext>
            </a:extLst>
          </p:cNvPr>
          <p:cNvSpPr txBox="1"/>
          <p:nvPr/>
        </p:nvSpPr>
        <p:spPr>
          <a:xfrm>
            <a:off x="3876305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id="{A4D47B2B-0599-4F03-8E16-41C3A6E691C9}"/>
              </a:ext>
            </a:extLst>
          </p:cNvPr>
          <p:cNvSpPr>
            <a:spLocks/>
          </p:cNvSpPr>
          <p:nvPr/>
        </p:nvSpPr>
        <p:spPr bwMode="auto">
          <a:xfrm>
            <a:off x="3663005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7C75B411-855B-45BA-B1FD-CF45187426F9}"/>
              </a:ext>
            </a:extLst>
          </p:cNvPr>
          <p:cNvSpPr txBox="1"/>
          <p:nvPr/>
        </p:nvSpPr>
        <p:spPr>
          <a:xfrm>
            <a:off x="7712416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40" name="Rectangle 7">
            <a:extLst>
              <a:ext uri="{FF2B5EF4-FFF2-40B4-BE49-F238E27FC236}">
                <a16:creationId xmlns:a16="http://schemas.microsoft.com/office/drawing/2014/main" id="{9F1BEC99-B631-497C-91EB-96259110CBF6}"/>
              </a:ext>
            </a:extLst>
          </p:cNvPr>
          <p:cNvSpPr>
            <a:spLocks/>
          </p:cNvSpPr>
          <p:nvPr/>
        </p:nvSpPr>
        <p:spPr bwMode="auto">
          <a:xfrm>
            <a:off x="7499116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Freeform 338">
            <a:extLst>
              <a:ext uri="{FF2B5EF4-FFF2-40B4-BE49-F238E27FC236}">
                <a16:creationId xmlns:a16="http://schemas.microsoft.com/office/drawing/2014/main" id="{950FAD85-C525-4E5E-89C3-03A9A22CF22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1643834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2" name="Freeform 338">
            <a:extLst>
              <a:ext uri="{FF2B5EF4-FFF2-40B4-BE49-F238E27FC236}">
                <a16:creationId xmlns:a16="http://schemas.microsoft.com/office/drawing/2014/main" id="{5FE1F1DD-1464-4190-B65E-DB7C60EEDD5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3742563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3" name="Freeform 338">
            <a:extLst>
              <a:ext uri="{FF2B5EF4-FFF2-40B4-BE49-F238E27FC236}">
                <a16:creationId xmlns:a16="http://schemas.microsoft.com/office/drawing/2014/main" id="{327AD091-9BA4-42E7-913C-F8EC879495D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3753986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id="{B5C3D82C-5FC3-4C9B-836A-3DD61ACB6937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2724A91-E31F-46DC-BB34-5B52028DE1D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8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1" grpId="0" animBg="1"/>
      <p:bldP spid="21" grpId="1" animBg="1"/>
      <p:bldP spid="21" grpId="2" animBg="1"/>
      <p:bldP spid="21" grpId="3" animBg="1"/>
      <p:bldP spid="21" grpId="4" animBg="1"/>
      <p:bldP spid="32" grpId="0"/>
      <p:bldP spid="36" grpId="0"/>
      <p:bldP spid="38" grpId="0"/>
      <p:bldP spid="40" grpId="0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6137379" y="5411187"/>
            <a:ext cx="4285" cy="2117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554983" y="2186615"/>
            <a:ext cx="3547639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871062" y="3631529"/>
            <a:ext cx="3231561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7007469" y="4695038"/>
            <a:ext cx="40951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311533" y="2671369"/>
            <a:ext cx="3643026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991941" y="2883680"/>
            <a:ext cx="2430030" cy="70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311533" y="3711270"/>
            <a:ext cx="44712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991941" y="3923579"/>
            <a:ext cx="2430030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311531" y="5477426"/>
            <a:ext cx="3888048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991941" y="4838467"/>
            <a:ext cx="2430030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456955" y="2937804"/>
            <a:ext cx="403258" cy="352053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456955" y="3946926"/>
            <a:ext cx="403258" cy="352053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456955" y="4858647"/>
            <a:ext cx="403258" cy="352053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8340877" y="2342062"/>
            <a:ext cx="2108095" cy="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8340877" y="3821996"/>
            <a:ext cx="2108095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8340877" y="4927348"/>
            <a:ext cx="2108095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535821" y="2396186"/>
            <a:ext cx="403258" cy="352053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535821" y="3845342"/>
            <a:ext cx="403258" cy="352053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10535821" y="4947529"/>
            <a:ext cx="403258" cy="352053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839694" y="2984191"/>
            <a:ext cx="1111281" cy="947533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835964" y="3961210"/>
            <a:ext cx="1111281" cy="947533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701303" y="3469966"/>
            <a:ext cx="1111281" cy="947533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406226" y="2000143"/>
            <a:ext cx="1111281" cy="947533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261472" y="4932004"/>
            <a:ext cx="1111281" cy="947533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973217" y="2493045"/>
            <a:ext cx="1111281" cy="947533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3" name="Rectangle 45">
            <a:extLst>
              <a:ext uri="{FF2B5EF4-FFF2-40B4-BE49-F238E27FC236}">
                <a16:creationId xmlns:a16="http://schemas.microsoft.com/office/drawing/2014/main" id="{2D8BE2A5-A461-4459-BACA-39CAA10FAF49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id="{026F7527-FABE-4E68-AECE-EE8DCED5A7B6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56">
            <a:extLst>
              <a:ext uri="{FF2B5EF4-FFF2-40B4-BE49-F238E27FC236}">
                <a16:creationId xmlns:a16="http://schemas.microsoft.com/office/drawing/2014/main" id="{6929F0EC-24AF-42C9-844F-C502CF60E252}"/>
              </a:ext>
            </a:extLst>
          </p:cNvPr>
          <p:cNvSpPr/>
          <p:nvPr/>
        </p:nvSpPr>
        <p:spPr>
          <a:xfrm>
            <a:off x="4426617" y="1780322"/>
            <a:ext cx="3338767" cy="3297357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 cap="flat" cmpd="sng" algn="ctr">
            <a:noFill/>
            <a:prstDash val="solid"/>
          </a:ln>
          <a:effectLst/>
        </p:spPr>
        <p:txBody>
          <a:bodyPr lIns="130911" tIns="65456" rIns="130911" bIns="65456" rtlCol="0" anchor="ctr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" name="Group 1">
            <a:extLst>
              <a:ext uri="{FF2B5EF4-FFF2-40B4-BE49-F238E27FC236}">
                <a16:creationId xmlns:a16="http://schemas.microsoft.com/office/drawing/2014/main" id="{359F7CA9-E87D-41E1-B518-A3B1DBFF77C3}"/>
              </a:ext>
            </a:extLst>
          </p:cNvPr>
          <p:cNvGrpSpPr/>
          <p:nvPr/>
        </p:nvGrpSpPr>
        <p:grpSpPr>
          <a:xfrm>
            <a:off x="3863701" y="1496585"/>
            <a:ext cx="731607" cy="722536"/>
            <a:chOff x="3121372" y="2210990"/>
            <a:chExt cx="541985" cy="541985"/>
          </a:xfrm>
        </p:grpSpPr>
        <p:sp>
          <p:nvSpPr>
            <p:cNvPr id="9" name="Oval 45">
              <a:extLst>
                <a:ext uri="{FF2B5EF4-FFF2-40B4-BE49-F238E27FC236}">
                  <a16:creationId xmlns:a16="http://schemas.microsoft.com/office/drawing/2014/main" id="{136D8F1C-7E5B-4931-AB22-DA415902F2FE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FC22F016-0750-46FE-BA13-CFEF3F03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" name="Group 5">
            <a:extLst>
              <a:ext uri="{FF2B5EF4-FFF2-40B4-BE49-F238E27FC236}">
                <a16:creationId xmlns:a16="http://schemas.microsoft.com/office/drawing/2014/main" id="{8F76D81C-C5F8-4EF5-A835-B4588E9A49BB}"/>
              </a:ext>
            </a:extLst>
          </p:cNvPr>
          <p:cNvGrpSpPr/>
          <p:nvPr/>
        </p:nvGrpSpPr>
        <p:grpSpPr>
          <a:xfrm>
            <a:off x="3863701" y="4688711"/>
            <a:ext cx="731607" cy="722536"/>
            <a:chOff x="3121373" y="3557568"/>
            <a:chExt cx="541985" cy="541985"/>
          </a:xfrm>
          <a:solidFill>
            <a:srgbClr val="1F497D"/>
          </a:solidFill>
        </p:grpSpPr>
        <p:sp>
          <p:nvSpPr>
            <p:cNvPr id="12" name="Oval 37">
              <a:extLst>
                <a:ext uri="{FF2B5EF4-FFF2-40B4-BE49-F238E27FC236}">
                  <a16:creationId xmlns:a16="http://schemas.microsoft.com/office/drawing/2014/main" id="{5E54971F-366E-41F7-A27A-F4C3E04712D6}"/>
                </a:ext>
              </a:extLst>
            </p:cNvPr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grpFill/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B05B9A9D-A009-42B2-BD20-664A7A584D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4" name="Group 2">
            <a:extLst>
              <a:ext uri="{FF2B5EF4-FFF2-40B4-BE49-F238E27FC236}">
                <a16:creationId xmlns:a16="http://schemas.microsoft.com/office/drawing/2014/main" id="{D347D8DE-8AC2-487E-9B42-7BCED59F1B38}"/>
              </a:ext>
            </a:extLst>
          </p:cNvPr>
          <p:cNvGrpSpPr/>
          <p:nvPr/>
        </p:nvGrpSpPr>
        <p:grpSpPr>
          <a:xfrm>
            <a:off x="7596694" y="1446754"/>
            <a:ext cx="731607" cy="722536"/>
            <a:chOff x="5537964" y="2206768"/>
            <a:chExt cx="541985" cy="541985"/>
          </a:xfrm>
        </p:grpSpPr>
        <p:sp>
          <p:nvSpPr>
            <p:cNvPr id="15" name="Oval 60">
              <a:extLst>
                <a:ext uri="{FF2B5EF4-FFF2-40B4-BE49-F238E27FC236}">
                  <a16:creationId xmlns:a16="http://schemas.microsoft.com/office/drawing/2014/main" id="{30798850-2171-4439-BF62-7F8ABC9B6991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1B90B931-B0FC-47BE-80D6-E6A4BA368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7" name="Group 6">
            <a:extLst>
              <a:ext uri="{FF2B5EF4-FFF2-40B4-BE49-F238E27FC236}">
                <a16:creationId xmlns:a16="http://schemas.microsoft.com/office/drawing/2014/main" id="{66145A15-4FEB-4738-8399-FB711E703CEC}"/>
              </a:ext>
            </a:extLst>
          </p:cNvPr>
          <p:cNvGrpSpPr/>
          <p:nvPr/>
        </p:nvGrpSpPr>
        <p:grpSpPr>
          <a:xfrm>
            <a:off x="7596693" y="4688711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18" name="Oval 51">
              <a:extLst>
                <a:ext uri="{FF2B5EF4-FFF2-40B4-BE49-F238E27FC236}">
                  <a16:creationId xmlns:a16="http://schemas.microsoft.com/office/drawing/2014/main" id="{8D5FA403-B7B8-40EF-97DA-4DB6757238F4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DCFDB58A-917A-45D3-A00E-E2363595D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id="{80196F01-5A95-41E5-AA5B-EB1BBB4A289D}"/>
              </a:ext>
            </a:extLst>
          </p:cNvPr>
          <p:cNvSpPr txBox="1"/>
          <p:nvPr/>
        </p:nvSpPr>
        <p:spPr>
          <a:xfrm>
            <a:off x="2056975" y="135509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id="{1347C9A6-F5EC-4A1D-8218-25C538311764}"/>
              </a:ext>
            </a:extLst>
          </p:cNvPr>
          <p:cNvSpPr>
            <a:spLocks/>
          </p:cNvSpPr>
          <p:nvPr/>
        </p:nvSpPr>
        <p:spPr bwMode="auto">
          <a:xfrm>
            <a:off x="701367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40863AB0-0A18-4932-8C2B-B862F3745029}"/>
              </a:ext>
            </a:extLst>
          </p:cNvPr>
          <p:cNvSpPr txBox="1"/>
          <p:nvPr/>
        </p:nvSpPr>
        <p:spPr>
          <a:xfrm>
            <a:off x="2050830" y="45662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9" name="Rectangle 7">
            <a:extLst>
              <a:ext uri="{FF2B5EF4-FFF2-40B4-BE49-F238E27FC236}">
                <a16:creationId xmlns:a16="http://schemas.microsoft.com/office/drawing/2014/main" id="{9DCDC2AB-332C-4A25-8DCB-FCCDCE8E83FC}"/>
              </a:ext>
            </a:extLst>
          </p:cNvPr>
          <p:cNvSpPr>
            <a:spLocks/>
          </p:cNvSpPr>
          <p:nvPr/>
        </p:nvSpPr>
        <p:spPr bwMode="auto">
          <a:xfrm>
            <a:off x="695222" y="487069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2B674C90-46E7-4D6A-BEF9-CCDE3F50C6AF}"/>
              </a:ext>
            </a:extLst>
          </p:cNvPr>
          <p:cNvSpPr txBox="1"/>
          <p:nvPr/>
        </p:nvSpPr>
        <p:spPr>
          <a:xfrm>
            <a:off x="8509768" y="135064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id="{0223FB45-4FFC-4878-9A6F-0E8A220CEF20}"/>
              </a:ext>
            </a:extLst>
          </p:cNvPr>
          <p:cNvSpPr>
            <a:spLocks/>
          </p:cNvSpPr>
          <p:nvPr/>
        </p:nvSpPr>
        <p:spPr bwMode="auto">
          <a:xfrm>
            <a:off x="8632330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E0669AD8-CD24-4FD7-9B02-A98AFBFAB7D8}"/>
              </a:ext>
            </a:extLst>
          </p:cNvPr>
          <p:cNvSpPr txBox="1"/>
          <p:nvPr/>
        </p:nvSpPr>
        <p:spPr>
          <a:xfrm>
            <a:off x="8509768" y="454277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id="{D91E9B96-DA3D-421C-B68F-2F0A7C8241EF}"/>
              </a:ext>
            </a:extLst>
          </p:cNvPr>
          <p:cNvSpPr>
            <a:spLocks/>
          </p:cNvSpPr>
          <p:nvPr/>
        </p:nvSpPr>
        <p:spPr bwMode="auto">
          <a:xfrm>
            <a:off x="8632330" y="485164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:a16="http://schemas.microsoft.com/office/drawing/2014/main" id="{4AB73851-326B-42DD-BCF3-4E1DE5BDCA7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3F47568F-FFDE-451B-A081-4F7B1C15F0D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" grpId="0"/>
      <p:bldP spid="29" grpId="0"/>
      <p:bldP spid="31" grpId="0"/>
      <p:bldP spid="3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165895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769792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450153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9032207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04513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401433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69775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9293686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4014338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338325" y="2403073"/>
            <a:ext cx="911713" cy="901130"/>
            <a:chOff x="3291510" y="2125758"/>
            <a:chExt cx="675409" cy="675951"/>
          </a:xfrm>
          <a:solidFill>
            <a:srgbClr val="1F497D"/>
          </a:solidFill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616032" y="2403073"/>
            <a:ext cx="911713" cy="901130"/>
            <a:chOff x="7201308" y="2125758"/>
            <a:chExt cx="675409" cy="675951"/>
          </a:xfrm>
          <a:solidFill>
            <a:srgbClr val="1F497D"/>
          </a:solidFill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87858" y="2403073"/>
            <a:ext cx="912443" cy="901130"/>
            <a:chOff x="1328007" y="2125758"/>
            <a:chExt cx="675950" cy="675951"/>
          </a:xfrm>
          <a:solidFill>
            <a:srgbClr val="1F497D"/>
          </a:solidFill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1F497D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977824" y="2403073"/>
            <a:ext cx="911713" cy="901130"/>
            <a:chOff x="5258922" y="2125758"/>
            <a:chExt cx="675409" cy="675951"/>
          </a:xfrm>
          <a:solidFill>
            <a:srgbClr val="1F497D"/>
          </a:solidFill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4E7D4BA-56C1-441C-896D-507FDEA8E1A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20">
            <a:extLst>
              <a:ext uri="{FF2B5EF4-FFF2-40B4-BE49-F238E27FC236}">
                <a16:creationId xmlns:a16="http://schemas.microsoft.com/office/drawing/2014/main" id="{32C281EB-4D4E-4D89-8E5E-70589B4EF880}"/>
              </a:ext>
            </a:extLst>
          </p:cNvPr>
          <p:cNvSpPr>
            <a:spLocks/>
          </p:cNvSpPr>
          <p:nvPr/>
        </p:nvSpPr>
        <p:spPr bwMode="auto">
          <a:xfrm>
            <a:off x="1336806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3" name="Rectangle 20">
            <a:extLst>
              <a:ext uri="{FF2B5EF4-FFF2-40B4-BE49-F238E27FC236}">
                <a16:creationId xmlns:a16="http://schemas.microsoft.com/office/drawing/2014/main" id="{AE4D4F91-72CE-4556-BB42-5E232AE41D20}"/>
              </a:ext>
            </a:extLst>
          </p:cNvPr>
          <p:cNvSpPr>
            <a:spLocks/>
          </p:cNvSpPr>
          <p:nvPr/>
        </p:nvSpPr>
        <p:spPr bwMode="auto">
          <a:xfrm>
            <a:off x="6603549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5" name="Rectangle 20">
            <a:extLst>
              <a:ext uri="{FF2B5EF4-FFF2-40B4-BE49-F238E27FC236}">
                <a16:creationId xmlns:a16="http://schemas.microsoft.com/office/drawing/2014/main" id="{C2866B37-83A8-4543-B7C8-03E86FF2DDAE}"/>
              </a:ext>
            </a:extLst>
          </p:cNvPr>
          <p:cNvSpPr>
            <a:spLocks/>
          </p:cNvSpPr>
          <p:nvPr/>
        </p:nvSpPr>
        <p:spPr bwMode="auto">
          <a:xfrm>
            <a:off x="9241757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5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54" grpId="0"/>
      <p:bldP spid="32" grpId="0" autoUpdateAnimBg="0"/>
      <p:bldP spid="33" grpId="0" autoUpdateAnimBg="0"/>
      <p:bldP spid="5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816632"/>
            <a:ext cx="12192000" cy="5041132"/>
          </a:xfrm>
          <a:prstGeom prst="rect">
            <a:avLst/>
          </a:prstGeom>
          <a:solidFill>
            <a:srgbClr val="1F497D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Oval 5"/>
          <p:cNvSpPr/>
          <p:nvPr/>
        </p:nvSpPr>
        <p:spPr bwMode="auto">
          <a:xfrm>
            <a:off x="7087168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3" name="Oval 198"/>
          <p:cNvSpPr/>
          <p:nvPr/>
        </p:nvSpPr>
        <p:spPr bwMode="auto">
          <a:xfrm>
            <a:off x="7087168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Oval 202"/>
          <p:cNvSpPr/>
          <p:nvPr/>
        </p:nvSpPr>
        <p:spPr bwMode="auto">
          <a:xfrm>
            <a:off x="1272961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Oval 206"/>
          <p:cNvSpPr/>
          <p:nvPr/>
        </p:nvSpPr>
        <p:spPr bwMode="auto">
          <a:xfrm>
            <a:off x="1272961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7217662" y="2673544"/>
            <a:ext cx="595702" cy="586869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405649" y="4889037"/>
            <a:ext cx="591309" cy="383054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98955" y="2758829"/>
            <a:ext cx="550327" cy="501584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7353019" y="4823314"/>
            <a:ext cx="332245" cy="563742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:a16="http://schemas.microsoft.com/office/drawing/2014/main" id="{2C2AD60F-3815-44A0-92A9-19739081810C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2608815"/>
            <a:ext cx="4406767" cy="1567345"/>
            <a:chOff x="-95" y="-4"/>
            <a:chExt cx="4438" cy="988"/>
          </a:xfrm>
        </p:grpSpPr>
        <p:sp>
          <p:nvSpPr>
            <p:cNvPr id="47" name="Rectangle 36">
              <a:extLst>
                <a:ext uri="{FF2B5EF4-FFF2-40B4-BE49-F238E27FC236}">
                  <a16:creationId xmlns:a16="http://schemas.microsoft.com/office/drawing/2014/main" id="{E6D1E2FB-0B96-4799-B0D3-38026076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8" name="Rectangle 37">
              <a:extLst>
                <a:ext uri="{FF2B5EF4-FFF2-40B4-BE49-F238E27FC236}">
                  <a16:creationId xmlns:a16="http://schemas.microsoft.com/office/drawing/2014/main" id="{050FBCA8-4CD3-4198-B49F-77FD1BABD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0" name="Group 35">
            <a:extLst>
              <a:ext uri="{FF2B5EF4-FFF2-40B4-BE49-F238E27FC236}">
                <a16:creationId xmlns:a16="http://schemas.microsoft.com/office/drawing/2014/main" id="{DEF9DA69-3E5A-401E-9AF4-6781951A8F10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4767681"/>
            <a:ext cx="4406767" cy="1567345"/>
            <a:chOff x="-95" y="-4"/>
            <a:chExt cx="4438" cy="988"/>
          </a:xfrm>
        </p:grpSpPr>
        <p:sp>
          <p:nvSpPr>
            <p:cNvPr id="51" name="Rectangle 36">
              <a:extLst>
                <a:ext uri="{FF2B5EF4-FFF2-40B4-BE49-F238E27FC236}">
                  <a16:creationId xmlns:a16="http://schemas.microsoft.com/office/drawing/2014/main" id="{69658F05-1FDB-4F74-8B7D-1F7336AD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2" name="Rectangle 37">
              <a:extLst>
                <a:ext uri="{FF2B5EF4-FFF2-40B4-BE49-F238E27FC236}">
                  <a16:creationId xmlns:a16="http://schemas.microsoft.com/office/drawing/2014/main" id="{098E779D-7FB6-437C-A33F-725C7B209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3" name="Group 35">
            <a:extLst>
              <a:ext uri="{FF2B5EF4-FFF2-40B4-BE49-F238E27FC236}">
                <a16:creationId xmlns:a16="http://schemas.microsoft.com/office/drawing/2014/main" id="{B6CE26EB-6896-4B1A-844C-52FFA9751318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2608815"/>
            <a:ext cx="4406767" cy="1567345"/>
            <a:chOff x="-95" y="-4"/>
            <a:chExt cx="4438" cy="988"/>
          </a:xfrm>
        </p:grpSpPr>
        <p:sp>
          <p:nvSpPr>
            <p:cNvPr id="54" name="Rectangle 36">
              <a:extLst>
                <a:ext uri="{FF2B5EF4-FFF2-40B4-BE49-F238E27FC236}">
                  <a16:creationId xmlns:a16="http://schemas.microsoft.com/office/drawing/2014/main" id="{1DE1F288-D07A-4A7E-BA8B-8C9A2EE5E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37">
              <a:extLst>
                <a:ext uri="{FF2B5EF4-FFF2-40B4-BE49-F238E27FC236}">
                  <a16:creationId xmlns:a16="http://schemas.microsoft.com/office/drawing/2014/main" id="{9E51BF2B-D4AB-428D-A535-3EC97EE7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6" name="Group 35">
            <a:extLst>
              <a:ext uri="{FF2B5EF4-FFF2-40B4-BE49-F238E27FC236}">
                <a16:creationId xmlns:a16="http://schemas.microsoft.com/office/drawing/2014/main" id="{5777DA6E-DEF4-4460-A131-B665247AA0A5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4767681"/>
            <a:ext cx="4406767" cy="1567345"/>
            <a:chOff x="-95" y="-4"/>
            <a:chExt cx="4438" cy="988"/>
          </a:xfrm>
        </p:grpSpPr>
        <p:sp>
          <p:nvSpPr>
            <p:cNvPr id="57" name="Rectangle 36">
              <a:extLst>
                <a:ext uri="{FF2B5EF4-FFF2-40B4-BE49-F238E27FC236}">
                  <a16:creationId xmlns:a16="http://schemas.microsoft.com/office/drawing/2014/main" id="{38F8C29D-DB87-478B-BDDD-8D866C61F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8" name="Rectangle 37">
              <a:extLst>
                <a:ext uri="{FF2B5EF4-FFF2-40B4-BE49-F238E27FC236}">
                  <a16:creationId xmlns:a16="http://schemas.microsoft.com/office/drawing/2014/main" id="{CBEC481C-F96A-4236-8C8B-1F47A5D8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3" name="Rectangle 45">
            <a:extLst>
              <a:ext uri="{FF2B5EF4-FFF2-40B4-BE49-F238E27FC236}">
                <a16:creationId xmlns:a16="http://schemas.microsoft.com/office/drawing/2014/main" id="{D23274A7-3CF8-4CB7-BF76-33D7FBABE5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C3B3CAB1-5063-45B8-AF95-62FEF814C72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TWO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8E7018DD-3DE9-4B04-AB0E-21D751FC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07893"/>
            <a:ext cx="5364480" cy="5029200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62D3BE2E-BB85-4241-A387-557C155F83AB}"/>
              </a:ext>
            </a:extLst>
          </p:cNvPr>
          <p:cNvSpPr/>
          <p:nvPr/>
        </p:nvSpPr>
        <p:spPr>
          <a:xfrm>
            <a:off x="0" y="1207893"/>
            <a:ext cx="2895600" cy="83074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4519657-7F8B-4429-A48C-60637BC53574}"/>
              </a:ext>
            </a:extLst>
          </p:cNvPr>
          <p:cNvSpPr/>
          <p:nvPr/>
        </p:nvSpPr>
        <p:spPr>
          <a:xfrm>
            <a:off x="4267200" y="5368413"/>
            <a:ext cx="3139440" cy="86868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1ED3086-1969-45DB-86E0-B11A366C8E81}"/>
              </a:ext>
            </a:extLst>
          </p:cNvPr>
          <p:cNvSpPr/>
          <p:nvPr/>
        </p:nvSpPr>
        <p:spPr>
          <a:xfrm>
            <a:off x="6305274" y="5256122"/>
            <a:ext cx="1101503" cy="11368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B74E74F-BC7C-46EF-BAF6-F437662C9C0A}"/>
              </a:ext>
            </a:extLst>
          </p:cNvPr>
          <p:cNvSpPr txBox="1"/>
          <p:nvPr/>
        </p:nvSpPr>
        <p:spPr>
          <a:xfrm>
            <a:off x="4719484" y="5650107"/>
            <a:ext cx="244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YOU TEXT IN HERE</a:t>
            </a:r>
            <a:endParaRPr lang="zh-CN" altLang="en-US" sz="2000"/>
          </a:p>
        </p:txBody>
      </p:sp>
      <p:grpSp>
        <p:nvGrpSpPr>
          <p:cNvPr id="7" name="Group 35">
            <a:extLst>
              <a:ext uri="{FF2B5EF4-FFF2-40B4-BE49-F238E27FC236}">
                <a16:creationId xmlns:a16="http://schemas.microsoft.com/office/drawing/2014/main" id="{2148C370-CC7A-4890-89FB-61654FD57AB4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579422"/>
            <a:ext cx="4964812" cy="1626041"/>
            <a:chOff x="1469" y="16"/>
            <a:chExt cx="5000" cy="1025"/>
          </a:xfrm>
        </p:grpSpPr>
        <p:sp>
          <p:nvSpPr>
            <p:cNvPr id="8" name="Rectangle 36">
              <a:extLst>
                <a:ext uri="{FF2B5EF4-FFF2-40B4-BE49-F238E27FC236}">
                  <a16:creationId xmlns:a16="http://schemas.microsoft.com/office/drawing/2014/main" id="{91251B86-D805-493E-B195-D6E42B813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:a16="http://schemas.microsoft.com/office/drawing/2014/main" id="{4054CE94-692E-4E24-9B4A-25C21743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:a16="http://schemas.microsoft.com/office/drawing/2014/main" id="{73FCEB26-A21A-4A83-ABE6-94C49B80E405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3514929"/>
            <a:ext cx="4964812" cy="1626041"/>
            <a:chOff x="1469" y="16"/>
            <a:chExt cx="5000" cy="1025"/>
          </a:xfrm>
        </p:grpSpPr>
        <p:sp>
          <p:nvSpPr>
            <p:cNvPr id="11" name="Rectangle 36">
              <a:extLst>
                <a:ext uri="{FF2B5EF4-FFF2-40B4-BE49-F238E27FC236}">
                  <a16:creationId xmlns:a16="http://schemas.microsoft.com/office/drawing/2014/main" id="{CE02DCD1-6206-4CEE-AFDC-3655ABC10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2" name="Rectangle 37">
              <a:extLst>
                <a:ext uri="{FF2B5EF4-FFF2-40B4-BE49-F238E27FC236}">
                  <a16:creationId xmlns:a16="http://schemas.microsoft.com/office/drawing/2014/main" id="{1277E9F5-25C1-4BE1-A798-4EC4FC9E4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3" name="Rectangle 45">
            <a:extLst>
              <a:ext uri="{FF2B5EF4-FFF2-40B4-BE49-F238E27FC236}">
                <a16:creationId xmlns:a16="http://schemas.microsoft.com/office/drawing/2014/main" id="{27BEF9C9-506D-438B-9932-A9656C151F1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26871F3A-F96F-4899-A96E-12CDC2D5067E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15"/>
          <p:cNvGrpSpPr/>
          <p:nvPr/>
        </p:nvGrpSpPr>
        <p:grpSpPr>
          <a:xfrm>
            <a:off x="9639009" y="3928314"/>
            <a:ext cx="630790" cy="622969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886746" y="2292481"/>
            <a:ext cx="627698" cy="622969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431728" y="3929842"/>
            <a:ext cx="627698" cy="619914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904276" y="2289426"/>
            <a:ext cx="627698" cy="626024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132A8DD-5EE6-4694-B807-1F0606F42501}"/>
              </a:ext>
            </a:extLst>
          </p:cNvPr>
          <p:cNvCxnSpPr/>
          <p:nvPr/>
        </p:nvCxnSpPr>
        <p:spPr>
          <a:xfrm flipV="1">
            <a:off x="0" y="2612079"/>
            <a:ext cx="1819275" cy="303371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DF8EDEBD-1681-4AB2-B296-98484BFCD68D}"/>
              </a:ext>
            </a:extLst>
          </p:cNvPr>
          <p:cNvCxnSpPr>
            <a:stCxn id="78" idx="8"/>
            <a:endCxn id="81" idx="20"/>
          </p:cNvCxnSpPr>
          <p:nvPr/>
        </p:nvCxnSpPr>
        <p:spPr>
          <a:xfrm>
            <a:off x="2474247" y="2759708"/>
            <a:ext cx="1997678" cy="1322822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A147ED9-944A-4E40-B54F-69F4BC1F1792}"/>
              </a:ext>
            </a:extLst>
          </p:cNvPr>
          <p:cNvCxnSpPr>
            <a:stCxn id="81" idx="4"/>
            <a:endCxn id="87" idx="15"/>
          </p:cNvCxnSpPr>
          <p:nvPr/>
        </p:nvCxnSpPr>
        <p:spPr>
          <a:xfrm flipV="1">
            <a:off x="5019229" y="2820783"/>
            <a:ext cx="1974718" cy="1261747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BF1FA9D8-F69A-4B13-A417-21007EDE8C4F}"/>
              </a:ext>
            </a:extLst>
          </p:cNvPr>
          <p:cNvCxnSpPr>
            <a:stCxn id="87" idx="8"/>
            <a:endCxn id="75" idx="20"/>
          </p:cNvCxnSpPr>
          <p:nvPr/>
        </p:nvCxnSpPr>
        <p:spPr>
          <a:xfrm>
            <a:off x="7491777" y="2759707"/>
            <a:ext cx="2193614" cy="1324349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C4833402-448E-43DD-9DDB-75F652799E03}"/>
              </a:ext>
            </a:extLst>
          </p:cNvPr>
          <p:cNvCxnSpPr>
            <a:stCxn id="75" idx="3"/>
          </p:cNvCxnSpPr>
          <p:nvPr/>
        </p:nvCxnSpPr>
        <p:spPr>
          <a:xfrm flipV="1">
            <a:off x="10177036" y="2820783"/>
            <a:ext cx="2014964" cy="1199144"/>
          </a:xfrm>
          <a:prstGeom prst="line">
            <a:avLst/>
          </a:prstGeom>
          <a:ln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35">
            <a:extLst>
              <a:ext uri="{FF2B5EF4-FFF2-40B4-BE49-F238E27FC236}">
                <a16:creationId xmlns:a16="http://schemas.microsoft.com/office/drawing/2014/main" id="{79A92DF0-E6C9-4F17-AD09-E3104B3B759C}"/>
              </a:ext>
            </a:extLst>
          </p:cNvPr>
          <p:cNvGrpSpPr>
            <a:grpSpLocks/>
          </p:cNvGrpSpPr>
          <p:nvPr/>
        </p:nvGrpSpPr>
        <p:grpSpPr bwMode="auto">
          <a:xfrm>
            <a:off x="1281333" y="1447182"/>
            <a:ext cx="4406767" cy="1567345"/>
            <a:chOff x="-95" y="-4"/>
            <a:chExt cx="4438" cy="988"/>
          </a:xfrm>
        </p:grpSpPr>
        <p:sp>
          <p:nvSpPr>
            <p:cNvPr id="93" name="Rectangle 36">
              <a:extLst>
                <a:ext uri="{FF2B5EF4-FFF2-40B4-BE49-F238E27FC236}">
                  <a16:creationId xmlns:a16="http://schemas.microsoft.com/office/drawing/2014/main" id="{33265E1F-CD66-4833-A156-53B2321E6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4" name="Rectangle 37">
              <a:extLst>
                <a:ext uri="{FF2B5EF4-FFF2-40B4-BE49-F238E27FC236}">
                  <a16:creationId xmlns:a16="http://schemas.microsoft.com/office/drawing/2014/main" id="{09257BB4-91E4-49C3-AD51-DA9148A71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5" name="Group 35">
            <a:extLst>
              <a:ext uri="{FF2B5EF4-FFF2-40B4-BE49-F238E27FC236}">
                <a16:creationId xmlns:a16="http://schemas.microsoft.com/office/drawing/2014/main" id="{3A361952-1A0A-4623-8BF4-0B51AE238443}"/>
              </a:ext>
            </a:extLst>
          </p:cNvPr>
          <p:cNvGrpSpPr>
            <a:grpSpLocks/>
          </p:cNvGrpSpPr>
          <p:nvPr/>
        </p:nvGrpSpPr>
        <p:grpSpPr bwMode="auto">
          <a:xfrm>
            <a:off x="1407439" y="4232359"/>
            <a:ext cx="2853774" cy="1527685"/>
            <a:chOff x="1469" y="21"/>
            <a:chExt cx="2874" cy="963"/>
          </a:xfrm>
        </p:grpSpPr>
        <p:sp>
          <p:nvSpPr>
            <p:cNvPr id="96" name="Rectangle 36">
              <a:extLst>
                <a:ext uri="{FF2B5EF4-FFF2-40B4-BE49-F238E27FC236}">
                  <a16:creationId xmlns:a16="http://schemas.microsoft.com/office/drawing/2014/main" id="{A8D72922-5257-4C2F-974F-93CE1E18C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7" name="Rectangle 37">
              <a:extLst>
                <a:ext uri="{FF2B5EF4-FFF2-40B4-BE49-F238E27FC236}">
                  <a16:creationId xmlns:a16="http://schemas.microsoft.com/office/drawing/2014/main" id="{D6CFD8DD-6973-421C-88C3-0CA673A92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8" name="Group 35">
            <a:extLst>
              <a:ext uri="{FF2B5EF4-FFF2-40B4-BE49-F238E27FC236}">
                <a16:creationId xmlns:a16="http://schemas.microsoft.com/office/drawing/2014/main" id="{3AE8284E-0669-4AAA-B6EA-871898F60890}"/>
              </a:ext>
            </a:extLst>
          </p:cNvPr>
          <p:cNvGrpSpPr>
            <a:grpSpLocks/>
          </p:cNvGrpSpPr>
          <p:nvPr/>
        </p:nvGrpSpPr>
        <p:grpSpPr bwMode="auto">
          <a:xfrm>
            <a:off x="6179745" y="1494317"/>
            <a:ext cx="4406767" cy="1567345"/>
            <a:chOff x="-95" y="-4"/>
            <a:chExt cx="4438" cy="988"/>
          </a:xfrm>
        </p:grpSpPr>
        <p:sp>
          <p:nvSpPr>
            <p:cNvPr id="99" name="Rectangle 36">
              <a:extLst>
                <a:ext uri="{FF2B5EF4-FFF2-40B4-BE49-F238E27FC236}">
                  <a16:creationId xmlns:a16="http://schemas.microsoft.com/office/drawing/2014/main" id="{30B613BE-6EA7-4DAB-A35F-C802FDFF3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0" name="Rectangle 37">
              <a:extLst>
                <a:ext uri="{FF2B5EF4-FFF2-40B4-BE49-F238E27FC236}">
                  <a16:creationId xmlns:a16="http://schemas.microsoft.com/office/drawing/2014/main" id="{1CF50013-2E75-4056-870E-EFE7047FB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1" name="Group 35">
            <a:extLst>
              <a:ext uri="{FF2B5EF4-FFF2-40B4-BE49-F238E27FC236}">
                <a16:creationId xmlns:a16="http://schemas.microsoft.com/office/drawing/2014/main" id="{AFFDE37B-E063-4E2F-8AC2-39B7A45B4509}"/>
              </a:ext>
            </a:extLst>
          </p:cNvPr>
          <p:cNvGrpSpPr>
            <a:grpSpLocks/>
          </p:cNvGrpSpPr>
          <p:nvPr/>
        </p:nvGrpSpPr>
        <p:grpSpPr bwMode="auto">
          <a:xfrm>
            <a:off x="6589627" y="4190960"/>
            <a:ext cx="2853774" cy="1527685"/>
            <a:chOff x="1469" y="21"/>
            <a:chExt cx="2874" cy="963"/>
          </a:xfrm>
        </p:grpSpPr>
        <p:sp>
          <p:nvSpPr>
            <p:cNvPr id="102" name="Rectangle 36">
              <a:extLst>
                <a:ext uri="{FF2B5EF4-FFF2-40B4-BE49-F238E27FC236}">
                  <a16:creationId xmlns:a16="http://schemas.microsoft.com/office/drawing/2014/main" id="{5F7A7F8D-0D55-4985-B1EF-0A30D6DF1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3" name="Rectangle 37">
              <a:extLst>
                <a:ext uri="{FF2B5EF4-FFF2-40B4-BE49-F238E27FC236}">
                  <a16:creationId xmlns:a16="http://schemas.microsoft.com/office/drawing/2014/main" id="{DFEBC508-B77F-45A5-9063-64D2DBB1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45">
            <a:extLst>
              <a:ext uri="{FF2B5EF4-FFF2-40B4-BE49-F238E27FC236}">
                <a16:creationId xmlns:a16="http://schemas.microsoft.com/office/drawing/2014/main" id="{81B0CD82-4E82-4B0B-B80B-55203296334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283FAE06-FE80-43CB-9113-7239D4C40A8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651694" y="2034401"/>
            <a:ext cx="2955136" cy="2918493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1F497D">
              <a:alpha val="4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251128" tIns="278895" rIns="1251128" bIns="262955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947208" y="2618100"/>
            <a:ext cx="2364108" cy="2334794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1F497D">
              <a:alpha val="4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7706" tIns="272626" rIns="937708" bIns="202778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5242719" y="3201799"/>
            <a:ext cx="1773081" cy="1751096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1F497D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624285" tIns="263224" rIns="624285" bIns="143855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538235" y="3785496"/>
            <a:ext cx="1182054" cy="1167398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05783" tIns="435607" rIns="305783" bIns="43560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000000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20%</a:t>
            </a:r>
          </a:p>
        </p:txBody>
      </p:sp>
      <p:sp>
        <p:nvSpPr>
          <p:cNvPr id="145" name="Freeform 25"/>
          <p:cNvSpPr>
            <a:spLocks/>
          </p:cNvSpPr>
          <p:nvPr/>
        </p:nvSpPr>
        <p:spPr bwMode="auto">
          <a:xfrm>
            <a:off x="3546181" y="2295339"/>
            <a:ext cx="2200382" cy="500383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548448" y="3597682"/>
            <a:ext cx="2245675" cy="62022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609945" y="2788576"/>
            <a:ext cx="2144863" cy="11587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606293" y="4179809"/>
            <a:ext cx="2152167" cy="39999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6FFD527A-7CB4-49B9-B3B3-94A456EAD5CF}"/>
              </a:ext>
            </a:extLst>
          </p:cNvPr>
          <p:cNvSpPr txBox="1"/>
          <p:nvPr/>
        </p:nvSpPr>
        <p:spPr>
          <a:xfrm>
            <a:off x="1701713" y="231367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:a16="http://schemas.microsoft.com/office/drawing/2014/main" id="{DD0C87A4-4313-4746-9A9E-7D7F16022DE1}"/>
              </a:ext>
            </a:extLst>
          </p:cNvPr>
          <p:cNvSpPr>
            <a:spLocks/>
          </p:cNvSpPr>
          <p:nvPr/>
        </p:nvSpPr>
        <p:spPr bwMode="auto">
          <a:xfrm>
            <a:off x="346105" y="2618100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83918F27-EC04-454B-8E2D-6D0BF090F302}"/>
              </a:ext>
            </a:extLst>
          </p:cNvPr>
          <p:cNvSpPr txBox="1"/>
          <p:nvPr/>
        </p:nvSpPr>
        <p:spPr>
          <a:xfrm>
            <a:off x="1999390" y="4009200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id="{B1AA909B-9CD3-4EA8-9784-BC737EA2602D}"/>
              </a:ext>
            </a:extLst>
          </p:cNvPr>
          <p:cNvSpPr>
            <a:spLocks/>
          </p:cNvSpPr>
          <p:nvPr/>
        </p:nvSpPr>
        <p:spPr bwMode="auto">
          <a:xfrm>
            <a:off x="643782" y="4313625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ACEBAB2-11FC-4A12-9025-D02F92F15B68}"/>
              </a:ext>
            </a:extLst>
          </p:cNvPr>
          <p:cNvSpPr txBox="1"/>
          <p:nvPr/>
        </p:nvSpPr>
        <p:spPr>
          <a:xfrm>
            <a:off x="8830995" y="2535114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id="{B1DE68CE-F771-4BF9-8AE8-35DF1C2FE935}"/>
              </a:ext>
            </a:extLst>
          </p:cNvPr>
          <p:cNvSpPr>
            <a:spLocks/>
          </p:cNvSpPr>
          <p:nvPr/>
        </p:nvSpPr>
        <p:spPr bwMode="auto">
          <a:xfrm>
            <a:off x="8955003" y="2897463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FFECFE0E-7C5F-4CC6-8A68-31B071CE2F0A}"/>
              </a:ext>
            </a:extLst>
          </p:cNvPr>
          <p:cNvSpPr txBox="1"/>
          <p:nvPr/>
        </p:nvSpPr>
        <p:spPr>
          <a:xfrm>
            <a:off x="8780143" y="4016183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id="{71D25481-D9BC-4D63-BD34-262B700A7DE5}"/>
              </a:ext>
            </a:extLst>
          </p:cNvPr>
          <p:cNvSpPr>
            <a:spLocks/>
          </p:cNvSpPr>
          <p:nvPr/>
        </p:nvSpPr>
        <p:spPr bwMode="auto">
          <a:xfrm>
            <a:off x="8904151" y="437853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8" name="Rectangle 45">
            <a:extLst>
              <a:ext uri="{FF2B5EF4-FFF2-40B4-BE49-F238E27FC236}">
                <a16:creationId xmlns:a16="http://schemas.microsoft.com/office/drawing/2014/main" id="{024025BC-C438-47C2-B43E-9569FBFD0AD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C6574BD-6CBE-4166-8C27-4E0BE01EBF1C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1" grpId="0" animBg="1"/>
      <p:bldP spid="152" grpId="0" animBg="1"/>
      <p:bldP spid="153" grpId="0" animBg="1"/>
      <p:bldP spid="25" grpId="0"/>
      <p:bldP spid="27" grpId="0"/>
      <p:bldP spid="30" grpId="0"/>
      <p:bldP spid="32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id="{00B92CC5-6604-4BA4-8A65-978A507DC81F}"/>
              </a:ext>
            </a:extLst>
          </p:cNvPr>
          <p:cNvSpPr/>
          <p:nvPr/>
        </p:nvSpPr>
        <p:spPr>
          <a:xfrm>
            <a:off x="8767412" y="3429000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8E78EB81-A33C-401C-85BA-9606CCA0F11E}"/>
              </a:ext>
            </a:extLst>
          </p:cNvPr>
          <p:cNvSpPr/>
          <p:nvPr/>
        </p:nvSpPr>
        <p:spPr>
          <a:xfrm>
            <a:off x="538669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A4E32B6-902C-45FD-9D00-14F0F6DBB14D}"/>
              </a:ext>
            </a:extLst>
          </p:cNvPr>
          <p:cNvSpPr/>
          <p:nvPr/>
        </p:nvSpPr>
        <p:spPr>
          <a:xfrm>
            <a:off x="185110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321361" y="3799434"/>
            <a:ext cx="470102" cy="46347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170386" y="3231155"/>
            <a:ext cx="9914522" cy="284471"/>
            <a:chOff x="899592" y="2852807"/>
            <a:chExt cx="7344815" cy="213386"/>
          </a:xfrm>
          <a:solidFill>
            <a:srgbClr val="1F497D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869308" y="3799434"/>
            <a:ext cx="477348" cy="463479"/>
            <a:chOff x="0" y="0"/>
            <a:chExt cx="593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9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9011634" y="3816430"/>
            <a:ext cx="2190594" cy="1396788"/>
            <a:chOff x="0" y="0"/>
            <a:chExt cx="2726" cy="1760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8227384" y="3799434"/>
            <a:ext cx="470102" cy="46347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3" name="椭圆 2">
            <a:extLst>
              <a:ext uri="{FF2B5EF4-FFF2-40B4-BE49-F238E27FC236}">
                <a16:creationId xmlns:a16="http://schemas.microsoft.com/office/drawing/2014/main" id="{33DC8917-97BD-47BF-B957-F5663FCBC47F}"/>
              </a:ext>
            </a:extLst>
          </p:cNvPr>
          <p:cNvSpPr/>
          <p:nvPr/>
        </p:nvSpPr>
        <p:spPr>
          <a:xfrm>
            <a:off x="2180886" y="1240505"/>
            <a:ext cx="1829615" cy="1829615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id="{D93EBAD7-6F0D-4966-87A9-92FAFEC9169D}"/>
              </a:ext>
            </a:extLst>
          </p:cNvPr>
          <p:cNvSpPr/>
          <p:nvPr/>
        </p:nvSpPr>
        <p:spPr>
          <a:xfrm>
            <a:off x="5811411" y="1247046"/>
            <a:ext cx="1829615" cy="1829615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id="{D5AE47EF-C6A6-4587-B18B-C416D157F039}"/>
              </a:ext>
            </a:extLst>
          </p:cNvPr>
          <p:cNvSpPr/>
          <p:nvPr/>
        </p:nvSpPr>
        <p:spPr>
          <a:xfrm>
            <a:off x="9192124" y="1247046"/>
            <a:ext cx="1829615" cy="1829615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Group 10">
            <a:extLst>
              <a:ext uri="{FF2B5EF4-FFF2-40B4-BE49-F238E27FC236}">
                <a16:creationId xmlns:a16="http://schemas.microsoft.com/office/drawing/2014/main" id="{D0815490-28B2-44FF-B6DA-7ED3C7717F7C}"/>
              </a:ext>
            </a:extLst>
          </p:cNvPr>
          <p:cNvGrpSpPr>
            <a:grpSpLocks/>
          </p:cNvGrpSpPr>
          <p:nvPr/>
        </p:nvGrpSpPr>
        <p:grpSpPr bwMode="auto">
          <a:xfrm>
            <a:off x="5648621" y="3816430"/>
            <a:ext cx="2190594" cy="1396788"/>
            <a:chOff x="0" y="0"/>
            <a:chExt cx="2726" cy="1760"/>
          </a:xfrm>
        </p:grpSpPr>
        <p:sp>
          <p:nvSpPr>
            <p:cNvPr id="56" name="Rectangle 11">
              <a:extLst>
                <a:ext uri="{FF2B5EF4-FFF2-40B4-BE49-F238E27FC236}">
                  <a16:creationId xmlns:a16="http://schemas.microsoft.com/office/drawing/2014/main" id="{797EFEB1-8195-425A-BB0A-98068D823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57" name="Rectangle 12">
              <a:extLst>
                <a:ext uri="{FF2B5EF4-FFF2-40B4-BE49-F238E27FC236}">
                  <a16:creationId xmlns:a16="http://schemas.microsoft.com/office/drawing/2014/main" id="{5CE63C5B-BB16-4592-878B-117BED8C4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:a16="http://schemas.microsoft.com/office/drawing/2014/main" id="{CA53E820-5A85-45B5-A062-38EA96B21241}"/>
              </a:ext>
            </a:extLst>
          </p:cNvPr>
          <p:cNvGrpSpPr>
            <a:grpSpLocks/>
          </p:cNvGrpSpPr>
          <p:nvPr/>
        </p:nvGrpSpPr>
        <p:grpSpPr bwMode="auto">
          <a:xfrm>
            <a:off x="2099963" y="3816430"/>
            <a:ext cx="2190594" cy="1396788"/>
            <a:chOff x="0" y="0"/>
            <a:chExt cx="2726" cy="1760"/>
          </a:xfrm>
        </p:grpSpPr>
        <p:sp>
          <p:nvSpPr>
            <p:cNvPr id="59" name="Rectangle 11">
              <a:extLst>
                <a:ext uri="{FF2B5EF4-FFF2-40B4-BE49-F238E27FC236}">
                  <a16:creationId xmlns:a16="http://schemas.microsoft.com/office/drawing/2014/main" id="{6211DBD2-7B86-48D9-9EF6-0D41D4E8B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60" name="Rectangle 12">
              <a:extLst>
                <a:ext uri="{FF2B5EF4-FFF2-40B4-BE49-F238E27FC236}">
                  <a16:creationId xmlns:a16="http://schemas.microsoft.com/office/drawing/2014/main" id="{35645B83-A58F-41CB-80A9-1EE367236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8" name="Rectangle 45">
            <a:extLst>
              <a:ext uri="{FF2B5EF4-FFF2-40B4-BE49-F238E27FC236}">
                <a16:creationId xmlns:a16="http://schemas.microsoft.com/office/drawing/2014/main" id="{7AB61E34-32DC-4AD1-849D-0BFC85FCF88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98783F5B-75C9-4DD8-9330-48AB9AA2E85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THREE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成功项目展示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0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7D9FFDB-4E28-409D-B1F3-C378BC5748D6}"/>
              </a:ext>
            </a:extLst>
          </p:cNvPr>
          <p:cNvSpPr/>
          <p:nvPr/>
        </p:nvSpPr>
        <p:spPr>
          <a:xfrm>
            <a:off x="5785912" y="4621919"/>
            <a:ext cx="5074745" cy="14070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16"/>
          <p:cNvSpPr/>
          <p:nvPr/>
        </p:nvSpPr>
        <p:spPr bwMode="auto">
          <a:xfrm>
            <a:off x="1093022" y="1235127"/>
            <a:ext cx="3888047" cy="47357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</a:pPr>
            <a:endParaRPr lang="en-US" sz="8042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4030804012"/>
              </p:ext>
            </p:extLst>
          </p:nvPr>
        </p:nvGraphicFramePr>
        <p:xfrm>
          <a:off x="5635725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6112680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364501416"/>
              </p:ext>
            </p:extLst>
          </p:nvPr>
        </p:nvGraphicFramePr>
        <p:xfrm>
          <a:off x="7482323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8003068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691219738"/>
              </p:ext>
            </p:extLst>
          </p:nvPr>
        </p:nvGraphicFramePr>
        <p:xfrm>
          <a:off x="9328921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843976" y="2184615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62A715C7-0317-40E7-B9F9-4EB7DCBF804B}"/>
              </a:ext>
            </a:extLst>
          </p:cNvPr>
          <p:cNvSpPr>
            <a:spLocks/>
          </p:cNvSpPr>
          <p:nvPr/>
        </p:nvSpPr>
        <p:spPr bwMode="auto">
          <a:xfrm>
            <a:off x="6006714" y="4621919"/>
            <a:ext cx="4677164" cy="129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defTabSz="967527" fontAlgn="base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字。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尽量将每页幻灯片的字数控制在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分钟之内。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C2E1D8E4-DC97-4809-92A6-A6EBB54444F5}"/>
              </a:ext>
            </a:extLst>
          </p:cNvPr>
          <p:cNvSpPr txBox="1"/>
          <p:nvPr/>
        </p:nvSpPr>
        <p:spPr>
          <a:xfrm>
            <a:off x="5992887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id="{B87337A9-CB38-463A-9859-741B821BADC4}"/>
              </a:ext>
            </a:extLst>
          </p:cNvPr>
          <p:cNvSpPr>
            <a:spLocks/>
          </p:cNvSpPr>
          <p:nvPr/>
        </p:nvSpPr>
        <p:spPr bwMode="auto">
          <a:xfrm>
            <a:off x="5785912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0281F3E-1B47-4F5F-9C8D-C6AF16726DA5}"/>
              </a:ext>
            </a:extLst>
          </p:cNvPr>
          <p:cNvSpPr txBox="1"/>
          <p:nvPr/>
        </p:nvSpPr>
        <p:spPr>
          <a:xfrm>
            <a:off x="7896355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2A087AE4-0B99-47E6-9BB8-3F1FAC52BCDF}"/>
              </a:ext>
            </a:extLst>
          </p:cNvPr>
          <p:cNvSpPr>
            <a:spLocks/>
          </p:cNvSpPr>
          <p:nvPr/>
        </p:nvSpPr>
        <p:spPr bwMode="auto">
          <a:xfrm>
            <a:off x="7747633" y="3436178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2F0EBAB-FB17-4B3E-A569-BD44FE37B4BD}"/>
              </a:ext>
            </a:extLst>
          </p:cNvPr>
          <p:cNvSpPr txBox="1"/>
          <p:nvPr/>
        </p:nvSpPr>
        <p:spPr>
          <a:xfrm>
            <a:off x="9754252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8D922E10-D131-4016-9DDB-241083626704}"/>
              </a:ext>
            </a:extLst>
          </p:cNvPr>
          <p:cNvSpPr>
            <a:spLocks/>
          </p:cNvSpPr>
          <p:nvPr/>
        </p:nvSpPr>
        <p:spPr bwMode="auto">
          <a:xfrm>
            <a:off x="9547277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id="{81CFA446-298C-4063-947E-9B8E3C873D3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97F9AE9E-598D-4C77-8611-7E141C8A0622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Graphic spid="36" grpId="0">
        <p:bldAsOne/>
      </p:bldGraphic>
      <p:bldP spid="37" grpId="0"/>
      <p:bldGraphic spid="46" grpId="0">
        <p:bldAsOne/>
      </p:bldGraphic>
      <p:bldP spid="47" grpId="0"/>
      <p:bldGraphic spid="49" grpId="0">
        <p:bldAsOne/>
      </p:bldGraphic>
      <p:bldP spid="50" grpId="0"/>
      <p:bldP spid="31" grpId="0"/>
      <p:bldP spid="38" grpId="0"/>
      <p:bldP spid="13" grpId="0"/>
      <p:bldP spid="15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343254"/>
              </p:ext>
            </p:extLst>
          </p:nvPr>
        </p:nvGraphicFramePr>
        <p:xfrm>
          <a:off x="3712490" y="2016409"/>
          <a:ext cx="4767020" cy="3178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椭圆 29"/>
          <p:cNvSpPr/>
          <p:nvPr/>
        </p:nvSpPr>
        <p:spPr>
          <a:xfrm>
            <a:off x="5127577" y="2810933"/>
            <a:ext cx="1936842" cy="1936842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2" name="Group 242"/>
          <p:cNvGrpSpPr/>
          <p:nvPr/>
        </p:nvGrpSpPr>
        <p:grpSpPr>
          <a:xfrm>
            <a:off x="5542071" y="3318933"/>
            <a:ext cx="1107854" cy="844642"/>
            <a:chOff x="2908300" y="2946400"/>
            <a:chExt cx="447675" cy="341313"/>
          </a:xfrm>
          <a:solidFill>
            <a:srgbClr val="1F497D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:a16="http://schemas.microsoft.com/office/drawing/2014/main" id="{B3FD9F60-83F7-484D-9913-44A6357E6EDF}"/>
              </a:ext>
            </a:extLst>
          </p:cNvPr>
          <p:cNvSpPr txBox="1"/>
          <p:nvPr/>
        </p:nvSpPr>
        <p:spPr>
          <a:xfrm>
            <a:off x="1975186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id="{099A069D-7EC5-4B35-A406-FDA76DA253D6}"/>
              </a:ext>
            </a:extLst>
          </p:cNvPr>
          <p:cNvSpPr>
            <a:spLocks/>
          </p:cNvSpPr>
          <p:nvPr/>
        </p:nvSpPr>
        <p:spPr bwMode="auto">
          <a:xfrm>
            <a:off x="1518388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1F3C887D-2BFA-45BF-865B-8DD1A7AEF800}"/>
              </a:ext>
            </a:extLst>
          </p:cNvPr>
          <p:cNvSpPr txBox="1"/>
          <p:nvPr/>
        </p:nvSpPr>
        <p:spPr>
          <a:xfrm>
            <a:off x="1975186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:a16="http://schemas.microsoft.com/office/drawing/2014/main" id="{9D4E0007-9391-4632-A928-90837D363546}"/>
              </a:ext>
            </a:extLst>
          </p:cNvPr>
          <p:cNvSpPr>
            <a:spLocks/>
          </p:cNvSpPr>
          <p:nvPr/>
        </p:nvSpPr>
        <p:spPr bwMode="auto">
          <a:xfrm>
            <a:off x="1518388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B3134F52-6DC0-4F2E-9EE8-F99B869723F3}"/>
              </a:ext>
            </a:extLst>
          </p:cNvPr>
          <p:cNvSpPr txBox="1"/>
          <p:nvPr/>
        </p:nvSpPr>
        <p:spPr>
          <a:xfrm>
            <a:off x="8778299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id="{E9F9C98B-9167-44B5-9A89-84967280D034}"/>
              </a:ext>
            </a:extLst>
          </p:cNvPr>
          <p:cNvSpPr>
            <a:spLocks/>
          </p:cNvSpPr>
          <p:nvPr/>
        </p:nvSpPr>
        <p:spPr bwMode="auto">
          <a:xfrm>
            <a:off x="8321501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F7804945-A64C-4B3C-9931-E5FE90A406A9}"/>
              </a:ext>
            </a:extLst>
          </p:cNvPr>
          <p:cNvSpPr txBox="1"/>
          <p:nvPr/>
        </p:nvSpPr>
        <p:spPr>
          <a:xfrm>
            <a:off x="8778299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id="{803BB2EB-8B06-49F3-B531-9972A1EE7507}"/>
              </a:ext>
            </a:extLst>
          </p:cNvPr>
          <p:cNvSpPr>
            <a:spLocks/>
          </p:cNvSpPr>
          <p:nvPr/>
        </p:nvSpPr>
        <p:spPr bwMode="auto">
          <a:xfrm>
            <a:off x="8321501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4" name="Rectangle 45">
            <a:extLst>
              <a:ext uri="{FF2B5EF4-FFF2-40B4-BE49-F238E27FC236}">
                <a16:creationId xmlns:a16="http://schemas.microsoft.com/office/drawing/2014/main" id="{93A41D6B-D7FC-412E-90EF-07411B82B21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3952D3AC-FDB5-4172-81B2-34CAE1DE532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6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0" grpId="0" animBg="1"/>
      <p:bldP spid="26" grpId="0"/>
      <p:bldP spid="28" grpId="0"/>
      <p:bldP spid="31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E6610C9C-D9D8-45C9-AB48-14CE9F8605C7}"/>
              </a:ext>
            </a:extLst>
          </p:cNvPr>
          <p:cNvSpPr/>
          <p:nvPr/>
        </p:nvSpPr>
        <p:spPr>
          <a:xfrm>
            <a:off x="8375455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9CD0B23-9BD8-4488-A67F-EBFEE0737D04}"/>
              </a:ext>
            </a:extLst>
          </p:cNvPr>
          <p:cNvSpPr/>
          <p:nvPr/>
        </p:nvSpPr>
        <p:spPr>
          <a:xfrm>
            <a:off x="686174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01D8D92-3052-45AF-9496-EA1F6FC4A82C}"/>
              </a:ext>
            </a:extLst>
          </p:cNvPr>
          <p:cNvSpPr/>
          <p:nvPr/>
        </p:nvSpPr>
        <p:spPr>
          <a:xfrm>
            <a:off x="4318000" y="1439874"/>
            <a:ext cx="3643910" cy="421352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B2D6DEE-E752-48B8-9851-6A660EB6CFA8}"/>
              </a:ext>
            </a:extLst>
          </p:cNvPr>
          <p:cNvSpPr txBox="1"/>
          <p:nvPr/>
        </p:nvSpPr>
        <p:spPr>
          <a:xfrm>
            <a:off x="17530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9404172E-68E6-425E-AF78-F879A7B790E6}"/>
              </a:ext>
            </a:extLst>
          </p:cNvPr>
          <p:cNvSpPr>
            <a:spLocks/>
          </p:cNvSpPr>
          <p:nvPr/>
        </p:nvSpPr>
        <p:spPr bwMode="auto">
          <a:xfrm>
            <a:off x="10894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18450D77-E27F-4910-B954-211DDC112CA2}"/>
              </a:ext>
            </a:extLst>
          </p:cNvPr>
          <p:cNvSpPr txBox="1"/>
          <p:nvPr/>
        </p:nvSpPr>
        <p:spPr>
          <a:xfrm>
            <a:off x="17530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id="{830873E3-CDED-4455-8980-2086D0B07693}"/>
              </a:ext>
            </a:extLst>
          </p:cNvPr>
          <p:cNvSpPr>
            <a:spLocks/>
          </p:cNvSpPr>
          <p:nvPr/>
        </p:nvSpPr>
        <p:spPr bwMode="auto">
          <a:xfrm>
            <a:off x="10894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167CDF09-26BE-40E5-A01D-A39638301E9C}"/>
              </a:ext>
            </a:extLst>
          </p:cNvPr>
          <p:cNvSpPr txBox="1"/>
          <p:nvPr/>
        </p:nvSpPr>
        <p:spPr>
          <a:xfrm>
            <a:off x="94873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:a16="http://schemas.microsoft.com/office/drawing/2014/main" id="{7DDB20C7-C455-4FA5-95F3-8882D3A7E6C6}"/>
              </a:ext>
            </a:extLst>
          </p:cNvPr>
          <p:cNvSpPr>
            <a:spLocks/>
          </p:cNvSpPr>
          <p:nvPr/>
        </p:nvSpPr>
        <p:spPr bwMode="auto">
          <a:xfrm>
            <a:off x="88237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BCF92D5-FBF5-4394-859E-991B67E01B4B}"/>
              </a:ext>
            </a:extLst>
          </p:cNvPr>
          <p:cNvSpPr txBox="1"/>
          <p:nvPr/>
        </p:nvSpPr>
        <p:spPr>
          <a:xfrm>
            <a:off x="94873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:a16="http://schemas.microsoft.com/office/drawing/2014/main" id="{5AB01FA3-97C2-4272-97E7-C89E1171A7CE}"/>
              </a:ext>
            </a:extLst>
          </p:cNvPr>
          <p:cNvSpPr>
            <a:spLocks/>
          </p:cNvSpPr>
          <p:nvPr/>
        </p:nvSpPr>
        <p:spPr bwMode="auto">
          <a:xfrm>
            <a:off x="88237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4" name="Rectangle 45">
            <a:extLst>
              <a:ext uri="{FF2B5EF4-FFF2-40B4-BE49-F238E27FC236}">
                <a16:creationId xmlns:a16="http://schemas.microsoft.com/office/drawing/2014/main" id="{66F3115C-E80A-4586-8E9A-EB2A5DE00E08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9C4A4AD9-3C21-4CD6-860D-0891D72BB99B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1A590B69-D332-4F10-8FD1-0F72C8C6D806}"/>
              </a:ext>
            </a:extLst>
          </p:cNvPr>
          <p:cNvSpPr/>
          <p:nvPr/>
        </p:nvSpPr>
        <p:spPr>
          <a:xfrm>
            <a:off x="0" y="2032000"/>
            <a:ext cx="12192000" cy="48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Object 5">
            <a:extLst>
              <a:ext uri="{FF2B5EF4-FFF2-40B4-BE49-F238E27FC236}">
                <a16:creationId xmlns:a16="http://schemas.microsoft.com/office/drawing/2014/main" id="{90C2EF9C-5B38-4511-B32D-F68C1C7769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652833"/>
              </p:ext>
            </p:extLst>
          </p:nvPr>
        </p:nvGraphicFramePr>
        <p:xfrm>
          <a:off x="482600" y="1570343"/>
          <a:ext cx="6959600" cy="5287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Group 35">
            <a:extLst>
              <a:ext uri="{FF2B5EF4-FFF2-40B4-BE49-F238E27FC236}">
                <a16:creationId xmlns:a16="http://schemas.microsoft.com/office/drawing/2014/main" id="{4CEC85B7-32A2-4C9A-A176-54CA44CB7474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2624679"/>
            <a:ext cx="2853774" cy="1626041"/>
            <a:chOff x="1469" y="16"/>
            <a:chExt cx="2874" cy="1025"/>
          </a:xfrm>
        </p:grpSpPr>
        <p:sp>
          <p:nvSpPr>
            <p:cNvPr id="5" name="Rectangle 36">
              <a:extLst>
                <a:ext uri="{FF2B5EF4-FFF2-40B4-BE49-F238E27FC236}">
                  <a16:creationId xmlns:a16="http://schemas.microsoft.com/office/drawing/2014/main" id="{5A4B55BB-2AFF-42D3-B1E8-522CA4A84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" name="Rectangle 37">
              <a:extLst>
                <a:ext uri="{FF2B5EF4-FFF2-40B4-BE49-F238E27FC236}">
                  <a16:creationId xmlns:a16="http://schemas.microsoft.com/office/drawing/2014/main" id="{9BBF47EA-F768-4653-99A3-0E1072401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7" name="Group 35">
            <a:extLst>
              <a:ext uri="{FF2B5EF4-FFF2-40B4-BE49-F238E27FC236}">
                <a16:creationId xmlns:a16="http://schemas.microsoft.com/office/drawing/2014/main" id="{BA0654E5-66CA-49BE-9AF6-97276DDD760D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4834479"/>
            <a:ext cx="2853774" cy="1626041"/>
            <a:chOff x="1469" y="16"/>
            <a:chExt cx="2874" cy="1025"/>
          </a:xfrm>
        </p:grpSpPr>
        <p:sp>
          <p:nvSpPr>
            <p:cNvPr id="8" name="Rectangle 36">
              <a:extLst>
                <a:ext uri="{FF2B5EF4-FFF2-40B4-BE49-F238E27FC236}">
                  <a16:creationId xmlns:a16="http://schemas.microsoft.com/office/drawing/2014/main" id="{4D929FF5-27B4-46EC-8D12-475CB2EC1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:a16="http://schemas.microsoft.com/office/drawing/2014/main" id="{8B584515-51FD-4259-BB1B-0C66B3CD3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:a16="http://schemas.microsoft.com/office/drawing/2014/main" id="{1C7CF1E9-E005-4F44-AE33-188EBB8D3EE4}"/>
              </a:ext>
            </a:extLst>
          </p:cNvPr>
          <p:cNvSpPr/>
          <p:nvPr/>
        </p:nvSpPr>
        <p:spPr>
          <a:xfrm>
            <a:off x="8231710" y="26119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A3E7694B-AAEF-438C-B9EA-517D7388829F}"/>
              </a:ext>
            </a:extLst>
          </p:cNvPr>
          <p:cNvSpPr/>
          <p:nvPr/>
        </p:nvSpPr>
        <p:spPr>
          <a:xfrm>
            <a:off x="8231710" y="48344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45">
            <a:extLst>
              <a:ext uri="{FF2B5EF4-FFF2-40B4-BE49-F238E27FC236}">
                <a16:creationId xmlns:a16="http://schemas.microsoft.com/office/drawing/2014/main" id="{D645F739-F323-4481-98C4-06FC3598A8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8879F803-9EB0-4483-9587-CCE15CB1E2A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00"/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FOUR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9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extLst>
              <a:ext uri="{FF2B5EF4-FFF2-40B4-BE49-F238E27FC236}">
                <a16:creationId xmlns:a16="http://schemas.microsoft.com/office/drawing/2014/main" id="{7FAC9CC9-7D5D-400A-884D-8ADBA3ADB04D}"/>
              </a:ext>
            </a:extLst>
          </p:cNvPr>
          <p:cNvSpPr/>
          <p:nvPr/>
        </p:nvSpPr>
        <p:spPr>
          <a:xfrm>
            <a:off x="1683969" y="1230425"/>
            <a:ext cx="3935392" cy="4161099"/>
          </a:xfrm>
          <a:prstGeom prst="frame">
            <a:avLst>
              <a:gd name="adj1" fmla="val 763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B4D4DBD-B785-4C78-A885-61CFB0BBC78C}"/>
              </a:ext>
            </a:extLst>
          </p:cNvPr>
          <p:cNvSpPr/>
          <p:nvPr/>
        </p:nvSpPr>
        <p:spPr>
          <a:xfrm>
            <a:off x="1422357" y="1617350"/>
            <a:ext cx="3834881" cy="43014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A6DF4C81-588D-44D0-BFA7-9AC5183C607C}"/>
              </a:ext>
            </a:extLst>
          </p:cNvPr>
          <p:cNvGrpSpPr/>
          <p:nvPr/>
        </p:nvGrpSpPr>
        <p:grpSpPr>
          <a:xfrm>
            <a:off x="6497100" y="1458124"/>
            <a:ext cx="731607" cy="722536"/>
            <a:chOff x="5537964" y="2206768"/>
            <a:chExt cx="541985" cy="541985"/>
          </a:xfrm>
        </p:grpSpPr>
        <p:sp>
          <p:nvSpPr>
            <p:cNvPr id="5" name="Oval 60">
              <a:extLst>
                <a:ext uri="{FF2B5EF4-FFF2-40B4-BE49-F238E27FC236}">
                  <a16:creationId xmlns:a16="http://schemas.microsoft.com/office/drawing/2014/main" id="{126B0714-B619-4F97-B78B-04C99CB271F2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13906711-5259-4476-A641-EFD1D062DE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2D5C3E27-450C-42D8-824F-9B7C84E2BC7A}"/>
              </a:ext>
            </a:extLst>
          </p:cNvPr>
          <p:cNvGrpSpPr/>
          <p:nvPr/>
        </p:nvGrpSpPr>
        <p:grpSpPr>
          <a:xfrm>
            <a:off x="6497100" y="3063556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8" name="Oval 51">
              <a:extLst>
                <a:ext uri="{FF2B5EF4-FFF2-40B4-BE49-F238E27FC236}">
                  <a16:creationId xmlns:a16="http://schemas.microsoft.com/office/drawing/2014/main" id="{E554C495-D2D2-40DE-8C62-B779BF9BD902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36E24129-E771-4377-8894-FD2BFF719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503B43BB-EF1B-489B-A068-83C865171D9C}"/>
              </a:ext>
            </a:extLst>
          </p:cNvPr>
          <p:cNvSpPr txBox="1"/>
          <p:nvPr/>
        </p:nvSpPr>
        <p:spPr>
          <a:xfrm>
            <a:off x="7410174" y="136201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6D9FF111-EE65-458F-9F86-FB47FFD3FE68}"/>
              </a:ext>
            </a:extLst>
          </p:cNvPr>
          <p:cNvSpPr>
            <a:spLocks/>
          </p:cNvSpPr>
          <p:nvPr/>
        </p:nvSpPr>
        <p:spPr bwMode="auto">
          <a:xfrm>
            <a:off x="7532736" y="167088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DDC846D-4969-4644-9372-3436FD618404}"/>
              </a:ext>
            </a:extLst>
          </p:cNvPr>
          <p:cNvSpPr txBox="1"/>
          <p:nvPr/>
        </p:nvSpPr>
        <p:spPr>
          <a:xfrm>
            <a:off x="7410175" y="2917616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7D643EBE-47E8-4A05-B9A1-47D41FABED5D}"/>
              </a:ext>
            </a:extLst>
          </p:cNvPr>
          <p:cNvSpPr>
            <a:spLocks/>
          </p:cNvSpPr>
          <p:nvPr/>
        </p:nvSpPr>
        <p:spPr bwMode="auto">
          <a:xfrm>
            <a:off x="7532737" y="3226487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4" name="Group 1">
            <a:extLst>
              <a:ext uri="{FF2B5EF4-FFF2-40B4-BE49-F238E27FC236}">
                <a16:creationId xmlns:a16="http://schemas.microsoft.com/office/drawing/2014/main" id="{9BF3F694-F0A4-43B5-8EAF-8714902C5FEC}"/>
              </a:ext>
            </a:extLst>
          </p:cNvPr>
          <p:cNvGrpSpPr/>
          <p:nvPr/>
        </p:nvGrpSpPr>
        <p:grpSpPr>
          <a:xfrm>
            <a:off x="6497099" y="4668988"/>
            <a:ext cx="731607" cy="722536"/>
            <a:chOff x="3121372" y="2210990"/>
            <a:chExt cx="541985" cy="541985"/>
          </a:xfrm>
        </p:grpSpPr>
        <p:sp>
          <p:nvSpPr>
            <p:cNvPr id="15" name="Oval 45">
              <a:extLst>
                <a:ext uri="{FF2B5EF4-FFF2-40B4-BE49-F238E27FC236}">
                  <a16:creationId xmlns:a16="http://schemas.microsoft.com/office/drawing/2014/main" id="{D192B782-5ED1-4ACA-B879-E1D14C8C7D15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1498688B-DA7B-44DB-B484-531B97316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:a16="http://schemas.microsoft.com/office/drawing/2014/main" id="{BB1BF5A1-27F2-43C3-9A72-84AF71C0AE4C}"/>
              </a:ext>
            </a:extLst>
          </p:cNvPr>
          <p:cNvSpPr txBox="1"/>
          <p:nvPr/>
        </p:nvSpPr>
        <p:spPr>
          <a:xfrm>
            <a:off x="7410174" y="45865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id="{187302D5-2857-4422-ACCE-4B6CCACE6ECF}"/>
              </a:ext>
            </a:extLst>
          </p:cNvPr>
          <p:cNvSpPr>
            <a:spLocks/>
          </p:cNvSpPr>
          <p:nvPr/>
        </p:nvSpPr>
        <p:spPr bwMode="auto">
          <a:xfrm>
            <a:off x="7532736" y="4895378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45">
            <a:extLst>
              <a:ext uri="{FF2B5EF4-FFF2-40B4-BE49-F238E27FC236}">
                <a16:creationId xmlns:a16="http://schemas.microsoft.com/office/drawing/2014/main" id="{737154A8-B142-4C01-81A4-720EB4FC896F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E87139F-FACD-45D6-9C75-95290B5E58A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8">
            <a:extLst>
              <a:ext uri="{FF2B5EF4-FFF2-40B4-BE49-F238E27FC236}">
                <a16:creationId xmlns:a16="http://schemas.microsoft.com/office/drawing/2014/main" id="{0EBDC364-20DB-4BA6-82D8-E073E529F8D0}"/>
              </a:ext>
            </a:extLst>
          </p:cNvPr>
          <p:cNvSpPr/>
          <p:nvPr/>
        </p:nvSpPr>
        <p:spPr>
          <a:xfrm>
            <a:off x="473178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9">
            <a:extLst>
              <a:ext uri="{FF2B5EF4-FFF2-40B4-BE49-F238E27FC236}">
                <a16:creationId xmlns:a16="http://schemas.microsoft.com/office/drawing/2014/main" id="{EEFDF385-FE48-424D-A00F-272F24C4335F}"/>
              </a:ext>
            </a:extLst>
          </p:cNvPr>
          <p:cNvSpPr/>
          <p:nvPr/>
        </p:nvSpPr>
        <p:spPr>
          <a:xfrm>
            <a:off x="532172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id="{409C23BD-FDEC-4ADB-A82D-CAEEDEA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6553018" y="-975306"/>
            <a:ext cx="251106" cy="5712628"/>
          </a:xfrm>
          <a:prstGeom prst="rect">
            <a:avLst/>
          </a:prstGeom>
        </p:spPr>
      </p:pic>
      <p:sp>
        <p:nvSpPr>
          <p:cNvPr id="35" name="任意多边形 35">
            <a:extLst>
              <a:ext uri="{FF2B5EF4-FFF2-40B4-BE49-F238E27FC236}">
                <a16:creationId xmlns:a16="http://schemas.microsoft.com/office/drawing/2014/main" id="{25198206-5174-4939-894B-022ABD51D003}"/>
              </a:ext>
            </a:extLst>
          </p:cNvPr>
          <p:cNvSpPr/>
          <p:nvPr/>
        </p:nvSpPr>
        <p:spPr>
          <a:xfrm>
            <a:off x="791966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6" name="任意多边形 36">
            <a:extLst>
              <a:ext uri="{FF2B5EF4-FFF2-40B4-BE49-F238E27FC236}">
                <a16:creationId xmlns:a16="http://schemas.microsoft.com/office/drawing/2014/main" id="{DE7B37EE-D2AC-4F05-ACB8-D46260941E32}"/>
              </a:ext>
            </a:extLst>
          </p:cNvPr>
          <p:cNvSpPr/>
          <p:nvPr/>
        </p:nvSpPr>
        <p:spPr>
          <a:xfrm>
            <a:off x="850960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2" name="图片 41">
            <a:extLst>
              <a:ext uri="{FF2B5EF4-FFF2-40B4-BE49-F238E27FC236}">
                <a16:creationId xmlns:a16="http://schemas.microsoft.com/office/drawing/2014/main" id="{3590BBAB-434C-404A-A363-C74BC3CED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9740898" y="-990546"/>
            <a:ext cx="251106" cy="5712628"/>
          </a:xfrm>
          <a:prstGeom prst="rect">
            <a:avLst/>
          </a:prstGeom>
        </p:spPr>
      </p:pic>
      <p:sp>
        <p:nvSpPr>
          <p:cNvPr id="44" name="任意多边形 32">
            <a:extLst>
              <a:ext uri="{FF2B5EF4-FFF2-40B4-BE49-F238E27FC236}">
                <a16:creationId xmlns:a16="http://schemas.microsoft.com/office/drawing/2014/main" id="{F9E0CC7B-3968-4928-AD7F-5B208DE98479}"/>
              </a:ext>
            </a:extLst>
          </p:cNvPr>
          <p:cNvSpPr/>
          <p:nvPr/>
        </p:nvSpPr>
        <p:spPr>
          <a:xfrm>
            <a:off x="1489369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任意多边形 30">
            <a:extLst>
              <a:ext uri="{FF2B5EF4-FFF2-40B4-BE49-F238E27FC236}">
                <a16:creationId xmlns:a16="http://schemas.microsoft.com/office/drawing/2014/main" id="{56CD71E0-61BA-4D3A-813F-16287773965D}"/>
              </a:ext>
            </a:extLst>
          </p:cNvPr>
          <p:cNvSpPr/>
          <p:nvPr/>
        </p:nvSpPr>
        <p:spPr>
          <a:xfrm>
            <a:off x="2079304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:a16="http://schemas.microsoft.com/office/drawing/2014/main" id="{A964A812-FA5A-493B-8F48-BDA9AB1AB1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3310602" y="-990546"/>
            <a:ext cx="251106" cy="5712628"/>
          </a:xfrm>
          <a:prstGeom prst="rect">
            <a:avLst/>
          </a:prstGeom>
        </p:spPr>
      </p:pic>
      <p:sp>
        <p:nvSpPr>
          <p:cNvPr id="60" name="KSO_Shape">
            <a:extLst>
              <a:ext uri="{FF2B5EF4-FFF2-40B4-BE49-F238E27FC236}">
                <a16:creationId xmlns:a16="http://schemas.microsoft.com/office/drawing/2014/main" id="{A2B7FBEC-2B7B-4DF6-9250-EDC5220A5C6B}"/>
              </a:ext>
            </a:extLst>
          </p:cNvPr>
          <p:cNvSpPr>
            <a:spLocks/>
          </p:cNvSpPr>
          <p:nvPr/>
        </p:nvSpPr>
        <p:spPr bwMode="auto">
          <a:xfrm>
            <a:off x="2394972" y="2855354"/>
            <a:ext cx="666521" cy="477673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KSO_Shape">
            <a:extLst>
              <a:ext uri="{FF2B5EF4-FFF2-40B4-BE49-F238E27FC236}">
                <a16:creationId xmlns:a16="http://schemas.microsoft.com/office/drawing/2014/main" id="{AAC638CC-2DA8-41C6-924D-E8500BE8F12E}"/>
              </a:ext>
            </a:extLst>
          </p:cNvPr>
          <p:cNvSpPr>
            <a:spLocks/>
          </p:cNvSpPr>
          <p:nvPr/>
        </p:nvSpPr>
        <p:spPr bwMode="auto">
          <a:xfrm>
            <a:off x="5628203" y="2765118"/>
            <a:ext cx="835326" cy="596345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KSO_Shape">
            <a:extLst>
              <a:ext uri="{FF2B5EF4-FFF2-40B4-BE49-F238E27FC236}">
                <a16:creationId xmlns:a16="http://schemas.microsoft.com/office/drawing/2014/main" id="{DFDB25CD-427A-412A-B034-5A1016BC50D6}"/>
              </a:ext>
            </a:extLst>
          </p:cNvPr>
          <p:cNvSpPr>
            <a:spLocks/>
          </p:cNvSpPr>
          <p:nvPr/>
        </p:nvSpPr>
        <p:spPr bwMode="auto">
          <a:xfrm>
            <a:off x="8871339" y="2883110"/>
            <a:ext cx="709249" cy="41735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80" tIns="34290" rIns="68580" bIns="540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10293D2D-807F-4EC9-A19F-51673C913E2B}"/>
              </a:ext>
            </a:extLst>
          </p:cNvPr>
          <p:cNvSpPr txBox="1"/>
          <p:nvPr/>
        </p:nvSpPr>
        <p:spPr>
          <a:xfrm>
            <a:off x="2417426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01</a:t>
            </a:r>
            <a:endParaRPr lang="zh-CN" altLang="en-US" sz="3600" dirty="0"/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id="{DF182CB4-8B21-4A3E-87A7-339886E3AF3B}"/>
              </a:ext>
            </a:extLst>
          </p:cNvPr>
          <p:cNvSpPr txBox="1"/>
          <p:nvPr/>
        </p:nvSpPr>
        <p:spPr>
          <a:xfrm>
            <a:off x="5661791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02</a:t>
            </a:r>
            <a:endParaRPr lang="zh-CN" altLang="en-US" sz="3600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id="{BE37957F-2978-4F26-A94E-724BED21B3EC}"/>
              </a:ext>
            </a:extLst>
          </p:cNvPr>
          <p:cNvSpPr txBox="1"/>
          <p:nvPr/>
        </p:nvSpPr>
        <p:spPr>
          <a:xfrm>
            <a:off x="8876423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03</a:t>
            </a:r>
            <a:endParaRPr lang="zh-CN" altLang="en-US" sz="3600" dirty="0"/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id="{F7F3CF9A-BAF5-47F5-B1E7-E97177EAA677}"/>
              </a:ext>
            </a:extLst>
          </p:cNvPr>
          <p:cNvSpPr txBox="1"/>
          <p:nvPr/>
        </p:nvSpPr>
        <p:spPr>
          <a:xfrm>
            <a:off x="2125987" y="368634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68" name="Rectangle 7">
            <a:extLst>
              <a:ext uri="{FF2B5EF4-FFF2-40B4-BE49-F238E27FC236}">
                <a16:creationId xmlns:a16="http://schemas.microsoft.com/office/drawing/2014/main" id="{6A08AFCE-FC5E-41E8-B21E-D7A51D1310F5}"/>
              </a:ext>
            </a:extLst>
          </p:cNvPr>
          <p:cNvSpPr>
            <a:spLocks/>
          </p:cNvSpPr>
          <p:nvPr/>
        </p:nvSpPr>
        <p:spPr bwMode="auto">
          <a:xfrm>
            <a:off x="1669189" y="4050738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id="{084AE3ED-5533-43B6-9D89-30392120C58B}"/>
              </a:ext>
            </a:extLst>
          </p:cNvPr>
          <p:cNvSpPr txBox="1"/>
          <p:nvPr/>
        </p:nvSpPr>
        <p:spPr>
          <a:xfrm>
            <a:off x="5510502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70" name="Rectangle 7">
            <a:extLst>
              <a:ext uri="{FF2B5EF4-FFF2-40B4-BE49-F238E27FC236}">
                <a16:creationId xmlns:a16="http://schemas.microsoft.com/office/drawing/2014/main" id="{39AEAEB3-2775-4EE5-8353-5D147AC313AE}"/>
              </a:ext>
            </a:extLst>
          </p:cNvPr>
          <p:cNvSpPr>
            <a:spLocks/>
          </p:cNvSpPr>
          <p:nvPr/>
        </p:nvSpPr>
        <p:spPr bwMode="auto">
          <a:xfrm>
            <a:off x="4948817" y="4049032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id="{4129C7C7-0E76-4DA7-8DB3-54D18F482598}"/>
              </a:ext>
            </a:extLst>
          </p:cNvPr>
          <p:cNvSpPr txBox="1"/>
          <p:nvPr/>
        </p:nvSpPr>
        <p:spPr>
          <a:xfrm>
            <a:off x="8619646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86" name="Rectangle 7">
            <a:extLst>
              <a:ext uri="{FF2B5EF4-FFF2-40B4-BE49-F238E27FC236}">
                <a16:creationId xmlns:a16="http://schemas.microsoft.com/office/drawing/2014/main" id="{66BC0855-E180-489D-8249-2887D5D58B09}"/>
              </a:ext>
            </a:extLst>
          </p:cNvPr>
          <p:cNvSpPr>
            <a:spLocks/>
          </p:cNvSpPr>
          <p:nvPr/>
        </p:nvSpPr>
        <p:spPr bwMode="auto">
          <a:xfrm>
            <a:off x="8135495" y="4047431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:a16="http://schemas.microsoft.com/office/drawing/2014/main" id="{80B72525-AEA0-45D6-AA76-9CF66576838B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9ACA5417-0B6C-405A-A514-3221C2196BA8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86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DB229A2A-F1F4-4BAB-ACBE-8E3E97BA2918}"/>
              </a:ext>
            </a:extLst>
          </p:cNvPr>
          <p:cNvGrpSpPr/>
          <p:nvPr/>
        </p:nvGrpSpPr>
        <p:grpSpPr>
          <a:xfrm>
            <a:off x="3601301" y="1404507"/>
            <a:ext cx="4989398" cy="4048986"/>
            <a:chOff x="3601933" y="1764870"/>
            <a:chExt cx="4989398" cy="4048986"/>
          </a:xfrm>
        </p:grpSpPr>
        <p:sp>
          <p:nvSpPr>
            <p:cNvPr id="3" name="圆角矩形 44">
              <a:extLst>
                <a:ext uri="{FF2B5EF4-FFF2-40B4-BE49-F238E27FC236}">
                  <a16:creationId xmlns:a16="http://schemas.microsoft.com/office/drawing/2014/main" id="{56B1ACF6-8AEC-4A3E-80D4-E9EC506D762F}"/>
                </a:ext>
              </a:extLst>
            </p:cNvPr>
            <p:cNvSpPr/>
            <p:nvPr/>
          </p:nvSpPr>
          <p:spPr>
            <a:xfrm rot="18900000">
              <a:off x="4629680" y="2074821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:a16="http://schemas.microsoft.com/office/drawing/2014/main" id="{1B82907F-6C9B-48A1-92D4-68C2940FAF97}"/>
                </a:ext>
              </a:extLst>
            </p:cNvPr>
            <p:cNvSpPr/>
            <p:nvPr/>
          </p:nvSpPr>
          <p:spPr>
            <a:xfrm flipH="1">
              <a:off x="4883546" y="2569037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4538A35E-E5F7-437C-8607-52927B01A6B7}"/>
                </a:ext>
              </a:extLst>
            </p:cNvPr>
            <p:cNvSpPr/>
            <p:nvPr/>
          </p:nvSpPr>
          <p:spPr>
            <a:xfrm rot="18900000">
              <a:off x="4977515" y="2599815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6" name="KSO_Shape">
              <a:extLst>
                <a:ext uri="{FF2B5EF4-FFF2-40B4-BE49-F238E27FC236}">
                  <a16:creationId xmlns:a16="http://schemas.microsoft.com/office/drawing/2014/main" id="{02CB04BF-328D-4CD0-A60B-C78BFA161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490" y="1764870"/>
              <a:ext cx="308317" cy="296644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圆角矩形 57">
              <a:extLst>
                <a:ext uri="{FF2B5EF4-FFF2-40B4-BE49-F238E27FC236}">
                  <a16:creationId xmlns:a16="http://schemas.microsoft.com/office/drawing/2014/main" id="{9FA680BE-3FDD-4164-9A76-47378412630F}"/>
                </a:ext>
              </a:extLst>
            </p:cNvPr>
            <p:cNvSpPr/>
            <p:nvPr/>
          </p:nvSpPr>
          <p:spPr>
            <a:xfrm rot="18900000">
              <a:off x="4347181" y="3629458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2B2DE2D3-DAB3-477E-9892-C292AD4CE776}"/>
                </a:ext>
              </a:extLst>
            </p:cNvPr>
            <p:cNvGrpSpPr/>
            <p:nvPr/>
          </p:nvGrpSpPr>
          <p:grpSpPr>
            <a:xfrm>
              <a:off x="5483138" y="3234938"/>
              <a:ext cx="528842" cy="529105"/>
              <a:chOff x="798773" y="5020276"/>
              <a:chExt cx="625187" cy="625187"/>
            </a:xfrm>
          </p:grpSpPr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id="{11F672E7-6396-48AF-8033-76E4AF43CFCC}"/>
                  </a:ext>
                </a:extLst>
              </p:cNvPr>
              <p:cNvSpPr/>
              <p:nvPr/>
            </p:nvSpPr>
            <p:spPr>
              <a:xfrm flipH="1">
                <a:off x="798773" y="5020276"/>
                <a:ext cx="625187" cy="625187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id="{286D3BDA-5F7D-4CCF-9FE5-6A652CD3BD13}"/>
                  </a:ext>
                </a:extLst>
              </p:cNvPr>
              <p:cNvSpPr/>
              <p:nvPr/>
            </p:nvSpPr>
            <p:spPr>
              <a:xfrm rot="18900000">
                <a:off x="952840" y="5087273"/>
                <a:ext cx="373805" cy="461416"/>
              </a:xfrm>
              <a:prstGeom prst="rect">
                <a:avLst/>
              </a:prstGeom>
              <a:noFill/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3A6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rPr>
                  <a:t>2</a:t>
                </a:r>
                <a:endPara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" name="KSO_Shape">
              <a:extLst>
                <a:ext uri="{FF2B5EF4-FFF2-40B4-BE49-F238E27FC236}">
                  <a16:creationId xmlns:a16="http://schemas.microsoft.com/office/drawing/2014/main" id="{648617B9-94DB-48F1-8402-F84E0E53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03" y="4315608"/>
              <a:ext cx="315679" cy="256791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任意多边形 63">
              <a:extLst>
                <a:ext uri="{FF2B5EF4-FFF2-40B4-BE49-F238E27FC236}">
                  <a16:creationId xmlns:a16="http://schemas.microsoft.com/office/drawing/2014/main" id="{387E475A-8276-4805-A4E3-375303EB5FFF}"/>
                </a:ext>
              </a:extLst>
            </p:cNvPr>
            <p:cNvSpPr/>
            <p:nvPr/>
          </p:nvSpPr>
          <p:spPr>
            <a:xfrm rot="2250102">
              <a:off x="3601933" y="3256539"/>
              <a:ext cx="4989398" cy="1082388"/>
            </a:xfrm>
            <a:custGeom>
              <a:avLst/>
              <a:gdLst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529391 w 5390588"/>
                <a:gd name="connsiteY61" fmla="*/ 252293 h 1278942"/>
                <a:gd name="connsiteX62" fmla="*/ 0 w 5390588"/>
                <a:gd name="connsiteY62" fmla="*/ 252293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0 w 5390588"/>
                <a:gd name="connsiteY61" fmla="*/ 252293 h 1278942"/>
                <a:gd name="connsiteX62" fmla="*/ 0 w 5390588"/>
                <a:gd name="connsiteY62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0 w 5390588"/>
                <a:gd name="connsiteY60" fmla="*/ 252293 h 1278942"/>
                <a:gd name="connsiteX61" fmla="*/ 0 w 5390588"/>
                <a:gd name="connsiteY61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666642 w 5390588"/>
                <a:gd name="connsiteY2" fmla="*/ 207797 h 1278942"/>
                <a:gd name="connsiteX3" fmla="*/ 829333 w 5390588"/>
                <a:gd name="connsiteY3" fmla="*/ 372586 h 1278942"/>
                <a:gd name="connsiteX4" fmla="*/ 823477 w 5390588"/>
                <a:gd name="connsiteY4" fmla="*/ 529189 h 1278942"/>
                <a:gd name="connsiteX5" fmla="*/ 1039160 w 5390588"/>
                <a:gd name="connsiteY5" fmla="*/ 892787 h 1278942"/>
                <a:gd name="connsiteX6" fmla="*/ 1590345 w 5390588"/>
                <a:gd name="connsiteY6" fmla="*/ 935139 h 1278942"/>
                <a:gd name="connsiteX7" fmla="*/ 1874201 w 5390588"/>
                <a:gd name="connsiteY7" fmla="*/ 537589 h 1278942"/>
                <a:gd name="connsiteX8" fmla="*/ 1877625 w 5390588"/>
                <a:gd name="connsiteY8" fmla="*/ 489658 h 1278942"/>
                <a:gd name="connsiteX9" fmla="*/ 1876158 w 5390588"/>
                <a:gd name="connsiteY9" fmla="*/ 489476 h 1278942"/>
                <a:gd name="connsiteX10" fmla="*/ 1878497 w 5390588"/>
                <a:gd name="connsiteY10" fmla="*/ 477447 h 1278942"/>
                <a:gd name="connsiteX11" fmla="*/ 1879461 w 5390588"/>
                <a:gd name="connsiteY11" fmla="*/ 463957 h 1278942"/>
                <a:gd name="connsiteX12" fmla="*/ 1881121 w 5390588"/>
                <a:gd name="connsiteY12" fmla="*/ 463960 h 1278942"/>
                <a:gd name="connsiteX13" fmla="*/ 1890813 w 5390588"/>
                <a:gd name="connsiteY13" fmla="*/ 414129 h 1278942"/>
                <a:gd name="connsiteX14" fmla="*/ 2231559 w 5390588"/>
                <a:gd name="connsiteY14" fmla="*/ 36516 h 1278942"/>
                <a:gd name="connsiteX15" fmla="*/ 2798190 w 5390588"/>
                <a:gd name="connsiteY15" fmla="*/ 138559 h 1278942"/>
                <a:gd name="connsiteX16" fmla="*/ 2985795 w 5390588"/>
                <a:gd name="connsiteY16" fmla="*/ 611320 h 1278942"/>
                <a:gd name="connsiteX17" fmla="*/ 2973287 w 5390588"/>
                <a:gd name="connsiteY17" fmla="*/ 686789 h 1278942"/>
                <a:gd name="connsiteX18" fmla="*/ 2971841 w 5390588"/>
                <a:gd name="connsiteY18" fmla="*/ 743454 h 1278942"/>
                <a:gd name="connsiteX19" fmla="*/ 3206765 w 5390588"/>
                <a:gd name="connsiteY19" fmla="*/ 1161349 h 1278942"/>
                <a:gd name="connsiteX20" fmla="*/ 3748785 w 5390588"/>
                <a:gd name="connsiteY20" fmla="*/ 1189539 h 1278942"/>
                <a:gd name="connsiteX21" fmla="*/ 4025791 w 5390588"/>
                <a:gd name="connsiteY21" fmla="*/ 798268 h 1278942"/>
                <a:gd name="connsiteX22" fmla="*/ 4030339 w 5390588"/>
                <a:gd name="connsiteY22" fmla="*/ 740379 h 1278942"/>
                <a:gd name="connsiteX23" fmla="*/ 4025977 w 5390588"/>
                <a:gd name="connsiteY23" fmla="*/ 739554 h 1278942"/>
                <a:gd name="connsiteX24" fmla="*/ 4232166 w 5390588"/>
                <a:gd name="connsiteY24" fmla="*/ 402536 h 1278942"/>
                <a:gd name="connsiteX25" fmla="*/ 4609810 w 5390588"/>
                <a:gd name="connsiteY25" fmla="*/ 286427 h 1278942"/>
                <a:gd name="connsiteX26" fmla="*/ 5115824 w 5390588"/>
                <a:gd name="connsiteY26" fmla="*/ 707333 h 1278942"/>
                <a:gd name="connsiteX27" fmla="*/ 5131067 w 5390588"/>
                <a:gd name="connsiteY27" fmla="*/ 806333 h 1278942"/>
                <a:gd name="connsiteX28" fmla="*/ 5135113 w 5390588"/>
                <a:gd name="connsiteY28" fmla="*/ 806564 h 1278942"/>
                <a:gd name="connsiteX29" fmla="*/ 5126192 w 5390588"/>
                <a:gd name="connsiteY29" fmla="*/ 913040 h 1278942"/>
                <a:gd name="connsiteX30" fmla="*/ 5236410 w 5390588"/>
                <a:gd name="connsiteY30" fmla="*/ 1043417 h 1278942"/>
                <a:gd name="connsiteX31" fmla="*/ 5390588 w 5390588"/>
                <a:gd name="connsiteY31" fmla="*/ 1056335 h 1278942"/>
                <a:gd name="connsiteX32" fmla="*/ 5388416 w 5390588"/>
                <a:gd name="connsiteY32" fmla="*/ 1096439 h 1278942"/>
                <a:gd name="connsiteX33" fmla="*/ 5237261 w 5390588"/>
                <a:gd name="connsiteY33" fmla="*/ 1083708 h 1278942"/>
                <a:gd name="connsiteX34" fmla="*/ 5087837 w 5390588"/>
                <a:gd name="connsiteY34" fmla="*/ 906801 h 1278942"/>
                <a:gd name="connsiteX35" fmla="*/ 5096462 w 5390588"/>
                <a:gd name="connsiteY35" fmla="*/ 804356 h 1278942"/>
                <a:gd name="connsiteX36" fmla="*/ 5098635 w 5390588"/>
                <a:gd name="connsiteY36" fmla="*/ 804481 h 1278942"/>
                <a:gd name="connsiteX37" fmla="*/ 5084876 w 5390588"/>
                <a:gd name="connsiteY37" fmla="*/ 715118 h 1278942"/>
                <a:gd name="connsiteX38" fmla="*/ 4607786 w 5390588"/>
                <a:gd name="connsiteY38" fmla="*/ 318272 h 1278942"/>
                <a:gd name="connsiteX39" fmla="*/ 4084307 w 5390588"/>
                <a:gd name="connsiteY39" fmla="*/ 651549 h 1278942"/>
                <a:gd name="connsiteX40" fmla="*/ 4058397 w 5390588"/>
                <a:gd name="connsiteY40" fmla="*/ 741768 h 1278942"/>
                <a:gd name="connsiteX41" fmla="*/ 4053635 w 5390588"/>
                <a:gd name="connsiteY41" fmla="*/ 802385 h 1278942"/>
                <a:gd name="connsiteX42" fmla="*/ 3761921 w 5390588"/>
                <a:gd name="connsiteY42" fmla="*/ 1214432 h 1278942"/>
                <a:gd name="connsiteX43" fmla="*/ 3191121 w 5390588"/>
                <a:gd name="connsiteY43" fmla="*/ 1184745 h 1278942"/>
                <a:gd name="connsiteX44" fmla="*/ 2945665 w 5390588"/>
                <a:gd name="connsiteY44" fmla="*/ 668562 h 1278942"/>
                <a:gd name="connsiteX45" fmla="*/ 2947591 w 5390588"/>
                <a:gd name="connsiteY45" fmla="*/ 668744 h 1278942"/>
                <a:gd name="connsiteX46" fmla="*/ 2957555 w 5390588"/>
                <a:gd name="connsiteY46" fmla="*/ 608620 h 1278942"/>
                <a:gd name="connsiteX47" fmla="*/ 2779484 w 5390588"/>
                <a:gd name="connsiteY47" fmla="*/ 159884 h 1278942"/>
                <a:gd name="connsiteX48" fmla="*/ 2241650 w 5390588"/>
                <a:gd name="connsiteY48" fmla="*/ 63029 h 1278942"/>
                <a:gd name="connsiteX49" fmla="*/ 1918221 w 5390588"/>
                <a:gd name="connsiteY49" fmla="*/ 421451 h 1278942"/>
                <a:gd name="connsiteX50" fmla="*/ 1906250 w 5390588"/>
                <a:gd name="connsiteY50" fmla="*/ 482996 h 1278942"/>
                <a:gd name="connsiteX51" fmla="*/ 1902067 w 5390588"/>
                <a:gd name="connsiteY51" fmla="*/ 541550 h 1278942"/>
                <a:gd name="connsiteX52" fmla="*/ 1603140 w 5390588"/>
                <a:gd name="connsiteY52" fmla="*/ 960209 h 1278942"/>
                <a:gd name="connsiteX53" fmla="*/ 1022686 w 5390588"/>
                <a:gd name="connsiteY53" fmla="*/ 915607 h 1278942"/>
                <a:gd name="connsiteX54" fmla="*/ 795552 w 5390588"/>
                <a:gd name="connsiteY54" fmla="*/ 532703 h 1278942"/>
                <a:gd name="connsiteX55" fmla="*/ 792356 w 5390588"/>
                <a:gd name="connsiteY55" fmla="*/ 476139 h 1278942"/>
                <a:gd name="connsiteX56" fmla="*/ 789967 w 5390588"/>
                <a:gd name="connsiteY56" fmla="*/ 476188 h 1278942"/>
                <a:gd name="connsiteX57" fmla="*/ 790607 w 5390588"/>
                <a:gd name="connsiteY57" fmla="*/ 369340 h 1278942"/>
                <a:gd name="connsiteX58" fmla="*/ 670615 w 5390588"/>
                <a:gd name="connsiteY58" fmla="*/ 247901 h 1278942"/>
                <a:gd name="connsiteX59" fmla="*/ 0 w 5390588"/>
                <a:gd name="connsiteY59" fmla="*/ 252293 h 1278942"/>
                <a:gd name="connsiteX60" fmla="*/ 0 w 5390588"/>
                <a:gd name="connsiteY60" fmla="*/ 203650 h 1278942"/>
                <a:gd name="connsiteX0" fmla="*/ 0 w 5390588"/>
                <a:gd name="connsiteY0" fmla="*/ 203650 h 1278942"/>
                <a:gd name="connsiteX1" fmla="*/ 666642 w 5390588"/>
                <a:gd name="connsiteY1" fmla="*/ 207797 h 1278942"/>
                <a:gd name="connsiteX2" fmla="*/ 829333 w 5390588"/>
                <a:gd name="connsiteY2" fmla="*/ 372586 h 1278942"/>
                <a:gd name="connsiteX3" fmla="*/ 823477 w 5390588"/>
                <a:gd name="connsiteY3" fmla="*/ 529189 h 1278942"/>
                <a:gd name="connsiteX4" fmla="*/ 1039160 w 5390588"/>
                <a:gd name="connsiteY4" fmla="*/ 892787 h 1278942"/>
                <a:gd name="connsiteX5" fmla="*/ 1590345 w 5390588"/>
                <a:gd name="connsiteY5" fmla="*/ 935139 h 1278942"/>
                <a:gd name="connsiteX6" fmla="*/ 1874201 w 5390588"/>
                <a:gd name="connsiteY6" fmla="*/ 537589 h 1278942"/>
                <a:gd name="connsiteX7" fmla="*/ 1877625 w 5390588"/>
                <a:gd name="connsiteY7" fmla="*/ 489658 h 1278942"/>
                <a:gd name="connsiteX8" fmla="*/ 1876158 w 5390588"/>
                <a:gd name="connsiteY8" fmla="*/ 489476 h 1278942"/>
                <a:gd name="connsiteX9" fmla="*/ 1878497 w 5390588"/>
                <a:gd name="connsiteY9" fmla="*/ 477447 h 1278942"/>
                <a:gd name="connsiteX10" fmla="*/ 1879461 w 5390588"/>
                <a:gd name="connsiteY10" fmla="*/ 463957 h 1278942"/>
                <a:gd name="connsiteX11" fmla="*/ 1881121 w 5390588"/>
                <a:gd name="connsiteY11" fmla="*/ 463960 h 1278942"/>
                <a:gd name="connsiteX12" fmla="*/ 1890813 w 5390588"/>
                <a:gd name="connsiteY12" fmla="*/ 414129 h 1278942"/>
                <a:gd name="connsiteX13" fmla="*/ 2231559 w 5390588"/>
                <a:gd name="connsiteY13" fmla="*/ 36516 h 1278942"/>
                <a:gd name="connsiteX14" fmla="*/ 2798190 w 5390588"/>
                <a:gd name="connsiteY14" fmla="*/ 138559 h 1278942"/>
                <a:gd name="connsiteX15" fmla="*/ 2985795 w 5390588"/>
                <a:gd name="connsiteY15" fmla="*/ 611320 h 1278942"/>
                <a:gd name="connsiteX16" fmla="*/ 2973287 w 5390588"/>
                <a:gd name="connsiteY16" fmla="*/ 686789 h 1278942"/>
                <a:gd name="connsiteX17" fmla="*/ 2971841 w 5390588"/>
                <a:gd name="connsiteY17" fmla="*/ 743454 h 1278942"/>
                <a:gd name="connsiteX18" fmla="*/ 3206765 w 5390588"/>
                <a:gd name="connsiteY18" fmla="*/ 1161349 h 1278942"/>
                <a:gd name="connsiteX19" fmla="*/ 3748785 w 5390588"/>
                <a:gd name="connsiteY19" fmla="*/ 1189539 h 1278942"/>
                <a:gd name="connsiteX20" fmla="*/ 4025791 w 5390588"/>
                <a:gd name="connsiteY20" fmla="*/ 798268 h 1278942"/>
                <a:gd name="connsiteX21" fmla="*/ 4030339 w 5390588"/>
                <a:gd name="connsiteY21" fmla="*/ 740379 h 1278942"/>
                <a:gd name="connsiteX22" fmla="*/ 4025977 w 5390588"/>
                <a:gd name="connsiteY22" fmla="*/ 739554 h 1278942"/>
                <a:gd name="connsiteX23" fmla="*/ 4232166 w 5390588"/>
                <a:gd name="connsiteY23" fmla="*/ 402536 h 1278942"/>
                <a:gd name="connsiteX24" fmla="*/ 4609810 w 5390588"/>
                <a:gd name="connsiteY24" fmla="*/ 286427 h 1278942"/>
                <a:gd name="connsiteX25" fmla="*/ 5115824 w 5390588"/>
                <a:gd name="connsiteY25" fmla="*/ 707333 h 1278942"/>
                <a:gd name="connsiteX26" fmla="*/ 5131067 w 5390588"/>
                <a:gd name="connsiteY26" fmla="*/ 806333 h 1278942"/>
                <a:gd name="connsiteX27" fmla="*/ 5135113 w 5390588"/>
                <a:gd name="connsiteY27" fmla="*/ 806564 h 1278942"/>
                <a:gd name="connsiteX28" fmla="*/ 5126192 w 5390588"/>
                <a:gd name="connsiteY28" fmla="*/ 913040 h 1278942"/>
                <a:gd name="connsiteX29" fmla="*/ 5236410 w 5390588"/>
                <a:gd name="connsiteY29" fmla="*/ 1043417 h 1278942"/>
                <a:gd name="connsiteX30" fmla="*/ 5390588 w 5390588"/>
                <a:gd name="connsiteY30" fmla="*/ 1056335 h 1278942"/>
                <a:gd name="connsiteX31" fmla="*/ 5388416 w 5390588"/>
                <a:gd name="connsiteY31" fmla="*/ 1096439 h 1278942"/>
                <a:gd name="connsiteX32" fmla="*/ 5237261 w 5390588"/>
                <a:gd name="connsiteY32" fmla="*/ 1083708 h 1278942"/>
                <a:gd name="connsiteX33" fmla="*/ 5087837 w 5390588"/>
                <a:gd name="connsiteY33" fmla="*/ 906801 h 1278942"/>
                <a:gd name="connsiteX34" fmla="*/ 5096462 w 5390588"/>
                <a:gd name="connsiteY34" fmla="*/ 804356 h 1278942"/>
                <a:gd name="connsiteX35" fmla="*/ 5098635 w 5390588"/>
                <a:gd name="connsiteY35" fmla="*/ 804481 h 1278942"/>
                <a:gd name="connsiteX36" fmla="*/ 5084876 w 5390588"/>
                <a:gd name="connsiteY36" fmla="*/ 715118 h 1278942"/>
                <a:gd name="connsiteX37" fmla="*/ 4607786 w 5390588"/>
                <a:gd name="connsiteY37" fmla="*/ 318272 h 1278942"/>
                <a:gd name="connsiteX38" fmla="*/ 4084307 w 5390588"/>
                <a:gd name="connsiteY38" fmla="*/ 651549 h 1278942"/>
                <a:gd name="connsiteX39" fmla="*/ 4058397 w 5390588"/>
                <a:gd name="connsiteY39" fmla="*/ 741768 h 1278942"/>
                <a:gd name="connsiteX40" fmla="*/ 4053635 w 5390588"/>
                <a:gd name="connsiteY40" fmla="*/ 802385 h 1278942"/>
                <a:gd name="connsiteX41" fmla="*/ 3761921 w 5390588"/>
                <a:gd name="connsiteY41" fmla="*/ 1214432 h 1278942"/>
                <a:gd name="connsiteX42" fmla="*/ 3191121 w 5390588"/>
                <a:gd name="connsiteY42" fmla="*/ 1184745 h 1278942"/>
                <a:gd name="connsiteX43" fmla="*/ 2945665 w 5390588"/>
                <a:gd name="connsiteY43" fmla="*/ 668562 h 1278942"/>
                <a:gd name="connsiteX44" fmla="*/ 2947591 w 5390588"/>
                <a:gd name="connsiteY44" fmla="*/ 668744 h 1278942"/>
                <a:gd name="connsiteX45" fmla="*/ 2957555 w 5390588"/>
                <a:gd name="connsiteY45" fmla="*/ 608620 h 1278942"/>
                <a:gd name="connsiteX46" fmla="*/ 2779484 w 5390588"/>
                <a:gd name="connsiteY46" fmla="*/ 159884 h 1278942"/>
                <a:gd name="connsiteX47" fmla="*/ 2241650 w 5390588"/>
                <a:gd name="connsiteY47" fmla="*/ 63029 h 1278942"/>
                <a:gd name="connsiteX48" fmla="*/ 1918221 w 5390588"/>
                <a:gd name="connsiteY48" fmla="*/ 421451 h 1278942"/>
                <a:gd name="connsiteX49" fmla="*/ 1906250 w 5390588"/>
                <a:gd name="connsiteY49" fmla="*/ 482996 h 1278942"/>
                <a:gd name="connsiteX50" fmla="*/ 1902067 w 5390588"/>
                <a:gd name="connsiteY50" fmla="*/ 541550 h 1278942"/>
                <a:gd name="connsiteX51" fmla="*/ 1603140 w 5390588"/>
                <a:gd name="connsiteY51" fmla="*/ 960209 h 1278942"/>
                <a:gd name="connsiteX52" fmla="*/ 1022686 w 5390588"/>
                <a:gd name="connsiteY52" fmla="*/ 915607 h 1278942"/>
                <a:gd name="connsiteX53" fmla="*/ 795552 w 5390588"/>
                <a:gd name="connsiteY53" fmla="*/ 532703 h 1278942"/>
                <a:gd name="connsiteX54" fmla="*/ 792356 w 5390588"/>
                <a:gd name="connsiteY54" fmla="*/ 476139 h 1278942"/>
                <a:gd name="connsiteX55" fmla="*/ 789967 w 5390588"/>
                <a:gd name="connsiteY55" fmla="*/ 476188 h 1278942"/>
                <a:gd name="connsiteX56" fmla="*/ 790607 w 5390588"/>
                <a:gd name="connsiteY56" fmla="*/ 369340 h 1278942"/>
                <a:gd name="connsiteX57" fmla="*/ 670615 w 5390588"/>
                <a:gd name="connsiteY57" fmla="*/ 247901 h 1278942"/>
                <a:gd name="connsiteX58" fmla="*/ 0 w 5390588"/>
                <a:gd name="connsiteY58" fmla="*/ 252293 h 1278942"/>
                <a:gd name="connsiteX59" fmla="*/ 0 w 5390588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388416 w 5898369"/>
                <a:gd name="connsiteY31" fmla="*/ 1096439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891039 w 5898369"/>
                <a:gd name="connsiteY31" fmla="*/ 1109947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898369" h="1278942">
                  <a:moveTo>
                    <a:pt x="0" y="203650"/>
                  </a:moveTo>
                  <a:lnTo>
                    <a:pt x="666642" y="207797"/>
                  </a:lnTo>
                  <a:cubicBezTo>
                    <a:pt x="757073" y="208376"/>
                    <a:pt x="829912" y="282156"/>
                    <a:pt x="829333" y="372586"/>
                  </a:cubicBezTo>
                  <a:lnTo>
                    <a:pt x="823477" y="529189"/>
                  </a:lnTo>
                  <a:cubicBezTo>
                    <a:pt x="841578" y="672941"/>
                    <a:pt x="918231" y="805492"/>
                    <a:pt x="1039160" y="892787"/>
                  </a:cubicBezTo>
                  <a:cubicBezTo>
                    <a:pt x="1200398" y="1009179"/>
                    <a:pt x="1413218" y="1025532"/>
                    <a:pt x="1590345" y="935139"/>
                  </a:cubicBezTo>
                  <a:cubicBezTo>
                    <a:pt x="1745332" y="856044"/>
                    <a:pt x="1850173" y="706867"/>
                    <a:pt x="1874201" y="537589"/>
                  </a:cubicBezTo>
                  <a:lnTo>
                    <a:pt x="1877625" y="489658"/>
                  </a:lnTo>
                  <a:lnTo>
                    <a:pt x="1876158" y="489476"/>
                  </a:lnTo>
                  <a:lnTo>
                    <a:pt x="1878497" y="477447"/>
                  </a:lnTo>
                  <a:cubicBezTo>
                    <a:pt x="1878818" y="472950"/>
                    <a:pt x="1879140" y="468454"/>
                    <a:pt x="1879461" y="463957"/>
                  </a:cubicBezTo>
                  <a:lnTo>
                    <a:pt x="1881121" y="463960"/>
                  </a:lnTo>
                  <a:lnTo>
                    <a:pt x="1890813" y="414129"/>
                  </a:lnTo>
                  <a:cubicBezTo>
                    <a:pt x="1936682" y="242333"/>
                    <a:pt x="2062509" y="100856"/>
                    <a:pt x="2231559" y="36516"/>
                  </a:cubicBezTo>
                  <a:cubicBezTo>
                    <a:pt x="2424760" y="-37015"/>
                    <a:pt x="2642778" y="2247"/>
                    <a:pt x="2798190" y="138559"/>
                  </a:cubicBezTo>
                  <a:cubicBezTo>
                    <a:pt x="2934174" y="257831"/>
                    <a:pt x="3002741" y="434314"/>
                    <a:pt x="2985795" y="611320"/>
                  </a:cubicBezTo>
                  <a:lnTo>
                    <a:pt x="2973287" y="686789"/>
                  </a:lnTo>
                  <a:lnTo>
                    <a:pt x="2971841" y="743454"/>
                  </a:lnTo>
                  <a:cubicBezTo>
                    <a:pt x="2978991" y="910773"/>
                    <a:pt x="3065197" y="1066676"/>
                    <a:pt x="3206765" y="1161349"/>
                  </a:cubicBezTo>
                  <a:cubicBezTo>
                    <a:pt x="3368559" y="1269550"/>
                    <a:pt x="3576639" y="1280372"/>
                    <a:pt x="3748785" y="1189539"/>
                  </a:cubicBezTo>
                  <a:cubicBezTo>
                    <a:pt x="3899411" y="1110062"/>
                    <a:pt x="4001322" y="963942"/>
                    <a:pt x="4025791" y="798268"/>
                  </a:cubicBezTo>
                  <a:lnTo>
                    <a:pt x="4030339" y="740379"/>
                  </a:lnTo>
                  <a:lnTo>
                    <a:pt x="4025977" y="739554"/>
                  </a:lnTo>
                  <a:cubicBezTo>
                    <a:pt x="4052200" y="601208"/>
                    <a:pt x="4127895" y="483462"/>
                    <a:pt x="4232166" y="402536"/>
                  </a:cubicBezTo>
                  <a:cubicBezTo>
                    <a:pt x="4336437" y="321608"/>
                    <a:pt x="4469284" y="277499"/>
                    <a:pt x="4609810" y="286427"/>
                  </a:cubicBezTo>
                  <a:cubicBezTo>
                    <a:pt x="4855728" y="302052"/>
                    <a:pt x="5057764" y="475820"/>
                    <a:pt x="5115824" y="707333"/>
                  </a:cubicBezTo>
                  <a:lnTo>
                    <a:pt x="5131067" y="806333"/>
                  </a:lnTo>
                  <a:lnTo>
                    <a:pt x="5135113" y="806564"/>
                  </a:lnTo>
                  <a:lnTo>
                    <a:pt x="5126192" y="913040"/>
                  </a:lnTo>
                  <a:cubicBezTo>
                    <a:pt x="5120625" y="979477"/>
                    <a:pt x="5169972" y="1037850"/>
                    <a:pt x="5236410" y="1043417"/>
                  </a:cubicBezTo>
                  <a:lnTo>
                    <a:pt x="5898369" y="1079693"/>
                  </a:lnTo>
                  <a:lnTo>
                    <a:pt x="5891039" y="1109947"/>
                  </a:lnTo>
                  <a:lnTo>
                    <a:pt x="5237261" y="1083708"/>
                  </a:lnTo>
                  <a:cubicBezTo>
                    <a:pt x="5147147" y="1076120"/>
                    <a:pt x="5080247" y="996917"/>
                    <a:pt x="5087837" y="906801"/>
                  </a:cubicBezTo>
                  <a:lnTo>
                    <a:pt x="5096462" y="804356"/>
                  </a:lnTo>
                  <a:lnTo>
                    <a:pt x="5098635" y="804481"/>
                  </a:lnTo>
                  <a:lnTo>
                    <a:pt x="5084876" y="715118"/>
                  </a:lnTo>
                  <a:cubicBezTo>
                    <a:pt x="5030135" y="496837"/>
                    <a:pt x="4839647" y="333001"/>
                    <a:pt x="4607786" y="318272"/>
                  </a:cubicBezTo>
                  <a:cubicBezTo>
                    <a:pt x="4375925" y="303539"/>
                    <a:pt x="4166234" y="441950"/>
                    <a:pt x="4084307" y="651549"/>
                  </a:cubicBezTo>
                  <a:lnTo>
                    <a:pt x="4058397" y="741768"/>
                  </a:lnTo>
                  <a:lnTo>
                    <a:pt x="4053635" y="802385"/>
                  </a:lnTo>
                  <a:cubicBezTo>
                    <a:pt x="4027867" y="976856"/>
                    <a:pt x="3920545" y="1130733"/>
                    <a:pt x="3761921" y="1214432"/>
                  </a:cubicBezTo>
                  <a:cubicBezTo>
                    <a:pt x="3580635" y="1310086"/>
                    <a:pt x="3361506" y="1298691"/>
                    <a:pt x="3191121" y="1184745"/>
                  </a:cubicBezTo>
                  <a:cubicBezTo>
                    <a:pt x="3020736" y="1070801"/>
                    <a:pt x="2926505" y="872639"/>
                    <a:pt x="2945665" y="668562"/>
                  </a:cubicBezTo>
                  <a:lnTo>
                    <a:pt x="2947591" y="668744"/>
                  </a:lnTo>
                  <a:lnTo>
                    <a:pt x="2957555" y="608620"/>
                  </a:lnTo>
                  <a:cubicBezTo>
                    <a:pt x="2973639" y="440610"/>
                    <a:pt x="2908558" y="273096"/>
                    <a:pt x="2779484" y="159884"/>
                  </a:cubicBezTo>
                  <a:cubicBezTo>
                    <a:pt x="2631971" y="30501"/>
                    <a:pt x="2425032" y="-6765"/>
                    <a:pt x="2241650" y="63029"/>
                  </a:cubicBezTo>
                  <a:cubicBezTo>
                    <a:pt x="2081191" y="124098"/>
                    <a:pt x="1961759" y="258385"/>
                    <a:pt x="1918221" y="421451"/>
                  </a:cubicBezTo>
                  <a:lnTo>
                    <a:pt x="1906250" y="482996"/>
                  </a:lnTo>
                  <a:lnTo>
                    <a:pt x="1902067" y="541550"/>
                  </a:lnTo>
                  <a:cubicBezTo>
                    <a:pt x="1876764" y="719818"/>
                    <a:pt x="1766355" y="876915"/>
                    <a:pt x="1603140" y="960209"/>
                  </a:cubicBezTo>
                  <a:cubicBezTo>
                    <a:pt x="1416607" y="1055401"/>
                    <a:pt x="1192485" y="1038180"/>
                    <a:pt x="1022686" y="915607"/>
                  </a:cubicBezTo>
                  <a:cubicBezTo>
                    <a:pt x="895336" y="823677"/>
                    <a:pt x="814613" y="684087"/>
                    <a:pt x="795552" y="532703"/>
                  </a:cubicBezTo>
                  <a:lnTo>
                    <a:pt x="792356" y="476139"/>
                  </a:lnTo>
                  <a:lnTo>
                    <a:pt x="789967" y="476188"/>
                  </a:lnTo>
                  <a:cubicBezTo>
                    <a:pt x="790180" y="440572"/>
                    <a:pt x="790394" y="404956"/>
                    <a:pt x="790607" y="369340"/>
                  </a:cubicBezTo>
                  <a:cubicBezTo>
                    <a:pt x="791008" y="302671"/>
                    <a:pt x="737284" y="248300"/>
                    <a:pt x="670615" y="247901"/>
                  </a:cubicBezTo>
                  <a:lnTo>
                    <a:pt x="0" y="252293"/>
                  </a:lnTo>
                  <a:lnTo>
                    <a:pt x="0" y="203650"/>
                  </a:lnTo>
                  <a:close/>
                </a:path>
              </a:pathLst>
            </a:custGeom>
            <a:solidFill>
              <a:srgbClr val="D9D9D9"/>
            </a:solidFill>
            <a:ln w="38100">
              <a:solidFill>
                <a:schemeClr val="tx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1" name="圆角矩形 67">
              <a:extLst>
                <a:ext uri="{FF2B5EF4-FFF2-40B4-BE49-F238E27FC236}">
                  <a16:creationId xmlns:a16="http://schemas.microsoft.com/office/drawing/2014/main" id="{AB89C421-2A64-4854-BD05-0A502E40022A}"/>
                </a:ext>
              </a:extLst>
            </p:cNvPr>
            <p:cNvSpPr/>
            <p:nvPr/>
          </p:nvSpPr>
          <p:spPr>
            <a:xfrm rot="18900000">
              <a:off x="5952673" y="3356372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C8BAECE3-FD23-4895-B812-09CB9BA72A53}"/>
                </a:ext>
              </a:extLst>
            </p:cNvPr>
            <p:cNvSpPr/>
            <p:nvPr/>
          </p:nvSpPr>
          <p:spPr>
            <a:xfrm flipH="1">
              <a:off x="6206539" y="3850588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B5859F32-8025-44F9-878E-FD78C0490FCF}"/>
                </a:ext>
              </a:extLst>
            </p:cNvPr>
            <p:cNvSpPr/>
            <p:nvPr/>
          </p:nvSpPr>
          <p:spPr>
            <a:xfrm rot="18900000">
              <a:off x="6310712" y="3869903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4" name="KSO_Shape">
              <a:extLst>
                <a:ext uri="{FF2B5EF4-FFF2-40B4-BE49-F238E27FC236}">
                  <a16:creationId xmlns:a16="http://schemas.microsoft.com/office/drawing/2014/main" id="{D5725603-E133-49F4-AA9D-61BABB984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6036" y="3019566"/>
              <a:ext cx="252288" cy="32018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圆角矩形 73">
              <a:extLst>
                <a:ext uri="{FF2B5EF4-FFF2-40B4-BE49-F238E27FC236}">
                  <a16:creationId xmlns:a16="http://schemas.microsoft.com/office/drawing/2014/main" id="{85B1FA48-3D46-4B35-A008-6C540F8CBC62}"/>
                </a:ext>
              </a:extLst>
            </p:cNvPr>
            <p:cNvSpPr/>
            <p:nvPr/>
          </p:nvSpPr>
          <p:spPr>
            <a:xfrm rot="18900000">
              <a:off x="5715058" y="4900439"/>
              <a:ext cx="1909664" cy="631413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id="{F91C1558-E0BA-4D0D-8A05-2488E5DBCEB3}"/>
                </a:ext>
              </a:extLst>
            </p:cNvPr>
            <p:cNvSpPr/>
            <p:nvPr/>
          </p:nvSpPr>
          <p:spPr>
            <a:xfrm flipH="1">
              <a:off x="6851015" y="4505919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44B757DB-6575-48D8-B587-C498D1309E4D}"/>
                </a:ext>
              </a:extLst>
            </p:cNvPr>
            <p:cNvSpPr/>
            <p:nvPr/>
          </p:nvSpPr>
          <p:spPr>
            <a:xfrm rot="18900000">
              <a:off x="6957335" y="4575220"/>
              <a:ext cx="316199" cy="390503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:a16="http://schemas.microsoft.com/office/drawing/2014/main" id="{D8A5CEE0-45E0-434D-BC4D-959A1F5F0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1743" y="5473387"/>
              <a:ext cx="343161" cy="340469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id="{9F1365AD-6414-440B-8D90-7CCED13A227F}"/>
              </a:ext>
            </a:extLst>
          </p:cNvPr>
          <p:cNvSpPr txBox="1"/>
          <p:nvPr/>
        </p:nvSpPr>
        <p:spPr>
          <a:xfrm>
            <a:off x="6508943" y="11126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0760FC4D-38B0-43CB-9F0E-AB3409334898}"/>
              </a:ext>
            </a:extLst>
          </p:cNvPr>
          <p:cNvSpPr>
            <a:spLocks/>
          </p:cNvSpPr>
          <p:nvPr/>
        </p:nvSpPr>
        <p:spPr bwMode="auto">
          <a:xfrm>
            <a:off x="6591026" y="142480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20BE3DEE-6399-48A6-90A1-9251A8E4B6A4}"/>
              </a:ext>
            </a:extLst>
          </p:cNvPr>
          <p:cNvSpPr txBox="1"/>
          <p:nvPr/>
        </p:nvSpPr>
        <p:spPr>
          <a:xfrm>
            <a:off x="7828609" y="264620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:a16="http://schemas.microsoft.com/office/drawing/2014/main" id="{2706B692-EEE7-4723-A98E-339E17DF98F2}"/>
              </a:ext>
            </a:extLst>
          </p:cNvPr>
          <p:cNvSpPr>
            <a:spLocks/>
          </p:cNvSpPr>
          <p:nvPr/>
        </p:nvSpPr>
        <p:spPr bwMode="auto">
          <a:xfrm>
            <a:off x="7910692" y="295839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19FDA24B-8E39-428B-9B30-BD1E7AAC535B}"/>
              </a:ext>
            </a:extLst>
          </p:cNvPr>
          <p:cNvSpPr txBox="1"/>
          <p:nvPr/>
        </p:nvSpPr>
        <p:spPr>
          <a:xfrm>
            <a:off x="598574" y="313902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id="{1B5A3B5F-1416-4AF5-A710-96D1F6E50BAB}"/>
              </a:ext>
            </a:extLst>
          </p:cNvPr>
          <p:cNvSpPr>
            <a:spLocks/>
          </p:cNvSpPr>
          <p:nvPr/>
        </p:nvSpPr>
        <p:spPr bwMode="auto">
          <a:xfrm>
            <a:off x="680657" y="345121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9C98FEB-E376-40F2-AC6F-ECA9F08A434B}"/>
              </a:ext>
            </a:extLst>
          </p:cNvPr>
          <p:cNvSpPr txBox="1"/>
          <p:nvPr/>
        </p:nvSpPr>
        <p:spPr>
          <a:xfrm>
            <a:off x="2214137" y="49060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id="{E681C0A8-A6AF-4979-8CE6-1812A613F2E7}"/>
              </a:ext>
            </a:extLst>
          </p:cNvPr>
          <p:cNvSpPr>
            <a:spLocks/>
          </p:cNvSpPr>
          <p:nvPr/>
        </p:nvSpPr>
        <p:spPr bwMode="auto">
          <a:xfrm>
            <a:off x="2296220" y="52182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3" name="Rectangle 45">
            <a:extLst>
              <a:ext uri="{FF2B5EF4-FFF2-40B4-BE49-F238E27FC236}">
                <a16:creationId xmlns:a16="http://schemas.microsoft.com/office/drawing/2014/main" id="{ADB0FF22-517A-45CE-905D-7FB4CFF22612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C80C1F9B-ED17-41D1-BDAD-457C3BAB79B0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2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0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:a16="http://schemas.microsoft.com/office/drawing/2014/main" id="{8D939582-2A30-4FB8-B1B2-6512BD97C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773696"/>
              </p:ext>
            </p:extLst>
          </p:nvPr>
        </p:nvGraphicFramePr>
        <p:xfrm>
          <a:off x="54015" y="1643324"/>
          <a:ext cx="6140337" cy="409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F51104D6-0A7D-4B14-862D-84D7DD1B90D4}"/>
              </a:ext>
            </a:extLst>
          </p:cNvPr>
          <p:cNvSpPr txBox="1"/>
          <p:nvPr/>
        </p:nvSpPr>
        <p:spPr>
          <a:xfrm>
            <a:off x="3553427" y="3490048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71%</a:t>
            </a:r>
            <a:endParaRPr lang="zh-CN" altLang="en-US" sz="200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E6C1C59-E065-4497-BA8B-C8B8245368C7}"/>
              </a:ext>
            </a:extLst>
          </p:cNvPr>
          <p:cNvSpPr txBox="1"/>
          <p:nvPr/>
        </p:nvSpPr>
        <p:spPr>
          <a:xfrm>
            <a:off x="1745879" y="357299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21%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2582523-D114-4DE9-B209-D7D568CBD562}"/>
              </a:ext>
            </a:extLst>
          </p:cNvPr>
          <p:cNvSpPr txBox="1"/>
          <p:nvPr/>
        </p:nvSpPr>
        <p:spPr>
          <a:xfrm>
            <a:off x="1921428" y="261422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15%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BF13701-9008-429A-B8B4-5155EA69F4B8}"/>
              </a:ext>
            </a:extLst>
          </p:cNvPr>
          <p:cNvSpPr txBox="1"/>
          <p:nvPr/>
        </p:nvSpPr>
        <p:spPr>
          <a:xfrm>
            <a:off x="2579256" y="2121620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E09616E-E85A-4F9D-B45A-457D90CF8730}"/>
              </a:ext>
            </a:extLst>
          </p:cNvPr>
          <p:cNvSpPr txBox="1"/>
          <p:nvPr/>
        </p:nvSpPr>
        <p:spPr>
          <a:xfrm>
            <a:off x="6304343" y="1527629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71%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9129D41-A0CC-457E-9440-CF785FD2C6FF}"/>
              </a:ext>
            </a:extLst>
          </p:cNvPr>
          <p:cNvSpPr txBox="1"/>
          <p:nvPr/>
        </p:nvSpPr>
        <p:spPr>
          <a:xfrm>
            <a:off x="7259270" y="12769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E5BCA9F8-8A69-475D-ABAE-1583AE809854}"/>
              </a:ext>
            </a:extLst>
          </p:cNvPr>
          <p:cNvSpPr>
            <a:spLocks/>
          </p:cNvSpPr>
          <p:nvPr/>
        </p:nvSpPr>
        <p:spPr bwMode="auto">
          <a:xfrm>
            <a:off x="7341353" y="15891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E5E22B6-8EA2-4F57-B859-AF2AD9807693}"/>
              </a:ext>
            </a:extLst>
          </p:cNvPr>
          <p:cNvSpPr txBox="1"/>
          <p:nvPr/>
        </p:nvSpPr>
        <p:spPr>
          <a:xfrm>
            <a:off x="6304343" y="3379118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21%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AE119A7-7C77-4D03-AAD7-029D7D21CAC5}"/>
              </a:ext>
            </a:extLst>
          </p:cNvPr>
          <p:cNvSpPr txBox="1"/>
          <p:nvPr/>
        </p:nvSpPr>
        <p:spPr>
          <a:xfrm>
            <a:off x="7259270" y="3128478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7932A596-95F5-4E0B-BAB9-A56593B53935}"/>
              </a:ext>
            </a:extLst>
          </p:cNvPr>
          <p:cNvSpPr>
            <a:spLocks/>
          </p:cNvSpPr>
          <p:nvPr/>
        </p:nvSpPr>
        <p:spPr bwMode="auto">
          <a:xfrm>
            <a:off x="7341353" y="3440673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82346C2B-37B2-4212-8030-338D20544F00}"/>
              </a:ext>
            </a:extLst>
          </p:cNvPr>
          <p:cNvSpPr txBox="1"/>
          <p:nvPr/>
        </p:nvSpPr>
        <p:spPr>
          <a:xfrm>
            <a:off x="6304343" y="5230607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15%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E097E8C-EED5-4111-BBAB-E8CCFD41F502}"/>
              </a:ext>
            </a:extLst>
          </p:cNvPr>
          <p:cNvSpPr txBox="1"/>
          <p:nvPr/>
        </p:nvSpPr>
        <p:spPr>
          <a:xfrm>
            <a:off x="7259270" y="49799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160532B5-374D-4213-947E-3C2E8D4BCC75}"/>
              </a:ext>
            </a:extLst>
          </p:cNvPr>
          <p:cNvSpPr>
            <a:spLocks/>
          </p:cNvSpPr>
          <p:nvPr/>
        </p:nvSpPr>
        <p:spPr bwMode="auto">
          <a:xfrm>
            <a:off x="7341353" y="529216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5" name="Rectangle 45">
            <a:extLst>
              <a:ext uri="{FF2B5EF4-FFF2-40B4-BE49-F238E27FC236}">
                <a16:creationId xmlns:a16="http://schemas.microsoft.com/office/drawing/2014/main" id="{10B2F1C2-2E24-4623-9AF6-FA29DA8250DE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47A8CD28-9CC4-4EA6-B162-B9DA9C68CA3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2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/>
      <p:bldP spid="12" grpId="0"/>
      <p:bldP spid="15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直角三角形 1">
            <a:extLst>
              <a:ext uri="{FF2B5EF4-FFF2-40B4-BE49-F238E27FC236}">
                <a16:creationId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1" name="菱形 10">
            <a:extLst>
              <a:ext uri="{FF2B5EF4-FFF2-40B4-BE49-F238E27FC236}">
                <a16:creationId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梯形 19">
            <a:extLst>
              <a:ext uri="{FF2B5EF4-FFF2-40B4-BE49-F238E27FC236}">
                <a16:creationId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>
                <a:solidFill>
                  <a:prstClr val="white"/>
                </a:solidFill>
                <a:latin typeface="Century Gothic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726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prstClr val="black">
                    <a:lumMod val="85000"/>
                    <a:lumOff val="15000"/>
                  </a:prstClr>
                </a:solidFill>
                <a:latin typeface="Century Gothic"/>
                <a:ea typeface="微软雅黑"/>
              </a:rPr>
              <a:t>感谢观看与指导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  <a:alpha val="89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5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三角风工作总结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包图主题2">
  <a:themeElements>
    <a:clrScheme name="自定义 1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E"/>
      </a:accent1>
      <a:accent2>
        <a:srgbClr val="0073A6"/>
      </a:accent2>
      <a:accent3>
        <a:srgbClr val="0085AE"/>
      </a:accent3>
      <a:accent4>
        <a:srgbClr val="0073A6"/>
      </a:accent4>
      <a:accent5>
        <a:srgbClr val="0085AE"/>
      </a:accent5>
      <a:accent6>
        <a:srgbClr val="0073A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2104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微软雅黑</vt:lpstr>
      <vt:lpstr>微软雅黑 Light</vt:lpstr>
      <vt:lpstr>Arial</vt:lpstr>
      <vt:lpstr>Arial Narrow</vt:lpstr>
      <vt:lpstr>Calibri</vt:lpstr>
      <vt:lpstr>Century Gothic</vt:lpstr>
      <vt:lpstr>第一PPT，www.1ppt.com</vt:lpstr>
      <vt:lpstr>2_Office 主题​​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蓝色三角风工作总结PPT模板2</dc:title>
  <dc:creator>第一PPT</dc:creator>
  <cp:keywords>www.1ppt.com</cp:keywords>
  <dc:description>www.1ppt.com</dc:description>
  <cp:lastModifiedBy>Administrator</cp:lastModifiedBy>
  <cp:revision>191</cp:revision>
  <dcterms:created xsi:type="dcterms:W3CDTF">2018-08-06T06:49:24Z</dcterms:created>
  <dcterms:modified xsi:type="dcterms:W3CDTF">2020-02-26T02:08:18Z</dcterms:modified>
</cp:coreProperties>
</file>