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handoutMasters/handoutMaster1.xml" ContentType="application/vnd.openxmlformats-officedocument.presentationml.handoutMaster+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theme/themeOverride2.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p:sldMasterIdLst>
    <p:sldMasterId id="2147483648" r:id="rId1"/>
  </p:sldMasterIdLst>
  <p:notesMasterIdLst>
    <p:notesMasterId r:id="rId4"/>
  </p:notesMasterIdLst>
  <p:handoutMasterIdLst>
    <p:handoutMasterId r:id="rId27"/>
  </p:handoutMasterIdLst>
  <p:sldIdLst>
    <p:sldId id="256" r:id="rId3"/>
    <p:sldId id="349" r:id="rId5"/>
    <p:sldId id="298" r:id="rId6"/>
    <p:sldId id="299" r:id="rId7"/>
    <p:sldId id="300" r:id="rId8"/>
    <p:sldId id="301" r:id="rId9"/>
    <p:sldId id="416" r:id="rId10"/>
    <p:sldId id="345" r:id="rId11"/>
    <p:sldId id="262" r:id="rId12"/>
    <p:sldId id="263" r:id="rId13"/>
    <p:sldId id="417" r:id="rId14"/>
    <p:sldId id="363" r:id="rId15"/>
    <p:sldId id="264" r:id="rId16"/>
    <p:sldId id="305" r:id="rId17"/>
    <p:sldId id="418" r:id="rId18"/>
    <p:sldId id="307" r:id="rId19"/>
    <p:sldId id="269" r:id="rId20"/>
    <p:sldId id="306" r:id="rId21"/>
    <p:sldId id="419" r:id="rId22"/>
    <p:sldId id="270" r:id="rId23"/>
    <p:sldId id="309" r:id="rId24"/>
    <p:sldId id="311" r:id="rId25"/>
    <p:sldId id="420" r:id="rId26"/>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B79CE"/>
    <a:srgbClr val="FFFFFF"/>
    <a:srgbClr val="D1E751"/>
    <a:srgbClr val="3399FF"/>
    <a:srgbClr val="4C4C4C"/>
    <a:srgbClr val="00AEF7"/>
    <a:srgbClr val="A0BE36"/>
    <a:srgbClr val="3E9EC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759" autoAdjust="0"/>
    <p:restoredTop sz="95072" autoAdjust="0"/>
  </p:normalViewPr>
  <p:slideViewPr>
    <p:cSldViewPr showGuides="1">
      <p:cViewPr varScale="1">
        <p:scale>
          <a:sx n="99" d="100"/>
          <a:sy n="99" d="100"/>
        </p:scale>
        <p:origin x="-1974" y="-102"/>
      </p:cViewPr>
      <p:guideLst>
        <p:guide orient="horz" pos="714"/>
        <p:guide orient="horz" pos="210"/>
        <p:guide orient="horz" pos="4098"/>
        <p:guide orient="horz" pos="2140"/>
        <p:guide orient="horz" pos="1117"/>
        <p:guide pos="2879"/>
        <p:guide pos="288"/>
        <p:guide pos="5465"/>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0" Type="http://schemas.openxmlformats.org/officeDocument/2006/relationships/tableStyles" Target="tableStyles.xml"/><Relationship Id="rId3" Type="http://schemas.openxmlformats.org/officeDocument/2006/relationships/slide" Target="slides/slide1.xml"/><Relationship Id="rId29" Type="http://schemas.openxmlformats.org/officeDocument/2006/relationships/viewProps" Target="viewProps.xml"/><Relationship Id="rId28" Type="http://schemas.openxmlformats.org/officeDocument/2006/relationships/presProps" Target="presProps.xml"/><Relationship Id="rId27" Type="http://schemas.openxmlformats.org/officeDocument/2006/relationships/handoutMaster" Target="handoutMasters/handoutMaster1.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341E8EEC-C542-4C27-872A-CF7D35409724}" type="datetimeFigureOut">
              <a:rPr lang="zh-CN" altLang="en-US" smtClean="0"/>
            </a:fld>
            <a:endParaRPr lang="zh-CN" altLang="en-US"/>
          </a:p>
        </p:txBody>
      </p:sp>
      <p:sp>
        <p:nvSpPr>
          <p:cNvPr id="4" name="页脚占位符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095BFDC1-116A-4095-9F43-BC7A4519B2AF}" type="slidenum">
              <a:rPr lang="zh-CN" altLang="en-US" smtClean="0"/>
            </a:fld>
            <a:endParaRPr lang="zh-CN" altLang="en-US"/>
          </a:p>
        </p:txBody>
      </p:sp>
    </p:spTree>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DDA89F0-27D8-4893-91A0-1B3050026303}"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F218814-6065-430A-A209-053C867A7793}" type="slidenum">
              <a:rPr lang="zh-CN" altLang="en-US" smtClean="0"/>
            </a:fld>
            <a:endParaRPr lang="zh-CN" altLang="en-US"/>
          </a:p>
        </p:txBody>
      </p:sp>
    </p:spTree>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baike.baidu.com/view/2398.htm" TargetMode="External"/><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z="1200" kern="1200" smtClean="0">
                <a:solidFill>
                  <a:schemeClr val="tx1"/>
                </a:solidFill>
                <a:latin typeface="+mn-lt"/>
                <a:ea typeface="+mn-ea"/>
                <a:cs typeface="+mn-cs"/>
              </a:rPr>
              <a:t>对策：</a:t>
            </a:r>
            <a:endParaRPr lang="en-US" altLang="zh-CN" sz="1200" kern="1200" smtClean="0">
              <a:solidFill>
                <a:schemeClr val="tx1"/>
              </a:solidFill>
              <a:latin typeface="+mn-lt"/>
              <a:ea typeface="+mn-ea"/>
              <a:cs typeface="+mn-cs"/>
            </a:endParaRPr>
          </a:p>
          <a:p>
            <a:r>
              <a:rPr lang="en-US" altLang="zh-CN" sz="1200" b="0" kern="1200" smtClean="0">
                <a:solidFill>
                  <a:schemeClr val="tx1"/>
                </a:solidFill>
                <a:latin typeface="微软雅黑" panose="020B0503020204020204" pitchFamily="34" charset="-122"/>
                <a:ea typeface="微软雅黑" panose="020B0503020204020204" pitchFamily="34" charset="-122"/>
                <a:cs typeface="+mn-cs"/>
              </a:rPr>
              <a:t>1.</a:t>
            </a:r>
            <a:r>
              <a:rPr lang="zh-CN" altLang="en-US" sz="1200" b="0" kern="1200" smtClean="0">
                <a:solidFill>
                  <a:schemeClr val="tx1"/>
                </a:solidFill>
                <a:latin typeface="微软雅黑" panose="020B0503020204020204" pitchFamily="34" charset="-122"/>
                <a:ea typeface="微软雅黑" panose="020B0503020204020204" pitchFamily="34" charset="-122"/>
                <a:cs typeface="+mn-cs"/>
              </a:rPr>
              <a:t>每隔</a:t>
            </a:r>
            <a:r>
              <a:rPr lang="en-US" altLang="zh-CN" sz="1200" b="0" smtClean="0">
                <a:latin typeface="微软雅黑" panose="020B0503020204020204" pitchFamily="34" charset="-122"/>
                <a:ea typeface="微软雅黑" panose="020B0503020204020204" pitchFamily="34" charset="-122"/>
              </a:rPr>
              <a:t>20</a:t>
            </a:r>
            <a:r>
              <a:rPr lang="zh-CN" altLang="en-US" sz="1200" b="0" kern="1200" smtClean="0">
                <a:solidFill>
                  <a:schemeClr val="tx1"/>
                </a:solidFill>
                <a:latin typeface="微软雅黑" panose="020B0503020204020204" pitchFamily="34" charset="-122"/>
                <a:ea typeface="微软雅黑" panose="020B0503020204020204" pitchFamily="34" charset="-122"/>
                <a:cs typeface="+mn-cs"/>
              </a:rPr>
              <a:t>分钟创造一个小高潮，帮助参与者放松，并再次集中参与者的注意力；</a:t>
            </a:r>
            <a:r>
              <a:rPr lang="zh-CN" altLang="en-US" sz="1200" b="0" smtClean="0">
                <a:latin typeface="微软雅黑" panose="020B0503020204020204" pitchFamily="34" charset="-122"/>
                <a:ea typeface="微软雅黑" panose="020B0503020204020204" pitchFamily="34" charset="-122"/>
              </a:rPr>
              <a:t> </a:t>
            </a:r>
            <a:endParaRPr lang="zh-CN" altLang="en-US" sz="1200" b="0" smtClean="0">
              <a:latin typeface="微软雅黑" panose="020B0503020204020204" pitchFamily="34" charset="-122"/>
              <a:ea typeface="微软雅黑" panose="020B0503020204020204" pitchFamily="34" charset="-122"/>
            </a:endParaRPr>
          </a:p>
          <a:p>
            <a:r>
              <a:rPr lang="en-US" altLang="zh-CN" sz="1200" b="0" smtClean="0">
                <a:latin typeface="微软雅黑" panose="020B0503020204020204" pitchFamily="34" charset="-122"/>
                <a:ea typeface="微软雅黑" panose="020B0503020204020204" pitchFamily="34" charset="-122"/>
              </a:rPr>
              <a:t>2.</a:t>
            </a:r>
            <a:r>
              <a:rPr lang="zh-CN" altLang="en-US" sz="1200" b="0" kern="1200" smtClean="0">
                <a:solidFill>
                  <a:schemeClr val="tx1"/>
                </a:solidFill>
                <a:latin typeface="微软雅黑" panose="020B0503020204020204" pitchFamily="34" charset="-122"/>
                <a:ea typeface="微软雅黑" panose="020B0503020204020204" pitchFamily="34" charset="-122"/>
                <a:cs typeface="+mn-cs"/>
              </a:rPr>
              <a:t>如果以讲授为主，连续讲授不要超过</a:t>
            </a:r>
            <a:r>
              <a:rPr lang="en-US" altLang="zh-CN" sz="1200" b="0" smtClean="0">
                <a:latin typeface="微软雅黑" panose="020B0503020204020204" pitchFamily="34" charset="-122"/>
                <a:ea typeface="微软雅黑" panose="020B0503020204020204" pitchFamily="34" charset="-122"/>
              </a:rPr>
              <a:t>20</a:t>
            </a:r>
            <a:r>
              <a:rPr lang="zh-CN" altLang="en-US" sz="1200" b="0" kern="1200" smtClean="0">
                <a:solidFill>
                  <a:schemeClr val="tx1"/>
                </a:solidFill>
                <a:latin typeface="微软雅黑" panose="020B0503020204020204" pitchFamily="34" charset="-122"/>
                <a:ea typeface="微软雅黑" panose="020B0503020204020204" pitchFamily="34" charset="-122"/>
                <a:cs typeface="+mn-cs"/>
              </a:rPr>
              <a:t>分钟，哪怕学员表现出来的状态似乎不错；</a:t>
            </a:r>
            <a:endParaRPr lang="zh-CN" altLang="en-US" sz="1200" b="0" smtClean="0">
              <a:latin typeface="微软雅黑" panose="020B0503020204020204" pitchFamily="34" charset="-122"/>
              <a:ea typeface="微软雅黑" panose="020B0503020204020204" pitchFamily="34" charset="-122"/>
            </a:endParaRPr>
          </a:p>
          <a:p>
            <a:r>
              <a:rPr lang="en-US" altLang="zh-CN" sz="1200" b="0" smtClean="0">
                <a:latin typeface="微软雅黑" panose="020B0503020204020204" pitchFamily="34" charset="-122"/>
                <a:ea typeface="微软雅黑" panose="020B0503020204020204" pitchFamily="34" charset="-122"/>
              </a:rPr>
              <a:t>3.</a:t>
            </a:r>
            <a:r>
              <a:rPr lang="zh-CN" altLang="en-US" sz="1200" b="0" kern="1200" smtClean="0">
                <a:solidFill>
                  <a:schemeClr val="tx1"/>
                </a:solidFill>
                <a:latin typeface="微软雅黑" panose="020B0503020204020204" pitchFamily="34" charset="-122"/>
                <a:ea typeface="微软雅黑" panose="020B0503020204020204" pitchFamily="34" charset="-122"/>
                <a:cs typeface="+mn-cs"/>
              </a:rPr>
              <a:t>授课过程中每隔</a:t>
            </a:r>
            <a:r>
              <a:rPr lang="en-US" altLang="zh-CN" sz="1200" b="0" smtClean="0">
                <a:latin typeface="微软雅黑" panose="020B0503020204020204" pitchFamily="34" charset="-122"/>
                <a:ea typeface="微软雅黑" panose="020B0503020204020204" pitchFamily="34" charset="-122"/>
              </a:rPr>
              <a:t>20</a:t>
            </a:r>
            <a:r>
              <a:rPr lang="zh-CN" altLang="en-US" sz="1200" b="0" kern="1200" smtClean="0">
                <a:solidFill>
                  <a:schemeClr val="tx1"/>
                </a:solidFill>
                <a:latin typeface="微软雅黑" panose="020B0503020204020204" pitchFamily="34" charset="-122"/>
                <a:ea typeface="微软雅黑" panose="020B0503020204020204" pitchFamily="34" charset="-122"/>
                <a:cs typeface="+mn-cs"/>
              </a:rPr>
              <a:t>分钟进行一次要点总结，帮助参训者强化课程要点；</a:t>
            </a:r>
            <a:endParaRPr lang="zh-CN" altLang="en-US" sz="1200" b="0" smtClean="0">
              <a:latin typeface="微软雅黑" panose="020B0503020204020204" pitchFamily="34" charset="-122"/>
              <a:ea typeface="微软雅黑" panose="020B0503020204020204" pitchFamily="34" charset="-122"/>
            </a:endParaRPr>
          </a:p>
          <a:p>
            <a:r>
              <a:rPr lang="en-US" altLang="zh-CN" sz="1200" b="0" smtClean="0">
                <a:latin typeface="微软雅黑" panose="020B0503020204020204" pitchFamily="34" charset="-122"/>
                <a:ea typeface="微软雅黑" panose="020B0503020204020204" pitchFamily="34" charset="-122"/>
              </a:rPr>
              <a:t>4.</a:t>
            </a:r>
            <a:r>
              <a:rPr lang="zh-CN" altLang="en-US" sz="1200" b="0" kern="1200" smtClean="0">
                <a:solidFill>
                  <a:schemeClr val="tx1"/>
                </a:solidFill>
                <a:latin typeface="微软雅黑" panose="020B0503020204020204" pitchFamily="34" charset="-122"/>
                <a:ea typeface="微软雅黑" panose="020B0503020204020204" pitchFamily="34" charset="-122"/>
                <a:cs typeface="+mn-cs"/>
              </a:rPr>
              <a:t>善于观察。授课过程中培训师要眼观六路，耳听八方，时刻留意现场的反应，一旦四分之一参训者表现出疲意，培训师要快速拿出对策，此时最好的方式是让大家稍事休息。</a:t>
            </a:r>
            <a:r>
              <a:rPr lang="zh-CN" altLang="en-US" sz="1200" b="0" smtClean="0">
                <a:latin typeface="微软雅黑" panose="020B0503020204020204" pitchFamily="34" charset="-122"/>
                <a:ea typeface="微软雅黑" panose="020B0503020204020204" pitchFamily="34" charset="-122"/>
              </a:rPr>
              <a:t> </a:t>
            </a:r>
            <a:endParaRPr lang="zh-CN" altLang="en-US" sz="1200" b="0" smtClean="0">
              <a:latin typeface="微软雅黑" panose="020B0503020204020204" pitchFamily="34" charset="-122"/>
              <a:ea typeface="微软雅黑" panose="020B0503020204020204" pitchFamily="34" charset="-122"/>
            </a:endParaRPr>
          </a:p>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z="1200" smtClean="0">
                <a:latin typeface="宋体" panose="02010600030101010101" pitchFamily="2" charset="-122"/>
              </a:rPr>
              <a:t>成人的视觉和听觉随年龄增大开始衰弱，待信息传至大脑时，由于感觉器官的原因，致使部分信息丧失，因此与青少年相比成人的记忆力会差一点，在学习后知识保持率低，遗忘速度快。</a:t>
            </a:r>
            <a:endParaRPr lang="en-US" altLang="zh-CN" sz="1200" smtClean="0">
              <a:latin typeface="宋体" panose="02010600030101010101" pitchFamily="2" charset="-122"/>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a:spcBef>
                <a:spcPct val="50000"/>
              </a:spcBef>
            </a:pPr>
            <a:r>
              <a:rPr lang="zh-CN" altLang="en-US" sz="1200" smtClean="0">
                <a:latin typeface="宋体" panose="02010600030101010101" pitchFamily="2" charset="-122"/>
              </a:rPr>
              <a:t>对策：</a:t>
            </a:r>
            <a:endParaRPr lang="en-US" altLang="zh-CN" sz="1200" smtClean="0">
              <a:latin typeface="宋体" panose="02010600030101010101" pitchFamily="2" charset="-122"/>
            </a:endParaRPr>
          </a:p>
          <a:p>
            <a:pPr>
              <a:spcBef>
                <a:spcPct val="50000"/>
              </a:spcBef>
            </a:pPr>
            <a:r>
              <a:rPr lang="en-US" altLang="zh-CN" sz="1200" smtClean="0">
                <a:latin typeface="宋体" panose="02010600030101010101" pitchFamily="2" charset="-122"/>
              </a:rPr>
              <a:t>1.</a:t>
            </a:r>
            <a:r>
              <a:rPr lang="zh-CN" altLang="en-US" sz="1200" smtClean="0">
                <a:latin typeface="宋体" panose="02010600030101010101" pitchFamily="2" charset="-122"/>
              </a:rPr>
              <a:t>有计划的回顾总结</a:t>
            </a:r>
            <a:endParaRPr lang="zh-CN" altLang="en-US" sz="1200" smtClean="0">
              <a:latin typeface="宋体" panose="02010600030101010101" pitchFamily="2" charset="-122"/>
            </a:endParaRPr>
          </a:p>
          <a:p>
            <a:pPr>
              <a:spcBef>
                <a:spcPct val="50000"/>
              </a:spcBef>
            </a:pPr>
            <a:r>
              <a:rPr lang="en-US" altLang="zh-CN" sz="1200" smtClean="0">
                <a:latin typeface="宋体" panose="02010600030101010101" pitchFamily="2" charset="-122"/>
              </a:rPr>
              <a:t>2.</a:t>
            </a:r>
            <a:r>
              <a:rPr lang="zh-CN" altLang="en-US" sz="1200" smtClean="0">
                <a:latin typeface="宋体" panose="02010600030101010101" pitchFamily="2" charset="-122"/>
              </a:rPr>
              <a:t>借助辅助工具采用多种培训方式</a:t>
            </a:r>
            <a:endParaRPr lang="zh-CN" altLang="en-US" sz="1200" smtClean="0">
              <a:latin typeface="宋体" panose="02010600030101010101" pitchFamily="2" charset="-122"/>
            </a:endParaRPr>
          </a:p>
          <a:p>
            <a:pPr>
              <a:spcBef>
                <a:spcPct val="50000"/>
              </a:spcBef>
            </a:pPr>
            <a:r>
              <a:rPr lang="en-US" altLang="zh-CN" sz="1200" smtClean="0">
                <a:latin typeface="宋体" panose="02010600030101010101" pitchFamily="2" charset="-122"/>
              </a:rPr>
              <a:t>3.</a:t>
            </a:r>
            <a:r>
              <a:rPr lang="zh-CN" altLang="en-US" sz="1200" smtClean="0">
                <a:latin typeface="宋体" panose="02010600030101010101" pitchFamily="2" charset="-122"/>
              </a:rPr>
              <a:t>课程结束后对内容总结</a:t>
            </a:r>
            <a:endParaRPr lang="zh-CN" altLang="en-US" sz="1200" smtClean="0">
              <a:latin typeface="宋体" panose="02010600030101010101" pitchFamily="2" charset="-122"/>
            </a:endParaRPr>
          </a:p>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Grp="1" noRot="1" noChangeAspect="1" noChangeArrowheads="1" noTextEdit="1"/>
          </p:cNvSpPr>
          <p:nvPr>
            <p:ph type="sldImg"/>
          </p:nvPr>
        </p:nvSpPr>
        <p:spPr>
          <a:xfrm>
            <a:off x="1143000" y="685800"/>
            <a:ext cx="4572000" cy="3429000"/>
          </a:xfrm>
        </p:spPr>
      </p:sp>
      <p:sp>
        <p:nvSpPr>
          <p:cNvPr id="162819" name="Rectangle 3"/>
          <p:cNvSpPr>
            <a:spLocks noGrp="1" noChangeArrowheads="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defRPr/>
            </a:pPr>
            <a:r>
              <a:rPr lang="zh-CN" altLang="en-US" smtClean="0"/>
              <a:t>彼得</a:t>
            </a:r>
            <a:r>
              <a:rPr lang="en-US" altLang="zh-CN" smtClean="0"/>
              <a:t>·</a:t>
            </a:r>
            <a:r>
              <a:rPr lang="zh-CN" altLang="en-US" smtClean="0"/>
              <a:t>圣吉</a:t>
            </a:r>
            <a:r>
              <a:rPr lang="en-US" altLang="zh-CN" smtClean="0"/>
              <a:t>1947</a:t>
            </a:r>
            <a:r>
              <a:rPr lang="zh-CN" altLang="en-US" smtClean="0"/>
              <a:t>年生于芝加哥</a:t>
            </a:r>
            <a:r>
              <a:rPr lang="en-US" altLang="zh-CN" smtClean="0"/>
              <a:t>.1990</a:t>
            </a:r>
            <a:r>
              <a:rPr lang="zh-CN" altLang="en-US" smtClean="0"/>
              <a:t>年，在麻省理工大学斯隆管理学院创立“组织学习中心”。</a:t>
            </a:r>
            <a:r>
              <a:rPr lang="en-US" altLang="zh-CN" smtClean="0"/>
              <a:t>1992</a:t>
            </a:r>
            <a:r>
              <a:rPr lang="zh-CN" altLang="en-US" smtClean="0"/>
              <a:t>年，</a:t>
            </a:r>
            <a:r>
              <a:rPr lang="en-US" altLang="zh-CN" smtClean="0"/>
              <a:t>《</a:t>
            </a:r>
            <a:r>
              <a:rPr lang="zh-CN" altLang="en-US" smtClean="0"/>
              <a:t>第五项修炼</a:t>
            </a:r>
            <a:r>
              <a:rPr lang="en-US" altLang="zh-CN" smtClean="0"/>
              <a:t>——</a:t>
            </a:r>
            <a:r>
              <a:rPr lang="zh-CN" altLang="en-US" smtClean="0"/>
              <a:t>学习型组织的艺术与实践</a:t>
            </a:r>
            <a:r>
              <a:rPr lang="en-US" altLang="zh-CN" smtClean="0"/>
              <a:t>》</a:t>
            </a:r>
            <a:r>
              <a:rPr lang="zh-CN" altLang="en-US" smtClean="0"/>
              <a:t>获世界企业学会（</a:t>
            </a:r>
            <a:r>
              <a:rPr lang="en-US" altLang="zh-CN" smtClean="0"/>
              <a:t>World Business Academy</a:t>
            </a:r>
            <a:r>
              <a:rPr lang="zh-CN" altLang="en-US" smtClean="0"/>
              <a:t>）最高荣誉开拓者奖（</a:t>
            </a:r>
            <a:r>
              <a:rPr lang="en-US" altLang="zh-CN" smtClean="0"/>
              <a:t>Pathfinder Award</a:t>
            </a:r>
            <a:r>
              <a:rPr lang="zh-CN" altLang="en-US" smtClean="0"/>
              <a:t>），在短短几年中，被译成二三十种文字风行全世界，它不仅带动了</a:t>
            </a:r>
            <a:r>
              <a:rPr lang="zh-CN" altLang="en-US" smtClean="0">
                <a:hlinkClick r:id="rId3" action="ppaction://hlinkfile"/>
              </a:rPr>
              <a:t>美国</a:t>
            </a:r>
            <a:r>
              <a:rPr lang="zh-CN" altLang="en-US" smtClean="0"/>
              <a:t>经济近十年的高速发展，并在全世界范围内引发了一场创建学习型组织的管理浪潮。</a:t>
            </a:r>
            <a:r>
              <a:rPr lang="en-US" altLang="zh-CN" smtClean="0"/>
              <a:t>《</a:t>
            </a:r>
            <a:r>
              <a:rPr lang="zh-CN" altLang="en-US" smtClean="0"/>
              <a:t>美国商业周刊</a:t>
            </a:r>
            <a:r>
              <a:rPr lang="en-US" altLang="zh-CN" smtClean="0"/>
              <a:t>》</a:t>
            </a:r>
            <a:r>
              <a:rPr lang="zh-CN" altLang="en-US" smtClean="0"/>
              <a:t>称圣吉为“当代最杰出的新管理大师之一</a:t>
            </a:r>
            <a:r>
              <a:rPr lang="en-US" altLang="zh-CN" smtClean="0"/>
              <a:t>.</a:t>
            </a:r>
            <a:r>
              <a:rPr lang="zh-CN" altLang="en-US" smtClean="0"/>
              <a:t> </a:t>
            </a:r>
            <a:r>
              <a:rPr lang="en-US" altLang="zh-CN" smtClean="0"/>
              <a:t>1999</a:t>
            </a:r>
            <a:r>
              <a:rPr lang="zh-CN" altLang="en-US" smtClean="0"/>
              <a:t>年，被</a:t>
            </a:r>
            <a:r>
              <a:rPr lang="en-US" altLang="zh-CN" smtClean="0"/>
              <a:t>《</a:t>
            </a:r>
            <a:r>
              <a:rPr lang="zh-CN" altLang="en-US" smtClean="0"/>
              <a:t>经营战略</a:t>
            </a:r>
            <a:r>
              <a:rPr lang="en-US" altLang="zh-CN" smtClean="0"/>
              <a:t>》</a:t>
            </a:r>
            <a:r>
              <a:rPr lang="zh-CN" altLang="en-US" smtClean="0"/>
              <a:t>评为</a:t>
            </a:r>
            <a:r>
              <a:rPr lang="en-US" altLang="zh-CN" smtClean="0"/>
              <a:t>20</a:t>
            </a:r>
            <a:r>
              <a:rPr lang="zh-CN" altLang="en-US" smtClean="0"/>
              <a:t>世纪对商业战略影响最大的</a:t>
            </a:r>
            <a:r>
              <a:rPr lang="en-US" altLang="zh-CN" smtClean="0"/>
              <a:t>24</a:t>
            </a:r>
            <a:r>
              <a:rPr lang="zh-CN" altLang="en-US" smtClean="0"/>
              <a:t>个伟大人物之一。</a:t>
            </a:r>
            <a:r>
              <a:rPr lang="en-US" altLang="zh-CN" smtClean="0"/>
              <a:t>2001</a:t>
            </a:r>
            <a:r>
              <a:rPr lang="zh-CN" altLang="en-US" smtClean="0"/>
              <a:t>年，圣吉被</a:t>
            </a:r>
            <a:r>
              <a:rPr lang="en-US" altLang="zh-CN" smtClean="0"/>
              <a:t>《</a:t>
            </a:r>
            <a:r>
              <a:rPr lang="zh-CN" altLang="en-US" smtClean="0"/>
              <a:t>商业周刊</a:t>
            </a:r>
            <a:r>
              <a:rPr lang="en-US" altLang="zh-CN" smtClean="0"/>
              <a:t>》</a:t>
            </a:r>
            <a:r>
              <a:rPr lang="zh-CN" altLang="en-US" smtClean="0"/>
              <a:t>评为世界十大管理大师之一。</a:t>
            </a:r>
            <a:endParaRPr lang="zh-CN" altLang="zh-CN"/>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defRPr/>
            </a:pPr>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mtClean="0"/>
              <a:t>公元前</a:t>
            </a:r>
            <a:r>
              <a:rPr lang="en-US" altLang="zh-CN" smtClean="0"/>
              <a:t>326</a:t>
            </a:r>
            <a:r>
              <a:rPr lang="zh-CN" altLang="en-US" smtClean="0"/>
              <a:t>年的一天，马其顿王亚历山大的军队与印度王波鲁德军队发生交战。双方兵力战备如下：</a:t>
            </a:r>
            <a:endParaRPr lang="en-US" altLang="zh-CN" smtClean="0"/>
          </a:p>
          <a:p>
            <a:r>
              <a:rPr lang="zh-CN" altLang="en-US" smtClean="0"/>
              <a:t>马其顿军队：士兵</a:t>
            </a:r>
            <a:r>
              <a:rPr lang="en-US" altLang="zh-CN" smtClean="0"/>
              <a:t>13000</a:t>
            </a:r>
            <a:r>
              <a:rPr lang="zh-CN" altLang="en-US" smtClean="0"/>
              <a:t>名，其中骑兵</a:t>
            </a:r>
            <a:r>
              <a:rPr lang="en-US" altLang="zh-CN" smtClean="0"/>
              <a:t>2000</a:t>
            </a:r>
            <a:r>
              <a:rPr lang="zh-CN" altLang="en-US" smtClean="0"/>
              <a:t>名。印度军队：士兵</a:t>
            </a:r>
            <a:r>
              <a:rPr lang="en-US" altLang="zh-CN" smtClean="0"/>
              <a:t>35000</a:t>
            </a:r>
            <a:r>
              <a:rPr lang="zh-CN" altLang="en-US" smtClean="0"/>
              <a:t>名，其中骑兵</a:t>
            </a:r>
            <a:r>
              <a:rPr lang="en-US" altLang="zh-CN" smtClean="0"/>
              <a:t>6700</a:t>
            </a:r>
            <a:r>
              <a:rPr lang="zh-CN" altLang="en-US" smtClean="0"/>
              <a:t>名，战车</a:t>
            </a:r>
            <a:r>
              <a:rPr lang="en-US" altLang="zh-CN" smtClean="0"/>
              <a:t>500</a:t>
            </a:r>
            <a:r>
              <a:rPr lang="zh-CN" altLang="en-US" smtClean="0"/>
              <a:t>辆，战象</a:t>
            </a:r>
            <a:r>
              <a:rPr lang="en-US" altLang="zh-CN" smtClean="0"/>
              <a:t>200</a:t>
            </a:r>
            <a:r>
              <a:rPr lang="zh-CN" altLang="en-US" smtClean="0"/>
              <a:t>头。</a:t>
            </a:r>
            <a:endParaRPr lang="en-US" altLang="zh-CN" smtClean="0"/>
          </a:p>
          <a:p>
            <a:r>
              <a:rPr lang="zh-CN" altLang="en-US" smtClean="0"/>
              <a:t>战斗结局：印度王波鲁被俘，死亡</a:t>
            </a:r>
            <a:r>
              <a:rPr lang="en-US" altLang="zh-CN" smtClean="0"/>
              <a:t>23000</a:t>
            </a:r>
            <a:r>
              <a:rPr lang="zh-CN" altLang="en-US" smtClean="0"/>
              <a:t>人。失败原因：在出征前对部下缺乏艰苦、严格尔长期的训练。</a:t>
            </a:r>
            <a:endParaRPr lang="en-US" altLang="zh-CN" smtClean="0"/>
          </a:p>
          <a:p>
            <a:r>
              <a:rPr lang="zh-CN" altLang="en-US" smtClean="0"/>
              <a:t>没有训练的士兵是没有强大战斗力的，波鲁在以接近对方</a:t>
            </a:r>
            <a:r>
              <a:rPr lang="en-US" altLang="zh-CN" smtClean="0"/>
              <a:t>3</a:t>
            </a:r>
            <a:r>
              <a:rPr lang="zh-CN" altLang="en-US" smtClean="0"/>
              <a:t>倍兵力，并且拥有</a:t>
            </a:r>
            <a:r>
              <a:rPr lang="en-US" altLang="zh-CN" smtClean="0"/>
              <a:t>3</a:t>
            </a:r>
            <a:r>
              <a:rPr lang="zh-CN" altLang="en-US" smtClean="0"/>
              <a:t>倍多骑兵的情况下被俘，这些都是他没有对士兵严格培训说得到的恶果。企业不对员工培训，在一般的情况下也许可以正常运转，但当遇到竞争对手的拼命厮杀是，各种致命的问题就会不断暴露出来，这时再来抱怨员工素质不高就为时已晚。企业培训是势在必行的事情。</a:t>
            </a:r>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Grp="1" noRot="1" noChangeAspect="1" noChangeArrowheads="1" noTextEdit="1"/>
          </p:cNvSpPr>
          <p:nvPr>
            <p:ph type="sldImg"/>
          </p:nvPr>
        </p:nvSpPr>
        <p:spPr>
          <a:xfrm>
            <a:off x="1143000" y="685800"/>
            <a:ext cx="4572000" cy="3429000"/>
          </a:xfrm>
        </p:spPr>
      </p:sp>
      <p:sp>
        <p:nvSpPr>
          <p:cNvPr id="161795" name="Rectangle 3"/>
          <p:cNvSpPr>
            <a:spLocks noGrp="1" noChangeArrowheads="1"/>
          </p:cNvSpPr>
          <p:nvPr>
            <p:ph type="body" idx="1"/>
          </p:nvPr>
        </p:nvSpPr>
        <p:spPr/>
        <p:txBody>
          <a:bodyPr/>
          <a:lstStyle/>
          <a:p>
            <a:r>
              <a:rPr lang="zh-CN" altLang="en-US" smtClean="0">
                <a:solidFill>
                  <a:schemeClr val="tx2"/>
                </a:solidFill>
                <a:ea typeface="华文宋体" pitchFamily="2" charset="-122"/>
              </a:rPr>
              <a:t>讲师质量的好坏，关乎组织事业的兴衰。</a:t>
            </a:r>
            <a:endParaRPr lang="en-US" altLang="zh-CN" smtClean="0">
              <a:solidFill>
                <a:schemeClr val="tx2"/>
              </a:solidFill>
              <a:ea typeface="华文宋体" pitchFamily="2" charset="-122"/>
            </a:endParaRPr>
          </a:p>
          <a:p>
            <a:r>
              <a:rPr lang="zh-CN" altLang="en-US" smtClean="0">
                <a:solidFill>
                  <a:schemeClr val="tx2"/>
                </a:solidFill>
                <a:ea typeface="华文行楷" pitchFamily="2" charset="-122"/>
              </a:rPr>
              <a:t>讲师是组织中领导者和领袖的发源地。</a:t>
            </a:r>
            <a:endParaRPr lang="en-US" altLang="zh-CN" smtClean="0">
              <a:solidFill>
                <a:schemeClr val="tx2"/>
              </a:solidFill>
              <a:ea typeface="华文行楷" pitchFamily="2" charset="-122"/>
            </a:endParaRPr>
          </a:p>
          <a:p>
            <a:endParaRPr lang="en-US" altLang="zh-CN"/>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Grp="1" noRot="1" noChangeAspect="1" noChangeArrowheads="1" noTextEdit="1"/>
          </p:cNvSpPr>
          <p:nvPr>
            <p:ph type="sldImg"/>
          </p:nvPr>
        </p:nvSpPr>
        <p:spPr>
          <a:xfrm>
            <a:off x="1143000" y="685800"/>
            <a:ext cx="4572000" cy="3429000"/>
          </a:xfrm>
        </p:spPr>
      </p:sp>
      <p:sp>
        <p:nvSpPr>
          <p:cNvPr id="164867" name="Rectangle 3"/>
          <p:cNvSpPr>
            <a:spLocks noGrp="1" noChangeArrowheads="1"/>
          </p:cNvSpPr>
          <p:nvPr>
            <p:ph type="body" idx="1"/>
          </p:nvPr>
        </p:nvSpPr>
        <p:spPr/>
        <p:txBody>
          <a:bodyPr/>
          <a:lstStyle/>
          <a:p>
            <a:pPr marL="0" marR="0" indent="0" algn="l" defTabSz="914400" rtl="0" eaLnBrk="1" fontAlgn="auto" latinLnBrk="0" hangingPunct="1">
              <a:lnSpc>
                <a:spcPct val="80000"/>
              </a:lnSpc>
              <a:spcBef>
                <a:spcPts val="0"/>
              </a:spcBef>
              <a:spcAft>
                <a:spcPts val="0"/>
              </a:spcAft>
              <a:buClrTx/>
              <a:buSzTx/>
              <a:buFontTx/>
              <a:buNone/>
              <a:defRPr/>
            </a:pPr>
            <a:r>
              <a:rPr kumimoji="1" lang="zh-CN" altLang="en-US" sz="1800" smtClean="0"/>
              <a:t>通过宣导理念、传授知识或训练技能；改变个人行为，进而提升组织绩效。</a:t>
            </a:r>
            <a:endParaRPr kumimoji="1" lang="en-US" altLang="zh-CN" sz="1800" smtClean="0"/>
          </a:p>
          <a:p>
            <a:pPr>
              <a:lnSpc>
                <a:spcPct val="80000"/>
              </a:lnSpc>
            </a:pPr>
            <a:endParaRPr lang="en-US" altLang="zh-CN" sz="1800"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r>
              <a:rPr lang="zh-CN" altLang="en-US" smtClean="0"/>
              <a:t>相对于外部讲师</a:t>
            </a:r>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fontScale="70000" lnSpcReduction="20000"/>
          </a:bodyPr>
          <a:lstStyle/>
          <a:p>
            <a:pPr marL="0" marR="0" indent="0" algn="l" defTabSz="914400" rtl="0" eaLnBrk="1" fontAlgn="auto" latinLnBrk="0" hangingPunct="1">
              <a:lnSpc>
                <a:spcPct val="100000"/>
              </a:lnSpc>
              <a:spcBef>
                <a:spcPts val="0"/>
              </a:spcBef>
              <a:spcAft>
                <a:spcPts val="0"/>
              </a:spcAft>
              <a:buClrTx/>
              <a:buSzTx/>
              <a:buFontTx/>
              <a:buNone/>
              <a:defRPr/>
            </a:pPr>
            <a:r>
              <a:rPr lang="en-US" altLang="zh-CN" smtClean="0"/>
              <a:t>1.</a:t>
            </a:r>
            <a:r>
              <a:rPr lang="zh-CN" altLang="en-US" smtClean="0"/>
              <a:t>关于“具体” ：前台的电话系统维护商告诉她，保证优质服务。什么是优质服务？很模糊。要具体点，比如保证对紧急情况，正常工作时间内</a:t>
            </a:r>
            <a:r>
              <a:rPr lang="en-US" altLang="zh-CN" smtClean="0"/>
              <a:t>4</a:t>
            </a:r>
            <a:r>
              <a:rPr lang="zh-CN" altLang="en-US" smtClean="0"/>
              <a:t>小时响应。那么什么算紧急情况，又要具体定义：比如四分之一的内线分机瘫痪等。 </a:t>
            </a:r>
            <a:endParaRPr lang="zh-CN" altLang="en-US" smtClean="0"/>
          </a:p>
          <a:p>
            <a:r>
              <a:rPr lang="en-US" altLang="zh-CN" smtClean="0"/>
              <a:t>2.</a:t>
            </a:r>
            <a:r>
              <a:rPr lang="zh-CN" altLang="en-US" smtClean="0"/>
              <a:t>关于“量化” ：有的工作岗位，其任务很好量化，典型的就是销售人员的销售指标，做到了就是做到了，没有做到就是没有做到。而有的岗位，工作任务会不太好量化，比如</a:t>
            </a:r>
            <a:r>
              <a:rPr lang="en-US" altLang="zh-CN" smtClean="0"/>
              <a:t>R&amp;D</a:t>
            </a:r>
            <a:r>
              <a:rPr lang="zh-CN" altLang="en-US" smtClean="0"/>
              <a:t>（研发部门），但是，还是要尽量量化，可以有很多量化的方式。 行政的工作很多都是很琐碎的，很难量化。</a:t>
            </a:r>
            <a:endParaRPr lang="zh-CN" altLang="en-US" smtClean="0"/>
          </a:p>
          <a:p>
            <a:r>
              <a:rPr lang="en-US" altLang="zh-CN" smtClean="0"/>
              <a:t>A </a:t>
            </a:r>
            <a:r>
              <a:rPr lang="zh-CN" altLang="en-US" smtClean="0"/>
              <a:t>比如对前台的要求：要接听好电话</a:t>
            </a:r>
            <a:r>
              <a:rPr lang="en-US" altLang="zh-CN" smtClean="0"/>
              <a:t>——</a:t>
            </a:r>
            <a:r>
              <a:rPr lang="zh-CN" altLang="en-US" smtClean="0"/>
              <a:t>这可怎么量化、怎么具体呢？ 那么解决方法是：接听速度是有要求的，通常理解为“三声起接”。就是一个电话打进来，想到第三下的时候，就要接起来。不可以让他再响下去，以免打电话的人等的太久。 </a:t>
            </a:r>
            <a:endParaRPr lang="zh-CN" altLang="en-US" smtClean="0"/>
          </a:p>
          <a:p>
            <a:r>
              <a:rPr lang="en-US" altLang="zh-CN" smtClean="0"/>
              <a:t>B </a:t>
            </a:r>
            <a:r>
              <a:rPr lang="zh-CN" altLang="en-US" smtClean="0"/>
              <a:t>前台的一条考核指标是“礼貌专业的接待来访”，做到怎么样才算礼貌专业呢？有些员工反映，前台接待不够礼貌，有时候来访者在前台站了好几分钟也没有人招呼</a:t>
            </a:r>
            <a:r>
              <a:rPr lang="en-US" altLang="zh-CN" smtClean="0"/>
              <a:t>——</a:t>
            </a:r>
            <a:r>
              <a:rPr lang="zh-CN" altLang="en-US" smtClean="0"/>
              <a:t>但是前台又觉得尽力了，这个怎么考核呢？ 前台有时候非常忙，她可能正在接一个三言两语打发不了的电话，送快件的又来让她签收，这时候旁边站着的来访者可能就会出现等了几分钟还未被搭理的现象。 那么前台应该先抽空请来访者在旁边的沙发坐下稍等，然后继续处理手中的电话，而不是做完手上的事才处理下一件。这才叫专业。 </a:t>
            </a:r>
            <a:endParaRPr lang="zh-CN" altLang="en-US" smtClean="0"/>
          </a:p>
          <a:p>
            <a:r>
              <a:rPr lang="en-US" altLang="zh-CN" smtClean="0"/>
              <a:t>C </a:t>
            </a:r>
            <a:r>
              <a:rPr lang="zh-CN" altLang="en-US" smtClean="0"/>
              <a:t>又比如什么叫礼貌？应该规定使用规范的接听用语，不可以在前台用“喂”来接听，早上要报：早上好，某某公司；下午要报下午好，某某公司；说话速度要不快不慢。 </a:t>
            </a:r>
            <a:endParaRPr lang="zh-CN" altLang="en-US" smtClean="0"/>
          </a:p>
          <a:p>
            <a:r>
              <a:rPr lang="en-US" altLang="zh-CN" smtClean="0"/>
              <a:t>3.</a:t>
            </a:r>
            <a:r>
              <a:rPr lang="zh-CN" altLang="en-US" smtClean="0"/>
              <a:t>关于“可达成”：你让一个没有什么英语程度的初中毕业生，在一年内达到英语四级水平，这个就不太现实了，这样的目标是没有意义的；但是你让他在一年内把新概念一册拿下，就有达成的可能性，他努力地跳起来后能够到的果子，才是意义所在。 </a:t>
            </a:r>
            <a:endParaRPr lang="zh-CN" altLang="en-US" smtClean="0"/>
          </a:p>
          <a:p>
            <a:r>
              <a:rPr lang="en-US" altLang="zh-CN" smtClean="0"/>
              <a:t>4.</a:t>
            </a:r>
            <a:r>
              <a:rPr lang="zh-CN" altLang="en-US" smtClean="0"/>
              <a:t>关于“相关性”：毕竟是工作目标的设定，要和岗位职责相关联，不要跑题。比如一个前台，你让她学点英语以便接电话的时候用得上，就很好，你让她去学习六四格码，就比较跑题了。 </a:t>
            </a:r>
            <a:endParaRPr lang="zh-CN" altLang="en-US" smtClean="0"/>
          </a:p>
          <a:p>
            <a:r>
              <a:rPr lang="en-US" altLang="zh-CN" smtClean="0"/>
              <a:t>5.</a:t>
            </a:r>
            <a:r>
              <a:rPr lang="zh-CN" altLang="en-US" smtClean="0"/>
              <a:t>关于时间限制：比如你和你的下属都同意，他应该让自己的英语达到四级。你平时问他，有没有在学呀？他说一直在学。然后到年底，发现他还在二级三级上徘徊，就没有意思了。一定要规定好，比如他必须在今年的第三季度通过四级考试。要给目标设定一个大家都同意的合理的完成期限。 </a:t>
            </a:r>
            <a:endParaRPr lang="zh-CN" altLang="en-US" smtClean="0"/>
          </a:p>
          <a:p>
            <a:endParaRPr lang="zh-CN" alt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normAutofit/>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7"/>
            <a:ext cx="7772400" cy="1470025"/>
          </a:xfrm>
        </p:spPr>
        <p:txBody>
          <a:bodyPr/>
          <a:lstStyle>
            <a:lvl1pPr>
              <a:defRPr>
                <a:solidFill>
                  <a:srgbClr val="3399FF"/>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3" name="副标题 2"/>
          <p:cNvSpPr>
            <a:spLocks noGrp="1"/>
          </p:cNvSpPr>
          <p:nvPr>
            <p:ph type="subTitle" idx="1"/>
          </p:nvPr>
        </p:nvSpPr>
        <p:spPr>
          <a:xfrm>
            <a:off x="1371600" y="3886200"/>
            <a:ext cx="6400800" cy="1752600"/>
          </a:xfrm>
        </p:spPr>
        <p:txBody>
          <a:bodyPr/>
          <a:lstStyle>
            <a:lvl1pPr marL="0" indent="0" algn="ctr">
              <a:buNone/>
              <a:defRPr>
                <a:solidFill>
                  <a:srgbClr val="4C4C4C"/>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CN" altLang="en-US" smtClean="0"/>
              <a:t>单击此处编辑母版副标题样式</a:t>
            </a:r>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457200" y="333374"/>
            <a:ext cx="8218488" cy="791369"/>
          </a:xfrm>
        </p:spPr>
        <p:txBody>
          <a:bodyPr>
            <a:normAutofit/>
          </a:bodyPr>
          <a:lstStyle>
            <a:lvl1pPr algn="l">
              <a:defRPr sz="4000" b="1">
                <a:solidFill>
                  <a:srgbClr val="3399FF"/>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3" name="内容占位符 2"/>
          <p:cNvSpPr>
            <a:spLocks noGrp="1"/>
          </p:cNvSpPr>
          <p:nvPr>
            <p:ph idx="1"/>
          </p:nvPr>
        </p:nvSpPr>
        <p:spPr>
          <a:xfrm>
            <a:off x="457200" y="1340769"/>
            <a:ext cx="8218488" cy="5183857"/>
          </a:xfrm>
        </p:spPr>
        <p:txBody>
          <a:bodyPr/>
          <a:lstStyle>
            <a:lvl1pPr marL="0">
              <a:spcBef>
                <a:spcPts val="0"/>
              </a:spcBef>
              <a:spcAft>
                <a:spcPts val="600"/>
              </a:spcAft>
              <a:buNone/>
              <a:defRPr>
                <a:solidFill>
                  <a:srgbClr val="4C4C4C"/>
                </a:solidFill>
                <a:latin typeface="微软雅黑" panose="020B0503020204020204" pitchFamily="34" charset="-122"/>
                <a:ea typeface="微软雅黑" panose="020B0503020204020204" pitchFamily="34" charset="-122"/>
              </a:defRPr>
            </a:lvl1pPr>
            <a:lvl2pPr marL="0">
              <a:spcBef>
                <a:spcPts val="0"/>
              </a:spcBef>
              <a:spcAft>
                <a:spcPts val="600"/>
              </a:spcAft>
              <a:buNone/>
              <a:defRPr>
                <a:solidFill>
                  <a:srgbClr val="4C4C4C"/>
                </a:solidFill>
                <a:latin typeface="微软雅黑" panose="020B0503020204020204" pitchFamily="34" charset="-122"/>
                <a:ea typeface="微软雅黑" panose="020B0503020204020204" pitchFamily="34" charset="-122"/>
              </a:defRPr>
            </a:lvl2pPr>
            <a:lvl3pPr marL="0">
              <a:spcBef>
                <a:spcPts val="0"/>
              </a:spcBef>
              <a:spcAft>
                <a:spcPts val="600"/>
              </a:spcAft>
              <a:buNone/>
              <a:defRPr>
                <a:solidFill>
                  <a:srgbClr val="4C4C4C"/>
                </a:solidFill>
                <a:latin typeface="微软雅黑" panose="020B0503020204020204" pitchFamily="34" charset="-122"/>
                <a:ea typeface="微软雅黑" panose="020B0503020204020204" pitchFamily="34" charset="-122"/>
              </a:defRPr>
            </a:lvl3pPr>
            <a:lvl4pPr marL="0">
              <a:spcBef>
                <a:spcPts val="0"/>
              </a:spcBef>
              <a:spcAft>
                <a:spcPts val="600"/>
              </a:spcAft>
              <a:buNone/>
              <a:defRPr>
                <a:solidFill>
                  <a:srgbClr val="4C4C4C"/>
                </a:solidFill>
                <a:latin typeface="微软雅黑" panose="020B0503020204020204" pitchFamily="34" charset="-122"/>
                <a:ea typeface="微软雅黑" panose="020B0503020204020204" pitchFamily="34" charset="-122"/>
              </a:defRPr>
            </a:lvl4pPr>
            <a:lvl5pPr marL="0">
              <a:spcBef>
                <a:spcPts val="0"/>
              </a:spcBef>
              <a:spcAft>
                <a:spcPts val="600"/>
              </a:spcAft>
              <a:buNone/>
              <a:defRPr sz="1800">
                <a:solidFill>
                  <a:srgbClr val="4C4C4C"/>
                </a:solidFill>
                <a:latin typeface="微软雅黑" panose="020B0503020204020204" pitchFamily="34" charset="-122"/>
                <a:ea typeface="微软雅黑" panose="020B0503020204020204" pitchFamily="34" charset="-122"/>
              </a:defRPr>
            </a:lvl5p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zh-CN" altLang="en-US" dirty="0"/>
          </a:p>
        </p:txBody>
      </p:sp>
      <p:sp>
        <p:nvSpPr>
          <p:cNvPr id="4" name="Slide Number Placeholder 5"/>
          <p:cNvSpPr txBox="1"/>
          <p:nvPr userDrawn="1"/>
        </p:nvSpPr>
        <p:spPr>
          <a:xfrm>
            <a:off x="8676456" y="6381006"/>
            <a:ext cx="360362" cy="360362"/>
          </a:xfrm>
          <a:prstGeom prst="ellipse">
            <a:avLst/>
          </a:prstGeom>
          <a:solidFill>
            <a:schemeClr val="tx1">
              <a:lumMod val="95000"/>
              <a:lumOff val="5000"/>
            </a:schemeClr>
          </a:solidFill>
          <a:ln>
            <a:noFill/>
          </a:ln>
        </p:spPr>
        <p:txBody>
          <a:bodyPr vert="horz" wrap="square" lIns="36000" tIns="36000" rIns="36000" bIns="36000" numCol="1" rtlCol="0" anchor="ctr" anchorCtr="0" compatLnSpc="1"/>
          <a:lstStyle>
            <a:lvl1pPr algn="ctr">
              <a:defRPr sz="1400">
                <a:solidFill>
                  <a:schemeClr val="bg1"/>
                </a:solidFill>
                <a:latin typeface="League Gothic" pitchFamily="50" charset="0"/>
                <a:cs typeface="Arial" panose="020B0604020202020204" pitchFamily="34" charset="0"/>
              </a:defRPr>
            </a:lvl1pPr>
          </a:lstStyle>
          <a:p>
            <a:pPr marL="0" marR="0" lvl="0" indent="0" algn="ctr" defTabSz="914400" rtl="0" eaLnBrk="1" fontAlgn="auto" latinLnBrk="0" hangingPunct="1">
              <a:lnSpc>
                <a:spcPct val="100000"/>
              </a:lnSpc>
              <a:spcBef>
                <a:spcPts val="0"/>
              </a:spcBef>
              <a:spcAft>
                <a:spcPts val="0"/>
              </a:spcAft>
              <a:buClrTx/>
              <a:buSzTx/>
              <a:buFontTx/>
              <a:buNone/>
              <a:defRPr/>
            </a:pPr>
            <a:fld id="{51C16B70-95E3-4291-836F-D8CC07998561}" type="slidenum">
              <a:rPr kumimoji="0" lang="en-US" altLang="zh-CN" sz="1200" b="0" i="0" u="none" strike="noStrike" kern="1200" cap="none" spc="0" normalizeH="0" baseline="0" noProof="0" smtClean="0">
                <a:ln>
                  <a:noFill/>
                </a:ln>
                <a:solidFill>
                  <a:schemeClr val="bg1"/>
                </a:solidFill>
                <a:effectLst/>
                <a:uLnTx/>
                <a:uFillTx/>
                <a:latin typeface="League Gothic" pitchFamily="50" charset="0"/>
                <a:ea typeface="+mn-ea"/>
                <a:cs typeface="Arial" panose="020B0604020202020204" pitchFamily="34" charset="0"/>
              </a:rPr>
            </a:fld>
            <a:endParaRPr kumimoji="0" lang="en-US" altLang="zh-CN" sz="1200" b="0" i="0" u="none" strike="noStrike" kern="1200" cap="none" spc="0" normalizeH="0" baseline="0" noProof="0" dirty="0">
              <a:ln>
                <a:noFill/>
              </a:ln>
              <a:solidFill>
                <a:schemeClr val="bg1"/>
              </a:solidFill>
              <a:effectLst/>
              <a:uLnTx/>
              <a:uFillTx/>
              <a:latin typeface="League Gothic" pitchFamily="50" charset="0"/>
              <a:ea typeface="+mn-ea"/>
              <a:cs typeface="Arial" panose="020B0604020202020204" pitchFamily="34" charset="0"/>
            </a:endParaRPr>
          </a:p>
        </p:txBody>
      </p:sp>
    </p:spTree>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468313" y="4437113"/>
            <a:ext cx="7772400" cy="1362076"/>
          </a:xfrm>
        </p:spPr>
        <p:txBody>
          <a:bodyPr anchor="t"/>
          <a:lstStyle>
            <a:lvl1pPr algn="l">
              <a:defRPr sz="4000" b="1" cap="all">
                <a:solidFill>
                  <a:srgbClr val="3399FF"/>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468313" y="2852937"/>
            <a:ext cx="7772400" cy="1500187"/>
          </a:xfrm>
        </p:spPr>
        <p:txBody>
          <a:bodyPr anchor="b">
            <a:normAutofit/>
          </a:bodyPr>
          <a:lstStyle>
            <a:lvl1pPr marL="0" indent="0">
              <a:buNone/>
              <a:defRPr sz="2400">
                <a:solidFill>
                  <a:schemeClr val="tx1">
                    <a:tint val="75000"/>
                  </a:schemeClr>
                </a:solidFill>
                <a:latin typeface="微软雅黑" panose="020B0503020204020204" pitchFamily="34" charset="-122"/>
                <a:ea typeface="微软雅黑" panose="020B0503020204020204" pitchFamily="34" charset="-12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CN" altLang="en-US" dirty="0" smtClean="0"/>
              <a:t>单击此处编辑母版文本样式</a:t>
            </a:r>
            <a:endParaRPr lang="zh-CN" altLang="en-US" dirty="0" smtClean="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lvl1pPr>
              <a:defRPr sz="4000">
                <a:solidFill>
                  <a:srgbClr val="3399FF"/>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3" name="内容占位符 2"/>
          <p:cNvSpPr>
            <a:spLocks noGrp="1"/>
          </p:cNvSpPr>
          <p:nvPr>
            <p:ph sz="half" idx="1"/>
          </p:nvPr>
        </p:nvSpPr>
        <p:spPr>
          <a:xfrm>
            <a:off x="457200" y="1412777"/>
            <a:ext cx="4038600" cy="511184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4648200" y="1412777"/>
            <a:ext cx="4038600" cy="511184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lvl1pPr>
              <a:defRPr sz="4000">
                <a:solidFill>
                  <a:srgbClr val="3399FF"/>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457200" y="1535114"/>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4645027" y="1535114"/>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4645027"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normAutofit/>
          </a:bodyPr>
          <a:lstStyle>
            <a:lvl1pPr>
              <a:defRPr sz="4000">
                <a:solidFill>
                  <a:srgbClr val="3399FF"/>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468314" y="4581129"/>
            <a:ext cx="8207375" cy="786210"/>
          </a:xfrm>
        </p:spPr>
        <p:txBody>
          <a:bodyPr anchor="b">
            <a:noAutofit/>
          </a:bodyPr>
          <a:lstStyle>
            <a:lvl1pPr algn="ctr">
              <a:defRPr sz="4000" b="1">
                <a:solidFill>
                  <a:srgbClr val="3399FF"/>
                </a:solidFill>
                <a:latin typeface="微软雅黑" panose="020B0503020204020204" pitchFamily="34" charset="-122"/>
                <a:ea typeface="微软雅黑" panose="020B0503020204020204" pitchFamily="34" charset="-122"/>
              </a:defRPr>
            </a:lvl1pPr>
          </a:lstStyle>
          <a:p>
            <a:r>
              <a:rPr lang="zh-CN" altLang="en-US" dirty="0" smtClean="0"/>
              <a:t>单击此处编辑母版标题样式</a:t>
            </a:r>
            <a:endParaRPr lang="zh-CN" altLang="en-US" dirty="0"/>
          </a:p>
        </p:txBody>
      </p:sp>
      <p:sp>
        <p:nvSpPr>
          <p:cNvPr id="3" name="图片占位符 2"/>
          <p:cNvSpPr>
            <a:spLocks noGrp="1"/>
          </p:cNvSpPr>
          <p:nvPr>
            <p:ph type="pic" idx="1"/>
          </p:nvPr>
        </p:nvSpPr>
        <p:spPr>
          <a:xfrm>
            <a:off x="468314" y="333376"/>
            <a:ext cx="8207375"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468314" y="5367337"/>
            <a:ext cx="8207375" cy="1157287"/>
          </a:xfrm>
        </p:spPr>
        <p:txBody>
          <a:bodyPr>
            <a:normAutofit/>
          </a:bodyPr>
          <a:lstStyle>
            <a:lvl1pPr marL="0" indent="0">
              <a:buNone/>
              <a:defRPr sz="2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endParaRPr lang="zh-CN" altLang="en-US" smtClean="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x">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a:xfrm>
            <a:off x="457200" y="6356350"/>
            <a:ext cx="2133600" cy="365125"/>
          </a:xfrm>
          <a:prstGeom prst="rect">
            <a:avLst/>
          </a:prstGeom>
        </p:spPr>
        <p:txBody>
          <a:bodyPr/>
          <a:lstStyle>
            <a:lvl1pPr>
              <a:defRPr/>
            </a:lvl1pPr>
          </a:lstStyle>
          <a:p>
            <a:pPr>
              <a:defRPr/>
            </a:pPr>
            <a:endParaRPr lang="zh-CN" altLang="en-US"/>
          </a:p>
        </p:txBody>
      </p:sp>
      <p:sp>
        <p:nvSpPr>
          <p:cNvPr id="5" name="页脚占位符 4"/>
          <p:cNvSpPr>
            <a:spLocks noGrp="1"/>
          </p:cNvSpPr>
          <p:nvPr>
            <p:ph type="ftr" sz="quarter" idx="11"/>
          </p:nvPr>
        </p:nvSpPr>
        <p:spPr>
          <a:xfrm>
            <a:off x="3124200" y="6356350"/>
            <a:ext cx="2895600" cy="365125"/>
          </a:xfrm>
          <a:prstGeom prst="rect">
            <a:avLst/>
          </a:prstGeom>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a:xfrm>
            <a:off x="6553200" y="6356350"/>
            <a:ext cx="2133600" cy="365125"/>
          </a:xfrm>
          <a:prstGeom prst="rect">
            <a:avLst/>
          </a:prstGeom>
        </p:spPr>
        <p:txBody>
          <a:bodyPr/>
          <a:lstStyle>
            <a:lvl1pPr>
              <a:defRPr/>
            </a:lvl1pPr>
          </a:lstStyle>
          <a:p>
            <a:pPr>
              <a:defRPr/>
            </a:pPr>
            <a:fld id="{18E0F5AA-E4C5-4663-8769-ABD99885B962}" type="slidenum">
              <a:rPr lang="zh-CN" altLang="en-US"/>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0"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457200" y="333375"/>
            <a:ext cx="8218488" cy="863378"/>
          </a:xfrm>
          <a:prstGeom prst="rect">
            <a:avLst/>
          </a:prstGeom>
        </p:spPr>
        <p:txBody>
          <a:bodyPr vert="horz" lIns="91440" tIns="45720" rIns="91440" bIns="45720" rtlCol="0" anchor="ctr">
            <a:normAutofit/>
          </a:bodyPr>
          <a:lstStyle/>
          <a:p>
            <a:r>
              <a:rPr lang="zh-CN" altLang="en-US" dirty="0" smtClean="0"/>
              <a:t>单击此处编辑母版标题样式</a:t>
            </a:r>
            <a:endParaRPr lang="zh-CN" altLang="en-US" dirty="0"/>
          </a:p>
        </p:txBody>
      </p:sp>
      <p:sp>
        <p:nvSpPr>
          <p:cNvPr id="3" name="文本占位符 2"/>
          <p:cNvSpPr>
            <a:spLocks noGrp="1"/>
          </p:cNvSpPr>
          <p:nvPr>
            <p:ph type="body" idx="1"/>
          </p:nvPr>
        </p:nvSpPr>
        <p:spPr>
          <a:xfrm>
            <a:off x="457200" y="1412777"/>
            <a:ext cx="8229600" cy="4713388"/>
          </a:xfrm>
          <a:prstGeom prst="rect">
            <a:avLst/>
          </a:prstGeom>
        </p:spPr>
        <p:txBody>
          <a:bodyPr vert="horz" lIns="91440" tIns="45720" rIns="91440" bIns="45720" rtlCol="0">
            <a:normAutofit/>
          </a:bodyPr>
          <a:lstStyle/>
          <a:p>
            <a:pPr lvl="0"/>
            <a:r>
              <a:rPr lang="zh-CN" altLang="en-US" dirty="0" smtClean="0"/>
              <a:t>单击此处编辑母版文本样式</a:t>
            </a:r>
            <a:endParaRPr lang="zh-CN" altLang="en-US" dirty="0" smtClean="0"/>
          </a:p>
          <a:p>
            <a:pPr lvl="1"/>
            <a:r>
              <a:rPr lang="zh-CN" altLang="en-US" dirty="0" smtClean="0"/>
              <a:t>第二级</a:t>
            </a:r>
            <a:endParaRPr lang="zh-CN" altLang="en-US" dirty="0" smtClean="0"/>
          </a:p>
          <a:p>
            <a:pPr lvl="2"/>
            <a:r>
              <a:rPr lang="zh-CN" altLang="en-US" dirty="0" smtClean="0"/>
              <a:t>第三级</a:t>
            </a:r>
            <a:endParaRPr lang="zh-CN" altLang="en-US" dirty="0" smtClean="0"/>
          </a:p>
          <a:p>
            <a:pPr lvl="3"/>
            <a:r>
              <a:rPr lang="zh-CN" altLang="en-US" dirty="0" smtClean="0"/>
              <a:t>第四级</a:t>
            </a:r>
            <a:endParaRPr lang="zh-CN" altLang="en-US" dirty="0" smtClean="0"/>
          </a:p>
          <a:p>
            <a:pPr lvl="4"/>
            <a:r>
              <a:rPr lang="zh-CN" altLang="en-US" dirty="0" smtClean="0"/>
              <a:t>第五级</a:t>
            </a:r>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hf hdr="0" ftr="0" dt="0"/>
  <p:txStyles>
    <p:titleStyle>
      <a:lvl1pPr algn="l" defTabSz="914400" rtl="0" eaLnBrk="1" latinLnBrk="0" hangingPunct="1">
        <a:spcBef>
          <a:spcPct val="0"/>
        </a:spcBef>
        <a:buNone/>
        <a:defRPr sz="4400" b="1" kern="1200">
          <a:solidFill>
            <a:srgbClr val="3399FF"/>
          </a:solidFill>
          <a:latin typeface="微软雅黑" panose="020B0503020204020204" pitchFamily="34" charset="-122"/>
          <a:ea typeface="微软雅黑" panose="020B0503020204020204" pitchFamily="34" charset="-122"/>
          <a:cs typeface="+mj-cs"/>
        </a:defRPr>
      </a:lvl1pPr>
    </p:titleStyle>
    <p:bodyStyle>
      <a:lvl1pPr marL="0" indent="-342900" algn="l" defTabSz="914400" rtl="0" eaLnBrk="1" latinLnBrk="0" hangingPunct="1">
        <a:spcBef>
          <a:spcPts val="0"/>
        </a:spcBef>
        <a:spcAft>
          <a:spcPts val="600"/>
        </a:spcAft>
        <a:buFont typeface="Arial" panose="020B0604020202020204" pitchFamily="34" charset="0"/>
        <a:buNone/>
        <a:defRPr sz="3200" kern="1200">
          <a:solidFill>
            <a:srgbClr val="4C4C4C"/>
          </a:solidFill>
          <a:latin typeface="微软雅黑" panose="020B0503020204020204" pitchFamily="34" charset="-122"/>
          <a:ea typeface="微软雅黑" panose="020B0503020204020204" pitchFamily="34" charset="-122"/>
          <a:cs typeface="+mn-cs"/>
        </a:defRPr>
      </a:lvl1pPr>
      <a:lvl2pPr marL="0" indent="-285750" algn="l" defTabSz="914400" rtl="0" eaLnBrk="1" latinLnBrk="0" hangingPunct="1">
        <a:spcBef>
          <a:spcPts val="0"/>
        </a:spcBef>
        <a:spcAft>
          <a:spcPts val="600"/>
        </a:spcAft>
        <a:buFont typeface="Arial" panose="020B0604020202020204" pitchFamily="34" charset="0"/>
        <a:buNone/>
        <a:defRPr sz="2800" kern="1200">
          <a:solidFill>
            <a:srgbClr val="4C4C4C"/>
          </a:solidFill>
          <a:latin typeface="微软雅黑" panose="020B0503020204020204" pitchFamily="34" charset="-122"/>
          <a:ea typeface="微软雅黑" panose="020B0503020204020204" pitchFamily="34" charset="-122"/>
          <a:cs typeface="+mn-cs"/>
        </a:defRPr>
      </a:lvl2pPr>
      <a:lvl3pPr marL="0" indent="-228600" algn="l" defTabSz="914400" rtl="0" eaLnBrk="1" latinLnBrk="0" hangingPunct="1">
        <a:spcBef>
          <a:spcPts val="0"/>
        </a:spcBef>
        <a:spcAft>
          <a:spcPts val="600"/>
        </a:spcAft>
        <a:buFont typeface="Arial" panose="020B0604020202020204" pitchFamily="34" charset="0"/>
        <a:buNone/>
        <a:defRPr sz="2400" kern="1200">
          <a:solidFill>
            <a:srgbClr val="4C4C4C"/>
          </a:solidFill>
          <a:latin typeface="微软雅黑" panose="020B0503020204020204" pitchFamily="34" charset="-122"/>
          <a:ea typeface="微软雅黑" panose="020B0503020204020204" pitchFamily="34" charset="-122"/>
          <a:cs typeface="+mn-cs"/>
        </a:defRPr>
      </a:lvl3pPr>
      <a:lvl4pPr marL="0" indent="-228600" algn="l" defTabSz="914400" rtl="0" eaLnBrk="1" latinLnBrk="0" hangingPunct="1">
        <a:spcBef>
          <a:spcPts val="0"/>
        </a:spcBef>
        <a:spcAft>
          <a:spcPts val="600"/>
        </a:spcAft>
        <a:buFont typeface="Arial" panose="020B0604020202020204" pitchFamily="34" charset="0"/>
        <a:buNone/>
        <a:defRPr sz="2000" kern="1200">
          <a:solidFill>
            <a:srgbClr val="4C4C4C"/>
          </a:solidFill>
          <a:latin typeface="微软雅黑" panose="020B0503020204020204" pitchFamily="34" charset="-122"/>
          <a:ea typeface="微软雅黑" panose="020B0503020204020204" pitchFamily="34" charset="-122"/>
          <a:cs typeface="+mn-cs"/>
        </a:defRPr>
      </a:lvl4pPr>
      <a:lvl5pPr marL="0" indent="-228600" algn="l" defTabSz="914400" rtl="0" eaLnBrk="1" latinLnBrk="0" hangingPunct="1">
        <a:spcBef>
          <a:spcPts val="0"/>
        </a:spcBef>
        <a:spcAft>
          <a:spcPts val="600"/>
        </a:spcAft>
        <a:buFont typeface="Arial" panose="020B0604020202020204" pitchFamily="34" charset="0"/>
        <a:buNone/>
        <a:defRPr sz="1800" kern="1200">
          <a:solidFill>
            <a:srgbClr val="4C4C4C"/>
          </a:solidFill>
          <a:latin typeface="微软雅黑" panose="020B0503020204020204" pitchFamily="34" charset="-122"/>
          <a:ea typeface="微软雅黑" panose="020B0503020204020204" pitchFamily="34" charset="-122"/>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5" Type="http://schemas.openxmlformats.org/officeDocument/2006/relationships/notesSlide" Target="../notesSlides/notesSlide1.xml"/><Relationship Id="rId4" Type="http://schemas.openxmlformats.org/officeDocument/2006/relationships/slideLayout" Target="../slideLayouts/slideLayout1.xml"/><Relationship Id="rId3" Type="http://schemas.openxmlformats.org/officeDocument/2006/relationships/themeOverride" Target="../theme/themeOverride1.xml"/><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image" Target="../media/image3.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image" Target="../media/image4.jpeg"/></Relationships>
</file>

<file path=ppt/slides/_rels/slide6.xml.rels><?xml version="1.0" encoding="UTF-8" standalone="yes"?>
<Relationships xmlns="http://schemas.openxmlformats.org/package/2006/relationships"><Relationship Id="rId4" Type="http://schemas.openxmlformats.org/officeDocument/2006/relationships/notesSlide" Target="../notesSlides/notesSlide5.xml"/><Relationship Id="rId3" Type="http://schemas.openxmlformats.org/officeDocument/2006/relationships/slideLayout" Target="../slideLayouts/slideLayout2.xml"/><Relationship Id="rId2" Type="http://schemas.openxmlformats.org/officeDocument/2006/relationships/image" Target="../media/image6.png"/><Relationship Id="rId1" Type="http://schemas.openxmlformats.org/officeDocument/2006/relationships/image" Target="../media/image5.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image" Target="../media/image8.jpe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image" Target="../media/image9.png"/></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10.jpe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image" Target="../media/image11.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5" Type="http://schemas.openxmlformats.org/officeDocument/2006/relationships/notesSlide" Target="../notesSlides/notesSlide18.xml"/><Relationship Id="rId4" Type="http://schemas.openxmlformats.org/officeDocument/2006/relationships/slideLayout" Target="../slideLayouts/slideLayout1.xml"/><Relationship Id="rId3" Type="http://schemas.openxmlformats.org/officeDocument/2006/relationships/themeOverride" Target="../theme/themeOverride2.xml"/><Relationship Id="rId2" Type="http://schemas.openxmlformats.org/officeDocument/2006/relationships/image" Target="../media/image2.png"/><Relationship Id="rId1" Type="http://schemas.openxmlformats.org/officeDocument/2006/relationships/image" Target="../media/image1.jpe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标题 3"/>
          <p:cNvSpPr>
            <a:spLocks noGrp="1"/>
          </p:cNvSpPr>
          <p:nvPr>
            <p:ph type="ctrTitle"/>
          </p:nvPr>
        </p:nvSpPr>
        <p:spPr>
          <a:xfrm>
            <a:off x="3333433" y="3711575"/>
            <a:ext cx="5724128" cy="1943497"/>
          </a:xfrm>
        </p:spPr>
        <p:txBody>
          <a:bodyPr>
            <a:normAutofit/>
          </a:bodyPr>
          <a:lstStyle/>
          <a:p>
            <a:r>
              <a:rPr lang="zh-CN" altLang="en-US" sz="8000" smtClean="0">
                <a:solidFill>
                  <a:srgbClr val="3B79CE"/>
                </a:solidFill>
              </a:rPr>
              <a:t>内训师培</a:t>
            </a:r>
            <a:r>
              <a:rPr lang="zh-CN" altLang="en-US" sz="8000" dirty="0" smtClean="0">
                <a:solidFill>
                  <a:srgbClr val="3B79CE"/>
                </a:solidFill>
              </a:rPr>
              <a:t>训</a:t>
            </a:r>
            <a:endParaRPr lang="zh-CN" altLang="en-US" sz="8000" dirty="0" smtClean="0">
              <a:solidFill>
                <a:srgbClr val="3B79CE"/>
              </a:solidFill>
            </a:endParaRPr>
          </a:p>
        </p:txBody>
      </p:sp>
      <p:sp>
        <p:nvSpPr>
          <p:cNvPr id="6" name="TextBox 5"/>
          <p:cNvSpPr txBox="1"/>
          <p:nvPr/>
        </p:nvSpPr>
        <p:spPr>
          <a:xfrm>
            <a:off x="2" y="6157087"/>
            <a:ext cx="9143999" cy="369332"/>
          </a:xfrm>
          <a:prstGeom prst="rect">
            <a:avLst/>
          </a:prstGeom>
          <a:solidFill>
            <a:srgbClr val="D1E751"/>
          </a:solidFill>
        </p:spPr>
        <p:txBody>
          <a:bodyPr wrap="squar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      </a:t>
            </a:r>
            <a:r>
              <a:rPr lang="en-US" altLang="zh-CN" dirty="0" smtClean="0">
                <a:solidFill>
                  <a:schemeClr val="bg1"/>
                </a:solidFill>
                <a:latin typeface="微软雅黑" panose="020B0503020204020204" pitchFamily="34" charset="-122"/>
                <a:ea typeface="微软雅黑" panose="020B0503020204020204" pitchFamily="34" charset="-122"/>
              </a:rPr>
              <a:t>20xx-09-15</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7" name="TextBox 6"/>
          <p:cNvSpPr txBox="1"/>
          <p:nvPr/>
        </p:nvSpPr>
        <p:spPr>
          <a:xfrm>
            <a:off x="3333552" y="5269756"/>
            <a:ext cx="5400600" cy="523220"/>
          </a:xfrm>
          <a:prstGeom prst="rect">
            <a:avLst/>
          </a:prstGeom>
          <a:noFill/>
        </p:spPr>
        <p:txBody>
          <a:bodyPr wrap="square" rtlCol="0">
            <a:spAutoFit/>
          </a:bodyPr>
          <a:lstStyle/>
          <a:p>
            <a:r>
              <a:rPr lang="en-US" altLang="zh-CN" sz="2800" smtClean="0">
                <a:latin typeface="Arial" panose="020B0604020202020204" pitchFamily="34" charset="0"/>
                <a:cs typeface="Arial" panose="020B0604020202020204" pitchFamily="34" charset="0"/>
              </a:rPr>
              <a:t>Train The trainer To Training </a:t>
            </a:r>
            <a:endParaRPr lang="zh-CN" altLang="en-US" sz="2800">
              <a:latin typeface="Arial" panose="020B0604020202020204" pitchFamily="34" charset="0"/>
              <a:cs typeface="Arial" panose="020B0604020202020204" pitchFamily="34" charset="0"/>
            </a:endParaRPr>
          </a:p>
        </p:txBody>
      </p:sp>
      <p:grpSp>
        <p:nvGrpSpPr>
          <p:cNvPr id="9" name="组合 8"/>
          <p:cNvGrpSpPr/>
          <p:nvPr/>
        </p:nvGrpSpPr>
        <p:grpSpPr>
          <a:xfrm>
            <a:off x="353695" y="2457450"/>
            <a:ext cx="3001010" cy="3001010"/>
            <a:chOff x="2619" y="-3295"/>
            <a:chExt cx="9164" cy="9164"/>
          </a:xfrm>
        </p:grpSpPr>
        <p:sp>
          <p:nvSpPr>
            <p:cNvPr id="8" name="椭圆 7"/>
            <p:cNvSpPr/>
            <p:nvPr/>
          </p:nvSpPr>
          <p:spPr>
            <a:xfrm>
              <a:off x="2619" y="-3295"/>
              <a:ext cx="9164" cy="916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kumimoji="1"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6" name="椭圆 15"/>
            <p:cNvSpPr/>
            <p:nvPr/>
          </p:nvSpPr>
          <p:spPr>
            <a:xfrm>
              <a:off x="3193" y="-2721"/>
              <a:ext cx="8015" cy="8015"/>
            </a:xfrm>
            <a:prstGeom prst="ellipse">
              <a:avLst/>
            </a:prstGeom>
            <a:blipFill>
              <a:blip r:embed="rId1"/>
              <a:stretch>
                <a:fillRect t="-25000" b="-25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kumimoji="1"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grpSp>
      <p:sp>
        <p:nvSpPr>
          <p:cNvPr id="41" name="任意形状 3"/>
          <p:cNvSpPr/>
          <p:nvPr/>
        </p:nvSpPr>
        <p:spPr>
          <a:xfrm>
            <a:off x="0" y="0"/>
            <a:ext cx="9141460" cy="2267721"/>
          </a:xfrm>
          <a:custGeom>
            <a:avLst/>
            <a:gdLst>
              <a:gd name="connsiteX0" fmla="*/ 0 w 12192000"/>
              <a:gd name="connsiteY0" fmla="*/ 0 h 5230907"/>
              <a:gd name="connsiteX1" fmla="*/ 12192000 w 12192000"/>
              <a:gd name="connsiteY1" fmla="*/ 0 h 5230907"/>
              <a:gd name="connsiteX2" fmla="*/ 12192000 w 12192000"/>
              <a:gd name="connsiteY2" fmla="*/ 2825633 h 5230907"/>
              <a:gd name="connsiteX3" fmla="*/ 12176719 w 12192000"/>
              <a:gd name="connsiteY3" fmla="*/ 2846722 h 5230907"/>
              <a:gd name="connsiteX4" fmla="*/ 6096000 w 12192000"/>
              <a:gd name="connsiteY4" fmla="*/ 5230907 h 5230907"/>
              <a:gd name="connsiteX5" fmla="*/ 15281 w 12192000"/>
              <a:gd name="connsiteY5" fmla="*/ 2846722 h 5230907"/>
              <a:gd name="connsiteX6" fmla="*/ 0 w 12192000"/>
              <a:gd name="connsiteY6" fmla="*/ 2825633 h 5230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5230907">
                <a:moveTo>
                  <a:pt x="0" y="0"/>
                </a:moveTo>
                <a:lnTo>
                  <a:pt x="12192000" y="0"/>
                </a:lnTo>
                <a:lnTo>
                  <a:pt x="12192000" y="2825633"/>
                </a:lnTo>
                <a:lnTo>
                  <a:pt x="12176719" y="2846722"/>
                </a:lnTo>
                <a:cubicBezTo>
                  <a:pt x="11087245" y="4257422"/>
                  <a:pt x="8773833" y="5230907"/>
                  <a:pt x="6096000" y="5230907"/>
                </a:cubicBezTo>
                <a:cubicBezTo>
                  <a:pt x="3418167" y="5230907"/>
                  <a:pt x="1104755" y="4257422"/>
                  <a:pt x="15281" y="2846722"/>
                </a:cubicBezTo>
                <a:lnTo>
                  <a:pt x="0" y="282563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kumimoji="1" lang="zh-CN" altLang="en-US" sz="160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 name="副标题 2"/>
          <p:cNvSpPr>
            <a:spLocks noGrp="1"/>
          </p:cNvSpPr>
          <p:nvPr>
            <p:ph type="subTitle" idx="1"/>
          </p:nvPr>
        </p:nvSpPr>
        <p:spPr>
          <a:xfrm>
            <a:off x="2982913" y="305807"/>
            <a:ext cx="4103687" cy="1656183"/>
          </a:xfrm>
        </p:spPr>
        <p:txBody>
          <a:bodyPr>
            <a:noAutofit/>
          </a:bodyPr>
          <a:lstStyle/>
          <a:p>
            <a:pPr algn="l"/>
            <a:r>
              <a:rPr lang="en-US" altLang="zh-CN" sz="9600" dirty="0" smtClean="0">
                <a:solidFill>
                  <a:schemeClr val="bg1"/>
                </a:solidFill>
              </a:rPr>
              <a:t>2020</a:t>
            </a:r>
            <a:endParaRPr lang="en-US" altLang="zh-CN" sz="9600" dirty="0" smtClean="0">
              <a:solidFill>
                <a:schemeClr val="bg1"/>
              </a:solidFill>
            </a:endParaRPr>
          </a:p>
        </p:txBody>
      </p:sp>
      <p:pic>
        <p:nvPicPr>
          <p:cNvPr id="10" name="图片 9" descr="logo"/>
          <p:cNvPicPr>
            <a:picLocks noChangeAspect="1"/>
          </p:cNvPicPr>
          <p:nvPr/>
        </p:nvPicPr>
        <p:blipFill>
          <a:blip r:embed="rId2"/>
          <a:stretch>
            <a:fillRect/>
          </a:stretch>
        </p:blipFill>
        <p:spPr>
          <a:xfrm>
            <a:off x="7085965" y="0"/>
            <a:ext cx="1971675" cy="476250"/>
          </a:xfrm>
          <a:prstGeom prst="rect">
            <a:avLst/>
          </a:prstGeom>
        </p:spPr>
      </p:pic>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7" name="组合 56"/>
          <p:cNvGrpSpPr/>
          <p:nvPr/>
        </p:nvGrpSpPr>
        <p:grpSpPr>
          <a:xfrm>
            <a:off x="0" y="0"/>
            <a:ext cx="9141460" cy="4557880"/>
            <a:chOff x="0" y="0"/>
            <a:chExt cx="19200" cy="9571"/>
          </a:xfrm>
        </p:grpSpPr>
        <p:sp>
          <p:nvSpPr>
            <p:cNvPr id="41" name="任意形状 3"/>
            <p:cNvSpPr/>
            <p:nvPr/>
          </p:nvSpPr>
          <p:spPr>
            <a:xfrm>
              <a:off x="0" y="0"/>
              <a:ext cx="19200" cy="4762"/>
            </a:xfrm>
            <a:custGeom>
              <a:avLst/>
              <a:gdLst>
                <a:gd name="connsiteX0" fmla="*/ 0 w 12192000"/>
                <a:gd name="connsiteY0" fmla="*/ 0 h 5230907"/>
                <a:gd name="connsiteX1" fmla="*/ 12192000 w 12192000"/>
                <a:gd name="connsiteY1" fmla="*/ 0 h 5230907"/>
                <a:gd name="connsiteX2" fmla="*/ 12192000 w 12192000"/>
                <a:gd name="connsiteY2" fmla="*/ 2825633 h 5230907"/>
                <a:gd name="connsiteX3" fmla="*/ 12176719 w 12192000"/>
                <a:gd name="connsiteY3" fmla="*/ 2846722 h 5230907"/>
                <a:gd name="connsiteX4" fmla="*/ 6096000 w 12192000"/>
                <a:gd name="connsiteY4" fmla="*/ 5230907 h 5230907"/>
                <a:gd name="connsiteX5" fmla="*/ 15281 w 12192000"/>
                <a:gd name="connsiteY5" fmla="*/ 2846722 h 5230907"/>
                <a:gd name="connsiteX6" fmla="*/ 0 w 12192000"/>
                <a:gd name="connsiteY6" fmla="*/ 2825633 h 5230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5230907">
                  <a:moveTo>
                    <a:pt x="0" y="0"/>
                  </a:moveTo>
                  <a:lnTo>
                    <a:pt x="12192000" y="0"/>
                  </a:lnTo>
                  <a:lnTo>
                    <a:pt x="12192000" y="2825633"/>
                  </a:lnTo>
                  <a:lnTo>
                    <a:pt x="12176719" y="2846722"/>
                  </a:lnTo>
                  <a:cubicBezTo>
                    <a:pt x="11087245" y="4257422"/>
                    <a:pt x="8773833" y="5230907"/>
                    <a:pt x="6096000" y="5230907"/>
                  </a:cubicBezTo>
                  <a:cubicBezTo>
                    <a:pt x="3418167" y="5230907"/>
                    <a:pt x="1104755" y="4257422"/>
                    <a:pt x="15281" y="2846722"/>
                  </a:cubicBezTo>
                  <a:lnTo>
                    <a:pt x="0" y="282563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sz="160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2" name="矩形 41"/>
            <p:cNvSpPr/>
            <p:nvPr/>
          </p:nvSpPr>
          <p:spPr>
            <a:xfrm>
              <a:off x="5709" y="1205"/>
              <a:ext cx="1913" cy="191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endParaRPr lang="zh-CN" altLang="en-US" sz="1600">
                <a:solidFill>
                  <a:prstClr val="white"/>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3" name="Rectangle 70"/>
            <p:cNvSpPr>
              <a:spLocks noChangeArrowheads="1"/>
            </p:cNvSpPr>
            <p:nvPr/>
          </p:nvSpPr>
          <p:spPr bwMode="auto">
            <a:xfrm>
              <a:off x="6053" y="1560"/>
              <a:ext cx="7094" cy="19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defTabSz="912495">
                <a:lnSpc>
                  <a:spcPct val="90000"/>
                </a:lnSpc>
                <a:spcBef>
                  <a:spcPts val="1000"/>
                </a:spcBef>
                <a:buFont typeface="Arial" panose="020B0604020202020204" pitchFamily="34" charset="0"/>
                <a:buChar char="•"/>
                <a:defRPr sz="2800">
                  <a:solidFill>
                    <a:srgbClr val="595959"/>
                  </a:solidFill>
                  <a:latin typeface="Calibri Light" panose="020F0302020204030204" pitchFamily="34" charset="0"/>
                  <a:cs typeface="Roboto Light" pitchFamily="2" charset="0"/>
                </a:defRPr>
              </a:lvl1pPr>
              <a:lvl2pPr marL="742950" indent="-285750" defTabSz="912495">
                <a:lnSpc>
                  <a:spcPct val="90000"/>
                </a:lnSpc>
                <a:spcBef>
                  <a:spcPts val="500"/>
                </a:spcBef>
                <a:buFont typeface="Arial" panose="020B0604020202020204" pitchFamily="34" charset="0"/>
                <a:buChar char="•"/>
                <a:defRPr sz="2400">
                  <a:solidFill>
                    <a:srgbClr val="595959"/>
                  </a:solidFill>
                  <a:latin typeface="Calibri Light" panose="020F0302020204030204" pitchFamily="34" charset="0"/>
                  <a:cs typeface="Roboto Light" pitchFamily="2" charset="0"/>
                </a:defRPr>
              </a:lvl2pPr>
              <a:lvl3pPr marL="1143000" indent="-228600" defTabSz="912495">
                <a:lnSpc>
                  <a:spcPct val="90000"/>
                </a:lnSpc>
                <a:spcBef>
                  <a:spcPts val="500"/>
                </a:spcBef>
                <a:buFont typeface="Arial" panose="020B0604020202020204" pitchFamily="34" charset="0"/>
                <a:buChar char="•"/>
                <a:defRPr sz="2000">
                  <a:solidFill>
                    <a:srgbClr val="595959"/>
                  </a:solidFill>
                  <a:latin typeface="Calibri Light" panose="020F0302020204030204" pitchFamily="34" charset="0"/>
                  <a:cs typeface="Roboto Light" pitchFamily="2" charset="0"/>
                </a:defRPr>
              </a:lvl3pPr>
              <a:lvl4pPr marL="1600200" indent="-228600" defTabSz="912495">
                <a:lnSpc>
                  <a:spcPct val="90000"/>
                </a:lnSpc>
                <a:spcBef>
                  <a:spcPts val="500"/>
                </a:spcBef>
                <a:buFont typeface="Arial" panose="020B0604020202020204" pitchFamily="34" charset="0"/>
                <a:buChar char="•"/>
                <a:defRPr sz="2000">
                  <a:solidFill>
                    <a:srgbClr val="595959"/>
                  </a:solidFill>
                  <a:latin typeface="Calibri Light" panose="020F0302020204030204" pitchFamily="34" charset="0"/>
                  <a:cs typeface="Roboto Light" pitchFamily="2" charset="0"/>
                </a:defRPr>
              </a:lvl4pPr>
              <a:lvl5pPr marL="2057400" indent="-228600" defTabSz="912495">
                <a:lnSpc>
                  <a:spcPct val="90000"/>
                </a:lnSpc>
                <a:spcBef>
                  <a:spcPts val="500"/>
                </a:spcBef>
                <a:buFont typeface="Arial" panose="020B0604020202020204" pitchFamily="34" charset="0"/>
                <a:buChar char="•"/>
                <a:defRPr sz="2000">
                  <a:solidFill>
                    <a:srgbClr val="595959"/>
                  </a:solidFill>
                  <a:latin typeface="Calibri Light" panose="020F0302020204030204" pitchFamily="34" charset="0"/>
                  <a:cs typeface="Roboto Light" pitchFamily="2" charset="0"/>
                </a:defRPr>
              </a:lvl5pPr>
              <a:lvl6pPr marL="2514600" indent="-228600" defTabSz="912495" eaLnBrk="0" fontAlgn="base" hangingPunct="0">
                <a:lnSpc>
                  <a:spcPct val="90000"/>
                </a:lnSpc>
                <a:spcBef>
                  <a:spcPts val="500"/>
                </a:spcBef>
                <a:spcAft>
                  <a:spcPct val="0"/>
                </a:spcAft>
                <a:buFont typeface="Arial" panose="020B0604020202020204" pitchFamily="34" charset="0"/>
                <a:buChar char="•"/>
                <a:defRPr sz="2000">
                  <a:solidFill>
                    <a:srgbClr val="595959"/>
                  </a:solidFill>
                  <a:latin typeface="Calibri Light" panose="020F0302020204030204" pitchFamily="34" charset="0"/>
                  <a:cs typeface="Roboto Light" pitchFamily="2" charset="0"/>
                </a:defRPr>
              </a:lvl6pPr>
              <a:lvl7pPr marL="2971800" indent="-228600" defTabSz="912495" eaLnBrk="0" fontAlgn="base" hangingPunct="0">
                <a:lnSpc>
                  <a:spcPct val="90000"/>
                </a:lnSpc>
                <a:spcBef>
                  <a:spcPts val="500"/>
                </a:spcBef>
                <a:spcAft>
                  <a:spcPct val="0"/>
                </a:spcAft>
                <a:buFont typeface="Arial" panose="020B0604020202020204" pitchFamily="34" charset="0"/>
                <a:buChar char="•"/>
                <a:defRPr sz="2000">
                  <a:solidFill>
                    <a:srgbClr val="595959"/>
                  </a:solidFill>
                  <a:latin typeface="Calibri Light" panose="020F0302020204030204" pitchFamily="34" charset="0"/>
                  <a:cs typeface="Roboto Light" pitchFamily="2" charset="0"/>
                </a:defRPr>
              </a:lvl7pPr>
              <a:lvl8pPr marL="3429000" indent="-228600" defTabSz="912495" eaLnBrk="0" fontAlgn="base" hangingPunct="0">
                <a:lnSpc>
                  <a:spcPct val="90000"/>
                </a:lnSpc>
                <a:spcBef>
                  <a:spcPts val="500"/>
                </a:spcBef>
                <a:spcAft>
                  <a:spcPct val="0"/>
                </a:spcAft>
                <a:buFont typeface="Arial" panose="020B0604020202020204" pitchFamily="34" charset="0"/>
                <a:buChar char="•"/>
                <a:defRPr sz="2000">
                  <a:solidFill>
                    <a:srgbClr val="595959"/>
                  </a:solidFill>
                  <a:latin typeface="Calibri Light" panose="020F0302020204030204" pitchFamily="34" charset="0"/>
                  <a:cs typeface="Roboto Light" pitchFamily="2" charset="0"/>
                </a:defRPr>
              </a:lvl8pPr>
              <a:lvl9pPr marL="3886200" indent="-228600" defTabSz="912495" eaLnBrk="0" fontAlgn="base" hangingPunct="0">
                <a:lnSpc>
                  <a:spcPct val="90000"/>
                </a:lnSpc>
                <a:spcBef>
                  <a:spcPts val="500"/>
                </a:spcBef>
                <a:spcAft>
                  <a:spcPct val="0"/>
                </a:spcAft>
                <a:buFont typeface="Arial" panose="020B0604020202020204" pitchFamily="34" charset="0"/>
                <a:buChar char="•"/>
                <a:defRPr sz="2000">
                  <a:solidFill>
                    <a:srgbClr val="595959"/>
                  </a:solidFill>
                  <a:latin typeface="Calibri Light" panose="020F0302020204030204" pitchFamily="34" charset="0"/>
                  <a:cs typeface="Roboto Light" pitchFamily="2" charset="0"/>
                </a:defRPr>
              </a:lvl9pPr>
            </a:lstStyle>
            <a:p>
              <a:pPr defTabSz="912495">
                <a:lnSpc>
                  <a:spcPct val="100000"/>
                </a:lnSpc>
                <a:spcBef>
                  <a:spcPct val="0"/>
                </a:spcBef>
                <a:buNone/>
                <a:defRPr/>
              </a:pPr>
              <a:r>
                <a:rPr lang="en-US" altLang="zh-CN" sz="5400" b="1" noProof="1">
                  <a:solidFill>
                    <a:schemeClr val="bg1"/>
                  </a:solidFill>
                  <a:latin typeface="思源黑体" panose="020B0500000000000000" pitchFamily="34" charset="-122"/>
                  <a:ea typeface="思源黑体" panose="020B0500000000000000" pitchFamily="34" charset="-122"/>
                  <a:cs typeface="Open Sans" panose="020B0606030504020204" pitchFamily="34" charset="0"/>
                  <a:sym typeface="思源黑体" panose="020B0500000000000000" pitchFamily="34" charset="-122"/>
                </a:rPr>
                <a:t>CONTENTS</a:t>
              </a:r>
              <a:endParaRPr lang="en-US" altLang="zh-CN" sz="5400" b="1" noProof="1">
                <a:solidFill>
                  <a:schemeClr val="bg1"/>
                </a:solidFill>
                <a:latin typeface="思源黑体" panose="020B0500000000000000" pitchFamily="34" charset="-122"/>
                <a:ea typeface="思源黑体" panose="020B0500000000000000" pitchFamily="34" charset="-122"/>
                <a:cs typeface="Open Sans" panose="020B0606030504020204" pitchFamily="34" charset="0"/>
                <a:sym typeface="思源黑体" panose="020B0500000000000000" pitchFamily="34" charset="-122"/>
              </a:endParaRPr>
            </a:p>
          </p:txBody>
        </p:sp>
        <p:sp>
          <p:nvSpPr>
            <p:cNvPr id="45" name="矩形 44"/>
            <p:cNvSpPr/>
            <p:nvPr/>
          </p:nvSpPr>
          <p:spPr>
            <a:xfrm>
              <a:off x="2700" y="6071"/>
              <a:ext cx="454" cy="4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endParaRPr lang="zh-CN" altLang="en-US" sz="1600">
                <a:solidFill>
                  <a:prstClr val="white"/>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6" name="矩形 45"/>
            <p:cNvSpPr/>
            <p:nvPr/>
          </p:nvSpPr>
          <p:spPr>
            <a:xfrm>
              <a:off x="2700" y="8150"/>
              <a:ext cx="454" cy="4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endParaRPr lang="zh-CN" altLang="en-US" sz="1600">
                <a:solidFill>
                  <a:prstClr val="white"/>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7" name="矩形 46"/>
            <p:cNvSpPr/>
            <p:nvPr/>
          </p:nvSpPr>
          <p:spPr>
            <a:xfrm>
              <a:off x="10821" y="6071"/>
              <a:ext cx="454" cy="4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endParaRPr lang="zh-CN" altLang="en-US" sz="1600">
                <a:solidFill>
                  <a:prstClr val="white"/>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8" name="矩形 47"/>
            <p:cNvSpPr/>
            <p:nvPr/>
          </p:nvSpPr>
          <p:spPr>
            <a:xfrm>
              <a:off x="10821" y="8150"/>
              <a:ext cx="454" cy="4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00">
                <a:defRPr/>
              </a:pPr>
              <a:endParaRPr lang="zh-CN" altLang="en-US" sz="1600">
                <a:solidFill>
                  <a:prstClr val="white"/>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49" name="文本框 48"/>
            <p:cNvSpPr txBox="1"/>
            <p:nvPr/>
          </p:nvSpPr>
          <p:spPr>
            <a:xfrm>
              <a:off x="3505" y="5825"/>
              <a:ext cx="4975" cy="837"/>
            </a:xfrm>
            <a:prstGeom prst="rect">
              <a:avLst/>
            </a:prstGeom>
            <a:noFill/>
          </p:spPr>
          <p:txBody>
            <a:bodyPr wrap="square" rtlCol="0">
              <a:spAutoFit/>
            </a:bodyPr>
            <a:lstStyle/>
            <a:p>
              <a:pPr algn="dist"/>
              <a:r>
                <a:rPr lang="zh-CN" altLang="en-US" sz="2000" b="1"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输入您的标题</a:t>
              </a:r>
              <a:endParaRPr lang="zh-CN" altLang="en-US" sz="2000" b="1"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50" name="文本框 49"/>
            <p:cNvSpPr txBox="1"/>
            <p:nvPr/>
          </p:nvSpPr>
          <p:spPr>
            <a:xfrm>
              <a:off x="3550" y="6526"/>
              <a:ext cx="5710" cy="967"/>
            </a:xfrm>
            <a:prstGeom prst="rect">
              <a:avLst/>
            </a:prstGeom>
            <a:noFill/>
          </p:spPr>
          <p:txBody>
            <a:bodyPr wrap="square" rtlCol="0">
              <a:spAutoFit/>
            </a:bodyPr>
            <a:lstStyle/>
            <a:p>
              <a:r>
                <a:rPr lang="en-US" altLang="zh-CN" sz="1200" b="1" spc="3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Click here to add words</a:t>
              </a:r>
              <a:endParaRPr lang="en-US" altLang="zh-CN" sz="1200" b="1" spc="3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51" name="文本框 50"/>
            <p:cNvSpPr txBox="1"/>
            <p:nvPr/>
          </p:nvSpPr>
          <p:spPr>
            <a:xfrm>
              <a:off x="11688" y="5825"/>
              <a:ext cx="4975" cy="837"/>
            </a:xfrm>
            <a:prstGeom prst="rect">
              <a:avLst/>
            </a:prstGeom>
            <a:noFill/>
          </p:spPr>
          <p:txBody>
            <a:bodyPr wrap="square" rtlCol="0">
              <a:spAutoFit/>
            </a:bodyPr>
            <a:lstStyle/>
            <a:p>
              <a:pPr algn="dist"/>
              <a:r>
                <a:rPr lang="zh-CN" altLang="en-US" sz="2000" b="1"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输入您的标题</a:t>
              </a:r>
              <a:endParaRPr lang="zh-CN" altLang="en-US" sz="2000" b="1"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52" name="文本框 51"/>
            <p:cNvSpPr txBox="1"/>
            <p:nvPr/>
          </p:nvSpPr>
          <p:spPr>
            <a:xfrm>
              <a:off x="11733" y="6526"/>
              <a:ext cx="5710" cy="967"/>
            </a:xfrm>
            <a:prstGeom prst="rect">
              <a:avLst/>
            </a:prstGeom>
            <a:noFill/>
          </p:spPr>
          <p:txBody>
            <a:bodyPr wrap="square" rtlCol="0">
              <a:spAutoFit/>
            </a:bodyPr>
            <a:lstStyle/>
            <a:p>
              <a:r>
                <a:rPr lang="en-US" altLang="zh-CN" sz="1200" b="1" spc="3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Click here to add words</a:t>
              </a:r>
              <a:endParaRPr lang="en-US" altLang="zh-CN" sz="1200" b="1" spc="3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53" name="文本框 52"/>
            <p:cNvSpPr txBox="1"/>
            <p:nvPr/>
          </p:nvSpPr>
          <p:spPr>
            <a:xfrm>
              <a:off x="3505" y="7904"/>
              <a:ext cx="4975" cy="837"/>
            </a:xfrm>
            <a:prstGeom prst="rect">
              <a:avLst/>
            </a:prstGeom>
            <a:noFill/>
          </p:spPr>
          <p:txBody>
            <a:bodyPr wrap="square" rtlCol="0">
              <a:spAutoFit/>
            </a:bodyPr>
            <a:lstStyle/>
            <a:p>
              <a:pPr algn="dist"/>
              <a:r>
                <a:rPr lang="zh-CN" altLang="en-US" sz="2000" b="1"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输入您的标题</a:t>
              </a:r>
              <a:endParaRPr lang="zh-CN" altLang="en-US" sz="2000" b="1"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54" name="文本框 53"/>
            <p:cNvSpPr txBox="1"/>
            <p:nvPr/>
          </p:nvSpPr>
          <p:spPr>
            <a:xfrm>
              <a:off x="3550" y="8604"/>
              <a:ext cx="5710" cy="967"/>
            </a:xfrm>
            <a:prstGeom prst="rect">
              <a:avLst/>
            </a:prstGeom>
            <a:noFill/>
          </p:spPr>
          <p:txBody>
            <a:bodyPr wrap="square" rtlCol="0">
              <a:spAutoFit/>
            </a:bodyPr>
            <a:lstStyle/>
            <a:p>
              <a:r>
                <a:rPr lang="en-US" altLang="zh-CN" sz="1200" b="1" spc="3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Click here to add words</a:t>
              </a:r>
              <a:endParaRPr lang="en-US" altLang="zh-CN" sz="1200" b="1" spc="3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55" name="文本框 54"/>
            <p:cNvSpPr txBox="1"/>
            <p:nvPr/>
          </p:nvSpPr>
          <p:spPr>
            <a:xfrm>
              <a:off x="11688" y="7904"/>
              <a:ext cx="4975" cy="837"/>
            </a:xfrm>
            <a:prstGeom prst="rect">
              <a:avLst/>
            </a:prstGeom>
            <a:noFill/>
          </p:spPr>
          <p:txBody>
            <a:bodyPr wrap="square" rtlCol="0">
              <a:spAutoFit/>
            </a:bodyPr>
            <a:lstStyle/>
            <a:p>
              <a:pPr algn="dist"/>
              <a:r>
                <a:rPr lang="zh-CN" altLang="en-US" sz="2000" b="1"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输入您的标题</a:t>
              </a:r>
              <a:endParaRPr lang="zh-CN" altLang="en-US" sz="2000" b="1"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56" name="文本框 55"/>
            <p:cNvSpPr txBox="1"/>
            <p:nvPr/>
          </p:nvSpPr>
          <p:spPr>
            <a:xfrm>
              <a:off x="11733" y="8604"/>
              <a:ext cx="5710" cy="967"/>
            </a:xfrm>
            <a:prstGeom prst="rect">
              <a:avLst/>
            </a:prstGeom>
            <a:noFill/>
          </p:spPr>
          <p:txBody>
            <a:bodyPr wrap="square" rtlCol="0">
              <a:spAutoFit/>
            </a:bodyPr>
            <a:lstStyle/>
            <a:p>
              <a:r>
                <a:rPr lang="en-US" altLang="zh-CN" sz="1200" b="1" spc="3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rPr>
                <a:t>Click here to add words</a:t>
              </a:r>
              <a:endParaRPr lang="en-US" altLang="zh-CN" sz="1200" b="1" spc="300" dirty="0">
                <a:solidFill>
                  <a:schemeClr val="tx1">
                    <a:lumMod val="75000"/>
                    <a:lumOff val="25000"/>
                  </a:schemeClr>
                </a:solidFill>
                <a:latin typeface="思源黑体" panose="020B0500000000000000" pitchFamily="34" charset="-122"/>
                <a:ea typeface="思源黑体" panose="020B0500000000000000" pitchFamily="34" charset="-122"/>
                <a:sym typeface="思源黑体" panose="020B0500000000000000" pitchFamily="34" charset="-122"/>
              </a:endParaRPr>
            </a:p>
          </p:txBody>
        </p:sp>
      </p:gr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1" name="Rectangle 3"/>
          <p:cNvSpPr>
            <a:spLocks noGrp="1" noChangeArrowheads="1"/>
          </p:cNvSpPr>
          <p:nvPr>
            <p:ph type="body" idx="1"/>
          </p:nvPr>
        </p:nvSpPr>
        <p:spPr>
          <a:xfrm>
            <a:off x="2302024" y="3398664"/>
            <a:ext cx="4752528" cy="792088"/>
          </a:xfrm>
        </p:spPr>
        <p:txBody>
          <a:bodyPr>
            <a:noAutofit/>
          </a:bodyPr>
          <a:lstStyle/>
          <a:p>
            <a:pPr>
              <a:buFont typeface="Wingdings" panose="05000000000000000000" pitchFamily="2" charset="2"/>
              <a:buNone/>
            </a:pPr>
            <a:r>
              <a:rPr lang="zh-CN" altLang="en-US" sz="4400" b="1" smtClean="0">
                <a:solidFill>
                  <a:srgbClr val="3B79CE"/>
                </a:solidFill>
              </a:rPr>
              <a:t>       成人学习特点</a:t>
            </a:r>
            <a:endParaRPr lang="zh-CN" altLang="en-US" sz="4400" b="1" smtClean="0">
              <a:solidFill>
                <a:srgbClr val="3B79CE"/>
              </a:solidFill>
            </a:endParaRPr>
          </a:p>
        </p:txBody>
      </p:sp>
      <p:sp>
        <p:nvSpPr>
          <p:cNvPr id="4" name="圆角矩形 3"/>
          <p:cNvSpPr/>
          <p:nvPr/>
        </p:nvSpPr>
        <p:spPr>
          <a:xfrm>
            <a:off x="2374032" y="3398664"/>
            <a:ext cx="792088" cy="792088"/>
          </a:xfrm>
          <a:prstGeom prst="roundRect">
            <a:avLst>
              <a:gd name="adj" fmla="val 8322"/>
            </a:avLst>
          </a:prstGeom>
          <a:solidFill>
            <a:srgbClr val="D1E751"/>
          </a:solidFill>
        </p:spPr>
        <p:style>
          <a:lnRef idx="3">
            <a:schemeClr val="lt1"/>
          </a:lnRef>
          <a:fillRef idx="1">
            <a:schemeClr val="accent3"/>
          </a:fillRef>
          <a:effectRef idx="1">
            <a:schemeClr val="accent3"/>
          </a:effectRef>
          <a:fontRef idx="minor">
            <a:schemeClr val="lt1"/>
          </a:fontRef>
        </p:style>
        <p:txBody>
          <a:bodyPr rtlCol="0" anchor="ctr"/>
          <a:lstStyle/>
          <a:p>
            <a:pPr algn="ctr"/>
            <a:r>
              <a:rPr lang="en-US" altLang="zh-CN" sz="4800" smtClean="0">
                <a:latin typeface="Arial Black" panose="020B0A04020102020204" pitchFamily="34" charset="0"/>
              </a:rPr>
              <a:t>1</a:t>
            </a:r>
            <a:endParaRPr lang="zh-CN" altLang="en-US" sz="4800">
              <a:latin typeface="Arial Black" panose="020B0A04020102020204" pitchFamily="34" charset="0"/>
            </a:endParaRPr>
          </a:p>
        </p:txBody>
      </p:sp>
      <p:sp>
        <p:nvSpPr>
          <p:cNvPr id="2" name="任意形状 3"/>
          <p:cNvSpPr/>
          <p:nvPr/>
        </p:nvSpPr>
        <p:spPr>
          <a:xfrm>
            <a:off x="0" y="0"/>
            <a:ext cx="9141460" cy="2267721"/>
          </a:xfrm>
          <a:custGeom>
            <a:avLst/>
            <a:gdLst>
              <a:gd name="connsiteX0" fmla="*/ 0 w 12192000"/>
              <a:gd name="connsiteY0" fmla="*/ 0 h 5230907"/>
              <a:gd name="connsiteX1" fmla="*/ 12192000 w 12192000"/>
              <a:gd name="connsiteY1" fmla="*/ 0 h 5230907"/>
              <a:gd name="connsiteX2" fmla="*/ 12192000 w 12192000"/>
              <a:gd name="connsiteY2" fmla="*/ 2825633 h 5230907"/>
              <a:gd name="connsiteX3" fmla="*/ 12176719 w 12192000"/>
              <a:gd name="connsiteY3" fmla="*/ 2846722 h 5230907"/>
              <a:gd name="connsiteX4" fmla="*/ 6096000 w 12192000"/>
              <a:gd name="connsiteY4" fmla="*/ 5230907 h 5230907"/>
              <a:gd name="connsiteX5" fmla="*/ 15281 w 12192000"/>
              <a:gd name="connsiteY5" fmla="*/ 2846722 h 5230907"/>
              <a:gd name="connsiteX6" fmla="*/ 0 w 12192000"/>
              <a:gd name="connsiteY6" fmla="*/ 2825633 h 5230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5230907">
                <a:moveTo>
                  <a:pt x="0" y="0"/>
                </a:moveTo>
                <a:lnTo>
                  <a:pt x="12192000" y="0"/>
                </a:lnTo>
                <a:lnTo>
                  <a:pt x="12192000" y="2825633"/>
                </a:lnTo>
                <a:lnTo>
                  <a:pt x="12176719" y="2846722"/>
                </a:lnTo>
                <a:cubicBezTo>
                  <a:pt x="11087245" y="4257422"/>
                  <a:pt x="8773833" y="5230907"/>
                  <a:pt x="6096000" y="5230907"/>
                </a:cubicBezTo>
                <a:cubicBezTo>
                  <a:pt x="3418167" y="5230907"/>
                  <a:pt x="1104755" y="4257422"/>
                  <a:pt x="15281" y="2846722"/>
                </a:cubicBezTo>
                <a:lnTo>
                  <a:pt x="0" y="282563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kumimoji="1" lang="zh-CN" altLang="en-US" sz="1600">
              <a:latin typeface="思源黑体" panose="020B0500000000000000" pitchFamily="34" charset="-122"/>
              <a:ea typeface="思源黑体" panose="020B0500000000000000" pitchFamily="34" charset="-122"/>
              <a:sym typeface="思源黑体" panose="020B0500000000000000"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14691">
                                            <p:txEl>
                                              <p:pRg st="0" end="0"/>
                                            </p:txEl>
                                          </p:spTgt>
                                        </p:tgtEl>
                                        <p:attrNameLst>
                                          <p:attrName>style.visibility</p:attrName>
                                        </p:attrNameLst>
                                      </p:cBhvr>
                                      <p:to>
                                        <p:strVal val="visible"/>
                                      </p:to>
                                    </p:set>
                                    <p:anim calcmode="lin" valueType="num">
                                      <p:cBhvr additive="base">
                                        <p:cTn id="7" dur="200" fill="hold"/>
                                        <p:tgtEl>
                                          <p:spTgt spid="114691">
                                            <p:txEl>
                                              <p:pRg st="0" end="0"/>
                                            </p:txEl>
                                          </p:spTgt>
                                        </p:tgtEl>
                                        <p:attrNameLst>
                                          <p:attrName>ppt_x</p:attrName>
                                        </p:attrNameLst>
                                      </p:cBhvr>
                                      <p:tavLst>
                                        <p:tav tm="0">
                                          <p:val>
                                            <p:strVal val="1+#ppt_w/2"/>
                                          </p:val>
                                        </p:tav>
                                        <p:tav tm="100000">
                                          <p:val>
                                            <p:strVal val="#ppt_x"/>
                                          </p:val>
                                        </p:tav>
                                      </p:tavLst>
                                    </p:anim>
                                    <p:anim calcmode="lin" valueType="num">
                                      <p:cBhvr additive="base">
                                        <p:cTn id="8" dur="200" fill="hold"/>
                                        <p:tgtEl>
                                          <p:spTgt spid="114691">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200" fill="hold"/>
                                        <p:tgtEl>
                                          <p:spTgt spid="4"/>
                                        </p:tgtEl>
                                        <p:attrNameLst>
                                          <p:attrName>ppt_x</p:attrName>
                                        </p:attrNameLst>
                                      </p:cBhvr>
                                      <p:tavLst>
                                        <p:tav tm="0">
                                          <p:val>
                                            <p:strVal val="0-#ppt_w/2"/>
                                          </p:val>
                                        </p:tav>
                                        <p:tav tm="100000">
                                          <p:val>
                                            <p:strVal val="#ppt_x"/>
                                          </p:val>
                                        </p:tav>
                                      </p:tavLst>
                                    </p:anim>
                                    <p:anim calcmode="lin" valueType="num">
                                      <p:cBhvr additive="base">
                                        <p:cTn id="12" dur="2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1" grpId="0" build="p"/>
      <p:bldP spid="4" grpId="0" bldLvl="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1773238"/>
            <a:ext cx="8218488" cy="4751388"/>
          </a:xfrm>
        </p:spPr>
        <p:txBody>
          <a:bodyPr/>
          <a:lstStyle/>
          <a:p>
            <a:r>
              <a:rPr lang="en-US" altLang="zh-CN" smtClean="0"/>
              <a:t>1</a:t>
            </a:r>
            <a:r>
              <a:rPr lang="zh-CN" altLang="en-US" smtClean="0"/>
              <a:t>、注意力集中不易长时间维持</a:t>
            </a:r>
            <a:endParaRPr lang="en-US" altLang="zh-CN" smtClean="0"/>
          </a:p>
          <a:p>
            <a:endParaRPr lang="en-US" altLang="zh-CN" smtClean="0"/>
          </a:p>
        </p:txBody>
      </p:sp>
      <p:sp>
        <p:nvSpPr>
          <p:cNvPr id="6" name="矩形 5"/>
          <p:cNvSpPr/>
          <p:nvPr/>
        </p:nvSpPr>
        <p:spPr>
          <a:xfrm>
            <a:off x="613865" y="3573016"/>
            <a:ext cx="3958135" cy="1015663"/>
          </a:xfrm>
          <a:prstGeom prst="rect">
            <a:avLst/>
          </a:prstGeom>
        </p:spPr>
        <p:txBody>
          <a:bodyPr wrap="square">
            <a:spAutoFit/>
          </a:bodyPr>
          <a:lstStyle/>
          <a:p>
            <a:r>
              <a:rPr lang="en-US" altLang="zh-CN" sz="6000" b="1" smtClean="0">
                <a:solidFill>
                  <a:srgbClr val="D1E751"/>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rPr>
              <a:t>15-25</a:t>
            </a:r>
            <a:r>
              <a:rPr lang="zh-CN" altLang="en-US" sz="6000" b="1" smtClean="0">
                <a:solidFill>
                  <a:srgbClr val="D1E751"/>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rPr>
              <a:t>分钟</a:t>
            </a:r>
            <a:endParaRPr lang="zh-CN" altLang="en-US" sz="6000" b="1" smtClean="0">
              <a:solidFill>
                <a:srgbClr val="D1E751"/>
              </a:solidFill>
              <a:effectLst>
                <a:reflection blurRad="6350" stA="55000" endA="300" endPos="45500" dir="5400000" sy="-100000" algn="bl" rotWithShape="0"/>
              </a:effectLst>
              <a:latin typeface="微软雅黑" panose="020B0503020204020204" pitchFamily="34" charset="-122"/>
              <a:ea typeface="微软雅黑" panose="020B0503020204020204" pitchFamily="34" charset="-122"/>
            </a:endParaRPr>
          </a:p>
        </p:txBody>
      </p:sp>
      <p:pic>
        <p:nvPicPr>
          <p:cNvPr id="7" name="图片 6" descr="秒表手.png"/>
          <p:cNvPicPr>
            <a:picLocks noChangeAspect="1"/>
          </p:cNvPicPr>
          <p:nvPr/>
        </p:nvPicPr>
        <p:blipFill>
          <a:blip r:embed="rId1" cstate="screen"/>
          <a:stretch>
            <a:fillRect/>
          </a:stretch>
        </p:blipFill>
        <p:spPr>
          <a:xfrm>
            <a:off x="4932040" y="2564904"/>
            <a:ext cx="4211960" cy="3705258"/>
          </a:xfrm>
          <a:prstGeom prst="rect">
            <a:avLst/>
          </a:prstGeom>
        </p:spPr>
      </p:pic>
      <p:sp>
        <p:nvSpPr>
          <p:cNvPr id="48" name="TextBox 7"/>
          <p:cNvSpPr txBox="1"/>
          <p:nvPr/>
        </p:nvSpPr>
        <p:spPr>
          <a:xfrm>
            <a:off x="307560" y="600764"/>
            <a:ext cx="3467616" cy="584775"/>
          </a:xfrm>
          <a:prstGeom prst="rect">
            <a:avLst/>
          </a:prstGeom>
          <a:noFill/>
        </p:spPr>
        <p:txBody>
          <a:bodyPr wrap="none" rtlCol="0">
            <a:spAutoFit/>
          </a:bodyPr>
          <a:p>
            <a:r>
              <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rPr>
              <a:t>添加页面标题内容</a:t>
            </a:r>
            <a:endPar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sp>
        <p:nvSpPr>
          <p:cNvPr id="49" name="Google Shape;86;p19"/>
          <p:cNvSpPr txBox="1"/>
          <p:nvPr/>
        </p:nvSpPr>
        <p:spPr>
          <a:xfrm>
            <a:off x="307560" y="166494"/>
            <a:ext cx="3183654" cy="434269"/>
          </a:xfrm>
          <a:prstGeom prst="rect">
            <a:avLst/>
          </a:prstGeom>
          <a:noFill/>
          <a:ln>
            <a:noFill/>
          </a:ln>
        </p:spPr>
        <p:txBody>
          <a:bodyPr spcFirstLastPara="1" wrap="square" lIns="91425" tIns="45700" rIns="91425" bIns="45700" anchor="t" anchorCtr="0">
            <a:noAutofit/>
          </a:bodyPr>
          <a:p>
            <a:pPr marL="0" marR="0" lvl="0" indent="0" algn="l" rtl="0">
              <a:spcBef>
                <a:spcPts val="0"/>
              </a:spcBef>
              <a:spcAft>
                <a:spcPts val="0"/>
              </a:spcAft>
              <a:buNone/>
            </a:pPr>
            <a:r>
              <a:rPr lang="en-US"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rPr>
              <a:t>YOUR TITLE HERE</a:t>
            </a:r>
            <a:endParaRPr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1773238"/>
            <a:ext cx="8218488" cy="4751388"/>
          </a:xfrm>
        </p:spPr>
        <p:txBody>
          <a:bodyPr/>
          <a:lstStyle/>
          <a:p>
            <a:r>
              <a:rPr lang="en-US" altLang="zh-CN" smtClean="0"/>
              <a:t>2</a:t>
            </a:r>
            <a:r>
              <a:rPr lang="zh-CN" altLang="en-US" smtClean="0"/>
              <a:t>、目的性强，以解决问题为核心。</a:t>
            </a:r>
            <a:endParaRPr lang="zh-CN" altLang="en-US"/>
          </a:p>
        </p:txBody>
      </p:sp>
      <p:pic>
        <p:nvPicPr>
          <p:cNvPr id="4" name="图片 3" descr="商务人士与拼图001.jpg"/>
          <p:cNvPicPr>
            <a:picLocks noChangeAspect="1"/>
          </p:cNvPicPr>
          <p:nvPr/>
        </p:nvPicPr>
        <p:blipFill>
          <a:blip r:embed="rId1" cstate="screen"/>
          <a:stretch>
            <a:fillRect/>
          </a:stretch>
        </p:blipFill>
        <p:spPr>
          <a:xfrm>
            <a:off x="4571999" y="3068960"/>
            <a:ext cx="4572001" cy="3156205"/>
          </a:xfrm>
          <a:prstGeom prst="rect">
            <a:avLst/>
          </a:prstGeom>
        </p:spPr>
      </p:pic>
      <p:sp>
        <p:nvSpPr>
          <p:cNvPr id="7" name="TextBox 7"/>
          <p:cNvSpPr txBox="1"/>
          <p:nvPr/>
        </p:nvSpPr>
        <p:spPr>
          <a:xfrm>
            <a:off x="307560" y="600764"/>
            <a:ext cx="3467616" cy="584775"/>
          </a:xfrm>
          <a:prstGeom prst="rect">
            <a:avLst/>
          </a:prstGeom>
          <a:noFill/>
        </p:spPr>
        <p:txBody>
          <a:bodyPr wrap="none" rtlCol="0">
            <a:spAutoFit/>
          </a:bodyPr>
          <a:p>
            <a:r>
              <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rPr>
              <a:t>添加页面标题内容</a:t>
            </a:r>
            <a:endPar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sp>
        <p:nvSpPr>
          <p:cNvPr id="9" name="Google Shape;86;p19"/>
          <p:cNvSpPr txBox="1"/>
          <p:nvPr/>
        </p:nvSpPr>
        <p:spPr>
          <a:xfrm>
            <a:off x="307560" y="166494"/>
            <a:ext cx="3183654" cy="434269"/>
          </a:xfrm>
          <a:prstGeom prst="rect">
            <a:avLst/>
          </a:prstGeom>
          <a:noFill/>
          <a:ln>
            <a:noFill/>
          </a:ln>
        </p:spPr>
        <p:txBody>
          <a:bodyPr spcFirstLastPara="1" wrap="square" lIns="91425" tIns="45700" rIns="91425" bIns="45700" anchor="t" anchorCtr="0">
            <a:noAutofit/>
          </a:bodyPr>
          <a:p>
            <a:pPr marL="0" marR="0" lvl="0" indent="0" algn="l" rtl="0">
              <a:spcBef>
                <a:spcPts val="0"/>
              </a:spcBef>
              <a:spcAft>
                <a:spcPts val="0"/>
              </a:spcAft>
              <a:buNone/>
            </a:pPr>
            <a:r>
              <a:rPr lang="en-US"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rPr>
              <a:t>YOUR TITLE HERE</a:t>
            </a:r>
            <a:endParaRPr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1773238"/>
            <a:ext cx="8218488" cy="4751388"/>
          </a:xfrm>
        </p:spPr>
        <p:txBody>
          <a:bodyPr/>
          <a:lstStyle/>
          <a:p>
            <a:r>
              <a:rPr lang="en-US" altLang="zh-CN" smtClean="0"/>
              <a:t>3</a:t>
            </a:r>
            <a:r>
              <a:rPr lang="zh-CN" altLang="en-US" smtClean="0"/>
              <a:t>、</a:t>
            </a:r>
            <a:r>
              <a:rPr lang="zh-TW" altLang="en-US" smtClean="0"/>
              <a:t>遗忘速度快</a:t>
            </a:r>
            <a:endParaRPr lang="zh-CN" altLang="en-US"/>
          </a:p>
        </p:txBody>
      </p:sp>
      <p:pic>
        <p:nvPicPr>
          <p:cNvPr id="6" name="图片 5" descr="烦恼.jpg"/>
          <p:cNvPicPr>
            <a:picLocks noChangeAspect="1"/>
          </p:cNvPicPr>
          <p:nvPr/>
        </p:nvPicPr>
        <p:blipFill>
          <a:blip r:embed="rId1" cstate="screen"/>
          <a:srcRect r="-538"/>
          <a:stretch>
            <a:fillRect/>
          </a:stretch>
        </p:blipFill>
        <p:spPr>
          <a:xfrm>
            <a:off x="4683250" y="1773238"/>
            <a:ext cx="4460750" cy="4320333"/>
          </a:xfrm>
          <a:prstGeom prst="rect">
            <a:avLst/>
          </a:prstGeom>
        </p:spPr>
      </p:pic>
      <p:pic>
        <p:nvPicPr>
          <p:cNvPr id="7" name="图片 6" descr="时钟.png"/>
          <p:cNvPicPr>
            <a:picLocks noChangeAspect="1"/>
          </p:cNvPicPr>
          <p:nvPr/>
        </p:nvPicPr>
        <p:blipFill>
          <a:blip r:embed="rId2" cstate="screen"/>
          <a:stretch>
            <a:fillRect/>
          </a:stretch>
        </p:blipFill>
        <p:spPr>
          <a:xfrm>
            <a:off x="3685592" y="4869160"/>
            <a:ext cx="1772816" cy="1772816"/>
          </a:xfrm>
          <a:prstGeom prst="rect">
            <a:avLst/>
          </a:prstGeom>
        </p:spPr>
      </p:pic>
      <p:sp>
        <p:nvSpPr>
          <p:cNvPr id="48" name="TextBox 7"/>
          <p:cNvSpPr txBox="1"/>
          <p:nvPr/>
        </p:nvSpPr>
        <p:spPr>
          <a:xfrm>
            <a:off x="307560" y="600764"/>
            <a:ext cx="3467616" cy="584775"/>
          </a:xfrm>
          <a:prstGeom prst="rect">
            <a:avLst/>
          </a:prstGeom>
          <a:noFill/>
        </p:spPr>
        <p:txBody>
          <a:bodyPr wrap="none" rtlCol="0">
            <a:spAutoFit/>
          </a:bodyPr>
          <a:p>
            <a:r>
              <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rPr>
              <a:t>添加页面标题内容</a:t>
            </a:r>
            <a:endPar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sp>
        <p:nvSpPr>
          <p:cNvPr id="49" name="Google Shape;86;p19"/>
          <p:cNvSpPr txBox="1"/>
          <p:nvPr/>
        </p:nvSpPr>
        <p:spPr>
          <a:xfrm>
            <a:off x="307560" y="166494"/>
            <a:ext cx="3183654" cy="434269"/>
          </a:xfrm>
          <a:prstGeom prst="rect">
            <a:avLst/>
          </a:prstGeom>
          <a:noFill/>
          <a:ln>
            <a:noFill/>
          </a:ln>
        </p:spPr>
        <p:txBody>
          <a:bodyPr spcFirstLastPara="1" wrap="square" lIns="91425" tIns="45700" rIns="91425" bIns="45700" anchor="t" anchorCtr="0">
            <a:noAutofit/>
          </a:bodyPr>
          <a:p>
            <a:pPr marL="0" marR="0" lvl="0" indent="0" algn="l" rtl="0">
              <a:spcBef>
                <a:spcPts val="0"/>
              </a:spcBef>
              <a:spcAft>
                <a:spcPts val="0"/>
              </a:spcAft>
              <a:buNone/>
            </a:pPr>
            <a:r>
              <a:rPr lang="en-US"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rPr>
              <a:t>YOUR TITLE HERE</a:t>
            </a:r>
            <a:endParaRPr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1" name="Rectangle 3"/>
          <p:cNvSpPr>
            <a:spLocks noGrp="1" noChangeArrowheads="1"/>
          </p:cNvSpPr>
          <p:nvPr>
            <p:ph type="body" idx="1"/>
          </p:nvPr>
        </p:nvSpPr>
        <p:spPr>
          <a:xfrm>
            <a:off x="2302024" y="3398664"/>
            <a:ext cx="4752528" cy="792088"/>
          </a:xfrm>
        </p:spPr>
        <p:txBody>
          <a:bodyPr>
            <a:noAutofit/>
          </a:bodyPr>
          <a:lstStyle/>
          <a:p>
            <a:pPr>
              <a:buFont typeface="Wingdings" panose="05000000000000000000" pitchFamily="2" charset="2"/>
              <a:buNone/>
            </a:pPr>
            <a:r>
              <a:rPr lang="zh-CN" altLang="en-US" sz="4400" b="1" smtClean="0">
                <a:solidFill>
                  <a:srgbClr val="3B79CE"/>
                </a:solidFill>
              </a:rPr>
              <a:t>       成人学习特点</a:t>
            </a:r>
            <a:endParaRPr lang="zh-CN" altLang="en-US" sz="4400" b="1" smtClean="0">
              <a:solidFill>
                <a:srgbClr val="3B79CE"/>
              </a:solidFill>
            </a:endParaRPr>
          </a:p>
        </p:txBody>
      </p:sp>
      <p:sp>
        <p:nvSpPr>
          <p:cNvPr id="4" name="圆角矩形 3"/>
          <p:cNvSpPr/>
          <p:nvPr/>
        </p:nvSpPr>
        <p:spPr>
          <a:xfrm>
            <a:off x="2374032" y="3398664"/>
            <a:ext cx="792088" cy="792088"/>
          </a:xfrm>
          <a:prstGeom prst="roundRect">
            <a:avLst>
              <a:gd name="adj" fmla="val 8322"/>
            </a:avLst>
          </a:prstGeom>
          <a:solidFill>
            <a:srgbClr val="D1E751"/>
          </a:solidFill>
        </p:spPr>
        <p:style>
          <a:lnRef idx="3">
            <a:schemeClr val="lt1"/>
          </a:lnRef>
          <a:fillRef idx="1">
            <a:schemeClr val="accent3"/>
          </a:fillRef>
          <a:effectRef idx="1">
            <a:schemeClr val="accent3"/>
          </a:effectRef>
          <a:fontRef idx="minor">
            <a:schemeClr val="lt1"/>
          </a:fontRef>
        </p:style>
        <p:txBody>
          <a:bodyPr rtlCol="0" anchor="ctr"/>
          <a:lstStyle/>
          <a:p>
            <a:pPr algn="ctr"/>
            <a:r>
              <a:rPr lang="en-US" sz="4800" smtClean="0">
                <a:latin typeface="Arial Black" panose="020B0A04020102020204" pitchFamily="34" charset="0"/>
              </a:rPr>
              <a:t>2</a:t>
            </a:r>
            <a:endParaRPr lang="en-US" sz="4800">
              <a:latin typeface="Arial Black" panose="020B0A04020102020204" pitchFamily="34" charset="0"/>
            </a:endParaRPr>
          </a:p>
        </p:txBody>
      </p:sp>
      <p:sp>
        <p:nvSpPr>
          <p:cNvPr id="2" name="任意形状 3"/>
          <p:cNvSpPr/>
          <p:nvPr/>
        </p:nvSpPr>
        <p:spPr>
          <a:xfrm>
            <a:off x="0" y="0"/>
            <a:ext cx="9141460" cy="2267721"/>
          </a:xfrm>
          <a:custGeom>
            <a:avLst/>
            <a:gdLst>
              <a:gd name="connsiteX0" fmla="*/ 0 w 12192000"/>
              <a:gd name="connsiteY0" fmla="*/ 0 h 5230907"/>
              <a:gd name="connsiteX1" fmla="*/ 12192000 w 12192000"/>
              <a:gd name="connsiteY1" fmla="*/ 0 h 5230907"/>
              <a:gd name="connsiteX2" fmla="*/ 12192000 w 12192000"/>
              <a:gd name="connsiteY2" fmla="*/ 2825633 h 5230907"/>
              <a:gd name="connsiteX3" fmla="*/ 12176719 w 12192000"/>
              <a:gd name="connsiteY3" fmla="*/ 2846722 h 5230907"/>
              <a:gd name="connsiteX4" fmla="*/ 6096000 w 12192000"/>
              <a:gd name="connsiteY4" fmla="*/ 5230907 h 5230907"/>
              <a:gd name="connsiteX5" fmla="*/ 15281 w 12192000"/>
              <a:gd name="connsiteY5" fmla="*/ 2846722 h 5230907"/>
              <a:gd name="connsiteX6" fmla="*/ 0 w 12192000"/>
              <a:gd name="connsiteY6" fmla="*/ 2825633 h 5230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5230907">
                <a:moveTo>
                  <a:pt x="0" y="0"/>
                </a:moveTo>
                <a:lnTo>
                  <a:pt x="12192000" y="0"/>
                </a:lnTo>
                <a:lnTo>
                  <a:pt x="12192000" y="2825633"/>
                </a:lnTo>
                <a:lnTo>
                  <a:pt x="12176719" y="2846722"/>
                </a:lnTo>
                <a:cubicBezTo>
                  <a:pt x="11087245" y="4257422"/>
                  <a:pt x="8773833" y="5230907"/>
                  <a:pt x="6096000" y="5230907"/>
                </a:cubicBezTo>
                <a:cubicBezTo>
                  <a:pt x="3418167" y="5230907"/>
                  <a:pt x="1104755" y="4257422"/>
                  <a:pt x="15281" y="2846722"/>
                </a:cubicBezTo>
                <a:lnTo>
                  <a:pt x="0" y="282563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kumimoji="1" lang="zh-CN" altLang="en-US" sz="1600">
              <a:latin typeface="思源黑体" panose="020B0500000000000000" pitchFamily="34" charset="-122"/>
              <a:ea typeface="思源黑体" panose="020B0500000000000000" pitchFamily="34" charset="-122"/>
              <a:sym typeface="思源黑体" panose="020B0500000000000000"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14691">
                                            <p:txEl>
                                              <p:pRg st="0" end="0"/>
                                            </p:txEl>
                                          </p:spTgt>
                                        </p:tgtEl>
                                        <p:attrNameLst>
                                          <p:attrName>style.visibility</p:attrName>
                                        </p:attrNameLst>
                                      </p:cBhvr>
                                      <p:to>
                                        <p:strVal val="visible"/>
                                      </p:to>
                                    </p:set>
                                    <p:anim calcmode="lin" valueType="num">
                                      <p:cBhvr additive="base">
                                        <p:cTn id="7" dur="200" fill="hold"/>
                                        <p:tgtEl>
                                          <p:spTgt spid="114691">
                                            <p:txEl>
                                              <p:pRg st="0" end="0"/>
                                            </p:txEl>
                                          </p:spTgt>
                                        </p:tgtEl>
                                        <p:attrNameLst>
                                          <p:attrName>ppt_x</p:attrName>
                                        </p:attrNameLst>
                                      </p:cBhvr>
                                      <p:tavLst>
                                        <p:tav tm="0">
                                          <p:val>
                                            <p:strVal val="1+#ppt_w/2"/>
                                          </p:val>
                                        </p:tav>
                                        <p:tav tm="100000">
                                          <p:val>
                                            <p:strVal val="#ppt_x"/>
                                          </p:val>
                                        </p:tav>
                                      </p:tavLst>
                                    </p:anim>
                                    <p:anim calcmode="lin" valueType="num">
                                      <p:cBhvr additive="base">
                                        <p:cTn id="8" dur="200" fill="hold"/>
                                        <p:tgtEl>
                                          <p:spTgt spid="114691">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200" fill="hold"/>
                                        <p:tgtEl>
                                          <p:spTgt spid="4"/>
                                        </p:tgtEl>
                                        <p:attrNameLst>
                                          <p:attrName>ppt_x</p:attrName>
                                        </p:attrNameLst>
                                      </p:cBhvr>
                                      <p:tavLst>
                                        <p:tav tm="0">
                                          <p:val>
                                            <p:strVal val="0-#ppt_w/2"/>
                                          </p:val>
                                        </p:tav>
                                        <p:tav tm="100000">
                                          <p:val>
                                            <p:strVal val="#ppt_x"/>
                                          </p:val>
                                        </p:tav>
                                      </p:tavLst>
                                    </p:anim>
                                    <p:anim calcmode="lin" valueType="num">
                                      <p:cBhvr additive="base">
                                        <p:cTn id="12" dur="2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1" grpId="0" build="p"/>
      <p:bldP spid="4" grpId="0" bldLvl="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AutoShape 4"/>
          <p:cNvSpPr>
            <a:spLocks noChangeArrowheads="1"/>
          </p:cNvSpPr>
          <p:nvPr/>
        </p:nvSpPr>
        <p:spPr bwMode="auto">
          <a:xfrm rot="10800000">
            <a:off x="4211638" y="5805488"/>
            <a:ext cx="4219575" cy="161925"/>
          </a:xfrm>
          <a:custGeom>
            <a:avLst/>
            <a:gdLst>
              <a:gd name="T0" fmla="*/ 791286651 w 21600"/>
              <a:gd name="T1" fmla="*/ 606941 h 21600"/>
              <a:gd name="T2" fmla="*/ 412148597 w 21600"/>
              <a:gd name="T3" fmla="*/ 1213875 h 21600"/>
              <a:gd name="T4" fmla="*/ 33009970 w 21600"/>
              <a:gd name="T5" fmla="*/ 606941 h 21600"/>
              <a:gd name="T6" fmla="*/ 412148597 w 21600"/>
              <a:gd name="T7" fmla="*/ 0 h 21600"/>
              <a:gd name="T8" fmla="*/ 0 60000 65536"/>
              <a:gd name="T9" fmla="*/ 0 60000 65536"/>
              <a:gd name="T10" fmla="*/ 0 60000 65536"/>
              <a:gd name="T11" fmla="*/ 0 60000 65536"/>
              <a:gd name="T12" fmla="*/ 2665 w 21600"/>
              <a:gd name="T13" fmla="*/ 2665 h 21600"/>
              <a:gd name="T14" fmla="*/ 18935 w 21600"/>
              <a:gd name="T15" fmla="*/ 18935 h 21600"/>
            </a:gdLst>
            <a:ahLst/>
            <a:cxnLst>
              <a:cxn ang="T8">
                <a:pos x="T0" y="T1"/>
              </a:cxn>
              <a:cxn ang="T9">
                <a:pos x="T2" y="T3"/>
              </a:cxn>
              <a:cxn ang="T10">
                <a:pos x="T4" y="T5"/>
              </a:cxn>
              <a:cxn ang="T11">
                <a:pos x="T6" y="T7"/>
              </a:cxn>
            </a:cxnLst>
            <a:rect l="T12" t="T13" r="T14" b="T15"/>
            <a:pathLst>
              <a:path w="21600" h="21600">
                <a:moveTo>
                  <a:pt x="0" y="0"/>
                </a:moveTo>
                <a:lnTo>
                  <a:pt x="1730" y="21600"/>
                </a:lnTo>
                <a:lnTo>
                  <a:pt x="19870" y="21600"/>
                </a:lnTo>
                <a:lnTo>
                  <a:pt x="21600" y="0"/>
                </a:lnTo>
                <a:close/>
              </a:path>
            </a:pathLst>
          </a:custGeom>
          <a:gradFill rotWithShape="1">
            <a:gsLst>
              <a:gs pos="0">
                <a:srgbClr val="5F5F5F">
                  <a:alpha val="0"/>
                </a:srgbClr>
              </a:gs>
              <a:gs pos="100000">
                <a:schemeClr val="tx1">
                  <a:alpha val="50000"/>
                </a:schemeClr>
              </a:gs>
            </a:gsLst>
            <a:lin ang="5400000" scaled="1"/>
          </a:gradFill>
          <a:ln w="28575" algn="ctr">
            <a:noFill/>
            <a:miter lim="800000"/>
          </a:ln>
        </p:spPr>
        <p:txBody>
          <a:bodyPr wrap="none" anchor="ctr"/>
          <a:lstStyle/>
          <a:p>
            <a:endParaRPr lang="zh-CN" altLang="en-US"/>
          </a:p>
        </p:txBody>
      </p:sp>
      <p:sp>
        <p:nvSpPr>
          <p:cNvPr id="4" name="AutoShape 5"/>
          <p:cNvSpPr>
            <a:spLocks noChangeArrowheads="1"/>
          </p:cNvSpPr>
          <p:nvPr/>
        </p:nvSpPr>
        <p:spPr bwMode="auto">
          <a:xfrm>
            <a:off x="4211638" y="4991443"/>
            <a:ext cx="4219575" cy="801688"/>
          </a:xfrm>
          <a:custGeom>
            <a:avLst/>
            <a:gdLst>
              <a:gd name="T0" fmla="*/ 791286651 w 21600"/>
              <a:gd name="T1" fmla="*/ 14877399 h 21600"/>
              <a:gd name="T2" fmla="*/ 412148597 w 21600"/>
              <a:gd name="T3" fmla="*/ 29754797 h 21600"/>
              <a:gd name="T4" fmla="*/ 33009970 w 21600"/>
              <a:gd name="T5" fmla="*/ 14877399 h 21600"/>
              <a:gd name="T6" fmla="*/ 412148597 w 21600"/>
              <a:gd name="T7" fmla="*/ 0 h 21600"/>
              <a:gd name="T8" fmla="*/ 0 60000 65536"/>
              <a:gd name="T9" fmla="*/ 0 60000 65536"/>
              <a:gd name="T10" fmla="*/ 0 60000 65536"/>
              <a:gd name="T11" fmla="*/ 0 60000 65536"/>
              <a:gd name="T12" fmla="*/ 2665 w 21600"/>
              <a:gd name="T13" fmla="*/ 2665 h 21600"/>
              <a:gd name="T14" fmla="*/ 18935 w 21600"/>
              <a:gd name="T15" fmla="*/ 18935 h 21600"/>
            </a:gdLst>
            <a:ahLst/>
            <a:cxnLst>
              <a:cxn ang="T8">
                <a:pos x="T0" y="T1"/>
              </a:cxn>
              <a:cxn ang="T9">
                <a:pos x="T2" y="T3"/>
              </a:cxn>
              <a:cxn ang="T10">
                <a:pos x="T4" y="T5"/>
              </a:cxn>
              <a:cxn ang="T11">
                <a:pos x="T6" y="T7"/>
              </a:cxn>
            </a:cxnLst>
            <a:rect l="T12" t="T13" r="T14" b="T15"/>
            <a:pathLst>
              <a:path w="21600" h="21600">
                <a:moveTo>
                  <a:pt x="0" y="0"/>
                </a:moveTo>
                <a:lnTo>
                  <a:pt x="1730" y="21600"/>
                </a:lnTo>
                <a:lnTo>
                  <a:pt x="19870" y="21600"/>
                </a:lnTo>
                <a:lnTo>
                  <a:pt x="21600" y="0"/>
                </a:lnTo>
                <a:close/>
              </a:path>
            </a:pathLst>
          </a:custGeom>
          <a:solidFill>
            <a:srgbClr val="A0BE36"/>
          </a:solidFill>
          <a:ln w="12700" algn="ctr">
            <a:solidFill>
              <a:srgbClr val="C0C0C0"/>
            </a:solidFill>
            <a:miter lim="800000"/>
          </a:ln>
        </p:spPr>
        <p:txBody>
          <a:bodyPr wrap="none" anchor="ctr"/>
          <a:lstStyle/>
          <a:p>
            <a:endParaRPr lang="zh-CN" altLang="en-US"/>
          </a:p>
        </p:txBody>
      </p:sp>
      <p:sp>
        <p:nvSpPr>
          <p:cNvPr id="5" name="WordArt 6"/>
          <p:cNvSpPr>
            <a:spLocks noChangeArrowheads="1" noChangeShapeType="1" noTextEdit="1"/>
          </p:cNvSpPr>
          <p:nvPr/>
        </p:nvSpPr>
        <p:spPr bwMode="auto">
          <a:xfrm>
            <a:off x="5652120" y="5013176"/>
            <a:ext cx="1463129" cy="688305"/>
          </a:xfrm>
          <a:prstGeom prst="rect">
            <a:avLst/>
          </a:prstGeom>
        </p:spPr>
        <p:txBody>
          <a:bodyPr wrap="none" fromWordArt="1"/>
          <a:lstStyle/>
          <a:p>
            <a:pPr algn="ctr"/>
            <a:r>
              <a:rPr lang="en-US" altLang="zh-CN" sz="3200" kern="10" smtClean="0">
                <a:latin typeface="Arial" panose="020B0604020202020204"/>
                <a:cs typeface="Arial" panose="020B0604020202020204"/>
              </a:rPr>
              <a:t>80%</a:t>
            </a:r>
            <a:endParaRPr lang="zh-CN" altLang="en-US" sz="3200" kern="10">
              <a:latin typeface="Arial" panose="020B0604020202020204"/>
              <a:cs typeface="Arial" panose="020B0604020202020204"/>
            </a:endParaRPr>
          </a:p>
        </p:txBody>
      </p:sp>
      <p:sp>
        <p:nvSpPr>
          <p:cNvPr id="6" name="AutoShape 7"/>
          <p:cNvSpPr>
            <a:spLocks noChangeArrowheads="1"/>
          </p:cNvSpPr>
          <p:nvPr/>
        </p:nvSpPr>
        <p:spPr bwMode="auto">
          <a:xfrm rot="10800000">
            <a:off x="4211638" y="4368800"/>
            <a:ext cx="4219575" cy="619125"/>
          </a:xfrm>
          <a:custGeom>
            <a:avLst/>
            <a:gdLst>
              <a:gd name="T0" fmla="*/ 712978400 w 21600"/>
              <a:gd name="T1" fmla="*/ 8873065 h 21600"/>
              <a:gd name="T2" fmla="*/ 412148597 w 21600"/>
              <a:gd name="T3" fmla="*/ 17746101 h 21600"/>
              <a:gd name="T4" fmla="*/ 111318258 w 21600"/>
              <a:gd name="T5" fmla="*/ 8873065 h 21600"/>
              <a:gd name="T6" fmla="*/ 412148597 w 21600"/>
              <a:gd name="T7" fmla="*/ 0 h 21600"/>
              <a:gd name="T8" fmla="*/ 0 60000 65536"/>
              <a:gd name="T9" fmla="*/ 0 60000 65536"/>
              <a:gd name="T10" fmla="*/ 0 60000 65536"/>
              <a:gd name="T11" fmla="*/ 0 60000 65536"/>
              <a:gd name="T12" fmla="*/ 4717 w 21600"/>
              <a:gd name="T13" fmla="*/ 4717 h 21600"/>
              <a:gd name="T14" fmla="*/ 16883 w 21600"/>
              <a:gd name="T15" fmla="*/ 16883 h 21600"/>
            </a:gdLst>
            <a:ahLst/>
            <a:cxnLst>
              <a:cxn ang="T8">
                <a:pos x="T0" y="T1"/>
              </a:cxn>
              <a:cxn ang="T9">
                <a:pos x="T2" y="T3"/>
              </a:cxn>
              <a:cxn ang="T10">
                <a:pos x="T4" y="T5"/>
              </a:cxn>
              <a:cxn ang="T11">
                <a:pos x="T6" y="T7"/>
              </a:cxn>
            </a:cxnLst>
            <a:rect l="T12" t="T13" r="T14" b="T15"/>
            <a:pathLst>
              <a:path w="21600" h="21600">
                <a:moveTo>
                  <a:pt x="0" y="0"/>
                </a:moveTo>
                <a:lnTo>
                  <a:pt x="5834" y="21600"/>
                </a:lnTo>
                <a:lnTo>
                  <a:pt x="15766" y="21600"/>
                </a:lnTo>
                <a:lnTo>
                  <a:pt x="21600" y="0"/>
                </a:lnTo>
                <a:close/>
              </a:path>
            </a:pathLst>
          </a:custGeom>
          <a:gradFill rotWithShape="1">
            <a:gsLst>
              <a:gs pos="0">
                <a:srgbClr val="A0BE36"/>
              </a:gs>
              <a:gs pos="100000">
                <a:schemeClr val="bg1">
                  <a:alpha val="0"/>
                </a:schemeClr>
              </a:gs>
            </a:gsLst>
            <a:lin ang="5400000" scaled="1"/>
          </a:gradFill>
          <a:ln w="9525" algn="ctr">
            <a:noFill/>
            <a:miter lim="800000"/>
          </a:ln>
        </p:spPr>
        <p:txBody>
          <a:bodyPr wrap="none" anchor="ctr"/>
          <a:lstStyle/>
          <a:p>
            <a:endParaRPr lang="zh-CN" altLang="en-US"/>
          </a:p>
        </p:txBody>
      </p:sp>
      <p:sp>
        <p:nvSpPr>
          <p:cNvPr id="7" name="AutoShape 8"/>
          <p:cNvSpPr>
            <a:spLocks noChangeArrowheads="1"/>
          </p:cNvSpPr>
          <p:nvPr/>
        </p:nvSpPr>
        <p:spPr bwMode="auto">
          <a:xfrm>
            <a:off x="4621213" y="3973513"/>
            <a:ext cx="3400425" cy="646112"/>
          </a:xfrm>
          <a:custGeom>
            <a:avLst/>
            <a:gdLst>
              <a:gd name="T0" fmla="*/ 511948124 w 21600"/>
              <a:gd name="T1" fmla="*/ 9663443 h 21600"/>
              <a:gd name="T2" fmla="*/ 267659556 w 21600"/>
              <a:gd name="T3" fmla="*/ 19326886 h 21600"/>
              <a:gd name="T4" fmla="*/ 23370682 w 21600"/>
              <a:gd name="T5" fmla="*/ 9663443 h 21600"/>
              <a:gd name="T6" fmla="*/ 267659556 w 21600"/>
              <a:gd name="T7" fmla="*/ 0 h 21600"/>
              <a:gd name="T8" fmla="*/ 0 60000 65536"/>
              <a:gd name="T9" fmla="*/ 0 60000 65536"/>
              <a:gd name="T10" fmla="*/ 0 60000 65536"/>
              <a:gd name="T11" fmla="*/ 0 60000 65536"/>
              <a:gd name="T12" fmla="*/ 2743 w 21600"/>
              <a:gd name="T13" fmla="*/ 2743 h 21600"/>
              <a:gd name="T14" fmla="*/ 18857 w 21600"/>
              <a:gd name="T15" fmla="*/ 18857 h 21600"/>
            </a:gdLst>
            <a:ahLst/>
            <a:cxnLst>
              <a:cxn ang="T8">
                <a:pos x="T0" y="T1"/>
              </a:cxn>
              <a:cxn ang="T9">
                <a:pos x="T2" y="T3"/>
              </a:cxn>
              <a:cxn ang="T10">
                <a:pos x="T4" y="T5"/>
              </a:cxn>
              <a:cxn ang="T11">
                <a:pos x="T6" y="T7"/>
              </a:cxn>
            </a:cxnLst>
            <a:rect l="T12" t="T13" r="T14" b="T15"/>
            <a:pathLst>
              <a:path w="21600" h="21600">
                <a:moveTo>
                  <a:pt x="0" y="0"/>
                </a:moveTo>
                <a:lnTo>
                  <a:pt x="1885" y="21600"/>
                </a:lnTo>
                <a:lnTo>
                  <a:pt x="19715" y="21600"/>
                </a:lnTo>
                <a:lnTo>
                  <a:pt x="21600" y="0"/>
                </a:lnTo>
                <a:close/>
              </a:path>
            </a:pathLst>
          </a:custGeom>
          <a:solidFill>
            <a:schemeClr val="accent1"/>
          </a:solidFill>
          <a:ln w="28575" algn="ctr">
            <a:noFill/>
            <a:miter lim="800000"/>
          </a:ln>
        </p:spPr>
        <p:txBody>
          <a:bodyPr wrap="none" anchor="ctr"/>
          <a:lstStyle/>
          <a:p>
            <a:endParaRPr lang="zh-CN" altLang="en-US"/>
          </a:p>
        </p:txBody>
      </p:sp>
      <p:sp>
        <p:nvSpPr>
          <p:cNvPr id="8" name="WordArt 9"/>
          <p:cNvSpPr>
            <a:spLocks noChangeArrowheads="1" noChangeShapeType="1" noTextEdit="1"/>
          </p:cNvSpPr>
          <p:nvPr/>
        </p:nvSpPr>
        <p:spPr bwMode="auto">
          <a:xfrm>
            <a:off x="5699609" y="4005064"/>
            <a:ext cx="1368151" cy="524048"/>
          </a:xfrm>
          <a:prstGeom prst="rect">
            <a:avLst/>
          </a:prstGeom>
        </p:spPr>
        <p:txBody>
          <a:bodyPr wrap="none" fromWordArt="1"/>
          <a:lstStyle/>
          <a:p>
            <a:pPr algn="ctr"/>
            <a:r>
              <a:rPr lang="en-US" altLang="zh-CN" sz="3200" kern="10" smtClean="0">
                <a:latin typeface="Arial" panose="020B0604020202020204"/>
                <a:cs typeface="Arial" panose="020B0604020202020204"/>
              </a:rPr>
              <a:t>50%-70%</a:t>
            </a:r>
            <a:endParaRPr lang="zh-CN" altLang="en-US" sz="3200" kern="10">
              <a:latin typeface="Arial" panose="020B0604020202020204"/>
              <a:cs typeface="Arial" panose="020B0604020202020204"/>
            </a:endParaRPr>
          </a:p>
        </p:txBody>
      </p:sp>
      <p:sp>
        <p:nvSpPr>
          <p:cNvPr id="9" name="AutoShape 10"/>
          <p:cNvSpPr>
            <a:spLocks noChangeArrowheads="1"/>
          </p:cNvSpPr>
          <p:nvPr/>
        </p:nvSpPr>
        <p:spPr bwMode="auto">
          <a:xfrm rot="10800000">
            <a:off x="4621213" y="3479800"/>
            <a:ext cx="3400425" cy="498475"/>
          </a:xfrm>
          <a:custGeom>
            <a:avLst/>
            <a:gdLst>
              <a:gd name="T0" fmla="*/ 463026102 w 21600"/>
              <a:gd name="T1" fmla="*/ 5751801 h 21600"/>
              <a:gd name="T2" fmla="*/ 267659556 w 21600"/>
              <a:gd name="T3" fmla="*/ 11503579 h 21600"/>
              <a:gd name="T4" fmla="*/ 72292872 w 21600"/>
              <a:gd name="T5" fmla="*/ 5751801 h 21600"/>
              <a:gd name="T6" fmla="*/ 267659556 w 21600"/>
              <a:gd name="T7" fmla="*/ 0 h 21600"/>
              <a:gd name="T8" fmla="*/ 0 60000 65536"/>
              <a:gd name="T9" fmla="*/ 0 60000 65536"/>
              <a:gd name="T10" fmla="*/ 0 60000 65536"/>
              <a:gd name="T11" fmla="*/ 0 60000 65536"/>
              <a:gd name="T12" fmla="*/ 4717 w 21600"/>
              <a:gd name="T13" fmla="*/ 4717 h 21600"/>
              <a:gd name="T14" fmla="*/ 16883 w 21600"/>
              <a:gd name="T15" fmla="*/ 16883 h 21600"/>
            </a:gdLst>
            <a:ahLst/>
            <a:cxnLst>
              <a:cxn ang="T8">
                <a:pos x="T0" y="T1"/>
              </a:cxn>
              <a:cxn ang="T9">
                <a:pos x="T2" y="T3"/>
              </a:cxn>
              <a:cxn ang="T10">
                <a:pos x="T4" y="T5"/>
              </a:cxn>
              <a:cxn ang="T11">
                <a:pos x="T6" y="T7"/>
              </a:cxn>
            </a:cxnLst>
            <a:rect l="T12" t="T13" r="T14" b="T15"/>
            <a:pathLst>
              <a:path w="21600" h="21600">
                <a:moveTo>
                  <a:pt x="0" y="0"/>
                </a:moveTo>
                <a:lnTo>
                  <a:pt x="5834" y="21600"/>
                </a:lnTo>
                <a:lnTo>
                  <a:pt x="15766" y="21600"/>
                </a:lnTo>
                <a:lnTo>
                  <a:pt x="21600" y="0"/>
                </a:lnTo>
                <a:close/>
              </a:path>
            </a:pathLst>
          </a:custGeom>
          <a:gradFill rotWithShape="1">
            <a:gsLst>
              <a:gs pos="0">
                <a:srgbClr val="3399FF"/>
              </a:gs>
              <a:gs pos="100000">
                <a:schemeClr val="bg1">
                  <a:alpha val="0"/>
                </a:schemeClr>
              </a:gs>
            </a:gsLst>
            <a:lin ang="5400000" scaled="1"/>
          </a:gradFill>
          <a:ln w="9525" algn="ctr">
            <a:noFill/>
            <a:miter lim="800000"/>
          </a:ln>
        </p:spPr>
        <p:txBody>
          <a:bodyPr wrap="none" anchor="ctr"/>
          <a:lstStyle/>
          <a:p>
            <a:endParaRPr lang="zh-CN" altLang="en-US"/>
          </a:p>
        </p:txBody>
      </p:sp>
      <p:sp>
        <p:nvSpPr>
          <p:cNvPr id="10" name="AutoShape 12"/>
          <p:cNvSpPr>
            <a:spLocks noChangeArrowheads="1"/>
          </p:cNvSpPr>
          <p:nvPr/>
        </p:nvSpPr>
        <p:spPr bwMode="auto">
          <a:xfrm>
            <a:off x="4943475" y="3167063"/>
            <a:ext cx="2755900" cy="522287"/>
          </a:xfrm>
          <a:custGeom>
            <a:avLst/>
            <a:gdLst>
              <a:gd name="T0" fmla="*/ 332687407 w 21600"/>
              <a:gd name="T1" fmla="*/ 6314425 h 21600"/>
              <a:gd name="T2" fmla="*/ 175809834 w 21600"/>
              <a:gd name="T3" fmla="*/ 12628874 h 21600"/>
              <a:gd name="T4" fmla="*/ 18932141 w 21600"/>
              <a:gd name="T5" fmla="*/ 6314425 h 21600"/>
              <a:gd name="T6" fmla="*/ 175809834 w 21600"/>
              <a:gd name="T7" fmla="*/ 0 h 21600"/>
              <a:gd name="T8" fmla="*/ 0 60000 65536"/>
              <a:gd name="T9" fmla="*/ 0 60000 65536"/>
              <a:gd name="T10" fmla="*/ 0 60000 65536"/>
              <a:gd name="T11" fmla="*/ 0 60000 65536"/>
              <a:gd name="T12" fmla="*/ 2963 w 21600"/>
              <a:gd name="T13" fmla="*/ 2963 h 21600"/>
              <a:gd name="T14" fmla="*/ 18637 w 21600"/>
              <a:gd name="T15" fmla="*/ 18637 h 21600"/>
            </a:gdLst>
            <a:ahLst/>
            <a:cxnLst>
              <a:cxn ang="T8">
                <a:pos x="T0" y="T1"/>
              </a:cxn>
              <a:cxn ang="T9">
                <a:pos x="T2" y="T3"/>
              </a:cxn>
              <a:cxn ang="T10">
                <a:pos x="T4" y="T5"/>
              </a:cxn>
              <a:cxn ang="T11">
                <a:pos x="T6" y="T7"/>
              </a:cxn>
            </a:cxnLst>
            <a:rect l="T12" t="T13" r="T14" b="T15"/>
            <a:pathLst>
              <a:path w="21600" h="21600">
                <a:moveTo>
                  <a:pt x="0" y="0"/>
                </a:moveTo>
                <a:lnTo>
                  <a:pt x="2326" y="21600"/>
                </a:lnTo>
                <a:lnTo>
                  <a:pt x="19274" y="21600"/>
                </a:lnTo>
                <a:lnTo>
                  <a:pt x="21600" y="0"/>
                </a:lnTo>
                <a:close/>
              </a:path>
            </a:pathLst>
          </a:custGeom>
          <a:gradFill rotWithShape="1">
            <a:gsLst>
              <a:gs pos="0">
                <a:srgbClr val="F8F8F8"/>
              </a:gs>
              <a:gs pos="100000">
                <a:srgbClr val="DDDDDD"/>
              </a:gs>
            </a:gsLst>
            <a:lin ang="2700000" scaled="1"/>
          </a:gradFill>
          <a:ln w="12700" algn="ctr">
            <a:solidFill>
              <a:srgbClr val="C0C0C0"/>
            </a:solidFill>
            <a:miter lim="800000"/>
          </a:ln>
        </p:spPr>
        <p:txBody>
          <a:bodyPr wrap="none" anchor="ctr"/>
          <a:lstStyle/>
          <a:p>
            <a:endParaRPr lang="zh-CN" altLang="en-US"/>
          </a:p>
        </p:txBody>
      </p:sp>
      <p:sp>
        <p:nvSpPr>
          <p:cNvPr id="11" name="WordArt 13"/>
          <p:cNvSpPr>
            <a:spLocks noChangeArrowheads="1" noChangeShapeType="1" noTextEdit="1"/>
          </p:cNvSpPr>
          <p:nvPr/>
        </p:nvSpPr>
        <p:spPr bwMode="auto">
          <a:xfrm>
            <a:off x="5915632" y="3140968"/>
            <a:ext cx="936104" cy="576064"/>
          </a:xfrm>
          <a:prstGeom prst="rect">
            <a:avLst/>
          </a:prstGeom>
        </p:spPr>
        <p:txBody>
          <a:bodyPr wrap="none" fromWordArt="1"/>
          <a:lstStyle/>
          <a:p>
            <a:pPr algn="ctr"/>
            <a:r>
              <a:rPr lang="en-US" altLang="zh-CN" sz="3200" kern="10" smtClean="0">
                <a:latin typeface="Arial" panose="020B0604020202020204"/>
                <a:cs typeface="Arial" panose="020B0604020202020204"/>
              </a:rPr>
              <a:t>20%-35%</a:t>
            </a:r>
            <a:endParaRPr lang="zh-CN" altLang="en-US" sz="3200" kern="10">
              <a:latin typeface="Arial" panose="020B0604020202020204"/>
              <a:cs typeface="Arial" panose="020B0604020202020204"/>
            </a:endParaRPr>
          </a:p>
        </p:txBody>
      </p:sp>
      <p:sp>
        <p:nvSpPr>
          <p:cNvPr id="12" name="AutoShape 14"/>
          <p:cNvSpPr>
            <a:spLocks noChangeArrowheads="1"/>
          </p:cNvSpPr>
          <p:nvPr/>
        </p:nvSpPr>
        <p:spPr bwMode="auto">
          <a:xfrm rot="10800000">
            <a:off x="4943475" y="2760663"/>
            <a:ext cx="2755900" cy="403225"/>
          </a:xfrm>
          <a:custGeom>
            <a:avLst/>
            <a:gdLst>
              <a:gd name="T0" fmla="*/ 304134762 w 21600"/>
              <a:gd name="T1" fmla="*/ 3763676 h 21600"/>
              <a:gd name="T2" fmla="*/ 175809834 w 21600"/>
              <a:gd name="T3" fmla="*/ 7527333 h 21600"/>
              <a:gd name="T4" fmla="*/ 47484921 w 21600"/>
              <a:gd name="T5" fmla="*/ 3763676 h 21600"/>
              <a:gd name="T6" fmla="*/ 175809834 w 21600"/>
              <a:gd name="T7" fmla="*/ 0 h 21600"/>
              <a:gd name="T8" fmla="*/ 0 60000 65536"/>
              <a:gd name="T9" fmla="*/ 0 60000 65536"/>
              <a:gd name="T10" fmla="*/ 0 60000 65536"/>
              <a:gd name="T11" fmla="*/ 0 60000 65536"/>
              <a:gd name="T12" fmla="*/ 4717 w 21600"/>
              <a:gd name="T13" fmla="*/ 4717 h 21600"/>
              <a:gd name="T14" fmla="*/ 16883 w 21600"/>
              <a:gd name="T15" fmla="*/ 16883 h 21600"/>
            </a:gdLst>
            <a:ahLst/>
            <a:cxnLst>
              <a:cxn ang="T8">
                <a:pos x="T0" y="T1"/>
              </a:cxn>
              <a:cxn ang="T9">
                <a:pos x="T2" y="T3"/>
              </a:cxn>
              <a:cxn ang="T10">
                <a:pos x="T4" y="T5"/>
              </a:cxn>
              <a:cxn ang="T11">
                <a:pos x="T6" y="T7"/>
              </a:cxn>
            </a:cxnLst>
            <a:rect l="T12" t="T13" r="T14" b="T15"/>
            <a:pathLst>
              <a:path w="21600" h="21600">
                <a:moveTo>
                  <a:pt x="0" y="0"/>
                </a:moveTo>
                <a:lnTo>
                  <a:pt x="5834" y="21600"/>
                </a:lnTo>
                <a:lnTo>
                  <a:pt x="15766" y="21600"/>
                </a:lnTo>
                <a:lnTo>
                  <a:pt x="21600" y="0"/>
                </a:lnTo>
                <a:close/>
              </a:path>
            </a:pathLst>
          </a:custGeom>
          <a:gradFill rotWithShape="1">
            <a:gsLst>
              <a:gs pos="0">
                <a:schemeClr val="bg2">
                  <a:alpha val="39998"/>
                </a:schemeClr>
              </a:gs>
              <a:gs pos="100000">
                <a:schemeClr val="bg1">
                  <a:alpha val="0"/>
                </a:schemeClr>
              </a:gs>
            </a:gsLst>
            <a:lin ang="5400000" scaled="1"/>
          </a:gradFill>
          <a:ln w="9525" algn="ctr">
            <a:noFill/>
            <a:miter lim="800000"/>
          </a:ln>
        </p:spPr>
        <p:txBody>
          <a:bodyPr wrap="none" anchor="ctr"/>
          <a:lstStyle/>
          <a:p>
            <a:endParaRPr lang="zh-CN" altLang="en-US"/>
          </a:p>
        </p:txBody>
      </p:sp>
      <p:grpSp>
        <p:nvGrpSpPr>
          <p:cNvPr id="13" name="Group 15"/>
          <p:cNvGrpSpPr/>
          <p:nvPr/>
        </p:nvGrpSpPr>
        <p:grpSpPr bwMode="auto">
          <a:xfrm>
            <a:off x="7812088" y="4184650"/>
            <a:ext cx="809625" cy="2320925"/>
            <a:chOff x="4944" y="2354"/>
            <a:chExt cx="510" cy="1462"/>
          </a:xfrm>
        </p:grpSpPr>
        <p:sp>
          <p:nvSpPr>
            <p:cNvPr id="14" name="AutoShape 16"/>
            <p:cNvSpPr>
              <a:spLocks noChangeArrowheads="1"/>
            </p:cNvSpPr>
            <p:nvPr/>
          </p:nvSpPr>
          <p:spPr bwMode="auto">
            <a:xfrm flipH="1" flipV="1">
              <a:off x="5070" y="3553"/>
              <a:ext cx="105" cy="263"/>
            </a:xfrm>
            <a:prstGeom prst="triangle">
              <a:avLst>
                <a:gd name="adj" fmla="val 0"/>
              </a:avLst>
            </a:prstGeom>
            <a:gradFill rotWithShape="1">
              <a:gsLst>
                <a:gs pos="0">
                  <a:schemeClr val="bg1">
                    <a:alpha val="0"/>
                  </a:schemeClr>
                </a:gs>
                <a:gs pos="100000">
                  <a:schemeClr val="bg2">
                    <a:alpha val="39998"/>
                  </a:schemeClr>
                </a:gs>
              </a:gsLst>
              <a:lin ang="5400000" scaled="1"/>
            </a:gradFill>
            <a:ln w="9525" algn="ctr">
              <a:noFill/>
              <a:miter lim="800000"/>
            </a:ln>
          </p:spPr>
          <p:txBody>
            <a:bodyPr wrap="none" anchor="ctr"/>
            <a:lstStyle/>
            <a:p>
              <a:endParaRPr lang="zh-CN" altLang="en-US" b="0"/>
            </a:p>
          </p:txBody>
        </p:sp>
        <p:sp>
          <p:nvSpPr>
            <p:cNvPr id="15" name="AutoShape 17"/>
            <p:cNvSpPr>
              <a:spLocks noChangeArrowheads="1"/>
            </p:cNvSpPr>
            <p:nvPr/>
          </p:nvSpPr>
          <p:spPr bwMode="auto">
            <a:xfrm flipH="1" flipV="1">
              <a:off x="5254" y="3510"/>
              <a:ext cx="77" cy="263"/>
            </a:xfrm>
            <a:prstGeom prst="triangle">
              <a:avLst>
                <a:gd name="adj" fmla="val 100000"/>
              </a:avLst>
            </a:prstGeom>
            <a:gradFill rotWithShape="1">
              <a:gsLst>
                <a:gs pos="0">
                  <a:schemeClr val="bg1">
                    <a:alpha val="0"/>
                  </a:schemeClr>
                </a:gs>
                <a:gs pos="100000">
                  <a:schemeClr val="bg2">
                    <a:alpha val="39998"/>
                  </a:schemeClr>
                </a:gs>
              </a:gsLst>
              <a:lin ang="5400000" scaled="1"/>
            </a:gradFill>
            <a:ln w="9525" algn="ctr">
              <a:noFill/>
              <a:miter lim="800000"/>
            </a:ln>
          </p:spPr>
          <p:txBody>
            <a:bodyPr wrap="none" anchor="ctr"/>
            <a:lstStyle/>
            <a:p>
              <a:endParaRPr lang="zh-CN" altLang="en-US" b="0"/>
            </a:p>
          </p:txBody>
        </p:sp>
        <p:pic>
          <p:nvPicPr>
            <p:cNvPr id="16" name="Picture 18" descr="28"/>
            <p:cNvPicPr>
              <a:picLocks noChangeAspect="1" noChangeArrowheads="1"/>
            </p:cNvPicPr>
            <p:nvPr/>
          </p:nvPicPr>
          <p:blipFill>
            <a:blip r:embed="rId1" cstate="screen">
              <a:lum bright="12000"/>
            </a:blip>
            <a:srcRect/>
            <a:stretch>
              <a:fillRect/>
            </a:stretch>
          </p:blipFill>
          <p:spPr bwMode="auto">
            <a:xfrm>
              <a:off x="4944" y="2354"/>
              <a:ext cx="510" cy="1212"/>
            </a:xfrm>
            <a:prstGeom prst="rect">
              <a:avLst/>
            </a:prstGeom>
            <a:noFill/>
            <a:ln w="9525">
              <a:noFill/>
              <a:miter lim="800000"/>
              <a:headEnd/>
              <a:tailEnd/>
            </a:ln>
          </p:spPr>
        </p:pic>
      </p:grpSp>
      <p:sp>
        <p:nvSpPr>
          <p:cNvPr id="17" name="AutoShape 20"/>
          <p:cNvSpPr>
            <a:spLocks noChangeArrowheads="1"/>
          </p:cNvSpPr>
          <p:nvPr/>
        </p:nvSpPr>
        <p:spPr bwMode="auto">
          <a:xfrm>
            <a:off x="5272088" y="2493963"/>
            <a:ext cx="2098675" cy="395287"/>
          </a:xfrm>
          <a:custGeom>
            <a:avLst/>
            <a:gdLst>
              <a:gd name="T0" fmla="*/ 192930103 w 21600"/>
              <a:gd name="T1" fmla="*/ 3616949 h 21600"/>
              <a:gd name="T2" fmla="*/ 101954615 w 21600"/>
              <a:gd name="T3" fmla="*/ 7233880 h 21600"/>
              <a:gd name="T4" fmla="*/ 10978984 w 21600"/>
              <a:gd name="T5" fmla="*/ 3616949 h 21600"/>
              <a:gd name="T6" fmla="*/ 101954615 w 21600"/>
              <a:gd name="T7" fmla="*/ 0 h 21600"/>
              <a:gd name="T8" fmla="*/ 0 60000 65536"/>
              <a:gd name="T9" fmla="*/ 0 60000 65536"/>
              <a:gd name="T10" fmla="*/ 0 60000 65536"/>
              <a:gd name="T11" fmla="*/ 0 60000 65536"/>
              <a:gd name="T12" fmla="*/ 2963 w 21600"/>
              <a:gd name="T13" fmla="*/ 2963 h 21600"/>
              <a:gd name="T14" fmla="*/ 18637 w 21600"/>
              <a:gd name="T15" fmla="*/ 18637 h 21600"/>
            </a:gdLst>
            <a:ahLst/>
            <a:cxnLst>
              <a:cxn ang="T8">
                <a:pos x="T0" y="T1"/>
              </a:cxn>
              <a:cxn ang="T9">
                <a:pos x="T2" y="T3"/>
              </a:cxn>
              <a:cxn ang="T10">
                <a:pos x="T4" y="T5"/>
              </a:cxn>
              <a:cxn ang="T11">
                <a:pos x="T6" y="T7"/>
              </a:cxn>
            </a:cxnLst>
            <a:rect l="T12" t="T13" r="T14" b="T15"/>
            <a:pathLst>
              <a:path w="21600" h="21600">
                <a:moveTo>
                  <a:pt x="0" y="0"/>
                </a:moveTo>
                <a:lnTo>
                  <a:pt x="2326" y="21600"/>
                </a:lnTo>
                <a:lnTo>
                  <a:pt x="19274" y="21600"/>
                </a:lnTo>
                <a:lnTo>
                  <a:pt x="21600" y="0"/>
                </a:lnTo>
                <a:close/>
              </a:path>
            </a:pathLst>
          </a:custGeom>
          <a:gradFill rotWithShape="1">
            <a:gsLst>
              <a:gs pos="0">
                <a:srgbClr val="F8F8F8"/>
              </a:gs>
              <a:gs pos="100000">
                <a:srgbClr val="DDDDDD"/>
              </a:gs>
            </a:gsLst>
            <a:lin ang="2700000" scaled="1"/>
          </a:gradFill>
          <a:ln w="12700" algn="ctr">
            <a:solidFill>
              <a:srgbClr val="C0C0C0"/>
            </a:solidFill>
            <a:miter lim="800000"/>
          </a:ln>
        </p:spPr>
        <p:txBody>
          <a:bodyPr wrap="none" anchor="ctr"/>
          <a:lstStyle/>
          <a:p>
            <a:endParaRPr lang="zh-CN" altLang="en-US"/>
          </a:p>
        </p:txBody>
      </p:sp>
      <p:sp>
        <p:nvSpPr>
          <p:cNvPr id="18" name="WordArt 21"/>
          <p:cNvSpPr>
            <a:spLocks noChangeArrowheads="1" noChangeShapeType="1" noTextEdit="1"/>
          </p:cNvSpPr>
          <p:nvPr/>
        </p:nvSpPr>
        <p:spPr bwMode="auto">
          <a:xfrm>
            <a:off x="5987640" y="2420888"/>
            <a:ext cx="792088" cy="406152"/>
          </a:xfrm>
          <a:prstGeom prst="rect">
            <a:avLst/>
          </a:prstGeom>
        </p:spPr>
        <p:txBody>
          <a:bodyPr wrap="none" fromWordArt="1"/>
          <a:lstStyle/>
          <a:p>
            <a:pPr algn="ctr"/>
            <a:r>
              <a:rPr lang="en-US" altLang="zh-CN" sz="3200" kern="10">
                <a:latin typeface="Arial" panose="020B0604020202020204"/>
                <a:cs typeface="Arial" panose="020B0604020202020204"/>
              </a:rPr>
              <a:t>10%</a:t>
            </a:r>
            <a:endParaRPr lang="zh-CN" altLang="en-US" sz="3200" kern="10">
              <a:latin typeface="Arial" panose="020B0604020202020204"/>
              <a:cs typeface="Arial" panose="020B0604020202020204"/>
            </a:endParaRPr>
          </a:p>
        </p:txBody>
      </p:sp>
      <p:sp>
        <p:nvSpPr>
          <p:cNvPr id="19" name="AutoShape 22"/>
          <p:cNvSpPr>
            <a:spLocks noChangeArrowheads="1"/>
          </p:cNvSpPr>
          <p:nvPr/>
        </p:nvSpPr>
        <p:spPr bwMode="auto">
          <a:xfrm rot="10800000">
            <a:off x="5272088" y="2190750"/>
            <a:ext cx="2098675" cy="306388"/>
          </a:xfrm>
          <a:custGeom>
            <a:avLst/>
            <a:gdLst>
              <a:gd name="T0" fmla="*/ 176371952 w 21600"/>
              <a:gd name="T1" fmla="*/ 2173000 h 21600"/>
              <a:gd name="T2" fmla="*/ 101954615 w 21600"/>
              <a:gd name="T3" fmla="*/ 4346001 h 21600"/>
              <a:gd name="T4" fmla="*/ 27537144 w 21600"/>
              <a:gd name="T5" fmla="*/ 2173000 h 21600"/>
              <a:gd name="T6" fmla="*/ 101954615 w 21600"/>
              <a:gd name="T7" fmla="*/ 0 h 21600"/>
              <a:gd name="T8" fmla="*/ 0 60000 65536"/>
              <a:gd name="T9" fmla="*/ 0 60000 65536"/>
              <a:gd name="T10" fmla="*/ 0 60000 65536"/>
              <a:gd name="T11" fmla="*/ 0 60000 65536"/>
              <a:gd name="T12" fmla="*/ 4717 w 21600"/>
              <a:gd name="T13" fmla="*/ 4717 h 21600"/>
              <a:gd name="T14" fmla="*/ 16883 w 21600"/>
              <a:gd name="T15" fmla="*/ 16883 h 21600"/>
            </a:gdLst>
            <a:ahLst/>
            <a:cxnLst>
              <a:cxn ang="T8">
                <a:pos x="T0" y="T1"/>
              </a:cxn>
              <a:cxn ang="T9">
                <a:pos x="T2" y="T3"/>
              </a:cxn>
              <a:cxn ang="T10">
                <a:pos x="T4" y="T5"/>
              </a:cxn>
              <a:cxn ang="T11">
                <a:pos x="T6" y="T7"/>
              </a:cxn>
            </a:cxnLst>
            <a:rect l="T12" t="T13" r="T14" b="T15"/>
            <a:pathLst>
              <a:path w="21600" h="21600">
                <a:moveTo>
                  <a:pt x="0" y="0"/>
                </a:moveTo>
                <a:lnTo>
                  <a:pt x="5834" y="21600"/>
                </a:lnTo>
                <a:lnTo>
                  <a:pt x="15766" y="21600"/>
                </a:lnTo>
                <a:lnTo>
                  <a:pt x="21600" y="0"/>
                </a:lnTo>
                <a:close/>
              </a:path>
            </a:pathLst>
          </a:custGeom>
          <a:gradFill rotWithShape="1">
            <a:gsLst>
              <a:gs pos="0">
                <a:schemeClr val="bg2">
                  <a:alpha val="39998"/>
                </a:schemeClr>
              </a:gs>
              <a:gs pos="100000">
                <a:schemeClr val="bg1">
                  <a:alpha val="0"/>
                </a:schemeClr>
              </a:gs>
            </a:gsLst>
            <a:lin ang="5400000" scaled="1"/>
          </a:gradFill>
          <a:ln w="9525" algn="ctr">
            <a:noFill/>
            <a:miter lim="800000"/>
          </a:ln>
        </p:spPr>
        <p:txBody>
          <a:bodyPr rot="10800000" wrap="none" anchor="ctr"/>
          <a:lstStyle/>
          <a:p>
            <a:endParaRPr lang="zh-CN" altLang="en-US"/>
          </a:p>
        </p:txBody>
      </p:sp>
      <p:sp>
        <p:nvSpPr>
          <p:cNvPr id="20" name="AutoShape 23"/>
          <p:cNvSpPr>
            <a:spLocks noChangeArrowheads="1"/>
          </p:cNvSpPr>
          <p:nvPr/>
        </p:nvSpPr>
        <p:spPr bwMode="auto">
          <a:xfrm>
            <a:off x="5514975" y="1917700"/>
            <a:ext cx="1612900" cy="395288"/>
          </a:xfrm>
          <a:custGeom>
            <a:avLst/>
            <a:gdLst>
              <a:gd name="T0" fmla="*/ 113952651 w 21600"/>
              <a:gd name="T1" fmla="*/ 3616958 h 21600"/>
              <a:gd name="T2" fmla="*/ 60218664 w 21600"/>
              <a:gd name="T3" fmla="*/ 7233916 h 21600"/>
              <a:gd name="T4" fmla="*/ 6484679 w 21600"/>
              <a:gd name="T5" fmla="*/ 3616958 h 21600"/>
              <a:gd name="T6" fmla="*/ 60218664 w 21600"/>
              <a:gd name="T7" fmla="*/ 0 h 21600"/>
              <a:gd name="T8" fmla="*/ 0 60000 65536"/>
              <a:gd name="T9" fmla="*/ 0 60000 65536"/>
              <a:gd name="T10" fmla="*/ 0 60000 65536"/>
              <a:gd name="T11" fmla="*/ 0 60000 65536"/>
              <a:gd name="T12" fmla="*/ 2963 w 21600"/>
              <a:gd name="T13" fmla="*/ 2963 h 21600"/>
              <a:gd name="T14" fmla="*/ 18637 w 21600"/>
              <a:gd name="T15" fmla="*/ 18637 h 21600"/>
            </a:gdLst>
            <a:ahLst/>
            <a:cxnLst>
              <a:cxn ang="T8">
                <a:pos x="T0" y="T1"/>
              </a:cxn>
              <a:cxn ang="T9">
                <a:pos x="T2" y="T3"/>
              </a:cxn>
              <a:cxn ang="T10">
                <a:pos x="T4" y="T5"/>
              </a:cxn>
              <a:cxn ang="T11">
                <a:pos x="T6" y="T7"/>
              </a:cxn>
            </a:cxnLst>
            <a:rect l="T12" t="T13" r="T14" b="T15"/>
            <a:pathLst>
              <a:path w="21600" h="21600">
                <a:moveTo>
                  <a:pt x="0" y="0"/>
                </a:moveTo>
                <a:lnTo>
                  <a:pt x="2326" y="21600"/>
                </a:lnTo>
                <a:lnTo>
                  <a:pt x="19274" y="21600"/>
                </a:lnTo>
                <a:lnTo>
                  <a:pt x="21600" y="0"/>
                </a:lnTo>
                <a:close/>
              </a:path>
            </a:pathLst>
          </a:custGeom>
          <a:gradFill rotWithShape="1">
            <a:gsLst>
              <a:gs pos="0">
                <a:srgbClr val="F8F8F8"/>
              </a:gs>
              <a:gs pos="100000">
                <a:srgbClr val="DDDDDD"/>
              </a:gs>
            </a:gsLst>
            <a:lin ang="2700000" scaled="1"/>
          </a:gradFill>
          <a:ln w="12700" algn="ctr">
            <a:solidFill>
              <a:srgbClr val="C0C0C0"/>
            </a:solidFill>
            <a:miter lim="800000"/>
          </a:ln>
        </p:spPr>
        <p:txBody>
          <a:bodyPr wrap="none" anchor="ctr"/>
          <a:lstStyle/>
          <a:p>
            <a:endParaRPr lang="zh-CN" altLang="en-US"/>
          </a:p>
        </p:txBody>
      </p:sp>
      <p:sp>
        <p:nvSpPr>
          <p:cNvPr id="21" name="WordArt 24"/>
          <p:cNvSpPr>
            <a:spLocks noChangeArrowheads="1" noChangeShapeType="1" noTextEdit="1"/>
          </p:cNvSpPr>
          <p:nvPr/>
        </p:nvSpPr>
        <p:spPr bwMode="auto">
          <a:xfrm>
            <a:off x="6098108" y="1844824"/>
            <a:ext cx="571152" cy="462483"/>
          </a:xfrm>
          <a:prstGeom prst="rect">
            <a:avLst/>
          </a:prstGeom>
        </p:spPr>
        <p:txBody>
          <a:bodyPr wrap="none" fromWordArt="1"/>
          <a:lstStyle/>
          <a:p>
            <a:pPr algn="ctr"/>
            <a:r>
              <a:rPr lang="en-US" altLang="zh-CN" sz="3200" kern="10">
                <a:latin typeface="Arial" panose="020B0604020202020204"/>
                <a:cs typeface="Arial" panose="020B0604020202020204"/>
              </a:rPr>
              <a:t>5%</a:t>
            </a:r>
            <a:endParaRPr lang="zh-CN" altLang="en-US" sz="3200" kern="10">
              <a:latin typeface="Arial" panose="020B0604020202020204"/>
              <a:cs typeface="Arial" panose="020B0604020202020204"/>
            </a:endParaRPr>
          </a:p>
        </p:txBody>
      </p:sp>
      <p:sp>
        <p:nvSpPr>
          <p:cNvPr id="22" name="AutoShape 25"/>
          <p:cNvSpPr>
            <a:spLocks noChangeArrowheads="1"/>
          </p:cNvSpPr>
          <p:nvPr/>
        </p:nvSpPr>
        <p:spPr bwMode="auto">
          <a:xfrm rot="10800000">
            <a:off x="5514975" y="1614488"/>
            <a:ext cx="1612900" cy="306387"/>
          </a:xfrm>
          <a:custGeom>
            <a:avLst/>
            <a:gdLst>
              <a:gd name="T0" fmla="*/ 90328005 w 21600"/>
              <a:gd name="T1" fmla="*/ 2172993 h 21600"/>
              <a:gd name="T2" fmla="*/ 60218664 w 21600"/>
              <a:gd name="T3" fmla="*/ 4345972 h 21600"/>
              <a:gd name="T4" fmla="*/ 30109332 w 21600"/>
              <a:gd name="T5" fmla="*/ 2172993 h 21600"/>
              <a:gd name="T6" fmla="*/ 60218664 w 21600"/>
              <a:gd name="T7" fmla="*/ 0 h 21600"/>
              <a:gd name="T8" fmla="*/ 0 60000 65536"/>
              <a:gd name="T9" fmla="*/ 0 60000 65536"/>
              <a:gd name="T10" fmla="*/ 0 60000 65536"/>
              <a:gd name="T11" fmla="*/ 0 60000 65536"/>
              <a:gd name="T12" fmla="*/ 7200 w 21600"/>
              <a:gd name="T13" fmla="*/ 7200 h 21600"/>
              <a:gd name="T14" fmla="*/ 14400 w 21600"/>
              <a:gd name="T15" fmla="*/ 14400 h 21600"/>
            </a:gdLst>
            <a:ahLst/>
            <a:cxnLst>
              <a:cxn ang="T8">
                <a:pos x="T0" y="T1"/>
              </a:cxn>
              <a:cxn ang="T9">
                <a:pos x="T2" y="T3"/>
              </a:cxn>
              <a:cxn ang="T10">
                <a:pos x="T4" y="T5"/>
              </a:cxn>
              <a:cxn ang="T11">
                <a:pos x="T6" y="T7"/>
              </a:cxn>
            </a:cxnLst>
            <a:rect l="T12" t="T13" r="T14" b="T15"/>
            <a:pathLst>
              <a:path w="21600" h="21600">
                <a:moveTo>
                  <a:pt x="0" y="0"/>
                </a:moveTo>
                <a:lnTo>
                  <a:pt x="10800" y="21600"/>
                </a:lnTo>
                <a:lnTo>
                  <a:pt x="21600" y="0"/>
                </a:lnTo>
                <a:close/>
              </a:path>
            </a:pathLst>
          </a:custGeom>
          <a:gradFill rotWithShape="1">
            <a:gsLst>
              <a:gs pos="0">
                <a:schemeClr val="bg2">
                  <a:alpha val="39998"/>
                </a:schemeClr>
              </a:gs>
              <a:gs pos="100000">
                <a:schemeClr val="bg1">
                  <a:alpha val="0"/>
                </a:schemeClr>
              </a:gs>
            </a:gsLst>
            <a:lin ang="5400000" scaled="1"/>
          </a:gradFill>
          <a:ln w="9525" algn="ctr">
            <a:noFill/>
            <a:miter lim="800000"/>
          </a:ln>
        </p:spPr>
        <p:txBody>
          <a:bodyPr rot="10800000" wrap="none" anchor="ctr"/>
          <a:lstStyle/>
          <a:p>
            <a:endParaRPr lang="zh-CN" altLang="en-US"/>
          </a:p>
        </p:txBody>
      </p:sp>
      <p:sp>
        <p:nvSpPr>
          <p:cNvPr id="23" name="Line 26"/>
          <p:cNvSpPr>
            <a:spLocks noChangeShapeType="1"/>
          </p:cNvSpPr>
          <p:nvPr/>
        </p:nvSpPr>
        <p:spPr bwMode="auto">
          <a:xfrm flipH="1">
            <a:off x="1331640" y="2276872"/>
            <a:ext cx="3574728" cy="0"/>
          </a:xfrm>
          <a:prstGeom prst="line">
            <a:avLst/>
          </a:prstGeom>
          <a:noFill/>
          <a:ln w="9525">
            <a:solidFill>
              <a:srgbClr val="4C4C4C"/>
            </a:solidFill>
            <a:round/>
          </a:ln>
        </p:spPr>
        <p:txBody>
          <a:bodyPr/>
          <a:lstStyle/>
          <a:p>
            <a:endParaRPr lang="zh-CN" altLang="en-US">
              <a:solidFill>
                <a:srgbClr val="4C4C4C"/>
              </a:solidFill>
            </a:endParaRPr>
          </a:p>
        </p:txBody>
      </p:sp>
      <p:sp>
        <p:nvSpPr>
          <p:cNvPr id="24" name="Rectangle 27"/>
          <p:cNvSpPr>
            <a:spLocks noChangeArrowheads="1"/>
          </p:cNvSpPr>
          <p:nvPr/>
        </p:nvSpPr>
        <p:spPr bwMode="auto">
          <a:xfrm>
            <a:off x="1259632" y="1773238"/>
            <a:ext cx="2339677" cy="535531"/>
          </a:xfrm>
          <a:prstGeom prst="rect">
            <a:avLst/>
          </a:prstGeom>
          <a:noFill/>
          <a:ln w="9525" algn="ctr">
            <a:noFill/>
            <a:miter lim="800000"/>
          </a:ln>
        </p:spPr>
        <p:txBody>
          <a:bodyPr wrap="square">
            <a:spAutoFit/>
          </a:bodyPr>
          <a:lstStyle/>
          <a:p>
            <a:pPr>
              <a:lnSpc>
                <a:spcPct val="120000"/>
              </a:lnSpc>
            </a:pPr>
            <a:r>
              <a:rPr lang="zh-CN" altLang="en-US" sz="2400" b="1" smtClean="0">
                <a:solidFill>
                  <a:srgbClr val="4C4C4C"/>
                </a:solidFill>
                <a:latin typeface="微软雅黑" panose="020B0503020204020204" pitchFamily="34" charset="-122"/>
                <a:ea typeface="微软雅黑" panose="020B0503020204020204" pitchFamily="34" charset="-122"/>
              </a:rPr>
              <a:t>讲座</a:t>
            </a:r>
            <a:endParaRPr kumimoji="1" lang="zh-CN" altLang="en-US" sz="2400" b="1" smtClean="0">
              <a:solidFill>
                <a:srgbClr val="4C4C4C"/>
              </a:solidFill>
              <a:latin typeface="微软雅黑" panose="020B0503020204020204" pitchFamily="34" charset="-122"/>
              <a:ea typeface="微软雅黑" panose="020B0503020204020204" pitchFamily="34" charset="-122"/>
            </a:endParaRPr>
          </a:p>
        </p:txBody>
      </p:sp>
      <p:sp>
        <p:nvSpPr>
          <p:cNvPr id="25" name="Line 28"/>
          <p:cNvSpPr>
            <a:spLocks noChangeShapeType="1"/>
          </p:cNvSpPr>
          <p:nvPr/>
        </p:nvSpPr>
        <p:spPr bwMode="auto">
          <a:xfrm flipH="1">
            <a:off x="1331640" y="2924944"/>
            <a:ext cx="3369453" cy="0"/>
          </a:xfrm>
          <a:prstGeom prst="line">
            <a:avLst/>
          </a:prstGeom>
          <a:noFill/>
          <a:ln w="9525">
            <a:solidFill>
              <a:srgbClr val="4C4C4C"/>
            </a:solidFill>
            <a:round/>
          </a:ln>
        </p:spPr>
        <p:txBody>
          <a:bodyPr/>
          <a:lstStyle/>
          <a:p>
            <a:endParaRPr lang="zh-CN" altLang="en-US" sz="2400" b="1">
              <a:solidFill>
                <a:srgbClr val="4C4C4C"/>
              </a:solidFill>
              <a:latin typeface="微软雅黑" panose="020B0503020204020204" pitchFamily="34" charset="-122"/>
              <a:ea typeface="微软雅黑" panose="020B0503020204020204" pitchFamily="34" charset="-122"/>
            </a:endParaRPr>
          </a:p>
        </p:txBody>
      </p:sp>
      <p:sp>
        <p:nvSpPr>
          <p:cNvPr id="26" name="Rectangle 29"/>
          <p:cNvSpPr>
            <a:spLocks noChangeArrowheads="1"/>
          </p:cNvSpPr>
          <p:nvPr/>
        </p:nvSpPr>
        <p:spPr bwMode="auto">
          <a:xfrm>
            <a:off x="1259632" y="2348880"/>
            <a:ext cx="2339677" cy="535531"/>
          </a:xfrm>
          <a:prstGeom prst="rect">
            <a:avLst/>
          </a:prstGeom>
          <a:noFill/>
          <a:ln w="9525" algn="ctr">
            <a:noFill/>
            <a:miter lim="800000"/>
          </a:ln>
        </p:spPr>
        <p:txBody>
          <a:bodyPr wrap="square">
            <a:spAutoFit/>
          </a:bodyPr>
          <a:lstStyle/>
          <a:p>
            <a:pPr>
              <a:lnSpc>
                <a:spcPct val="120000"/>
              </a:lnSpc>
            </a:pPr>
            <a:r>
              <a:rPr lang="zh-CN" altLang="en-US" sz="2400" b="1" smtClean="0">
                <a:solidFill>
                  <a:srgbClr val="4C4C4C"/>
                </a:solidFill>
                <a:latin typeface="微软雅黑" panose="020B0503020204020204" pitchFamily="34" charset="-122"/>
                <a:ea typeface="微软雅黑" panose="020B0503020204020204" pitchFamily="34" charset="-122"/>
              </a:rPr>
              <a:t>阅读</a:t>
            </a:r>
            <a:endParaRPr lang="zh-CN" altLang="en-US" sz="2400" b="1" smtClean="0">
              <a:solidFill>
                <a:srgbClr val="4C4C4C"/>
              </a:solidFill>
              <a:latin typeface="微软雅黑" panose="020B0503020204020204" pitchFamily="34" charset="-122"/>
              <a:ea typeface="微软雅黑" panose="020B0503020204020204" pitchFamily="34" charset="-122"/>
            </a:endParaRPr>
          </a:p>
        </p:txBody>
      </p:sp>
      <p:sp>
        <p:nvSpPr>
          <p:cNvPr id="27" name="Line 30"/>
          <p:cNvSpPr>
            <a:spLocks noChangeShapeType="1"/>
          </p:cNvSpPr>
          <p:nvPr/>
        </p:nvSpPr>
        <p:spPr bwMode="auto">
          <a:xfrm flipH="1">
            <a:off x="1331640" y="3717032"/>
            <a:ext cx="3136960" cy="0"/>
          </a:xfrm>
          <a:prstGeom prst="line">
            <a:avLst/>
          </a:prstGeom>
          <a:noFill/>
          <a:ln w="9525">
            <a:solidFill>
              <a:srgbClr val="4C4C4C"/>
            </a:solidFill>
            <a:round/>
          </a:ln>
        </p:spPr>
        <p:txBody>
          <a:bodyPr/>
          <a:lstStyle/>
          <a:p>
            <a:endParaRPr lang="zh-CN" altLang="en-US" sz="2400" b="1">
              <a:solidFill>
                <a:srgbClr val="4C4C4C"/>
              </a:solidFill>
              <a:latin typeface="微软雅黑" panose="020B0503020204020204" pitchFamily="34" charset="-122"/>
              <a:ea typeface="微软雅黑" panose="020B0503020204020204" pitchFamily="34" charset="-122"/>
            </a:endParaRPr>
          </a:p>
        </p:txBody>
      </p:sp>
      <p:sp>
        <p:nvSpPr>
          <p:cNvPr id="28" name="Rectangle 31"/>
          <p:cNvSpPr>
            <a:spLocks noChangeArrowheads="1"/>
          </p:cNvSpPr>
          <p:nvPr/>
        </p:nvSpPr>
        <p:spPr bwMode="auto">
          <a:xfrm>
            <a:off x="1259632" y="3161234"/>
            <a:ext cx="2339677" cy="535531"/>
          </a:xfrm>
          <a:prstGeom prst="rect">
            <a:avLst/>
          </a:prstGeom>
          <a:noFill/>
          <a:ln w="9525" algn="ctr">
            <a:noFill/>
            <a:miter lim="800000"/>
          </a:ln>
        </p:spPr>
        <p:txBody>
          <a:bodyPr wrap="square">
            <a:spAutoFit/>
          </a:bodyPr>
          <a:lstStyle/>
          <a:p>
            <a:pPr>
              <a:lnSpc>
                <a:spcPct val="120000"/>
              </a:lnSpc>
            </a:pPr>
            <a:r>
              <a:rPr lang="zh-CN" altLang="en-US" sz="2400" b="1" smtClean="0">
                <a:solidFill>
                  <a:srgbClr val="4C4C4C"/>
                </a:solidFill>
                <a:latin typeface="微软雅黑" panose="020B0503020204020204" pitchFamily="34" charset="-122"/>
                <a:ea typeface="微软雅黑" panose="020B0503020204020204" pitchFamily="34" charset="-122"/>
              </a:rPr>
              <a:t>视听、示范</a:t>
            </a:r>
            <a:endParaRPr lang="zh-CN" altLang="en-US" sz="2400" b="1" smtClean="0">
              <a:solidFill>
                <a:srgbClr val="4C4C4C"/>
              </a:solidFill>
              <a:latin typeface="微软雅黑" panose="020B0503020204020204" pitchFamily="34" charset="-122"/>
              <a:ea typeface="微软雅黑" panose="020B0503020204020204" pitchFamily="34" charset="-122"/>
            </a:endParaRPr>
          </a:p>
        </p:txBody>
      </p:sp>
      <p:sp>
        <p:nvSpPr>
          <p:cNvPr id="29" name="Line 32"/>
          <p:cNvSpPr>
            <a:spLocks noChangeShapeType="1"/>
          </p:cNvSpPr>
          <p:nvPr/>
        </p:nvSpPr>
        <p:spPr bwMode="auto">
          <a:xfrm flipH="1">
            <a:off x="1331640" y="4653136"/>
            <a:ext cx="2931685" cy="0"/>
          </a:xfrm>
          <a:prstGeom prst="line">
            <a:avLst/>
          </a:prstGeom>
          <a:noFill/>
          <a:ln w="9525">
            <a:solidFill>
              <a:srgbClr val="4C4C4C"/>
            </a:solidFill>
            <a:round/>
          </a:ln>
        </p:spPr>
        <p:txBody>
          <a:bodyPr/>
          <a:lstStyle/>
          <a:p>
            <a:endParaRPr lang="zh-CN" altLang="en-US" sz="2400" b="1">
              <a:solidFill>
                <a:srgbClr val="4C4C4C"/>
              </a:solidFill>
              <a:latin typeface="微软雅黑" panose="020B0503020204020204" pitchFamily="34" charset="-122"/>
              <a:ea typeface="微软雅黑" panose="020B0503020204020204" pitchFamily="34" charset="-122"/>
            </a:endParaRPr>
          </a:p>
        </p:txBody>
      </p:sp>
      <p:sp>
        <p:nvSpPr>
          <p:cNvPr id="30" name="Rectangle 33"/>
          <p:cNvSpPr>
            <a:spLocks noChangeArrowheads="1"/>
          </p:cNvSpPr>
          <p:nvPr/>
        </p:nvSpPr>
        <p:spPr bwMode="auto">
          <a:xfrm>
            <a:off x="1259632" y="4005064"/>
            <a:ext cx="3096344" cy="535531"/>
          </a:xfrm>
          <a:prstGeom prst="rect">
            <a:avLst/>
          </a:prstGeom>
          <a:noFill/>
          <a:ln w="9525" algn="ctr">
            <a:noFill/>
            <a:miter lim="800000"/>
          </a:ln>
        </p:spPr>
        <p:txBody>
          <a:bodyPr wrap="square">
            <a:spAutoFit/>
          </a:bodyPr>
          <a:lstStyle/>
          <a:p>
            <a:pPr>
              <a:lnSpc>
                <a:spcPct val="120000"/>
              </a:lnSpc>
            </a:pPr>
            <a:r>
              <a:rPr lang="zh-CN" altLang="en-US" sz="2400" b="1" smtClean="0">
                <a:solidFill>
                  <a:srgbClr val="4C4C4C"/>
                </a:solidFill>
                <a:latin typeface="微软雅黑" panose="020B0503020204020204" pitchFamily="34" charset="-122"/>
                <a:ea typeface="微软雅黑" panose="020B0503020204020204" pitchFamily="34" charset="-122"/>
              </a:rPr>
              <a:t>小组讨论、动手练习</a:t>
            </a:r>
            <a:endParaRPr lang="zh-CN" altLang="en-US" sz="2400" b="1" smtClean="0">
              <a:solidFill>
                <a:srgbClr val="4C4C4C"/>
              </a:solidFill>
              <a:latin typeface="微软雅黑" panose="020B0503020204020204" pitchFamily="34" charset="-122"/>
              <a:ea typeface="微软雅黑" panose="020B0503020204020204" pitchFamily="34" charset="-122"/>
            </a:endParaRPr>
          </a:p>
        </p:txBody>
      </p:sp>
      <p:sp>
        <p:nvSpPr>
          <p:cNvPr id="31" name="Line 34"/>
          <p:cNvSpPr>
            <a:spLocks noChangeShapeType="1"/>
          </p:cNvSpPr>
          <p:nvPr/>
        </p:nvSpPr>
        <p:spPr bwMode="auto">
          <a:xfrm flipH="1">
            <a:off x="1331640" y="5805264"/>
            <a:ext cx="2777445" cy="0"/>
          </a:xfrm>
          <a:prstGeom prst="line">
            <a:avLst/>
          </a:prstGeom>
          <a:noFill/>
          <a:ln w="9525">
            <a:solidFill>
              <a:srgbClr val="4C4C4C"/>
            </a:solidFill>
            <a:round/>
          </a:ln>
        </p:spPr>
        <p:txBody>
          <a:bodyPr/>
          <a:lstStyle/>
          <a:p>
            <a:endParaRPr lang="zh-CN" altLang="en-US" sz="2400" b="1">
              <a:solidFill>
                <a:srgbClr val="4C4C4C"/>
              </a:solidFill>
              <a:latin typeface="微软雅黑" panose="020B0503020204020204" pitchFamily="34" charset="-122"/>
              <a:ea typeface="微软雅黑" panose="020B0503020204020204" pitchFamily="34" charset="-122"/>
            </a:endParaRPr>
          </a:p>
        </p:txBody>
      </p:sp>
      <p:sp>
        <p:nvSpPr>
          <p:cNvPr id="32" name="Rectangle 35"/>
          <p:cNvSpPr>
            <a:spLocks noChangeArrowheads="1"/>
          </p:cNvSpPr>
          <p:nvPr/>
        </p:nvSpPr>
        <p:spPr bwMode="auto">
          <a:xfrm>
            <a:off x="1259632" y="5013176"/>
            <a:ext cx="2880321" cy="535531"/>
          </a:xfrm>
          <a:prstGeom prst="rect">
            <a:avLst/>
          </a:prstGeom>
          <a:noFill/>
          <a:ln w="9525" algn="ctr">
            <a:noFill/>
            <a:miter lim="800000"/>
          </a:ln>
        </p:spPr>
        <p:txBody>
          <a:bodyPr wrap="square">
            <a:spAutoFit/>
          </a:bodyPr>
          <a:lstStyle/>
          <a:p>
            <a:pPr>
              <a:lnSpc>
                <a:spcPct val="120000"/>
              </a:lnSpc>
            </a:pPr>
            <a:r>
              <a:rPr lang="zh-CN" altLang="en-US" sz="2400" b="1" smtClean="0">
                <a:solidFill>
                  <a:srgbClr val="4C4C4C"/>
                </a:solidFill>
                <a:latin typeface="微软雅黑" panose="020B0503020204020204" pitchFamily="34" charset="-122"/>
                <a:ea typeface="微软雅黑" panose="020B0503020204020204" pitchFamily="34" charset="-122"/>
              </a:rPr>
              <a:t>教他人、立即使用</a:t>
            </a:r>
            <a:endParaRPr lang="zh-CN" altLang="en-US" sz="2400" b="1" smtClean="0">
              <a:solidFill>
                <a:srgbClr val="4C4C4C"/>
              </a:solidFill>
              <a:latin typeface="微软雅黑" panose="020B0503020204020204" pitchFamily="34" charset="-122"/>
              <a:ea typeface="微软雅黑" panose="020B0503020204020204" pitchFamily="34" charset="-122"/>
            </a:endParaRPr>
          </a:p>
        </p:txBody>
      </p:sp>
      <p:sp>
        <p:nvSpPr>
          <p:cNvPr id="48" name="TextBox 7"/>
          <p:cNvSpPr txBox="1"/>
          <p:nvPr/>
        </p:nvSpPr>
        <p:spPr>
          <a:xfrm>
            <a:off x="307560" y="600764"/>
            <a:ext cx="3467616" cy="584775"/>
          </a:xfrm>
          <a:prstGeom prst="rect">
            <a:avLst/>
          </a:prstGeom>
          <a:noFill/>
        </p:spPr>
        <p:txBody>
          <a:bodyPr wrap="none" rtlCol="0">
            <a:spAutoFit/>
          </a:bodyPr>
          <a:p>
            <a:r>
              <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rPr>
              <a:t>添加页面标题内容</a:t>
            </a:r>
            <a:endPar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sp>
        <p:nvSpPr>
          <p:cNvPr id="49" name="Google Shape;86;p19"/>
          <p:cNvSpPr txBox="1"/>
          <p:nvPr/>
        </p:nvSpPr>
        <p:spPr>
          <a:xfrm>
            <a:off x="307560" y="166494"/>
            <a:ext cx="3183654" cy="434269"/>
          </a:xfrm>
          <a:prstGeom prst="rect">
            <a:avLst/>
          </a:prstGeom>
          <a:noFill/>
          <a:ln>
            <a:noFill/>
          </a:ln>
        </p:spPr>
        <p:txBody>
          <a:bodyPr spcFirstLastPara="1" wrap="square" lIns="91425" tIns="45700" rIns="91425" bIns="45700" anchor="t" anchorCtr="0">
            <a:noAutofit/>
          </a:bodyPr>
          <a:p>
            <a:pPr marL="0" marR="0" lvl="0" indent="0" algn="l" rtl="0">
              <a:spcBef>
                <a:spcPts val="0"/>
              </a:spcBef>
              <a:spcAft>
                <a:spcPts val="0"/>
              </a:spcAft>
              <a:buNone/>
            </a:pPr>
            <a:r>
              <a:rPr lang="en-US"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rPr>
              <a:t>YOUR TITLE HERE</a:t>
            </a:r>
            <a:endParaRPr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9" name="Rectangle 5"/>
          <p:cNvSpPr>
            <a:spLocks noChangeArrowheads="1"/>
          </p:cNvSpPr>
          <p:nvPr/>
        </p:nvSpPr>
        <p:spPr bwMode="auto">
          <a:xfrm>
            <a:off x="1551621" y="4077072"/>
            <a:ext cx="3020379" cy="584775"/>
          </a:xfrm>
          <a:prstGeom prst="rect">
            <a:avLst/>
          </a:prstGeom>
          <a:noFill/>
          <a:ln w="9525">
            <a:noFill/>
            <a:miter lim="800000"/>
          </a:ln>
          <a:effectLst/>
        </p:spPr>
        <p:txBody>
          <a:bodyPr wrap="none">
            <a:spAutoFit/>
          </a:bodyPr>
          <a:lstStyle/>
          <a:p>
            <a:pPr eaLnBrk="0" hangingPunct="0"/>
            <a:r>
              <a:rPr lang="en-US" altLang="zh-TW" sz="3200" b="1" dirty="0">
                <a:solidFill>
                  <a:srgbClr val="4C4C4C"/>
                </a:solidFill>
                <a:latin typeface="微软雅黑" panose="020B0503020204020204" pitchFamily="34" charset="-122"/>
                <a:ea typeface="微软雅黑" panose="020B0503020204020204" pitchFamily="34" charset="-122"/>
              </a:rPr>
              <a:t>------</a:t>
            </a:r>
            <a:r>
              <a:rPr lang="zh-TW" altLang="en-US" sz="3200" b="1" dirty="0">
                <a:solidFill>
                  <a:srgbClr val="4C4C4C"/>
                </a:solidFill>
                <a:latin typeface="微软雅黑" panose="020B0503020204020204" pitchFamily="34" charset="-122"/>
                <a:ea typeface="微软雅黑" panose="020B0503020204020204" pitchFamily="34" charset="-122"/>
              </a:rPr>
              <a:t>彼得</a:t>
            </a:r>
            <a:r>
              <a:rPr lang="en-US" altLang="zh-TW" sz="3200" b="1" dirty="0">
                <a:solidFill>
                  <a:srgbClr val="4C4C4C"/>
                </a:solidFill>
                <a:latin typeface="微软雅黑" panose="020B0503020204020204" pitchFamily="34" charset="-122"/>
                <a:ea typeface="微软雅黑" panose="020B0503020204020204" pitchFamily="34" charset="-122"/>
              </a:rPr>
              <a:t>.</a:t>
            </a:r>
            <a:r>
              <a:rPr lang="zh-TW" altLang="en-US" sz="3200" b="1" dirty="0">
                <a:solidFill>
                  <a:srgbClr val="4C4C4C"/>
                </a:solidFill>
                <a:latin typeface="微软雅黑" panose="020B0503020204020204" pitchFamily="34" charset="-122"/>
                <a:ea typeface="微软雅黑" panose="020B0503020204020204" pitchFamily="34" charset="-122"/>
              </a:rPr>
              <a:t>圣吉</a:t>
            </a:r>
            <a:endParaRPr lang="zh-TW" altLang="en-US" sz="3200" b="1" dirty="0">
              <a:solidFill>
                <a:srgbClr val="4C4C4C"/>
              </a:solidFill>
              <a:latin typeface="微软雅黑" panose="020B0503020204020204" pitchFamily="34" charset="-122"/>
              <a:ea typeface="微软雅黑" panose="020B0503020204020204" pitchFamily="34" charset="-122"/>
            </a:endParaRPr>
          </a:p>
        </p:txBody>
      </p:sp>
      <p:sp>
        <p:nvSpPr>
          <p:cNvPr id="88071" name="Text Box 7"/>
          <p:cNvSpPr txBox="1">
            <a:spLocks noChangeArrowheads="1"/>
          </p:cNvSpPr>
          <p:nvPr/>
        </p:nvSpPr>
        <p:spPr bwMode="auto">
          <a:xfrm>
            <a:off x="468313" y="1773238"/>
            <a:ext cx="4535735" cy="1865126"/>
          </a:xfrm>
          <a:prstGeom prst="rect">
            <a:avLst/>
          </a:prstGeom>
          <a:noFill/>
          <a:ln w="31750">
            <a:noFill/>
            <a:miter lim="800000"/>
            <a:headEnd type="none" w="sm" len="sm"/>
            <a:tailEnd type="none" w="sm" len="sm"/>
          </a:ln>
          <a:effectLst/>
        </p:spPr>
        <p:txBody>
          <a:bodyPr wrap="square">
            <a:spAutoFit/>
          </a:bodyPr>
          <a:lstStyle/>
          <a:p>
            <a:pPr>
              <a:lnSpc>
                <a:spcPct val="120000"/>
              </a:lnSpc>
              <a:spcAft>
                <a:spcPts val="600"/>
              </a:spcAft>
              <a:buClr>
                <a:schemeClr val="tx2"/>
              </a:buClr>
            </a:pPr>
            <a:r>
              <a:rPr kumimoji="1" lang="zh-CN" altLang="zh-CN" sz="3200" b="1" dirty="0">
                <a:solidFill>
                  <a:srgbClr val="4C4C4C"/>
                </a:solidFill>
                <a:latin typeface="微软雅黑" panose="020B0503020204020204" pitchFamily="34" charset="-122"/>
                <a:ea typeface="微软雅黑" panose="020B0503020204020204" pitchFamily="34" charset="-122"/>
              </a:rPr>
              <a:t>唯一持久的优势</a:t>
            </a:r>
            <a:r>
              <a:rPr kumimoji="1" lang="zh-CN" altLang="zh-CN" sz="3200" b="1" dirty="0" smtClean="0">
                <a:solidFill>
                  <a:srgbClr val="4C4C4C"/>
                </a:solidFill>
                <a:latin typeface="微软雅黑" panose="020B0503020204020204" pitchFamily="34" charset="-122"/>
                <a:ea typeface="微软雅黑" panose="020B0503020204020204" pitchFamily="34" charset="-122"/>
              </a:rPr>
              <a:t>，是</a:t>
            </a:r>
            <a:r>
              <a:rPr kumimoji="1" lang="zh-CN" altLang="zh-CN" sz="3200" b="1" dirty="0">
                <a:solidFill>
                  <a:srgbClr val="4C4C4C"/>
                </a:solidFill>
                <a:latin typeface="微软雅黑" panose="020B0503020204020204" pitchFamily="34" charset="-122"/>
                <a:ea typeface="微软雅黑" panose="020B0503020204020204" pitchFamily="34" charset="-122"/>
              </a:rPr>
              <a:t>有能力比竞争对手学习的更快！</a:t>
            </a:r>
            <a:endParaRPr kumimoji="1" lang="zh-TW" altLang="en-US" sz="3200" b="1" dirty="0">
              <a:solidFill>
                <a:srgbClr val="4C4C4C"/>
              </a:solidFill>
              <a:latin typeface="微软雅黑" panose="020B0503020204020204" pitchFamily="34" charset="-122"/>
              <a:ea typeface="微软雅黑" panose="020B0503020204020204" pitchFamily="34" charset="-122"/>
            </a:endParaRPr>
          </a:p>
        </p:txBody>
      </p:sp>
      <p:sp>
        <p:nvSpPr>
          <p:cNvPr id="48" name="TextBox 7"/>
          <p:cNvSpPr txBox="1"/>
          <p:nvPr/>
        </p:nvSpPr>
        <p:spPr>
          <a:xfrm>
            <a:off x="307560" y="600764"/>
            <a:ext cx="3467616" cy="584775"/>
          </a:xfrm>
          <a:prstGeom prst="rect">
            <a:avLst/>
          </a:prstGeom>
          <a:noFill/>
        </p:spPr>
        <p:txBody>
          <a:bodyPr wrap="none" rtlCol="0">
            <a:spAutoFit/>
          </a:bodyPr>
          <a:p>
            <a:r>
              <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rPr>
              <a:t>添加页面标题内容</a:t>
            </a:r>
            <a:endPar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sp>
        <p:nvSpPr>
          <p:cNvPr id="49" name="Google Shape;86;p19"/>
          <p:cNvSpPr txBox="1"/>
          <p:nvPr/>
        </p:nvSpPr>
        <p:spPr>
          <a:xfrm>
            <a:off x="307560" y="166494"/>
            <a:ext cx="3183654" cy="434269"/>
          </a:xfrm>
          <a:prstGeom prst="rect">
            <a:avLst/>
          </a:prstGeom>
          <a:noFill/>
          <a:ln>
            <a:noFill/>
          </a:ln>
        </p:spPr>
        <p:txBody>
          <a:bodyPr spcFirstLastPara="1" wrap="square" lIns="91425" tIns="45700" rIns="91425" bIns="45700" anchor="t" anchorCtr="0">
            <a:noAutofit/>
          </a:bodyPr>
          <a:p>
            <a:pPr marL="0" marR="0" lvl="0" indent="0" algn="l" rtl="0">
              <a:spcBef>
                <a:spcPts val="0"/>
              </a:spcBef>
              <a:spcAft>
                <a:spcPts val="0"/>
              </a:spcAft>
              <a:buNone/>
            </a:pPr>
            <a:r>
              <a:rPr lang="en-US"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rPr>
              <a:t>YOUR TITLE HERE</a:t>
            </a:r>
            <a:endParaRPr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endParaRPr>
          </a:p>
        </p:txBody>
      </p:sp>
      <p:pic>
        <p:nvPicPr>
          <p:cNvPr id="3" name="图片 2" descr="0d0df1368baf14a0f2f59e85d4a91d741b58c4c1eb453-nMwB67_fw658"/>
          <p:cNvPicPr>
            <a:picLocks noChangeAspect="1"/>
          </p:cNvPicPr>
          <p:nvPr/>
        </p:nvPicPr>
        <p:blipFill>
          <a:blip r:embed="rId1"/>
          <a:stretch>
            <a:fillRect/>
          </a:stretch>
        </p:blipFill>
        <p:spPr>
          <a:xfrm>
            <a:off x="5269865" y="1050925"/>
            <a:ext cx="3097530" cy="4364990"/>
          </a:xfrm>
          <a:prstGeom prst="rect">
            <a:avLst/>
          </a:prstGeom>
        </p:spPr>
      </p:pic>
    </p:spTree>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8673" name="Picture 1"/>
          <p:cNvPicPr>
            <a:picLocks noChangeAspect="1" noChangeArrowheads="1"/>
          </p:cNvPicPr>
          <p:nvPr/>
        </p:nvPicPr>
        <p:blipFill>
          <a:blip r:embed="rId1" cstate="screen"/>
          <a:srcRect/>
          <a:stretch>
            <a:fillRect/>
          </a:stretch>
        </p:blipFill>
        <p:spPr bwMode="auto">
          <a:xfrm>
            <a:off x="4356176" y="1412776"/>
            <a:ext cx="4787824" cy="4797152"/>
          </a:xfrm>
          <a:prstGeom prst="rect">
            <a:avLst/>
          </a:prstGeom>
          <a:noFill/>
          <a:ln w="9525">
            <a:noFill/>
            <a:miter lim="800000"/>
            <a:headEnd/>
            <a:tailEnd/>
          </a:ln>
        </p:spPr>
      </p:pic>
      <p:sp>
        <p:nvSpPr>
          <p:cNvPr id="89091" name="Rectangle 3"/>
          <p:cNvSpPr>
            <a:spLocks noGrp="1" noChangeArrowheads="1"/>
          </p:cNvSpPr>
          <p:nvPr>
            <p:ph type="body" idx="1"/>
          </p:nvPr>
        </p:nvSpPr>
        <p:spPr>
          <a:xfrm>
            <a:off x="468313" y="1773238"/>
            <a:ext cx="4319711" cy="3528392"/>
          </a:xfrm>
        </p:spPr>
        <p:txBody>
          <a:bodyPr>
            <a:normAutofit/>
          </a:bodyPr>
          <a:lstStyle/>
          <a:p>
            <a:pPr indent="0">
              <a:lnSpc>
                <a:spcPct val="120000"/>
              </a:lnSpc>
              <a:buClrTx/>
              <a:buFontTx/>
              <a:buNone/>
            </a:pPr>
            <a:r>
              <a:rPr kumimoji="1" lang="zh-CN" altLang="en-US" sz="2800" b="1" smtClean="0"/>
              <a:t>当</a:t>
            </a:r>
            <a:r>
              <a:rPr kumimoji="1" lang="zh-CN" altLang="en-US" sz="2800" b="1" dirty="0"/>
              <a:t>需要与机会改变时，应促使企业与其成员随之成长、 发展。这意谓着每个企业都应该成为学习型组织与教学型组织。训练与发展是永无止尽</a:t>
            </a:r>
            <a:r>
              <a:rPr kumimoji="1" lang="zh-CN" altLang="en-US" sz="2800" b="1"/>
              <a:t>的</a:t>
            </a:r>
            <a:r>
              <a:rPr kumimoji="1" lang="zh-CN" altLang="en-US" sz="2800" b="1" smtClean="0"/>
              <a:t>。</a:t>
            </a:r>
            <a:endParaRPr kumimoji="1" lang="zh-TW" altLang="en-US" sz="2800" b="1" dirty="0"/>
          </a:p>
          <a:p>
            <a:pPr indent="0">
              <a:lnSpc>
                <a:spcPct val="120000"/>
              </a:lnSpc>
              <a:buClrTx/>
              <a:buFontTx/>
              <a:buChar char="•"/>
            </a:pPr>
            <a:endParaRPr kumimoji="1" lang="zh-TW" altLang="en-US" b="1" dirty="0"/>
          </a:p>
          <a:p>
            <a:pPr indent="0">
              <a:lnSpc>
                <a:spcPct val="120000"/>
              </a:lnSpc>
            </a:pPr>
            <a:endParaRPr lang="en-US" altLang="zh-CN" b="1" dirty="0"/>
          </a:p>
        </p:txBody>
      </p:sp>
      <p:sp>
        <p:nvSpPr>
          <p:cNvPr id="7" name="Rectangle 5"/>
          <p:cNvSpPr>
            <a:spLocks noChangeArrowheads="1"/>
          </p:cNvSpPr>
          <p:nvPr/>
        </p:nvSpPr>
        <p:spPr bwMode="auto">
          <a:xfrm>
            <a:off x="1572461" y="5301208"/>
            <a:ext cx="3025187" cy="523220"/>
          </a:xfrm>
          <a:prstGeom prst="rect">
            <a:avLst/>
          </a:prstGeom>
          <a:noFill/>
          <a:ln w="9525">
            <a:noFill/>
            <a:miter lim="800000"/>
          </a:ln>
          <a:effectLst/>
        </p:spPr>
        <p:txBody>
          <a:bodyPr wrap="none">
            <a:spAutoFit/>
          </a:bodyPr>
          <a:lstStyle/>
          <a:p>
            <a:pPr eaLnBrk="0" hangingPunct="0"/>
            <a:r>
              <a:rPr lang="en-US" altLang="zh-TW" sz="2800" b="1" dirty="0">
                <a:solidFill>
                  <a:srgbClr val="4C4C4C"/>
                </a:solidFill>
                <a:latin typeface="微软雅黑" panose="020B0503020204020204" pitchFamily="34" charset="-122"/>
                <a:ea typeface="微软雅黑" panose="020B0503020204020204" pitchFamily="34" charset="-122"/>
              </a:rPr>
              <a:t>------</a:t>
            </a:r>
            <a:r>
              <a:rPr lang="zh-TW" altLang="en-US" sz="2800" b="1" dirty="0">
                <a:solidFill>
                  <a:srgbClr val="4C4C4C"/>
                </a:solidFill>
                <a:latin typeface="微软雅黑" panose="020B0503020204020204" pitchFamily="34" charset="-122"/>
                <a:ea typeface="微软雅黑" panose="020B0503020204020204" pitchFamily="34" charset="-122"/>
              </a:rPr>
              <a:t>彼</a:t>
            </a:r>
            <a:r>
              <a:rPr lang="zh-TW" altLang="en-US" sz="2800" b="1">
                <a:solidFill>
                  <a:srgbClr val="4C4C4C"/>
                </a:solidFill>
                <a:latin typeface="微软雅黑" panose="020B0503020204020204" pitchFamily="34" charset="-122"/>
                <a:ea typeface="微软雅黑" panose="020B0503020204020204" pitchFamily="34" charset="-122"/>
              </a:rPr>
              <a:t>得</a:t>
            </a:r>
            <a:r>
              <a:rPr lang="en-US" altLang="zh-TW" sz="2800" b="1" smtClean="0">
                <a:solidFill>
                  <a:srgbClr val="4C4C4C"/>
                </a:solidFill>
                <a:latin typeface="微软雅黑" panose="020B0503020204020204" pitchFamily="34" charset="-122"/>
                <a:ea typeface="微软雅黑" panose="020B0503020204020204" pitchFamily="34" charset="-122"/>
              </a:rPr>
              <a:t>.</a:t>
            </a:r>
            <a:r>
              <a:rPr lang="zh-CN" altLang="en-US" sz="2800" b="1" smtClean="0">
                <a:solidFill>
                  <a:srgbClr val="4C4C4C"/>
                </a:solidFill>
                <a:latin typeface="微软雅黑" panose="020B0503020204020204" pitchFamily="34" charset="-122"/>
                <a:ea typeface="微软雅黑" panose="020B0503020204020204" pitchFamily="34" charset="-122"/>
              </a:rPr>
              <a:t>德鲁克</a:t>
            </a:r>
            <a:endParaRPr lang="zh-TW" altLang="en-US" sz="2800" b="1" dirty="0">
              <a:solidFill>
                <a:srgbClr val="4C4C4C"/>
              </a:solidFill>
              <a:latin typeface="微软雅黑" panose="020B0503020204020204" pitchFamily="34" charset="-122"/>
              <a:ea typeface="微软雅黑" panose="020B0503020204020204" pitchFamily="34" charset="-122"/>
            </a:endParaRPr>
          </a:p>
        </p:txBody>
      </p:sp>
      <p:sp>
        <p:nvSpPr>
          <p:cNvPr id="48" name="TextBox 7"/>
          <p:cNvSpPr txBox="1"/>
          <p:nvPr/>
        </p:nvSpPr>
        <p:spPr>
          <a:xfrm>
            <a:off x="307560" y="600764"/>
            <a:ext cx="3467616" cy="584775"/>
          </a:xfrm>
          <a:prstGeom prst="rect">
            <a:avLst/>
          </a:prstGeom>
          <a:noFill/>
        </p:spPr>
        <p:txBody>
          <a:bodyPr wrap="none" rtlCol="0">
            <a:spAutoFit/>
          </a:bodyPr>
          <a:p>
            <a:r>
              <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rPr>
              <a:t>添加页面标题内容</a:t>
            </a:r>
            <a:endPar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sp>
        <p:nvSpPr>
          <p:cNvPr id="49" name="Google Shape;86;p19"/>
          <p:cNvSpPr txBox="1"/>
          <p:nvPr/>
        </p:nvSpPr>
        <p:spPr>
          <a:xfrm>
            <a:off x="307560" y="166494"/>
            <a:ext cx="3183654" cy="434269"/>
          </a:xfrm>
          <a:prstGeom prst="rect">
            <a:avLst/>
          </a:prstGeom>
          <a:noFill/>
          <a:ln>
            <a:noFill/>
          </a:ln>
        </p:spPr>
        <p:txBody>
          <a:bodyPr spcFirstLastPara="1" wrap="square" lIns="91425" tIns="45700" rIns="91425" bIns="45700" anchor="t" anchorCtr="0">
            <a:noAutofit/>
          </a:bodyPr>
          <a:p>
            <a:pPr marL="0" marR="0" lvl="0" indent="0" algn="l" rtl="0">
              <a:spcBef>
                <a:spcPts val="0"/>
              </a:spcBef>
              <a:spcAft>
                <a:spcPts val="0"/>
              </a:spcAft>
              <a:buNone/>
            </a:pPr>
            <a:r>
              <a:rPr lang="en-US"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rPr>
              <a:t>YOUR TITLE HERE</a:t>
            </a:r>
            <a:endParaRPr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1" name="Rectangle 3"/>
          <p:cNvSpPr>
            <a:spLocks noGrp="1" noChangeArrowheads="1"/>
          </p:cNvSpPr>
          <p:nvPr>
            <p:ph type="body" idx="1"/>
          </p:nvPr>
        </p:nvSpPr>
        <p:spPr>
          <a:xfrm>
            <a:off x="2302024" y="3398664"/>
            <a:ext cx="4752528" cy="792088"/>
          </a:xfrm>
        </p:spPr>
        <p:txBody>
          <a:bodyPr>
            <a:noAutofit/>
          </a:bodyPr>
          <a:lstStyle/>
          <a:p>
            <a:pPr>
              <a:buFont typeface="Wingdings" panose="05000000000000000000" pitchFamily="2" charset="2"/>
              <a:buNone/>
            </a:pPr>
            <a:r>
              <a:rPr lang="zh-CN" altLang="en-US" sz="4400" b="1" smtClean="0">
                <a:solidFill>
                  <a:srgbClr val="3B79CE"/>
                </a:solidFill>
              </a:rPr>
              <a:t>       成人学习特点</a:t>
            </a:r>
            <a:endParaRPr lang="zh-CN" altLang="en-US" sz="4400" b="1" smtClean="0">
              <a:solidFill>
                <a:srgbClr val="3B79CE"/>
              </a:solidFill>
            </a:endParaRPr>
          </a:p>
        </p:txBody>
      </p:sp>
      <p:sp>
        <p:nvSpPr>
          <p:cNvPr id="4" name="圆角矩形 3"/>
          <p:cNvSpPr/>
          <p:nvPr/>
        </p:nvSpPr>
        <p:spPr>
          <a:xfrm>
            <a:off x="2374032" y="3398664"/>
            <a:ext cx="792088" cy="792088"/>
          </a:xfrm>
          <a:prstGeom prst="roundRect">
            <a:avLst>
              <a:gd name="adj" fmla="val 8322"/>
            </a:avLst>
          </a:prstGeom>
          <a:solidFill>
            <a:srgbClr val="D1E751"/>
          </a:solidFill>
        </p:spPr>
        <p:style>
          <a:lnRef idx="3">
            <a:schemeClr val="lt1"/>
          </a:lnRef>
          <a:fillRef idx="1">
            <a:schemeClr val="accent3"/>
          </a:fillRef>
          <a:effectRef idx="1">
            <a:schemeClr val="accent3"/>
          </a:effectRef>
          <a:fontRef idx="minor">
            <a:schemeClr val="lt1"/>
          </a:fontRef>
        </p:style>
        <p:txBody>
          <a:bodyPr rtlCol="0" anchor="ctr"/>
          <a:lstStyle/>
          <a:p>
            <a:pPr algn="ctr"/>
            <a:r>
              <a:rPr lang="en-US" sz="4800" smtClean="0">
                <a:latin typeface="Arial Black" panose="020B0A04020102020204" pitchFamily="34" charset="0"/>
              </a:rPr>
              <a:t>2</a:t>
            </a:r>
            <a:endParaRPr lang="en-US" sz="4800">
              <a:latin typeface="Arial Black" panose="020B0A04020102020204" pitchFamily="34" charset="0"/>
            </a:endParaRPr>
          </a:p>
        </p:txBody>
      </p:sp>
      <p:sp>
        <p:nvSpPr>
          <p:cNvPr id="2" name="任意形状 3"/>
          <p:cNvSpPr/>
          <p:nvPr/>
        </p:nvSpPr>
        <p:spPr>
          <a:xfrm>
            <a:off x="0" y="0"/>
            <a:ext cx="9141460" cy="2267721"/>
          </a:xfrm>
          <a:custGeom>
            <a:avLst/>
            <a:gdLst>
              <a:gd name="connsiteX0" fmla="*/ 0 w 12192000"/>
              <a:gd name="connsiteY0" fmla="*/ 0 h 5230907"/>
              <a:gd name="connsiteX1" fmla="*/ 12192000 w 12192000"/>
              <a:gd name="connsiteY1" fmla="*/ 0 h 5230907"/>
              <a:gd name="connsiteX2" fmla="*/ 12192000 w 12192000"/>
              <a:gd name="connsiteY2" fmla="*/ 2825633 h 5230907"/>
              <a:gd name="connsiteX3" fmla="*/ 12176719 w 12192000"/>
              <a:gd name="connsiteY3" fmla="*/ 2846722 h 5230907"/>
              <a:gd name="connsiteX4" fmla="*/ 6096000 w 12192000"/>
              <a:gd name="connsiteY4" fmla="*/ 5230907 h 5230907"/>
              <a:gd name="connsiteX5" fmla="*/ 15281 w 12192000"/>
              <a:gd name="connsiteY5" fmla="*/ 2846722 h 5230907"/>
              <a:gd name="connsiteX6" fmla="*/ 0 w 12192000"/>
              <a:gd name="connsiteY6" fmla="*/ 2825633 h 5230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5230907">
                <a:moveTo>
                  <a:pt x="0" y="0"/>
                </a:moveTo>
                <a:lnTo>
                  <a:pt x="12192000" y="0"/>
                </a:lnTo>
                <a:lnTo>
                  <a:pt x="12192000" y="2825633"/>
                </a:lnTo>
                <a:lnTo>
                  <a:pt x="12176719" y="2846722"/>
                </a:lnTo>
                <a:cubicBezTo>
                  <a:pt x="11087245" y="4257422"/>
                  <a:pt x="8773833" y="5230907"/>
                  <a:pt x="6096000" y="5230907"/>
                </a:cubicBezTo>
                <a:cubicBezTo>
                  <a:pt x="3418167" y="5230907"/>
                  <a:pt x="1104755" y="4257422"/>
                  <a:pt x="15281" y="2846722"/>
                </a:cubicBezTo>
                <a:lnTo>
                  <a:pt x="0" y="282563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kumimoji="1" lang="zh-CN" altLang="en-US" sz="1600">
              <a:latin typeface="思源黑体" panose="020B0500000000000000" pitchFamily="34" charset="-122"/>
              <a:ea typeface="思源黑体" panose="020B0500000000000000" pitchFamily="34" charset="-122"/>
              <a:sym typeface="思源黑体" panose="020B0500000000000000"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14691">
                                            <p:txEl>
                                              <p:pRg st="0" end="0"/>
                                            </p:txEl>
                                          </p:spTgt>
                                        </p:tgtEl>
                                        <p:attrNameLst>
                                          <p:attrName>style.visibility</p:attrName>
                                        </p:attrNameLst>
                                      </p:cBhvr>
                                      <p:to>
                                        <p:strVal val="visible"/>
                                      </p:to>
                                    </p:set>
                                    <p:anim calcmode="lin" valueType="num">
                                      <p:cBhvr additive="base">
                                        <p:cTn id="7" dur="200" fill="hold"/>
                                        <p:tgtEl>
                                          <p:spTgt spid="114691">
                                            <p:txEl>
                                              <p:pRg st="0" end="0"/>
                                            </p:txEl>
                                          </p:spTgt>
                                        </p:tgtEl>
                                        <p:attrNameLst>
                                          <p:attrName>ppt_x</p:attrName>
                                        </p:attrNameLst>
                                      </p:cBhvr>
                                      <p:tavLst>
                                        <p:tav tm="0">
                                          <p:val>
                                            <p:strVal val="1+#ppt_w/2"/>
                                          </p:val>
                                        </p:tav>
                                        <p:tav tm="100000">
                                          <p:val>
                                            <p:strVal val="#ppt_x"/>
                                          </p:val>
                                        </p:tav>
                                      </p:tavLst>
                                    </p:anim>
                                    <p:anim calcmode="lin" valueType="num">
                                      <p:cBhvr additive="base">
                                        <p:cTn id="8" dur="200" fill="hold"/>
                                        <p:tgtEl>
                                          <p:spTgt spid="114691">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200" fill="hold"/>
                                        <p:tgtEl>
                                          <p:spTgt spid="4"/>
                                        </p:tgtEl>
                                        <p:attrNameLst>
                                          <p:attrName>ppt_x</p:attrName>
                                        </p:attrNameLst>
                                      </p:cBhvr>
                                      <p:tavLst>
                                        <p:tav tm="0">
                                          <p:val>
                                            <p:strVal val="0-#ppt_w/2"/>
                                          </p:val>
                                        </p:tav>
                                        <p:tav tm="100000">
                                          <p:val>
                                            <p:strVal val="#ppt_x"/>
                                          </p:val>
                                        </p:tav>
                                      </p:tavLst>
                                    </p:anim>
                                    <p:anim calcmode="lin" valueType="num">
                                      <p:cBhvr additive="base">
                                        <p:cTn id="12" dur="2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1" grpId="0" build="p"/>
      <p:bldP spid="4" grpId="0" bldLvl="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p:cNvSpPr/>
          <p:nvPr/>
        </p:nvSpPr>
        <p:spPr>
          <a:xfrm>
            <a:off x="11897" y="2845594"/>
            <a:ext cx="9131636" cy="1655762"/>
          </a:xfrm>
          <a:prstGeom prst="rect">
            <a:avLst/>
          </a:prstGeom>
          <a:solidFill>
            <a:srgbClr val="FFFFFF">
              <a:alpha val="8196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内容占位符 3"/>
          <p:cNvSpPr>
            <a:spLocks noGrp="1"/>
          </p:cNvSpPr>
          <p:nvPr>
            <p:ph idx="1"/>
          </p:nvPr>
        </p:nvSpPr>
        <p:spPr>
          <a:xfrm>
            <a:off x="5715" y="2845172"/>
            <a:ext cx="9144000" cy="1584175"/>
          </a:xfrm>
        </p:spPr>
        <p:txBody>
          <a:bodyPr>
            <a:noAutofit/>
          </a:bodyPr>
          <a:lstStyle/>
          <a:p>
            <a:pPr algn="ctr"/>
            <a:r>
              <a:rPr lang="zh-CN" altLang="en-US" sz="4400" b="1" smtClean="0"/>
              <a:t>没有</a:t>
            </a:r>
            <a:r>
              <a:rPr lang="zh-CN" altLang="en-US" sz="4400" b="1" smtClean="0">
                <a:solidFill>
                  <a:srgbClr val="3399FF"/>
                </a:solidFill>
              </a:rPr>
              <a:t>艰苦训练</a:t>
            </a:r>
            <a:r>
              <a:rPr lang="zh-CN" altLang="en-US" sz="4400" b="1" smtClean="0"/>
              <a:t>的士兵没有</a:t>
            </a:r>
            <a:r>
              <a:rPr lang="zh-CN" altLang="en-US" sz="4400" b="1" smtClean="0">
                <a:solidFill>
                  <a:srgbClr val="3399FF"/>
                </a:solidFill>
              </a:rPr>
              <a:t>战斗力</a:t>
            </a:r>
            <a:endParaRPr lang="zh-CN" altLang="en-US" sz="4400" b="1" smtClean="0">
              <a:solidFill>
                <a:srgbClr val="3399FF"/>
              </a:solidFill>
            </a:endParaRPr>
          </a:p>
          <a:p>
            <a:pPr algn="ctr"/>
            <a:r>
              <a:rPr lang="zh-CN" altLang="en-US" sz="4400" b="1" smtClean="0"/>
              <a:t>没有</a:t>
            </a:r>
            <a:r>
              <a:rPr lang="zh-CN" altLang="en-US" sz="4400" b="1" smtClean="0">
                <a:solidFill>
                  <a:srgbClr val="3399FF"/>
                </a:solidFill>
              </a:rPr>
              <a:t>教育培训</a:t>
            </a:r>
            <a:r>
              <a:rPr lang="zh-CN" altLang="en-US" sz="4400" b="1" smtClean="0"/>
              <a:t>的员工没有</a:t>
            </a:r>
            <a:r>
              <a:rPr lang="zh-CN" altLang="en-US" sz="4400" b="1" smtClean="0">
                <a:solidFill>
                  <a:srgbClr val="3399FF"/>
                </a:solidFill>
              </a:rPr>
              <a:t>生产力</a:t>
            </a:r>
            <a:endParaRPr lang="zh-CN" altLang="en-US" sz="4400" b="1">
              <a:solidFill>
                <a:srgbClr val="3399FF"/>
              </a:solidFill>
            </a:endParaRPr>
          </a:p>
        </p:txBody>
      </p:sp>
      <p:sp>
        <p:nvSpPr>
          <p:cNvPr id="48" name="TextBox 7"/>
          <p:cNvSpPr txBox="1"/>
          <p:nvPr/>
        </p:nvSpPr>
        <p:spPr>
          <a:xfrm>
            <a:off x="307560" y="600764"/>
            <a:ext cx="3467616" cy="584775"/>
          </a:xfrm>
          <a:prstGeom prst="rect">
            <a:avLst/>
          </a:prstGeom>
          <a:noFill/>
        </p:spPr>
        <p:txBody>
          <a:bodyPr wrap="none" rtlCol="0">
            <a:spAutoFit/>
          </a:bodyPr>
          <a:p>
            <a:r>
              <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rPr>
              <a:t>添加页面标题内容</a:t>
            </a:r>
            <a:endPar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sp>
        <p:nvSpPr>
          <p:cNvPr id="49" name="Google Shape;86;p19"/>
          <p:cNvSpPr txBox="1"/>
          <p:nvPr/>
        </p:nvSpPr>
        <p:spPr>
          <a:xfrm>
            <a:off x="307560" y="166494"/>
            <a:ext cx="3183654" cy="434269"/>
          </a:xfrm>
          <a:prstGeom prst="rect">
            <a:avLst/>
          </a:prstGeom>
          <a:noFill/>
          <a:ln>
            <a:noFill/>
          </a:ln>
        </p:spPr>
        <p:txBody>
          <a:bodyPr spcFirstLastPara="1" wrap="square" lIns="91425" tIns="45700" rIns="91425" bIns="45700" anchor="t" anchorCtr="0">
            <a:noAutofit/>
          </a:bodyPr>
          <a:p>
            <a:pPr marL="0" marR="0" lvl="0" indent="0" algn="l" rtl="0">
              <a:spcBef>
                <a:spcPts val="0"/>
              </a:spcBef>
              <a:spcAft>
                <a:spcPts val="0"/>
              </a:spcAft>
              <a:buNone/>
            </a:pPr>
            <a:r>
              <a:rPr lang="en-US"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rPr>
              <a:t>YOUR TITLE HERE</a:t>
            </a:r>
            <a:endParaRPr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wipe(left)">
                                      <p:cBhvr>
                                        <p:cTn id="7" dur="500"/>
                                        <p:tgtEl>
                                          <p:spTgt spid="4">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4">
                                            <p:txEl>
                                              <p:pRg st="1" end="1"/>
                                            </p:txEl>
                                          </p:spTgt>
                                        </p:tgtEl>
                                        <p:attrNameLst>
                                          <p:attrName>style.visibility</p:attrName>
                                        </p:attrNameLst>
                                      </p:cBhvr>
                                      <p:to>
                                        <p:strVal val="visible"/>
                                      </p:to>
                                    </p:set>
                                    <p:animEffect transition="in" filter="wipe(left)">
                                      <p:cBhvr>
                                        <p:cTn id="12" dur="500"/>
                                        <p:tgtEl>
                                          <p:spTgt spid="4">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p"/>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流程图: 摘录 6"/>
          <p:cNvSpPr/>
          <p:nvPr/>
        </p:nvSpPr>
        <p:spPr>
          <a:xfrm>
            <a:off x="3653718" y="1556792"/>
            <a:ext cx="1852421" cy="1657430"/>
          </a:xfrm>
          <a:prstGeom prst="flowChartExtract">
            <a:avLst/>
          </a:prstGeom>
          <a:solidFill>
            <a:schemeClr val="bg1">
              <a:lumMod val="9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3"/>
          </a:lnRef>
          <a:fillRef idx="3">
            <a:schemeClr val="accent3"/>
          </a:fillRef>
          <a:effectRef idx="3">
            <a:schemeClr val="accent3"/>
          </a:effectRef>
          <a:fontRef idx="minor">
            <a:schemeClr val="lt1"/>
          </a:fontRef>
        </p:style>
        <p:txBody>
          <a:bodyPr rtlCol="0" anchor="ctr"/>
          <a:lstStyle/>
          <a:p>
            <a:pPr algn="ctr"/>
            <a:r>
              <a:rPr lang="zh-CN" altLang="en-US" b="1" smtClean="0">
                <a:solidFill>
                  <a:schemeClr val="tx1"/>
                </a:solidFill>
                <a:latin typeface="微软雅黑" panose="020B0503020204020204" pitchFamily="34" charset="-122"/>
                <a:ea typeface="微软雅黑" panose="020B0503020204020204" pitchFamily="34" charset="-122"/>
              </a:rPr>
              <a:t>企业核心竞争力</a:t>
            </a:r>
            <a:endParaRPr lang="zh-CN" altLang="en-US" b="1" dirty="0" smtClean="0">
              <a:solidFill>
                <a:schemeClr val="tx1"/>
              </a:solidFill>
              <a:latin typeface="微软雅黑" panose="020B0503020204020204" pitchFamily="34" charset="-122"/>
              <a:ea typeface="微软雅黑" panose="020B0503020204020204" pitchFamily="34" charset="-122"/>
            </a:endParaRPr>
          </a:p>
          <a:p>
            <a:pPr algn="ctr"/>
            <a:endParaRPr lang="zh-CN" altLang="en-US" b="1" dirty="0">
              <a:solidFill>
                <a:schemeClr val="tx1"/>
              </a:solidFill>
              <a:latin typeface="微软雅黑" panose="020B0503020204020204" pitchFamily="34" charset="-122"/>
              <a:ea typeface="微软雅黑" panose="020B0503020204020204" pitchFamily="34" charset="-122"/>
            </a:endParaRPr>
          </a:p>
        </p:txBody>
      </p:sp>
      <p:sp>
        <p:nvSpPr>
          <p:cNvPr id="8" name="梯形 7"/>
          <p:cNvSpPr/>
          <p:nvPr/>
        </p:nvSpPr>
        <p:spPr>
          <a:xfrm>
            <a:off x="3132174" y="3376714"/>
            <a:ext cx="2924551" cy="779967"/>
          </a:xfrm>
          <a:prstGeom prst="trapezoid">
            <a:avLst>
              <a:gd name="adj" fmla="val 60274"/>
            </a:avLst>
          </a:prstGeom>
          <a:solidFill>
            <a:srgbClr val="3399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6"/>
          </a:lnRef>
          <a:fillRef idx="3">
            <a:schemeClr val="accent6"/>
          </a:fillRef>
          <a:effectRef idx="3">
            <a:schemeClr val="accent6"/>
          </a:effectRef>
          <a:fontRef idx="minor">
            <a:schemeClr val="lt1"/>
          </a:fontRef>
        </p:style>
        <p:txBody>
          <a:bodyPr rtlCol="0" anchor="ctr"/>
          <a:lstStyle/>
          <a:p>
            <a:pPr algn="ctr"/>
            <a:r>
              <a:rPr lang="zh-CN" altLang="en-US" b="1" smtClean="0">
                <a:solidFill>
                  <a:schemeClr val="tx1"/>
                </a:solidFill>
                <a:latin typeface="微软雅黑" panose="020B0503020204020204" pitchFamily="34" charset="-122"/>
                <a:ea typeface="微软雅黑" panose="020B0503020204020204" pitchFamily="34" charset="-122"/>
              </a:rPr>
              <a:t>人才</a:t>
            </a:r>
            <a:endParaRPr lang="zh-CN" altLang="en-US" b="1" dirty="0" smtClean="0">
              <a:solidFill>
                <a:schemeClr val="tx1"/>
              </a:solidFill>
              <a:latin typeface="微软雅黑" panose="020B0503020204020204" pitchFamily="34" charset="-122"/>
              <a:ea typeface="微软雅黑" panose="020B0503020204020204" pitchFamily="34" charset="-122"/>
            </a:endParaRPr>
          </a:p>
        </p:txBody>
      </p:sp>
      <p:sp>
        <p:nvSpPr>
          <p:cNvPr id="9" name="梯形 8"/>
          <p:cNvSpPr/>
          <p:nvPr/>
        </p:nvSpPr>
        <p:spPr>
          <a:xfrm>
            <a:off x="2483768" y="4319174"/>
            <a:ext cx="4192322" cy="877463"/>
          </a:xfrm>
          <a:prstGeom prst="trapezoid">
            <a:avLst>
              <a:gd name="adj" fmla="val 60274"/>
            </a:avLst>
          </a:prstGeom>
          <a:solidFill>
            <a:srgbClr val="D1E75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6"/>
          </a:lnRef>
          <a:fillRef idx="3">
            <a:schemeClr val="accent6"/>
          </a:fillRef>
          <a:effectRef idx="3">
            <a:schemeClr val="accent6"/>
          </a:effectRef>
          <a:fontRef idx="minor">
            <a:schemeClr val="lt1"/>
          </a:fontRef>
        </p:style>
        <p:txBody>
          <a:bodyPr rtlCol="0" anchor="ctr"/>
          <a:lstStyle/>
          <a:p>
            <a:pPr algn="ctr"/>
            <a:r>
              <a:rPr lang="zh-CN" altLang="en-US" b="1" smtClean="0">
                <a:solidFill>
                  <a:schemeClr val="tx1"/>
                </a:solidFill>
                <a:latin typeface="微软雅黑" panose="020B0503020204020204" pitchFamily="34" charset="-122"/>
                <a:ea typeface="微软雅黑" panose="020B0503020204020204" pitchFamily="34" charset="-122"/>
              </a:rPr>
              <a:t>有效的培训系统</a:t>
            </a:r>
            <a:endParaRPr lang="zh-CN" altLang="en-US" b="1" dirty="0" smtClean="0">
              <a:solidFill>
                <a:schemeClr val="tx1"/>
              </a:solidFill>
              <a:latin typeface="微软雅黑" panose="020B0503020204020204" pitchFamily="34" charset="-122"/>
              <a:ea typeface="微软雅黑" panose="020B0503020204020204" pitchFamily="34" charset="-122"/>
            </a:endParaRPr>
          </a:p>
        </p:txBody>
      </p:sp>
      <p:sp>
        <p:nvSpPr>
          <p:cNvPr id="13" name="TextBox 12"/>
          <p:cNvSpPr txBox="1"/>
          <p:nvPr/>
        </p:nvSpPr>
        <p:spPr>
          <a:xfrm>
            <a:off x="2267744" y="5406315"/>
            <a:ext cx="1296144" cy="830997"/>
          </a:xfrm>
          <a:prstGeom prst="rect">
            <a:avLst/>
          </a:prstGeom>
          <a:noFill/>
        </p:spPr>
        <p:txBody>
          <a:bodyPr wrap="square" rtlCol="0">
            <a:spAutoFit/>
          </a:bodyPr>
          <a:lstStyle/>
          <a:p>
            <a:r>
              <a:rPr lang="zh-CN" altLang="en-US" sz="2400" b="1" smtClean="0">
                <a:solidFill>
                  <a:srgbClr val="D1E751"/>
                </a:solidFill>
                <a:latin typeface="微软雅黑" panose="020B0503020204020204" pitchFamily="34" charset="-122"/>
                <a:ea typeface="微软雅黑" panose="020B0503020204020204" pitchFamily="34" charset="-122"/>
              </a:rPr>
              <a:t>讲师</a:t>
            </a:r>
            <a:endParaRPr lang="en-US" altLang="zh-CN" sz="2400" b="1" smtClean="0">
              <a:solidFill>
                <a:srgbClr val="D1E751"/>
              </a:solidFill>
              <a:latin typeface="微软雅黑" panose="020B0503020204020204" pitchFamily="34" charset="-122"/>
              <a:ea typeface="微软雅黑" panose="020B0503020204020204" pitchFamily="34" charset="-122"/>
            </a:endParaRPr>
          </a:p>
          <a:p>
            <a:r>
              <a:rPr lang="zh-CN" altLang="en-US" sz="2400" b="1" smtClean="0">
                <a:solidFill>
                  <a:srgbClr val="D1E751"/>
                </a:solidFill>
                <a:latin typeface="微软雅黑" panose="020B0503020204020204" pitchFamily="34" charset="-122"/>
                <a:ea typeface="微软雅黑" panose="020B0503020204020204" pitchFamily="34" charset="-122"/>
              </a:rPr>
              <a:t>体系</a:t>
            </a:r>
            <a:endParaRPr lang="zh-CN" altLang="en-US" sz="2400" b="1">
              <a:solidFill>
                <a:srgbClr val="D1E751"/>
              </a:solidFill>
              <a:latin typeface="微软雅黑" panose="020B0503020204020204" pitchFamily="34" charset="-122"/>
              <a:ea typeface="微软雅黑" panose="020B0503020204020204" pitchFamily="34" charset="-122"/>
            </a:endParaRPr>
          </a:p>
        </p:txBody>
      </p:sp>
      <p:sp>
        <p:nvSpPr>
          <p:cNvPr id="14" name="TextBox 13"/>
          <p:cNvSpPr txBox="1"/>
          <p:nvPr/>
        </p:nvSpPr>
        <p:spPr>
          <a:xfrm>
            <a:off x="3563888" y="5406315"/>
            <a:ext cx="1296144" cy="830997"/>
          </a:xfrm>
          <a:prstGeom prst="rect">
            <a:avLst/>
          </a:prstGeom>
          <a:noFill/>
        </p:spPr>
        <p:txBody>
          <a:bodyPr wrap="square" rtlCol="0">
            <a:spAutoFit/>
          </a:bodyPr>
          <a:lstStyle/>
          <a:p>
            <a:r>
              <a:rPr lang="zh-CN" altLang="en-US" sz="2400" b="1" smtClean="0">
                <a:solidFill>
                  <a:schemeClr val="bg1">
                    <a:lumMod val="65000"/>
                  </a:schemeClr>
                </a:solidFill>
                <a:latin typeface="微软雅黑" panose="020B0503020204020204" pitchFamily="34" charset="-122"/>
                <a:ea typeface="微软雅黑" panose="020B0503020204020204" pitchFamily="34" charset="-122"/>
              </a:rPr>
              <a:t>制度</a:t>
            </a:r>
            <a:endParaRPr lang="en-US" altLang="zh-CN" sz="2400" b="1" smtClean="0">
              <a:solidFill>
                <a:schemeClr val="bg1">
                  <a:lumMod val="65000"/>
                </a:schemeClr>
              </a:solidFill>
              <a:latin typeface="微软雅黑" panose="020B0503020204020204" pitchFamily="34" charset="-122"/>
              <a:ea typeface="微软雅黑" panose="020B0503020204020204" pitchFamily="34" charset="-122"/>
            </a:endParaRPr>
          </a:p>
          <a:p>
            <a:r>
              <a:rPr lang="zh-CN" altLang="en-US" sz="2400" b="1" smtClean="0">
                <a:solidFill>
                  <a:schemeClr val="bg1">
                    <a:lumMod val="65000"/>
                  </a:schemeClr>
                </a:solidFill>
                <a:latin typeface="微软雅黑" panose="020B0503020204020204" pitchFamily="34" charset="-122"/>
                <a:ea typeface="微软雅黑" panose="020B0503020204020204" pitchFamily="34" charset="-122"/>
              </a:rPr>
              <a:t>体系</a:t>
            </a:r>
            <a:endParaRPr lang="zh-CN" altLang="en-US" sz="2400" b="1">
              <a:solidFill>
                <a:schemeClr val="bg1">
                  <a:lumMod val="65000"/>
                </a:schemeClr>
              </a:solidFill>
              <a:latin typeface="微软雅黑" panose="020B0503020204020204" pitchFamily="34" charset="-122"/>
              <a:ea typeface="微软雅黑" panose="020B0503020204020204" pitchFamily="34" charset="-122"/>
            </a:endParaRPr>
          </a:p>
        </p:txBody>
      </p:sp>
      <p:sp>
        <p:nvSpPr>
          <p:cNvPr id="15" name="TextBox 14"/>
          <p:cNvSpPr txBox="1"/>
          <p:nvPr/>
        </p:nvSpPr>
        <p:spPr>
          <a:xfrm>
            <a:off x="4860032" y="5406315"/>
            <a:ext cx="1296144" cy="830997"/>
          </a:xfrm>
          <a:prstGeom prst="rect">
            <a:avLst/>
          </a:prstGeom>
          <a:noFill/>
        </p:spPr>
        <p:txBody>
          <a:bodyPr wrap="square" rtlCol="0">
            <a:spAutoFit/>
          </a:bodyPr>
          <a:lstStyle/>
          <a:p>
            <a:r>
              <a:rPr lang="zh-CN" altLang="en-US" sz="2400" b="1" smtClean="0">
                <a:solidFill>
                  <a:schemeClr val="bg1">
                    <a:lumMod val="65000"/>
                  </a:schemeClr>
                </a:solidFill>
                <a:latin typeface="微软雅黑" panose="020B0503020204020204" pitchFamily="34" charset="-122"/>
                <a:ea typeface="微软雅黑" panose="020B0503020204020204" pitchFamily="34" charset="-122"/>
              </a:rPr>
              <a:t>课程</a:t>
            </a:r>
            <a:endParaRPr lang="en-US" altLang="zh-CN" sz="2400" b="1" smtClean="0">
              <a:solidFill>
                <a:schemeClr val="bg1">
                  <a:lumMod val="65000"/>
                </a:schemeClr>
              </a:solidFill>
              <a:latin typeface="微软雅黑" panose="020B0503020204020204" pitchFamily="34" charset="-122"/>
              <a:ea typeface="微软雅黑" panose="020B0503020204020204" pitchFamily="34" charset="-122"/>
            </a:endParaRPr>
          </a:p>
          <a:p>
            <a:r>
              <a:rPr lang="zh-CN" altLang="en-US" sz="2400" b="1" smtClean="0">
                <a:solidFill>
                  <a:schemeClr val="bg1">
                    <a:lumMod val="65000"/>
                  </a:schemeClr>
                </a:solidFill>
                <a:latin typeface="微软雅黑" panose="020B0503020204020204" pitchFamily="34" charset="-122"/>
                <a:ea typeface="微软雅黑" panose="020B0503020204020204" pitchFamily="34" charset="-122"/>
              </a:rPr>
              <a:t>体系</a:t>
            </a:r>
            <a:endParaRPr lang="zh-CN" altLang="en-US" sz="2400" b="1">
              <a:solidFill>
                <a:schemeClr val="bg1">
                  <a:lumMod val="65000"/>
                </a:schemeClr>
              </a:solidFill>
              <a:latin typeface="微软雅黑" panose="020B0503020204020204" pitchFamily="34" charset="-122"/>
              <a:ea typeface="微软雅黑" panose="020B0503020204020204" pitchFamily="34" charset="-122"/>
            </a:endParaRPr>
          </a:p>
        </p:txBody>
      </p:sp>
      <p:sp>
        <p:nvSpPr>
          <p:cNvPr id="16" name="TextBox 15"/>
          <p:cNvSpPr txBox="1"/>
          <p:nvPr/>
        </p:nvSpPr>
        <p:spPr>
          <a:xfrm>
            <a:off x="6156176" y="5406315"/>
            <a:ext cx="1296144" cy="830997"/>
          </a:xfrm>
          <a:prstGeom prst="rect">
            <a:avLst/>
          </a:prstGeom>
          <a:noFill/>
        </p:spPr>
        <p:txBody>
          <a:bodyPr wrap="square" rtlCol="0">
            <a:spAutoFit/>
          </a:bodyPr>
          <a:lstStyle/>
          <a:p>
            <a:r>
              <a:rPr lang="zh-CN" altLang="en-US" sz="2400" b="1" smtClean="0">
                <a:solidFill>
                  <a:schemeClr val="bg1">
                    <a:lumMod val="65000"/>
                  </a:schemeClr>
                </a:solidFill>
                <a:latin typeface="微软雅黑" panose="020B0503020204020204" pitchFamily="34" charset="-122"/>
                <a:ea typeface="微软雅黑" panose="020B0503020204020204" pitchFamily="34" charset="-122"/>
              </a:rPr>
              <a:t>评估</a:t>
            </a:r>
            <a:endParaRPr lang="en-US" altLang="zh-CN" sz="2400" b="1" smtClean="0">
              <a:solidFill>
                <a:schemeClr val="bg1">
                  <a:lumMod val="65000"/>
                </a:schemeClr>
              </a:solidFill>
              <a:latin typeface="微软雅黑" panose="020B0503020204020204" pitchFamily="34" charset="-122"/>
              <a:ea typeface="微软雅黑" panose="020B0503020204020204" pitchFamily="34" charset="-122"/>
            </a:endParaRPr>
          </a:p>
          <a:p>
            <a:r>
              <a:rPr lang="zh-CN" altLang="en-US" sz="2400" b="1" smtClean="0">
                <a:solidFill>
                  <a:schemeClr val="bg1">
                    <a:lumMod val="65000"/>
                  </a:schemeClr>
                </a:solidFill>
                <a:latin typeface="微软雅黑" panose="020B0503020204020204" pitchFamily="34" charset="-122"/>
                <a:ea typeface="微软雅黑" panose="020B0503020204020204" pitchFamily="34" charset="-122"/>
              </a:rPr>
              <a:t>体系</a:t>
            </a:r>
            <a:endParaRPr lang="zh-CN" altLang="en-US" sz="2400" b="1">
              <a:solidFill>
                <a:schemeClr val="bg1">
                  <a:lumMod val="65000"/>
                </a:schemeClr>
              </a:solidFill>
              <a:latin typeface="微软雅黑" panose="020B0503020204020204" pitchFamily="34" charset="-122"/>
              <a:ea typeface="微软雅黑" panose="020B0503020204020204" pitchFamily="34" charset="-122"/>
            </a:endParaRPr>
          </a:p>
        </p:txBody>
      </p:sp>
      <p:sp>
        <p:nvSpPr>
          <p:cNvPr id="21" name="圆角矩形 20"/>
          <p:cNvSpPr/>
          <p:nvPr/>
        </p:nvSpPr>
        <p:spPr>
          <a:xfrm>
            <a:off x="1907704" y="5229200"/>
            <a:ext cx="1368152" cy="1080120"/>
          </a:xfrm>
          <a:prstGeom prst="roundRect">
            <a:avLst>
              <a:gd name="adj" fmla="val 6690"/>
            </a:avLst>
          </a:prstGeom>
          <a:noFill/>
          <a:ln>
            <a:solidFill>
              <a:srgbClr val="3399F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TextBox 7"/>
          <p:cNvSpPr txBox="1"/>
          <p:nvPr/>
        </p:nvSpPr>
        <p:spPr>
          <a:xfrm>
            <a:off x="307560" y="600764"/>
            <a:ext cx="3467616" cy="584775"/>
          </a:xfrm>
          <a:prstGeom prst="rect">
            <a:avLst/>
          </a:prstGeom>
          <a:noFill/>
        </p:spPr>
        <p:txBody>
          <a:bodyPr wrap="none" rtlCol="0">
            <a:spAutoFit/>
          </a:bodyPr>
          <a:p>
            <a:r>
              <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rPr>
              <a:t>添加页面标题内容</a:t>
            </a:r>
            <a:endPar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sp>
        <p:nvSpPr>
          <p:cNvPr id="49" name="Google Shape;86;p19"/>
          <p:cNvSpPr txBox="1"/>
          <p:nvPr/>
        </p:nvSpPr>
        <p:spPr>
          <a:xfrm>
            <a:off x="307560" y="166494"/>
            <a:ext cx="3183654" cy="434269"/>
          </a:xfrm>
          <a:prstGeom prst="rect">
            <a:avLst/>
          </a:prstGeom>
          <a:noFill/>
          <a:ln>
            <a:noFill/>
          </a:ln>
        </p:spPr>
        <p:txBody>
          <a:bodyPr spcFirstLastPara="1" wrap="square" lIns="91425" tIns="45700" rIns="91425" bIns="45700" anchor="t" anchorCtr="0">
            <a:noAutofit/>
          </a:bodyPr>
          <a:p>
            <a:pPr marL="0" marR="0" lvl="0" indent="0" algn="l" rtl="0">
              <a:spcBef>
                <a:spcPts val="0"/>
              </a:spcBef>
              <a:spcAft>
                <a:spcPts val="0"/>
              </a:spcAft>
              <a:buNone/>
            </a:pPr>
            <a:r>
              <a:rPr lang="en-US"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rPr>
              <a:t>YOUR TITLE HERE</a:t>
            </a:r>
            <a:endParaRPr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endParaRPr>
          </a:p>
        </p:txBody>
      </p:sp>
    </p:spTree>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Arc 53"/>
          <p:cNvSpPr/>
          <p:nvPr/>
        </p:nvSpPr>
        <p:spPr bwMode="auto">
          <a:xfrm>
            <a:off x="4670844" y="1223814"/>
            <a:ext cx="2570600" cy="3744313"/>
          </a:xfrm>
          <a:custGeom>
            <a:avLst/>
            <a:gdLst>
              <a:gd name="T0" fmla="*/ 0 w 21600"/>
              <a:gd name="T1" fmla="*/ 0 h 32421"/>
              <a:gd name="T2" fmla="*/ 0 w 21600"/>
              <a:gd name="T3" fmla="*/ 0 h 32421"/>
              <a:gd name="T4" fmla="*/ 0 w 21600"/>
              <a:gd name="T5" fmla="*/ 0 h 32421"/>
              <a:gd name="T6" fmla="*/ 0 60000 65536"/>
              <a:gd name="T7" fmla="*/ 0 60000 65536"/>
              <a:gd name="T8" fmla="*/ 0 60000 65536"/>
              <a:gd name="T9" fmla="*/ 0 w 21600"/>
              <a:gd name="T10" fmla="*/ 0 h 32421"/>
              <a:gd name="T11" fmla="*/ 21600 w 21600"/>
              <a:gd name="T12" fmla="*/ 32421 h 32421"/>
            </a:gdLst>
            <a:ahLst/>
            <a:cxnLst>
              <a:cxn ang="T6">
                <a:pos x="T0" y="T1"/>
              </a:cxn>
              <a:cxn ang="T7">
                <a:pos x="T2" y="T3"/>
              </a:cxn>
              <a:cxn ang="T8">
                <a:pos x="T4" y="T5"/>
              </a:cxn>
            </a:cxnLst>
            <a:rect l="T9" t="T10" r="T11" b="T12"/>
            <a:pathLst>
              <a:path w="21600" h="32421" fill="none" extrusionOk="0">
                <a:moveTo>
                  <a:pt x="-1" y="0"/>
                </a:moveTo>
                <a:cubicBezTo>
                  <a:pt x="11929" y="0"/>
                  <a:pt x="21600" y="9670"/>
                  <a:pt x="21600" y="21600"/>
                </a:cubicBezTo>
                <a:cubicBezTo>
                  <a:pt x="21600" y="25399"/>
                  <a:pt x="20597" y="29132"/>
                  <a:pt x="18694" y="32421"/>
                </a:cubicBezTo>
              </a:path>
              <a:path w="21600" h="32421" stroke="0" extrusionOk="0">
                <a:moveTo>
                  <a:pt x="-1" y="0"/>
                </a:moveTo>
                <a:cubicBezTo>
                  <a:pt x="11929" y="0"/>
                  <a:pt x="21600" y="9670"/>
                  <a:pt x="21600" y="21600"/>
                </a:cubicBezTo>
                <a:cubicBezTo>
                  <a:pt x="21600" y="25399"/>
                  <a:pt x="20597" y="29132"/>
                  <a:pt x="18694" y="32421"/>
                </a:cubicBezTo>
                <a:lnTo>
                  <a:pt x="0" y="21600"/>
                </a:lnTo>
                <a:close/>
              </a:path>
            </a:pathLst>
          </a:custGeom>
          <a:solidFill>
            <a:srgbClr val="D1E751"/>
          </a:solidFill>
          <a:ln w="38100">
            <a:noFill/>
            <a:round/>
          </a:ln>
          <a:effectLst>
            <a:outerShdw blurRad="50800" dist="38100" dir="5400000" algn="t" rotWithShape="0">
              <a:prstClr val="black">
                <a:alpha val="40000"/>
              </a:prstClr>
            </a:outerShdw>
          </a:effectLst>
        </p:spPr>
        <p:txBody>
          <a:bodyPr/>
          <a:lstStyle/>
          <a:p>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8" name="Arc 54"/>
          <p:cNvSpPr/>
          <p:nvPr/>
        </p:nvSpPr>
        <p:spPr bwMode="auto">
          <a:xfrm>
            <a:off x="2345652" y="3885119"/>
            <a:ext cx="4445873" cy="2496209"/>
          </a:xfrm>
          <a:custGeom>
            <a:avLst/>
            <a:gdLst>
              <a:gd name="T0" fmla="*/ 0 w 37392"/>
              <a:gd name="T1" fmla="*/ 0 h 21600"/>
              <a:gd name="T2" fmla="*/ 0 w 37392"/>
              <a:gd name="T3" fmla="*/ 0 h 21600"/>
              <a:gd name="T4" fmla="*/ 0 w 37392"/>
              <a:gd name="T5" fmla="*/ 0 h 21600"/>
              <a:gd name="T6" fmla="*/ 0 60000 65536"/>
              <a:gd name="T7" fmla="*/ 0 60000 65536"/>
              <a:gd name="T8" fmla="*/ 0 60000 65536"/>
              <a:gd name="T9" fmla="*/ 0 w 37392"/>
              <a:gd name="T10" fmla="*/ 0 h 21600"/>
              <a:gd name="T11" fmla="*/ 37392 w 37392"/>
              <a:gd name="T12" fmla="*/ 21600 h 21600"/>
            </a:gdLst>
            <a:ahLst/>
            <a:cxnLst>
              <a:cxn ang="T6">
                <a:pos x="T0" y="T1"/>
              </a:cxn>
              <a:cxn ang="T7">
                <a:pos x="T2" y="T3"/>
              </a:cxn>
              <a:cxn ang="T8">
                <a:pos x="T4" y="T5"/>
              </a:cxn>
            </a:cxnLst>
            <a:rect l="T9" t="T10" r="T11" b="T12"/>
            <a:pathLst>
              <a:path w="37392" h="21600" fill="none" extrusionOk="0">
                <a:moveTo>
                  <a:pt x="37392" y="10821"/>
                </a:moveTo>
                <a:cubicBezTo>
                  <a:pt x="33530" y="17492"/>
                  <a:pt x="26406" y="21599"/>
                  <a:pt x="18698" y="21600"/>
                </a:cubicBezTo>
                <a:cubicBezTo>
                  <a:pt x="10986" y="21600"/>
                  <a:pt x="3859" y="17488"/>
                  <a:pt x="-1" y="10813"/>
                </a:cubicBezTo>
              </a:path>
              <a:path w="37392" h="21600" stroke="0" extrusionOk="0">
                <a:moveTo>
                  <a:pt x="37392" y="10821"/>
                </a:moveTo>
                <a:cubicBezTo>
                  <a:pt x="33530" y="17492"/>
                  <a:pt x="26406" y="21599"/>
                  <a:pt x="18698" y="21600"/>
                </a:cubicBezTo>
                <a:cubicBezTo>
                  <a:pt x="10986" y="21600"/>
                  <a:pt x="3859" y="17488"/>
                  <a:pt x="-1" y="10813"/>
                </a:cubicBezTo>
                <a:lnTo>
                  <a:pt x="18698" y="0"/>
                </a:lnTo>
                <a:close/>
              </a:path>
            </a:pathLst>
          </a:custGeom>
          <a:solidFill>
            <a:srgbClr val="D1E751"/>
          </a:solidFill>
          <a:ln w="38100">
            <a:noFill/>
            <a:round/>
          </a:ln>
          <a:effectLst>
            <a:outerShdw blurRad="50800" dist="38100" dir="5400000" algn="t" rotWithShape="0">
              <a:prstClr val="black">
                <a:alpha val="40000"/>
              </a:prstClr>
            </a:outerShdw>
          </a:effectLst>
        </p:spPr>
        <p:txBody>
          <a:bodyPr/>
          <a:lstStyle/>
          <a:p>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9" name="Arc 55"/>
          <p:cNvSpPr/>
          <p:nvPr/>
        </p:nvSpPr>
        <p:spPr bwMode="auto">
          <a:xfrm>
            <a:off x="1867780" y="1223814"/>
            <a:ext cx="2570600" cy="3744313"/>
          </a:xfrm>
          <a:custGeom>
            <a:avLst/>
            <a:gdLst>
              <a:gd name="T0" fmla="*/ 0 w 21600"/>
              <a:gd name="T1" fmla="*/ 0 h 32413"/>
              <a:gd name="T2" fmla="*/ 0 w 21600"/>
              <a:gd name="T3" fmla="*/ 0 h 32413"/>
              <a:gd name="T4" fmla="*/ 0 w 21600"/>
              <a:gd name="T5" fmla="*/ 0 h 32413"/>
              <a:gd name="T6" fmla="*/ 0 60000 65536"/>
              <a:gd name="T7" fmla="*/ 0 60000 65536"/>
              <a:gd name="T8" fmla="*/ 0 60000 65536"/>
              <a:gd name="T9" fmla="*/ 0 w 21600"/>
              <a:gd name="T10" fmla="*/ 0 h 32413"/>
              <a:gd name="T11" fmla="*/ 21600 w 21600"/>
              <a:gd name="T12" fmla="*/ 32413 h 32413"/>
            </a:gdLst>
            <a:ahLst/>
            <a:cxnLst>
              <a:cxn ang="T6">
                <a:pos x="T0" y="T1"/>
              </a:cxn>
              <a:cxn ang="T7">
                <a:pos x="T2" y="T3"/>
              </a:cxn>
              <a:cxn ang="T8">
                <a:pos x="T4" y="T5"/>
              </a:cxn>
            </a:cxnLst>
            <a:rect l="T9" t="T10" r="T11" b="T12"/>
            <a:pathLst>
              <a:path w="21600" h="32413" fill="none" extrusionOk="0">
                <a:moveTo>
                  <a:pt x="2901" y="32413"/>
                </a:moveTo>
                <a:cubicBezTo>
                  <a:pt x="1000" y="29126"/>
                  <a:pt x="0" y="25396"/>
                  <a:pt x="0" y="21600"/>
                </a:cubicBezTo>
                <a:cubicBezTo>
                  <a:pt x="-1" y="9670"/>
                  <a:pt x="9670" y="0"/>
                  <a:pt x="21599" y="0"/>
                </a:cubicBezTo>
              </a:path>
              <a:path w="21600" h="32413" stroke="0" extrusionOk="0">
                <a:moveTo>
                  <a:pt x="2901" y="32413"/>
                </a:moveTo>
                <a:cubicBezTo>
                  <a:pt x="1000" y="29126"/>
                  <a:pt x="0" y="25396"/>
                  <a:pt x="0" y="21600"/>
                </a:cubicBezTo>
                <a:cubicBezTo>
                  <a:pt x="-1" y="9670"/>
                  <a:pt x="9670" y="0"/>
                  <a:pt x="21599" y="0"/>
                </a:cubicBezTo>
                <a:lnTo>
                  <a:pt x="21600" y="21600"/>
                </a:lnTo>
                <a:close/>
              </a:path>
            </a:pathLst>
          </a:custGeom>
          <a:solidFill>
            <a:srgbClr val="D1E751"/>
          </a:solidFill>
          <a:ln w="38100">
            <a:noFill/>
            <a:round/>
          </a:ln>
          <a:effectLst>
            <a:outerShdw blurRad="50800" dist="38100" dir="5400000" algn="t" rotWithShape="0">
              <a:prstClr val="black">
                <a:alpha val="40000"/>
              </a:prstClr>
            </a:outerShdw>
          </a:effectLst>
        </p:spPr>
        <p:txBody>
          <a:bodyPr/>
          <a:lstStyle/>
          <a:p>
            <a:endParaRPr lang="zh-CN" altLang="en-US">
              <a:solidFill>
                <a:srgbClr val="FFFFFF"/>
              </a:solidFill>
              <a:latin typeface="微软雅黑" panose="020B0503020204020204" pitchFamily="34" charset="-122"/>
              <a:ea typeface="微软雅黑" panose="020B0503020204020204" pitchFamily="34" charset="-122"/>
            </a:endParaRPr>
          </a:p>
        </p:txBody>
      </p:sp>
      <p:sp>
        <p:nvSpPr>
          <p:cNvPr id="10" name="Oval 56"/>
          <p:cNvSpPr>
            <a:spLocks noChangeArrowheads="1"/>
          </p:cNvSpPr>
          <p:nvPr/>
        </p:nvSpPr>
        <p:spPr bwMode="auto">
          <a:xfrm>
            <a:off x="2667414" y="2011069"/>
            <a:ext cx="3776794" cy="3506164"/>
          </a:xfrm>
          <a:prstGeom prst="ellipse">
            <a:avLst/>
          </a:prstGeom>
          <a:solidFill>
            <a:schemeClr val="bg1">
              <a:lumMod val="95000"/>
            </a:schemeClr>
          </a:solidFill>
          <a:ln w="38100">
            <a:noFill/>
            <a:rou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lIns="0" tIns="0" rIns="0" bIns="0" anchor="ctr">
            <a:noAutofit/>
          </a:bodyPr>
          <a:lstStyle/>
          <a:p>
            <a:endParaRPr lang="zh-CN" altLang="en-US">
              <a:solidFill>
                <a:srgbClr val="FFFFFF"/>
              </a:solidFill>
              <a:ea typeface="宋体" panose="02010600030101010101" pitchFamily="2" charset="-122"/>
            </a:endParaRPr>
          </a:p>
        </p:txBody>
      </p:sp>
      <p:sp>
        <p:nvSpPr>
          <p:cNvPr id="14" name="Oval 60"/>
          <p:cNvSpPr>
            <a:spLocks noChangeArrowheads="1"/>
          </p:cNvSpPr>
          <p:nvPr/>
        </p:nvSpPr>
        <p:spPr bwMode="auto">
          <a:xfrm>
            <a:off x="3540332" y="2796404"/>
            <a:ext cx="1967458" cy="1906827"/>
          </a:xfrm>
          <a:prstGeom prst="ellipse">
            <a:avLst/>
          </a:prstGeom>
          <a:solidFill>
            <a:srgbClr val="3399FF"/>
          </a:solidFill>
          <a:ln w="19050">
            <a:noFill/>
            <a:rou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none" anchor="ctr"/>
          <a:lstStyle/>
          <a:p>
            <a:endParaRPr lang="zh-CN" altLang="en-US">
              <a:solidFill>
                <a:srgbClr val="FFFFFF"/>
              </a:solidFill>
              <a:ea typeface="宋体" panose="02010600030101010101" pitchFamily="2" charset="-122"/>
            </a:endParaRPr>
          </a:p>
        </p:txBody>
      </p:sp>
      <p:sp>
        <p:nvSpPr>
          <p:cNvPr id="15" name="Rectangle 61"/>
          <p:cNvSpPr>
            <a:spLocks noChangeArrowheads="1"/>
          </p:cNvSpPr>
          <p:nvPr/>
        </p:nvSpPr>
        <p:spPr bwMode="auto">
          <a:xfrm rot="18569809">
            <a:off x="1873011" y="2124277"/>
            <a:ext cx="1826141" cy="584775"/>
          </a:xfrm>
          <a:prstGeom prst="rect">
            <a:avLst/>
          </a:prstGeom>
          <a:noFill/>
          <a:ln w="12700">
            <a:noFill/>
            <a:miter lim="800000"/>
          </a:ln>
        </p:spPr>
        <p:txBody>
          <a:bodyPr wrap="none">
            <a:spAutoFit/>
          </a:bodyPr>
          <a:lstStyle/>
          <a:p>
            <a:pPr algn="ctr"/>
            <a:r>
              <a:rPr lang="zh-CN" altLang="en-US" sz="3200" b="1">
                <a:solidFill>
                  <a:srgbClr val="4C4C4C"/>
                </a:solidFill>
                <a:latin typeface="微软雅黑" panose="020B0503020204020204" pitchFamily="34" charset="-122"/>
                <a:ea typeface="微软雅黑" panose="020B0503020204020204" pitchFamily="34" charset="-122"/>
              </a:rPr>
              <a:t>转变态度</a:t>
            </a:r>
            <a:endParaRPr lang="zh-CN" altLang="en-US" sz="3200" b="1">
              <a:solidFill>
                <a:srgbClr val="4C4C4C"/>
              </a:solidFill>
              <a:latin typeface="微软雅黑" panose="020B0503020204020204" pitchFamily="34" charset="-122"/>
              <a:ea typeface="微软雅黑" panose="020B0503020204020204" pitchFamily="34" charset="-122"/>
            </a:endParaRPr>
          </a:p>
        </p:txBody>
      </p:sp>
      <p:sp>
        <p:nvSpPr>
          <p:cNvPr id="16" name="Rectangle 62"/>
          <p:cNvSpPr>
            <a:spLocks noChangeArrowheads="1"/>
          </p:cNvSpPr>
          <p:nvPr/>
        </p:nvSpPr>
        <p:spPr bwMode="auto">
          <a:xfrm rot="3368888">
            <a:off x="5571779" y="2401590"/>
            <a:ext cx="1826141" cy="584775"/>
          </a:xfrm>
          <a:prstGeom prst="rect">
            <a:avLst/>
          </a:prstGeom>
          <a:noFill/>
          <a:ln w="12700">
            <a:noFill/>
            <a:miter lim="800000"/>
          </a:ln>
        </p:spPr>
        <p:txBody>
          <a:bodyPr wrap="none">
            <a:spAutoFit/>
          </a:bodyPr>
          <a:lstStyle/>
          <a:p>
            <a:pPr algn="ctr"/>
            <a:r>
              <a:rPr lang="zh-CN" altLang="en-US" sz="3200" b="1">
                <a:solidFill>
                  <a:srgbClr val="4C4C4C"/>
                </a:solidFill>
                <a:latin typeface="微软雅黑" panose="020B0503020204020204" pitchFamily="34" charset="-122"/>
                <a:ea typeface="微软雅黑" panose="020B0503020204020204" pitchFamily="34" charset="-122"/>
              </a:rPr>
              <a:t>传播知识</a:t>
            </a:r>
            <a:endParaRPr lang="zh-CN" altLang="en-US" sz="3200" b="1">
              <a:solidFill>
                <a:srgbClr val="4C4C4C"/>
              </a:solidFill>
              <a:latin typeface="微软雅黑" panose="020B0503020204020204" pitchFamily="34" charset="-122"/>
              <a:ea typeface="微软雅黑" panose="020B0503020204020204" pitchFamily="34" charset="-122"/>
            </a:endParaRPr>
          </a:p>
        </p:txBody>
      </p:sp>
      <p:sp>
        <p:nvSpPr>
          <p:cNvPr id="17" name="Rectangle 63"/>
          <p:cNvSpPr>
            <a:spLocks noChangeArrowheads="1"/>
          </p:cNvSpPr>
          <p:nvPr/>
        </p:nvSpPr>
        <p:spPr bwMode="auto">
          <a:xfrm>
            <a:off x="3754451" y="5652537"/>
            <a:ext cx="1826141" cy="584775"/>
          </a:xfrm>
          <a:prstGeom prst="rect">
            <a:avLst/>
          </a:prstGeom>
          <a:noFill/>
          <a:ln w="12700">
            <a:noFill/>
            <a:miter lim="800000"/>
          </a:ln>
        </p:spPr>
        <p:txBody>
          <a:bodyPr wrap="none">
            <a:spAutoFit/>
          </a:bodyPr>
          <a:lstStyle/>
          <a:p>
            <a:pPr algn="ctr"/>
            <a:r>
              <a:rPr lang="zh-CN" altLang="en-US" sz="3200" b="1">
                <a:solidFill>
                  <a:srgbClr val="4C4C4C"/>
                </a:solidFill>
                <a:latin typeface="微软雅黑" panose="020B0503020204020204" pitchFamily="34" charset="-122"/>
                <a:ea typeface="微软雅黑" panose="020B0503020204020204" pitchFamily="34" charset="-122"/>
              </a:rPr>
              <a:t>训练技能</a:t>
            </a:r>
            <a:endParaRPr lang="zh-CN" altLang="en-US" sz="3200" b="1">
              <a:solidFill>
                <a:srgbClr val="4C4C4C"/>
              </a:solidFill>
              <a:latin typeface="微软雅黑" panose="020B0503020204020204" pitchFamily="34" charset="-122"/>
              <a:ea typeface="微软雅黑" panose="020B0503020204020204" pitchFamily="34" charset="-122"/>
            </a:endParaRPr>
          </a:p>
        </p:txBody>
      </p:sp>
      <p:sp>
        <p:nvSpPr>
          <p:cNvPr id="18" name="Rectangle 64"/>
          <p:cNvSpPr>
            <a:spLocks noChangeArrowheads="1"/>
          </p:cNvSpPr>
          <p:nvPr/>
        </p:nvSpPr>
        <p:spPr bwMode="auto">
          <a:xfrm>
            <a:off x="3404749" y="4725144"/>
            <a:ext cx="2323972" cy="584775"/>
          </a:xfrm>
          <a:prstGeom prst="rect">
            <a:avLst/>
          </a:prstGeom>
          <a:noFill/>
          <a:ln w="12700">
            <a:noFill/>
            <a:miter lim="800000"/>
          </a:ln>
        </p:spPr>
        <p:txBody>
          <a:bodyPr wrap="square">
            <a:spAutoFit/>
          </a:bodyPr>
          <a:lstStyle/>
          <a:p>
            <a:pPr algn="ctr"/>
            <a:r>
              <a:rPr lang="zh-CN" altLang="en-US" sz="3200" b="1">
                <a:solidFill>
                  <a:srgbClr val="4C4C4C"/>
                </a:solidFill>
                <a:latin typeface="微软雅黑" panose="020B0503020204020204" pitchFamily="34" charset="-122"/>
                <a:ea typeface="微软雅黑" panose="020B0503020204020204" pitchFamily="34" charset="-122"/>
              </a:rPr>
              <a:t>改</a:t>
            </a:r>
            <a:r>
              <a:rPr lang="zh-CN" altLang="en-US" sz="3200" b="1" smtClean="0">
                <a:solidFill>
                  <a:srgbClr val="4C4C4C"/>
                </a:solidFill>
                <a:latin typeface="微软雅黑" panose="020B0503020204020204" pitchFamily="34" charset="-122"/>
                <a:ea typeface="微软雅黑" panose="020B0503020204020204" pitchFamily="34" charset="-122"/>
              </a:rPr>
              <a:t>变行为</a:t>
            </a:r>
            <a:endParaRPr lang="zh-CN" altLang="en-US" sz="3200" b="1">
              <a:solidFill>
                <a:srgbClr val="4C4C4C"/>
              </a:solidFill>
              <a:latin typeface="微软雅黑" panose="020B0503020204020204" pitchFamily="34" charset="-122"/>
              <a:ea typeface="微软雅黑" panose="020B0503020204020204" pitchFamily="34" charset="-122"/>
            </a:endParaRPr>
          </a:p>
        </p:txBody>
      </p:sp>
      <p:sp>
        <p:nvSpPr>
          <p:cNvPr id="20" name="Rectangle 66"/>
          <p:cNvSpPr>
            <a:spLocks noChangeArrowheads="1"/>
          </p:cNvSpPr>
          <p:nvPr/>
        </p:nvSpPr>
        <p:spPr bwMode="auto">
          <a:xfrm>
            <a:off x="3616178" y="3411414"/>
            <a:ext cx="1826141" cy="584775"/>
          </a:xfrm>
          <a:prstGeom prst="rect">
            <a:avLst/>
          </a:prstGeom>
          <a:noFill/>
          <a:ln w="12700">
            <a:noFill/>
            <a:miter lim="800000"/>
          </a:ln>
        </p:spPr>
        <p:txBody>
          <a:bodyPr wrap="none">
            <a:spAutoFit/>
          </a:bodyPr>
          <a:lstStyle/>
          <a:p>
            <a:pPr algn="ctr"/>
            <a:r>
              <a:rPr lang="zh-CN" altLang="en-US" sz="3200" b="1">
                <a:solidFill>
                  <a:srgbClr val="FFFFFF"/>
                </a:solidFill>
                <a:latin typeface="微软雅黑" panose="020B0503020204020204" pitchFamily="34" charset="-122"/>
                <a:ea typeface="微软雅黑" panose="020B0503020204020204" pitchFamily="34" charset="-122"/>
              </a:rPr>
              <a:t>提升绩效</a:t>
            </a:r>
            <a:endParaRPr lang="zh-CN" altLang="en-US" sz="3200" b="1">
              <a:solidFill>
                <a:srgbClr val="FFFFFF"/>
              </a:solidFill>
              <a:latin typeface="微软雅黑" panose="020B0503020204020204" pitchFamily="34" charset="-122"/>
              <a:ea typeface="微软雅黑" panose="020B0503020204020204" pitchFamily="34" charset="-122"/>
            </a:endParaRPr>
          </a:p>
        </p:txBody>
      </p:sp>
      <p:sp>
        <p:nvSpPr>
          <p:cNvPr id="48" name="TextBox 7"/>
          <p:cNvSpPr txBox="1"/>
          <p:nvPr/>
        </p:nvSpPr>
        <p:spPr>
          <a:xfrm>
            <a:off x="307560" y="600764"/>
            <a:ext cx="3467616" cy="584775"/>
          </a:xfrm>
          <a:prstGeom prst="rect">
            <a:avLst/>
          </a:prstGeom>
          <a:noFill/>
        </p:spPr>
        <p:txBody>
          <a:bodyPr wrap="none" rtlCol="0">
            <a:spAutoFit/>
          </a:bodyPr>
          <a:p>
            <a:r>
              <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rPr>
              <a:t>添加页面标题内容</a:t>
            </a:r>
            <a:endPar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sp>
        <p:nvSpPr>
          <p:cNvPr id="49" name="Google Shape;86;p19"/>
          <p:cNvSpPr txBox="1"/>
          <p:nvPr/>
        </p:nvSpPr>
        <p:spPr>
          <a:xfrm>
            <a:off x="307560" y="166494"/>
            <a:ext cx="3183654" cy="434269"/>
          </a:xfrm>
          <a:prstGeom prst="rect">
            <a:avLst/>
          </a:prstGeom>
          <a:noFill/>
          <a:ln>
            <a:noFill/>
          </a:ln>
        </p:spPr>
        <p:txBody>
          <a:bodyPr spcFirstLastPara="1" wrap="square" lIns="91425" tIns="45700" rIns="91425" bIns="45700" anchor="t" anchorCtr="0">
            <a:noAutofit/>
          </a:bodyPr>
          <a:p>
            <a:pPr marL="0" marR="0" lvl="0" indent="0" algn="l" rtl="0">
              <a:spcBef>
                <a:spcPts val="0"/>
              </a:spcBef>
              <a:spcAft>
                <a:spcPts val="0"/>
              </a:spcAft>
              <a:buNone/>
            </a:pPr>
            <a:r>
              <a:rPr lang="en-US"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rPr>
              <a:t>YOUR TITLE HERE</a:t>
            </a:r>
            <a:endParaRPr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endParaRP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1" name="Rectangle 3"/>
          <p:cNvSpPr>
            <a:spLocks noGrp="1" noChangeArrowheads="1"/>
          </p:cNvSpPr>
          <p:nvPr>
            <p:ph type="body" idx="1"/>
          </p:nvPr>
        </p:nvSpPr>
        <p:spPr>
          <a:xfrm>
            <a:off x="2302024" y="3398664"/>
            <a:ext cx="4752528" cy="792088"/>
          </a:xfrm>
        </p:spPr>
        <p:txBody>
          <a:bodyPr>
            <a:noAutofit/>
          </a:bodyPr>
          <a:lstStyle/>
          <a:p>
            <a:pPr>
              <a:buFont typeface="Wingdings" panose="05000000000000000000" pitchFamily="2" charset="2"/>
              <a:buNone/>
            </a:pPr>
            <a:r>
              <a:rPr lang="zh-CN" altLang="en-US" sz="4400" b="1" smtClean="0">
                <a:solidFill>
                  <a:srgbClr val="3B79CE"/>
                </a:solidFill>
              </a:rPr>
              <a:t>       成人学习特点</a:t>
            </a:r>
            <a:endParaRPr lang="zh-CN" altLang="en-US" sz="4400" b="1" smtClean="0">
              <a:solidFill>
                <a:srgbClr val="3B79CE"/>
              </a:solidFill>
            </a:endParaRPr>
          </a:p>
        </p:txBody>
      </p:sp>
      <p:sp>
        <p:nvSpPr>
          <p:cNvPr id="4" name="圆角矩形 3"/>
          <p:cNvSpPr/>
          <p:nvPr/>
        </p:nvSpPr>
        <p:spPr>
          <a:xfrm>
            <a:off x="2374032" y="3398664"/>
            <a:ext cx="792088" cy="792088"/>
          </a:xfrm>
          <a:prstGeom prst="roundRect">
            <a:avLst>
              <a:gd name="adj" fmla="val 8322"/>
            </a:avLst>
          </a:prstGeom>
          <a:solidFill>
            <a:srgbClr val="D1E751"/>
          </a:solidFill>
        </p:spPr>
        <p:style>
          <a:lnRef idx="3">
            <a:schemeClr val="lt1"/>
          </a:lnRef>
          <a:fillRef idx="1">
            <a:schemeClr val="accent3"/>
          </a:fillRef>
          <a:effectRef idx="1">
            <a:schemeClr val="accent3"/>
          </a:effectRef>
          <a:fontRef idx="minor">
            <a:schemeClr val="lt1"/>
          </a:fontRef>
        </p:style>
        <p:txBody>
          <a:bodyPr rtlCol="0" anchor="ctr"/>
          <a:lstStyle/>
          <a:p>
            <a:pPr algn="ctr"/>
            <a:r>
              <a:rPr lang="en-US" sz="4800" smtClean="0">
                <a:latin typeface="Arial Black" panose="020B0A04020102020204" pitchFamily="34" charset="0"/>
              </a:rPr>
              <a:t>3</a:t>
            </a:r>
            <a:endParaRPr lang="en-US" sz="4800">
              <a:latin typeface="Arial Black" panose="020B0A04020102020204" pitchFamily="34" charset="0"/>
            </a:endParaRPr>
          </a:p>
        </p:txBody>
      </p:sp>
      <p:sp>
        <p:nvSpPr>
          <p:cNvPr id="2" name="任意形状 3"/>
          <p:cNvSpPr/>
          <p:nvPr/>
        </p:nvSpPr>
        <p:spPr>
          <a:xfrm>
            <a:off x="0" y="0"/>
            <a:ext cx="9141460" cy="2267721"/>
          </a:xfrm>
          <a:custGeom>
            <a:avLst/>
            <a:gdLst>
              <a:gd name="connsiteX0" fmla="*/ 0 w 12192000"/>
              <a:gd name="connsiteY0" fmla="*/ 0 h 5230907"/>
              <a:gd name="connsiteX1" fmla="*/ 12192000 w 12192000"/>
              <a:gd name="connsiteY1" fmla="*/ 0 h 5230907"/>
              <a:gd name="connsiteX2" fmla="*/ 12192000 w 12192000"/>
              <a:gd name="connsiteY2" fmla="*/ 2825633 h 5230907"/>
              <a:gd name="connsiteX3" fmla="*/ 12176719 w 12192000"/>
              <a:gd name="connsiteY3" fmla="*/ 2846722 h 5230907"/>
              <a:gd name="connsiteX4" fmla="*/ 6096000 w 12192000"/>
              <a:gd name="connsiteY4" fmla="*/ 5230907 h 5230907"/>
              <a:gd name="connsiteX5" fmla="*/ 15281 w 12192000"/>
              <a:gd name="connsiteY5" fmla="*/ 2846722 h 5230907"/>
              <a:gd name="connsiteX6" fmla="*/ 0 w 12192000"/>
              <a:gd name="connsiteY6" fmla="*/ 2825633 h 5230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5230907">
                <a:moveTo>
                  <a:pt x="0" y="0"/>
                </a:moveTo>
                <a:lnTo>
                  <a:pt x="12192000" y="0"/>
                </a:lnTo>
                <a:lnTo>
                  <a:pt x="12192000" y="2825633"/>
                </a:lnTo>
                <a:lnTo>
                  <a:pt x="12176719" y="2846722"/>
                </a:lnTo>
                <a:cubicBezTo>
                  <a:pt x="11087245" y="4257422"/>
                  <a:pt x="8773833" y="5230907"/>
                  <a:pt x="6096000" y="5230907"/>
                </a:cubicBezTo>
                <a:cubicBezTo>
                  <a:pt x="3418167" y="5230907"/>
                  <a:pt x="1104755" y="4257422"/>
                  <a:pt x="15281" y="2846722"/>
                </a:cubicBezTo>
                <a:lnTo>
                  <a:pt x="0" y="282563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kumimoji="1" lang="zh-CN" altLang="en-US" sz="1600">
              <a:latin typeface="思源黑体" panose="020B0500000000000000" pitchFamily="34" charset="-122"/>
              <a:ea typeface="思源黑体" panose="020B0500000000000000" pitchFamily="34" charset="-122"/>
              <a:sym typeface="思源黑体" panose="020B0500000000000000"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14691">
                                            <p:txEl>
                                              <p:pRg st="0" end="0"/>
                                            </p:txEl>
                                          </p:spTgt>
                                        </p:tgtEl>
                                        <p:attrNameLst>
                                          <p:attrName>style.visibility</p:attrName>
                                        </p:attrNameLst>
                                      </p:cBhvr>
                                      <p:to>
                                        <p:strVal val="visible"/>
                                      </p:to>
                                    </p:set>
                                    <p:anim calcmode="lin" valueType="num">
                                      <p:cBhvr additive="base">
                                        <p:cTn id="7" dur="200" fill="hold"/>
                                        <p:tgtEl>
                                          <p:spTgt spid="114691">
                                            <p:txEl>
                                              <p:pRg st="0" end="0"/>
                                            </p:txEl>
                                          </p:spTgt>
                                        </p:tgtEl>
                                        <p:attrNameLst>
                                          <p:attrName>ppt_x</p:attrName>
                                        </p:attrNameLst>
                                      </p:cBhvr>
                                      <p:tavLst>
                                        <p:tav tm="0">
                                          <p:val>
                                            <p:strVal val="1+#ppt_w/2"/>
                                          </p:val>
                                        </p:tav>
                                        <p:tav tm="100000">
                                          <p:val>
                                            <p:strVal val="#ppt_x"/>
                                          </p:val>
                                        </p:tav>
                                      </p:tavLst>
                                    </p:anim>
                                    <p:anim calcmode="lin" valueType="num">
                                      <p:cBhvr additive="base">
                                        <p:cTn id="8" dur="200" fill="hold"/>
                                        <p:tgtEl>
                                          <p:spTgt spid="114691">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200" fill="hold"/>
                                        <p:tgtEl>
                                          <p:spTgt spid="4"/>
                                        </p:tgtEl>
                                        <p:attrNameLst>
                                          <p:attrName>ppt_x</p:attrName>
                                        </p:attrNameLst>
                                      </p:cBhvr>
                                      <p:tavLst>
                                        <p:tav tm="0">
                                          <p:val>
                                            <p:strVal val="0-#ppt_w/2"/>
                                          </p:val>
                                        </p:tav>
                                        <p:tav tm="100000">
                                          <p:val>
                                            <p:strVal val="#ppt_x"/>
                                          </p:val>
                                        </p:tav>
                                      </p:tavLst>
                                    </p:anim>
                                    <p:anim calcmode="lin" valueType="num">
                                      <p:cBhvr additive="base">
                                        <p:cTn id="12" dur="2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1" grpId="0" build="p"/>
      <p:bldP spid="4" grpId="0" bldLvl="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1" name="组合 8"/>
          <p:cNvGrpSpPr/>
          <p:nvPr/>
        </p:nvGrpSpPr>
        <p:grpSpPr bwMode="auto">
          <a:xfrm>
            <a:off x="1043608" y="1485206"/>
            <a:ext cx="3024336" cy="4751387"/>
            <a:chOff x="5364088" y="332234"/>
            <a:chExt cx="2304256" cy="4176886"/>
          </a:xfrm>
        </p:grpSpPr>
        <p:sp>
          <p:nvSpPr>
            <p:cNvPr id="52" name="圆角矩形 51"/>
            <p:cNvSpPr/>
            <p:nvPr/>
          </p:nvSpPr>
          <p:spPr>
            <a:xfrm>
              <a:off x="5364088" y="332234"/>
              <a:ext cx="2304256" cy="936664"/>
            </a:xfrm>
            <a:prstGeom prst="roundRect">
              <a:avLst/>
            </a:prstGeom>
            <a:solidFill>
              <a:srgbClr val="3399FF"/>
            </a:solidFill>
            <a:ln w="127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lnSpc>
                  <a:spcPct val="110000"/>
                </a:lnSpc>
                <a:spcBef>
                  <a:spcPct val="50000"/>
                </a:spcBef>
                <a:spcAft>
                  <a:spcPts val="0"/>
                </a:spcAft>
                <a:buClr>
                  <a:schemeClr val="bg2"/>
                </a:buClr>
                <a:buSzPct val="75000"/>
                <a:defRPr/>
              </a:pPr>
              <a:r>
                <a:rPr lang="zh-CN" altLang="en-US" sz="3200" b="1" smtClean="0">
                  <a:solidFill>
                    <a:schemeClr val="bg1"/>
                  </a:solidFill>
                  <a:latin typeface="微软雅黑" panose="020B0503020204020204" pitchFamily="34" charset="-122"/>
                  <a:ea typeface="微软雅黑" panose="020B0503020204020204" pitchFamily="34" charset="-122"/>
                </a:rPr>
                <a:t>优 势</a:t>
              </a:r>
              <a:endParaRPr lang="en-US" altLang="zh-CN" sz="3200" b="1" dirty="0">
                <a:solidFill>
                  <a:schemeClr val="bg1"/>
                </a:solidFill>
                <a:latin typeface="微软雅黑" panose="020B0503020204020204" pitchFamily="34" charset="-122"/>
                <a:ea typeface="微软雅黑" panose="020B0503020204020204" pitchFamily="34" charset="-122"/>
              </a:endParaRPr>
            </a:p>
          </p:txBody>
        </p:sp>
        <p:sp>
          <p:nvSpPr>
            <p:cNvPr id="53" name="矩形 52"/>
            <p:cNvSpPr/>
            <p:nvPr/>
          </p:nvSpPr>
          <p:spPr>
            <a:xfrm>
              <a:off x="5364088" y="1197457"/>
              <a:ext cx="2304256" cy="3311663"/>
            </a:xfrm>
            <a:prstGeom prst="rect">
              <a:avLst/>
            </a:prstGeom>
            <a:solidFill>
              <a:schemeClr val="bg1">
                <a:lumMod val="95000"/>
              </a:schemeClr>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50000"/>
                </a:lnSpc>
                <a:buClr>
                  <a:srgbClr val="D1E751"/>
                </a:buClr>
                <a:buFont typeface="Wingdings" panose="05000000000000000000" pitchFamily="2" charset="2"/>
                <a:buChar char="n"/>
              </a:pPr>
              <a:r>
                <a:rPr lang="zh-CN" altLang="en-US" sz="2400" smtClean="0">
                  <a:solidFill>
                    <a:srgbClr val="4C4C4C"/>
                  </a:solidFill>
                  <a:latin typeface="微软雅黑" panose="020B0503020204020204" pitchFamily="34" charset="-122"/>
                  <a:ea typeface="微软雅黑" panose="020B0503020204020204" pitchFamily="34" charset="-122"/>
                </a:rPr>
                <a:t> 熟悉企业内部情况；</a:t>
              </a:r>
              <a:endParaRPr lang="en-US" altLang="zh-CN" sz="2400" smtClean="0">
                <a:solidFill>
                  <a:srgbClr val="4C4C4C"/>
                </a:solidFill>
                <a:latin typeface="微软雅黑" panose="020B0503020204020204" pitchFamily="34" charset="-122"/>
                <a:ea typeface="微软雅黑" panose="020B0503020204020204" pitchFamily="34" charset="-122"/>
              </a:endParaRPr>
            </a:p>
            <a:p>
              <a:pPr>
                <a:lnSpc>
                  <a:spcPct val="150000"/>
                </a:lnSpc>
                <a:buClr>
                  <a:srgbClr val="D1E751"/>
                </a:buClr>
                <a:buFont typeface="Wingdings" panose="05000000000000000000" pitchFamily="2" charset="2"/>
                <a:buChar char="n"/>
              </a:pPr>
              <a:r>
                <a:rPr lang="zh-CN" altLang="en-US" sz="2400" smtClean="0">
                  <a:solidFill>
                    <a:srgbClr val="4C4C4C"/>
                  </a:solidFill>
                  <a:latin typeface="微软雅黑" panose="020B0503020204020204" pitchFamily="34" charset="-122"/>
                  <a:ea typeface="微软雅黑" panose="020B0503020204020204" pitchFamily="34" charset="-122"/>
                </a:rPr>
                <a:t> 自身成长树立榜样；</a:t>
              </a:r>
              <a:endParaRPr lang="en-US" altLang="zh-CN" sz="2400" smtClean="0">
                <a:solidFill>
                  <a:srgbClr val="4C4C4C"/>
                </a:solidFill>
                <a:latin typeface="微软雅黑" panose="020B0503020204020204" pitchFamily="34" charset="-122"/>
                <a:ea typeface="微软雅黑" panose="020B0503020204020204" pitchFamily="34" charset="-122"/>
              </a:endParaRPr>
            </a:p>
            <a:p>
              <a:pPr>
                <a:lnSpc>
                  <a:spcPct val="150000"/>
                </a:lnSpc>
                <a:buClr>
                  <a:srgbClr val="D1E751"/>
                </a:buClr>
                <a:buFont typeface="Wingdings" panose="05000000000000000000" pitchFamily="2" charset="2"/>
                <a:buChar char="n"/>
              </a:pPr>
              <a:r>
                <a:rPr lang="zh-CN" altLang="en-US" sz="2400" smtClean="0">
                  <a:solidFill>
                    <a:srgbClr val="4C4C4C"/>
                  </a:solidFill>
                  <a:latin typeface="微软雅黑" panose="020B0503020204020204" pitchFamily="34" charset="-122"/>
                  <a:ea typeface="微软雅黑" panose="020B0503020204020204" pitchFamily="34" charset="-122"/>
                </a:rPr>
                <a:t> 培训成本低；</a:t>
              </a:r>
              <a:endParaRPr lang="en-US" altLang="zh-CN" sz="2400" smtClean="0">
                <a:solidFill>
                  <a:srgbClr val="4C4C4C"/>
                </a:solidFill>
                <a:latin typeface="微软雅黑" panose="020B0503020204020204" pitchFamily="34" charset="-122"/>
                <a:ea typeface="微软雅黑" panose="020B0503020204020204" pitchFamily="34" charset="-122"/>
              </a:endParaRPr>
            </a:p>
            <a:p>
              <a:pPr>
                <a:lnSpc>
                  <a:spcPct val="150000"/>
                </a:lnSpc>
                <a:buClr>
                  <a:srgbClr val="D1E751"/>
                </a:buClr>
                <a:buFont typeface="Wingdings" panose="05000000000000000000" pitchFamily="2" charset="2"/>
                <a:buChar char="n"/>
              </a:pPr>
              <a:r>
                <a:rPr lang="zh-CN" altLang="en-US" sz="2400" smtClean="0">
                  <a:solidFill>
                    <a:srgbClr val="4C4C4C"/>
                  </a:solidFill>
                  <a:latin typeface="微软雅黑" panose="020B0503020204020204" pitchFamily="34" charset="-122"/>
                  <a:ea typeface="微软雅黑" panose="020B0503020204020204" pitchFamily="34" charset="-122"/>
                </a:rPr>
                <a:t> 容易控制；</a:t>
              </a:r>
              <a:endParaRPr lang="zh-CN" altLang="en-US" sz="2400">
                <a:solidFill>
                  <a:srgbClr val="4C4C4C"/>
                </a:solidFill>
                <a:latin typeface="微软雅黑" panose="020B0503020204020204" pitchFamily="34" charset="-122"/>
                <a:ea typeface="微软雅黑" panose="020B0503020204020204" pitchFamily="34" charset="-122"/>
              </a:endParaRPr>
            </a:p>
          </p:txBody>
        </p:sp>
      </p:grpSp>
      <p:grpSp>
        <p:nvGrpSpPr>
          <p:cNvPr id="55" name="组合 8"/>
          <p:cNvGrpSpPr/>
          <p:nvPr/>
        </p:nvGrpSpPr>
        <p:grpSpPr bwMode="auto">
          <a:xfrm>
            <a:off x="5076056" y="1484784"/>
            <a:ext cx="3024336" cy="4751387"/>
            <a:chOff x="5364088" y="332234"/>
            <a:chExt cx="2304256" cy="4176886"/>
          </a:xfrm>
        </p:grpSpPr>
        <p:sp>
          <p:nvSpPr>
            <p:cNvPr id="56" name="圆角矩形 55"/>
            <p:cNvSpPr/>
            <p:nvPr/>
          </p:nvSpPr>
          <p:spPr>
            <a:xfrm>
              <a:off x="5364088" y="332234"/>
              <a:ext cx="2304256" cy="936664"/>
            </a:xfrm>
            <a:prstGeom prst="roundRect">
              <a:avLst/>
            </a:prstGeom>
            <a:solidFill>
              <a:srgbClr val="3399FF"/>
            </a:solidFill>
            <a:ln w="12700">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lnSpc>
                  <a:spcPct val="110000"/>
                </a:lnSpc>
                <a:spcBef>
                  <a:spcPct val="50000"/>
                </a:spcBef>
                <a:spcAft>
                  <a:spcPts val="0"/>
                </a:spcAft>
                <a:buClr>
                  <a:schemeClr val="bg2"/>
                </a:buClr>
                <a:buSzPct val="75000"/>
                <a:defRPr/>
              </a:pPr>
              <a:r>
                <a:rPr lang="zh-CN" altLang="en-US" sz="3200" b="1" smtClean="0">
                  <a:solidFill>
                    <a:schemeClr val="bg1"/>
                  </a:solidFill>
                  <a:latin typeface="微软雅黑" panose="020B0503020204020204" pitchFamily="34" charset="-122"/>
                  <a:ea typeface="微软雅黑" panose="020B0503020204020204" pitchFamily="34" charset="-122"/>
                </a:rPr>
                <a:t>劣 势</a:t>
              </a:r>
              <a:endParaRPr lang="en-US" altLang="zh-CN" sz="3200" b="1" dirty="0">
                <a:solidFill>
                  <a:schemeClr val="bg1"/>
                </a:solidFill>
                <a:latin typeface="微软雅黑" panose="020B0503020204020204" pitchFamily="34" charset="-122"/>
                <a:ea typeface="微软雅黑" panose="020B0503020204020204" pitchFamily="34" charset="-122"/>
              </a:endParaRPr>
            </a:p>
          </p:txBody>
        </p:sp>
        <p:sp>
          <p:nvSpPr>
            <p:cNvPr id="57" name="矩形 56"/>
            <p:cNvSpPr/>
            <p:nvPr/>
          </p:nvSpPr>
          <p:spPr>
            <a:xfrm>
              <a:off x="5364088" y="1197457"/>
              <a:ext cx="2304256" cy="3311663"/>
            </a:xfrm>
            <a:prstGeom prst="rect">
              <a:avLst/>
            </a:prstGeom>
            <a:solidFill>
              <a:schemeClr val="bg1">
                <a:lumMod val="95000"/>
              </a:schemeClr>
            </a:solidFill>
            <a:ln w="12700">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lvl="0" indent="-342900">
                <a:lnSpc>
                  <a:spcPct val="150000"/>
                </a:lnSpc>
                <a:spcAft>
                  <a:spcPts val="600"/>
                </a:spcAft>
                <a:buClr>
                  <a:srgbClr val="D1E751"/>
                </a:buClr>
                <a:buFont typeface="Wingdings" panose="05000000000000000000" pitchFamily="2" charset="2"/>
                <a:buChar char="n"/>
                <a:defRPr/>
              </a:pPr>
              <a:r>
                <a:rPr lang="zh-CN" altLang="en-US" sz="2400" smtClean="0">
                  <a:solidFill>
                    <a:srgbClr val="4C4C4C"/>
                  </a:solidFill>
                  <a:latin typeface="微软雅黑" panose="020B0503020204020204" pitchFamily="34" charset="-122"/>
                  <a:ea typeface="微软雅黑" panose="020B0503020204020204" pitchFamily="34" charset="-122"/>
                </a:rPr>
                <a:t>近亲繁殖；</a:t>
              </a:r>
              <a:endParaRPr lang="en-US" altLang="zh-CN" sz="2400" smtClean="0">
                <a:solidFill>
                  <a:srgbClr val="4C4C4C"/>
                </a:solidFill>
                <a:latin typeface="微软雅黑" panose="020B0503020204020204" pitchFamily="34" charset="-122"/>
                <a:ea typeface="微软雅黑" panose="020B0503020204020204" pitchFamily="34" charset="-122"/>
              </a:endParaRPr>
            </a:p>
            <a:p>
              <a:pPr lvl="0" indent="-342900">
                <a:lnSpc>
                  <a:spcPct val="150000"/>
                </a:lnSpc>
                <a:spcAft>
                  <a:spcPts val="600"/>
                </a:spcAft>
                <a:buClr>
                  <a:srgbClr val="D1E751"/>
                </a:buClr>
                <a:buFont typeface="Wingdings" panose="05000000000000000000" pitchFamily="2" charset="2"/>
                <a:buChar char="n"/>
                <a:defRPr/>
              </a:pPr>
              <a:r>
                <a:rPr lang="zh-CN" altLang="en-US" sz="2400" smtClean="0">
                  <a:solidFill>
                    <a:srgbClr val="4C4C4C"/>
                  </a:solidFill>
                  <a:latin typeface="微软雅黑" panose="020B0503020204020204" pitchFamily="34" charset="-122"/>
                  <a:ea typeface="微软雅黑" panose="020B0503020204020204" pitchFamily="34" charset="-122"/>
                </a:rPr>
                <a:t>选择范围小限制大；</a:t>
              </a:r>
              <a:endParaRPr lang="en-US" altLang="zh-CN" sz="2400" smtClean="0">
                <a:solidFill>
                  <a:srgbClr val="4C4C4C"/>
                </a:solidFill>
                <a:latin typeface="微软雅黑" panose="020B0503020204020204" pitchFamily="34" charset="-122"/>
                <a:ea typeface="微软雅黑" panose="020B0503020204020204" pitchFamily="34" charset="-122"/>
              </a:endParaRPr>
            </a:p>
            <a:p>
              <a:pPr lvl="0" indent="-342900">
                <a:lnSpc>
                  <a:spcPct val="150000"/>
                </a:lnSpc>
                <a:spcAft>
                  <a:spcPts val="600"/>
                </a:spcAft>
                <a:buClr>
                  <a:srgbClr val="D1E751"/>
                </a:buClr>
                <a:buFont typeface="Wingdings" panose="05000000000000000000" pitchFamily="2" charset="2"/>
                <a:buChar char="n"/>
                <a:defRPr/>
              </a:pPr>
              <a:r>
                <a:rPr lang="zh-CN" altLang="en-US" sz="2400" smtClean="0">
                  <a:solidFill>
                    <a:srgbClr val="4C4C4C"/>
                  </a:solidFill>
                  <a:latin typeface="微软雅黑" panose="020B0503020204020204" pitchFamily="34" charset="-122"/>
                  <a:ea typeface="微软雅黑" panose="020B0503020204020204" pitchFamily="34" charset="-122"/>
                </a:rPr>
                <a:t>没有权威性；</a:t>
              </a:r>
              <a:endParaRPr lang="en-US" altLang="zh-CN" sz="2400" smtClean="0">
                <a:solidFill>
                  <a:srgbClr val="4C4C4C"/>
                </a:solidFill>
                <a:latin typeface="微软雅黑" panose="020B0503020204020204" pitchFamily="34" charset="-122"/>
                <a:ea typeface="微软雅黑" panose="020B0503020204020204" pitchFamily="34" charset="-122"/>
              </a:endParaRPr>
            </a:p>
            <a:p>
              <a:pPr lvl="0" indent="-342900">
                <a:lnSpc>
                  <a:spcPct val="150000"/>
                </a:lnSpc>
                <a:spcAft>
                  <a:spcPts val="600"/>
                </a:spcAft>
                <a:buClr>
                  <a:srgbClr val="D1E751"/>
                </a:buClr>
                <a:buFont typeface="Wingdings" panose="05000000000000000000" pitchFamily="2" charset="2"/>
                <a:buChar char="n"/>
                <a:defRPr/>
              </a:pPr>
              <a:r>
                <a:rPr lang="zh-CN" altLang="en-US" sz="2400" smtClean="0">
                  <a:solidFill>
                    <a:srgbClr val="4C4C4C"/>
                  </a:solidFill>
                  <a:latin typeface="微软雅黑" panose="020B0503020204020204" pitchFamily="34" charset="-122"/>
                  <a:ea typeface="微软雅黑" panose="020B0503020204020204" pitchFamily="34" charset="-122"/>
                </a:rPr>
                <a:t>受训者热情不够；</a:t>
              </a:r>
              <a:endParaRPr lang="zh-CN" altLang="en-US" sz="2400">
                <a:solidFill>
                  <a:srgbClr val="4C4C4C"/>
                </a:solidFill>
                <a:latin typeface="微软雅黑" panose="020B0503020204020204" pitchFamily="34" charset="-122"/>
                <a:ea typeface="微软雅黑" panose="020B0503020204020204" pitchFamily="34" charset="-122"/>
              </a:endParaRPr>
            </a:p>
          </p:txBody>
        </p:sp>
      </p:grpSp>
      <p:sp>
        <p:nvSpPr>
          <p:cNvPr id="3" name="标题 2"/>
          <p:cNvSpPr/>
          <p:nvPr>
            <p:ph type="title"/>
          </p:nvPr>
        </p:nvSpPr>
        <p:spPr/>
        <p:txBody>
          <a:bodyPr/>
          <a:p>
            <a:endParaRPr lang="zh-CN" altLang="en-US"/>
          </a:p>
        </p:txBody>
      </p:sp>
      <p:sp>
        <p:nvSpPr>
          <p:cNvPr id="48" name="TextBox 7"/>
          <p:cNvSpPr txBox="1"/>
          <p:nvPr/>
        </p:nvSpPr>
        <p:spPr>
          <a:xfrm>
            <a:off x="307560" y="600764"/>
            <a:ext cx="3467616" cy="584775"/>
          </a:xfrm>
          <a:prstGeom prst="rect">
            <a:avLst/>
          </a:prstGeom>
          <a:noFill/>
        </p:spPr>
        <p:txBody>
          <a:bodyPr wrap="none" rtlCol="0">
            <a:spAutoFit/>
          </a:bodyPr>
          <a:p>
            <a:r>
              <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rPr>
              <a:t>添加页面标题内容</a:t>
            </a:r>
            <a:endPar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sp>
        <p:nvSpPr>
          <p:cNvPr id="49" name="Google Shape;86;p19"/>
          <p:cNvSpPr txBox="1"/>
          <p:nvPr/>
        </p:nvSpPr>
        <p:spPr>
          <a:xfrm>
            <a:off x="307560" y="166494"/>
            <a:ext cx="3183654" cy="434269"/>
          </a:xfrm>
          <a:prstGeom prst="rect">
            <a:avLst/>
          </a:prstGeom>
          <a:noFill/>
          <a:ln>
            <a:noFill/>
          </a:ln>
        </p:spPr>
        <p:txBody>
          <a:bodyPr spcFirstLastPara="1" wrap="square" lIns="91425" tIns="45700" rIns="91425" bIns="45700" anchor="t" anchorCtr="0">
            <a:noAutofit/>
          </a:bodyPr>
          <a:p>
            <a:pPr marL="0" marR="0" lvl="0" indent="0" algn="l" rtl="0">
              <a:spcBef>
                <a:spcPts val="0"/>
              </a:spcBef>
              <a:spcAft>
                <a:spcPts val="0"/>
              </a:spcAft>
              <a:buNone/>
            </a:pPr>
            <a:r>
              <a:rPr lang="en-US"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rPr>
              <a:t>YOUR TITLE HERE</a:t>
            </a:r>
            <a:endParaRPr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15"/>
          <p:cNvSpPr>
            <a:spLocks noEditPoints="1"/>
          </p:cNvSpPr>
          <p:nvPr/>
        </p:nvSpPr>
        <p:spPr bwMode="auto">
          <a:xfrm>
            <a:off x="468313" y="2457450"/>
            <a:ext cx="2520000" cy="1943100"/>
          </a:xfrm>
          <a:custGeom>
            <a:avLst/>
            <a:gdLst/>
            <a:ahLst/>
            <a:cxnLst>
              <a:cxn ang="0">
                <a:pos x="0" y="984"/>
              </a:cxn>
              <a:cxn ang="0">
                <a:pos x="0" y="984"/>
              </a:cxn>
              <a:cxn ang="0">
                <a:pos x="3" y="997"/>
              </a:cxn>
              <a:cxn ang="0">
                <a:pos x="10" y="1010"/>
              </a:cxn>
              <a:cxn ang="0">
                <a:pos x="23" y="1016"/>
              </a:cxn>
              <a:cxn ang="0">
                <a:pos x="36" y="1019"/>
              </a:cxn>
              <a:cxn ang="0">
                <a:pos x="627" y="1019"/>
              </a:cxn>
              <a:cxn ang="0">
                <a:pos x="627" y="1019"/>
              </a:cxn>
              <a:cxn ang="0">
                <a:pos x="643" y="1023"/>
              </a:cxn>
              <a:cxn ang="0">
                <a:pos x="653" y="1029"/>
              </a:cxn>
              <a:cxn ang="0">
                <a:pos x="663" y="1042"/>
              </a:cxn>
              <a:cxn ang="0">
                <a:pos x="666" y="1055"/>
              </a:cxn>
              <a:cxn ang="0">
                <a:pos x="666" y="1205"/>
              </a:cxn>
              <a:cxn ang="0">
                <a:pos x="666" y="1205"/>
              </a:cxn>
              <a:cxn ang="0">
                <a:pos x="666" y="1214"/>
              </a:cxn>
              <a:cxn ang="0">
                <a:pos x="673" y="1221"/>
              </a:cxn>
              <a:cxn ang="0">
                <a:pos x="682" y="1224"/>
              </a:cxn>
              <a:cxn ang="0">
                <a:pos x="692" y="1218"/>
              </a:cxn>
              <a:cxn ang="0">
                <a:pos x="1397" y="633"/>
              </a:cxn>
              <a:cxn ang="0">
                <a:pos x="1397" y="633"/>
              </a:cxn>
              <a:cxn ang="0">
                <a:pos x="1407" y="623"/>
              </a:cxn>
              <a:cxn ang="0">
                <a:pos x="1410" y="610"/>
              </a:cxn>
              <a:cxn ang="0">
                <a:pos x="1407" y="597"/>
              </a:cxn>
              <a:cxn ang="0">
                <a:pos x="1397" y="588"/>
              </a:cxn>
              <a:cxn ang="0">
                <a:pos x="692" y="6"/>
              </a:cxn>
              <a:cxn ang="0">
                <a:pos x="692" y="6"/>
              </a:cxn>
              <a:cxn ang="0">
                <a:pos x="682" y="0"/>
              </a:cxn>
              <a:cxn ang="0">
                <a:pos x="673" y="0"/>
              </a:cxn>
              <a:cxn ang="0">
                <a:pos x="666" y="6"/>
              </a:cxn>
              <a:cxn ang="0">
                <a:pos x="666" y="19"/>
              </a:cxn>
              <a:cxn ang="0">
                <a:pos x="666" y="166"/>
              </a:cxn>
              <a:cxn ang="0">
                <a:pos x="666" y="166"/>
              </a:cxn>
              <a:cxn ang="0">
                <a:pos x="663" y="179"/>
              </a:cxn>
              <a:cxn ang="0">
                <a:pos x="653" y="192"/>
              </a:cxn>
              <a:cxn ang="0">
                <a:pos x="643" y="198"/>
              </a:cxn>
              <a:cxn ang="0">
                <a:pos x="627" y="201"/>
              </a:cxn>
              <a:cxn ang="0">
                <a:pos x="36" y="201"/>
              </a:cxn>
              <a:cxn ang="0">
                <a:pos x="36" y="201"/>
              </a:cxn>
              <a:cxn ang="0">
                <a:pos x="23" y="205"/>
              </a:cxn>
              <a:cxn ang="0">
                <a:pos x="10" y="214"/>
              </a:cxn>
              <a:cxn ang="0">
                <a:pos x="3" y="224"/>
              </a:cxn>
              <a:cxn ang="0">
                <a:pos x="0" y="240"/>
              </a:cxn>
              <a:cxn ang="0">
                <a:pos x="0" y="984"/>
              </a:cxn>
              <a:cxn ang="0">
                <a:pos x="331" y="1019"/>
              </a:cxn>
              <a:cxn ang="0">
                <a:pos x="331" y="1019"/>
              </a:cxn>
              <a:cxn ang="0">
                <a:pos x="666" y="1130"/>
              </a:cxn>
              <a:cxn ang="0">
                <a:pos x="666" y="1130"/>
              </a:cxn>
              <a:cxn ang="0">
                <a:pos x="1046" y="925"/>
              </a:cxn>
              <a:cxn ang="0">
                <a:pos x="1046" y="925"/>
              </a:cxn>
              <a:cxn ang="0">
                <a:pos x="1046" y="295"/>
              </a:cxn>
              <a:cxn ang="0">
                <a:pos x="1046" y="295"/>
              </a:cxn>
              <a:cxn ang="0">
                <a:pos x="666" y="91"/>
              </a:cxn>
              <a:cxn ang="0">
                <a:pos x="666" y="91"/>
              </a:cxn>
              <a:cxn ang="0">
                <a:pos x="331" y="201"/>
              </a:cxn>
              <a:cxn ang="0">
                <a:pos x="331" y="201"/>
              </a:cxn>
              <a:cxn ang="0">
                <a:pos x="0" y="610"/>
              </a:cxn>
              <a:cxn ang="0">
                <a:pos x="0" y="610"/>
              </a:cxn>
            </a:cxnLst>
            <a:rect l="0" t="0" r="r" b="b"/>
            <a:pathLst>
              <a:path w="1410" h="1224">
                <a:moveTo>
                  <a:pt x="0" y="984"/>
                </a:moveTo>
                <a:lnTo>
                  <a:pt x="0" y="984"/>
                </a:lnTo>
                <a:lnTo>
                  <a:pt x="3" y="997"/>
                </a:lnTo>
                <a:lnTo>
                  <a:pt x="10" y="1010"/>
                </a:lnTo>
                <a:lnTo>
                  <a:pt x="23" y="1016"/>
                </a:lnTo>
                <a:lnTo>
                  <a:pt x="36" y="1019"/>
                </a:lnTo>
                <a:lnTo>
                  <a:pt x="627" y="1019"/>
                </a:lnTo>
                <a:lnTo>
                  <a:pt x="627" y="1019"/>
                </a:lnTo>
                <a:lnTo>
                  <a:pt x="643" y="1023"/>
                </a:lnTo>
                <a:lnTo>
                  <a:pt x="653" y="1029"/>
                </a:lnTo>
                <a:lnTo>
                  <a:pt x="663" y="1042"/>
                </a:lnTo>
                <a:lnTo>
                  <a:pt x="666" y="1055"/>
                </a:lnTo>
                <a:lnTo>
                  <a:pt x="666" y="1205"/>
                </a:lnTo>
                <a:lnTo>
                  <a:pt x="666" y="1205"/>
                </a:lnTo>
                <a:lnTo>
                  <a:pt x="666" y="1214"/>
                </a:lnTo>
                <a:lnTo>
                  <a:pt x="673" y="1221"/>
                </a:lnTo>
                <a:lnTo>
                  <a:pt x="682" y="1224"/>
                </a:lnTo>
                <a:lnTo>
                  <a:pt x="692" y="1218"/>
                </a:lnTo>
                <a:lnTo>
                  <a:pt x="1397" y="633"/>
                </a:lnTo>
                <a:lnTo>
                  <a:pt x="1397" y="633"/>
                </a:lnTo>
                <a:lnTo>
                  <a:pt x="1407" y="623"/>
                </a:lnTo>
                <a:lnTo>
                  <a:pt x="1410" y="610"/>
                </a:lnTo>
                <a:lnTo>
                  <a:pt x="1407" y="597"/>
                </a:lnTo>
                <a:lnTo>
                  <a:pt x="1397" y="588"/>
                </a:lnTo>
                <a:lnTo>
                  <a:pt x="692" y="6"/>
                </a:lnTo>
                <a:lnTo>
                  <a:pt x="692" y="6"/>
                </a:lnTo>
                <a:lnTo>
                  <a:pt x="682" y="0"/>
                </a:lnTo>
                <a:lnTo>
                  <a:pt x="673" y="0"/>
                </a:lnTo>
                <a:lnTo>
                  <a:pt x="666" y="6"/>
                </a:lnTo>
                <a:lnTo>
                  <a:pt x="666" y="19"/>
                </a:lnTo>
                <a:lnTo>
                  <a:pt x="666" y="166"/>
                </a:lnTo>
                <a:lnTo>
                  <a:pt x="666" y="166"/>
                </a:lnTo>
                <a:lnTo>
                  <a:pt x="663" y="179"/>
                </a:lnTo>
                <a:lnTo>
                  <a:pt x="653" y="192"/>
                </a:lnTo>
                <a:lnTo>
                  <a:pt x="643" y="198"/>
                </a:lnTo>
                <a:lnTo>
                  <a:pt x="627" y="201"/>
                </a:lnTo>
                <a:lnTo>
                  <a:pt x="36" y="201"/>
                </a:lnTo>
                <a:lnTo>
                  <a:pt x="36" y="201"/>
                </a:lnTo>
                <a:lnTo>
                  <a:pt x="23" y="205"/>
                </a:lnTo>
                <a:lnTo>
                  <a:pt x="10" y="214"/>
                </a:lnTo>
                <a:lnTo>
                  <a:pt x="3" y="224"/>
                </a:lnTo>
                <a:lnTo>
                  <a:pt x="0" y="240"/>
                </a:lnTo>
                <a:lnTo>
                  <a:pt x="0" y="984"/>
                </a:lnTo>
                <a:close/>
                <a:moveTo>
                  <a:pt x="331" y="1019"/>
                </a:moveTo>
                <a:lnTo>
                  <a:pt x="331" y="1019"/>
                </a:lnTo>
                <a:close/>
                <a:moveTo>
                  <a:pt x="666" y="1130"/>
                </a:moveTo>
                <a:lnTo>
                  <a:pt x="666" y="1130"/>
                </a:lnTo>
                <a:close/>
                <a:moveTo>
                  <a:pt x="1046" y="925"/>
                </a:moveTo>
                <a:lnTo>
                  <a:pt x="1046" y="925"/>
                </a:lnTo>
                <a:close/>
                <a:moveTo>
                  <a:pt x="1046" y="295"/>
                </a:moveTo>
                <a:lnTo>
                  <a:pt x="1046" y="295"/>
                </a:lnTo>
                <a:close/>
                <a:moveTo>
                  <a:pt x="666" y="91"/>
                </a:moveTo>
                <a:lnTo>
                  <a:pt x="666" y="91"/>
                </a:lnTo>
                <a:close/>
                <a:moveTo>
                  <a:pt x="331" y="201"/>
                </a:moveTo>
                <a:lnTo>
                  <a:pt x="331" y="201"/>
                </a:lnTo>
                <a:close/>
                <a:moveTo>
                  <a:pt x="0" y="610"/>
                </a:moveTo>
                <a:lnTo>
                  <a:pt x="0" y="610"/>
                </a:lnTo>
                <a:close/>
              </a:path>
            </a:pathLst>
          </a:custGeom>
          <a:solidFill>
            <a:srgbClr val="D1E75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3"/>
          </a:lnRef>
          <a:fillRef idx="3">
            <a:schemeClr val="accent3"/>
          </a:fillRef>
          <a:effectRef idx="3">
            <a:schemeClr val="accent3"/>
          </a:effectRef>
          <a:fontRef idx="minor">
            <a:schemeClr val="lt1"/>
          </a:fontRef>
        </p:style>
        <p:txBody>
          <a:bodyPr rtlCol="0" anchor="ctr"/>
          <a:lstStyle/>
          <a:p>
            <a:pPr>
              <a:buClr>
                <a:srgbClr val="3399FF"/>
              </a:buClr>
            </a:pPr>
            <a:r>
              <a:rPr lang="en-US" altLang="zh-CN" sz="3200" b="1" smtClean="0">
                <a:solidFill>
                  <a:srgbClr val="4C4C4C"/>
                </a:solidFill>
                <a:latin typeface="微软雅黑" panose="020B0503020204020204" pitchFamily="34" charset="-122"/>
                <a:ea typeface="微软雅黑" panose="020B0503020204020204" pitchFamily="34" charset="-122"/>
              </a:rPr>
              <a:t>1</a:t>
            </a:r>
            <a:r>
              <a:rPr lang="zh-CN" altLang="en-US" sz="3200" b="1" smtClean="0">
                <a:solidFill>
                  <a:srgbClr val="4C4C4C"/>
                </a:solidFill>
                <a:latin typeface="微软雅黑" panose="020B0503020204020204" pitchFamily="34" charset="-122"/>
                <a:ea typeface="微软雅黑" panose="020B0503020204020204" pitchFamily="34" charset="-122"/>
              </a:rPr>
              <a:t> 需求分析</a:t>
            </a:r>
            <a:endParaRPr lang="zh-CN" altLang="en-US" sz="3200" b="1">
              <a:solidFill>
                <a:srgbClr val="4C4C4C"/>
              </a:solidFill>
              <a:latin typeface="微软雅黑" panose="020B0503020204020204" pitchFamily="34" charset="-122"/>
              <a:ea typeface="微软雅黑" panose="020B0503020204020204" pitchFamily="34" charset="-122"/>
            </a:endParaRPr>
          </a:p>
        </p:txBody>
      </p:sp>
      <p:sp>
        <p:nvSpPr>
          <p:cNvPr id="30" name="Freeform 15"/>
          <p:cNvSpPr>
            <a:spLocks noEditPoints="1"/>
          </p:cNvSpPr>
          <p:nvPr/>
        </p:nvSpPr>
        <p:spPr bwMode="auto">
          <a:xfrm>
            <a:off x="3312001" y="2457450"/>
            <a:ext cx="2520000" cy="1943100"/>
          </a:xfrm>
          <a:custGeom>
            <a:avLst/>
            <a:gdLst/>
            <a:ahLst/>
            <a:cxnLst>
              <a:cxn ang="0">
                <a:pos x="0" y="984"/>
              </a:cxn>
              <a:cxn ang="0">
                <a:pos x="0" y="984"/>
              </a:cxn>
              <a:cxn ang="0">
                <a:pos x="3" y="997"/>
              </a:cxn>
              <a:cxn ang="0">
                <a:pos x="10" y="1010"/>
              </a:cxn>
              <a:cxn ang="0">
                <a:pos x="23" y="1016"/>
              </a:cxn>
              <a:cxn ang="0">
                <a:pos x="36" y="1019"/>
              </a:cxn>
              <a:cxn ang="0">
                <a:pos x="627" y="1019"/>
              </a:cxn>
              <a:cxn ang="0">
                <a:pos x="627" y="1019"/>
              </a:cxn>
              <a:cxn ang="0">
                <a:pos x="643" y="1023"/>
              </a:cxn>
              <a:cxn ang="0">
                <a:pos x="653" y="1029"/>
              </a:cxn>
              <a:cxn ang="0">
                <a:pos x="663" y="1042"/>
              </a:cxn>
              <a:cxn ang="0">
                <a:pos x="666" y="1055"/>
              </a:cxn>
              <a:cxn ang="0">
                <a:pos x="666" y="1205"/>
              </a:cxn>
              <a:cxn ang="0">
                <a:pos x="666" y="1205"/>
              </a:cxn>
              <a:cxn ang="0">
                <a:pos x="666" y="1214"/>
              </a:cxn>
              <a:cxn ang="0">
                <a:pos x="673" y="1221"/>
              </a:cxn>
              <a:cxn ang="0">
                <a:pos x="682" y="1224"/>
              </a:cxn>
              <a:cxn ang="0">
                <a:pos x="692" y="1218"/>
              </a:cxn>
              <a:cxn ang="0">
                <a:pos x="1397" y="633"/>
              </a:cxn>
              <a:cxn ang="0">
                <a:pos x="1397" y="633"/>
              </a:cxn>
              <a:cxn ang="0">
                <a:pos x="1407" y="623"/>
              </a:cxn>
              <a:cxn ang="0">
                <a:pos x="1410" y="610"/>
              </a:cxn>
              <a:cxn ang="0">
                <a:pos x="1407" y="597"/>
              </a:cxn>
              <a:cxn ang="0">
                <a:pos x="1397" y="588"/>
              </a:cxn>
              <a:cxn ang="0">
                <a:pos x="692" y="6"/>
              </a:cxn>
              <a:cxn ang="0">
                <a:pos x="692" y="6"/>
              </a:cxn>
              <a:cxn ang="0">
                <a:pos x="682" y="0"/>
              </a:cxn>
              <a:cxn ang="0">
                <a:pos x="673" y="0"/>
              </a:cxn>
              <a:cxn ang="0">
                <a:pos x="666" y="6"/>
              </a:cxn>
              <a:cxn ang="0">
                <a:pos x="666" y="19"/>
              </a:cxn>
              <a:cxn ang="0">
                <a:pos x="666" y="166"/>
              </a:cxn>
              <a:cxn ang="0">
                <a:pos x="666" y="166"/>
              </a:cxn>
              <a:cxn ang="0">
                <a:pos x="663" y="179"/>
              </a:cxn>
              <a:cxn ang="0">
                <a:pos x="653" y="192"/>
              </a:cxn>
              <a:cxn ang="0">
                <a:pos x="643" y="198"/>
              </a:cxn>
              <a:cxn ang="0">
                <a:pos x="627" y="201"/>
              </a:cxn>
              <a:cxn ang="0">
                <a:pos x="36" y="201"/>
              </a:cxn>
              <a:cxn ang="0">
                <a:pos x="36" y="201"/>
              </a:cxn>
              <a:cxn ang="0">
                <a:pos x="23" y="205"/>
              </a:cxn>
              <a:cxn ang="0">
                <a:pos x="10" y="214"/>
              </a:cxn>
              <a:cxn ang="0">
                <a:pos x="3" y="224"/>
              </a:cxn>
              <a:cxn ang="0">
                <a:pos x="0" y="240"/>
              </a:cxn>
              <a:cxn ang="0">
                <a:pos x="0" y="984"/>
              </a:cxn>
              <a:cxn ang="0">
                <a:pos x="331" y="1019"/>
              </a:cxn>
              <a:cxn ang="0">
                <a:pos x="331" y="1019"/>
              </a:cxn>
              <a:cxn ang="0">
                <a:pos x="666" y="1130"/>
              </a:cxn>
              <a:cxn ang="0">
                <a:pos x="666" y="1130"/>
              </a:cxn>
              <a:cxn ang="0">
                <a:pos x="1046" y="925"/>
              </a:cxn>
              <a:cxn ang="0">
                <a:pos x="1046" y="925"/>
              </a:cxn>
              <a:cxn ang="0">
                <a:pos x="1046" y="295"/>
              </a:cxn>
              <a:cxn ang="0">
                <a:pos x="1046" y="295"/>
              </a:cxn>
              <a:cxn ang="0">
                <a:pos x="666" y="91"/>
              </a:cxn>
              <a:cxn ang="0">
                <a:pos x="666" y="91"/>
              </a:cxn>
              <a:cxn ang="0">
                <a:pos x="331" y="201"/>
              </a:cxn>
              <a:cxn ang="0">
                <a:pos x="331" y="201"/>
              </a:cxn>
              <a:cxn ang="0">
                <a:pos x="0" y="610"/>
              </a:cxn>
              <a:cxn ang="0">
                <a:pos x="0" y="610"/>
              </a:cxn>
            </a:cxnLst>
            <a:rect l="0" t="0" r="r" b="b"/>
            <a:pathLst>
              <a:path w="1410" h="1224">
                <a:moveTo>
                  <a:pt x="0" y="984"/>
                </a:moveTo>
                <a:lnTo>
                  <a:pt x="0" y="984"/>
                </a:lnTo>
                <a:lnTo>
                  <a:pt x="3" y="997"/>
                </a:lnTo>
                <a:lnTo>
                  <a:pt x="10" y="1010"/>
                </a:lnTo>
                <a:lnTo>
                  <a:pt x="23" y="1016"/>
                </a:lnTo>
                <a:lnTo>
                  <a:pt x="36" y="1019"/>
                </a:lnTo>
                <a:lnTo>
                  <a:pt x="627" y="1019"/>
                </a:lnTo>
                <a:lnTo>
                  <a:pt x="627" y="1019"/>
                </a:lnTo>
                <a:lnTo>
                  <a:pt x="643" y="1023"/>
                </a:lnTo>
                <a:lnTo>
                  <a:pt x="653" y="1029"/>
                </a:lnTo>
                <a:lnTo>
                  <a:pt x="663" y="1042"/>
                </a:lnTo>
                <a:lnTo>
                  <a:pt x="666" y="1055"/>
                </a:lnTo>
                <a:lnTo>
                  <a:pt x="666" y="1205"/>
                </a:lnTo>
                <a:lnTo>
                  <a:pt x="666" y="1205"/>
                </a:lnTo>
                <a:lnTo>
                  <a:pt x="666" y="1214"/>
                </a:lnTo>
                <a:lnTo>
                  <a:pt x="673" y="1221"/>
                </a:lnTo>
                <a:lnTo>
                  <a:pt x="682" y="1224"/>
                </a:lnTo>
                <a:lnTo>
                  <a:pt x="692" y="1218"/>
                </a:lnTo>
                <a:lnTo>
                  <a:pt x="1397" y="633"/>
                </a:lnTo>
                <a:lnTo>
                  <a:pt x="1397" y="633"/>
                </a:lnTo>
                <a:lnTo>
                  <a:pt x="1407" y="623"/>
                </a:lnTo>
                <a:lnTo>
                  <a:pt x="1410" y="610"/>
                </a:lnTo>
                <a:lnTo>
                  <a:pt x="1407" y="597"/>
                </a:lnTo>
                <a:lnTo>
                  <a:pt x="1397" y="588"/>
                </a:lnTo>
                <a:lnTo>
                  <a:pt x="692" y="6"/>
                </a:lnTo>
                <a:lnTo>
                  <a:pt x="692" y="6"/>
                </a:lnTo>
                <a:lnTo>
                  <a:pt x="682" y="0"/>
                </a:lnTo>
                <a:lnTo>
                  <a:pt x="673" y="0"/>
                </a:lnTo>
                <a:lnTo>
                  <a:pt x="666" y="6"/>
                </a:lnTo>
                <a:lnTo>
                  <a:pt x="666" y="19"/>
                </a:lnTo>
                <a:lnTo>
                  <a:pt x="666" y="166"/>
                </a:lnTo>
                <a:lnTo>
                  <a:pt x="666" y="166"/>
                </a:lnTo>
                <a:lnTo>
                  <a:pt x="663" y="179"/>
                </a:lnTo>
                <a:lnTo>
                  <a:pt x="653" y="192"/>
                </a:lnTo>
                <a:lnTo>
                  <a:pt x="643" y="198"/>
                </a:lnTo>
                <a:lnTo>
                  <a:pt x="627" y="201"/>
                </a:lnTo>
                <a:lnTo>
                  <a:pt x="36" y="201"/>
                </a:lnTo>
                <a:lnTo>
                  <a:pt x="36" y="201"/>
                </a:lnTo>
                <a:lnTo>
                  <a:pt x="23" y="205"/>
                </a:lnTo>
                <a:lnTo>
                  <a:pt x="10" y="214"/>
                </a:lnTo>
                <a:lnTo>
                  <a:pt x="3" y="224"/>
                </a:lnTo>
                <a:lnTo>
                  <a:pt x="0" y="240"/>
                </a:lnTo>
                <a:lnTo>
                  <a:pt x="0" y="984"/>
                </a:lnTo>
                <a:close/>
                <a:moveTo>
                  <a:pt x="331" y="1019"/>
                </a:moveTo>
                <a:lnTo>
                  <a:pt x="331" y="1019"/>
                </a:lnTo>
                <a:close/>
                <a:moveTo>
                  <a:pt x="666" y="1130"/>
                </a:moveTo>
                <a:lnTo>
                  <a:pt x="666" y="1130"/>
                </a:lnTo>
                <a:close/>
                <a:moveTo>
                  <a:pt x="1046" y="925"/>
                </a:moveTo>
                <a:lnTo>
                  <a:pt x="1046" y="925"/>
                </a:lnTo>
                <a:close/>
                <a:moveTo>
                  <a:pt x="1046" y="295"/>
                </a:moveTo>
                <a:lnTo>
                  <a:pt x="1046" y="295"/>
                </a:lnTo>
                <a:close/>
                <a:moveTo>
                  <a:pt x="666" y="91"/>
                </a:moveTo>
                <a:lnTo>
                  <a:pt x="666" y="91"/>
                </a:lnTo>
                <a:close/>
                <a:moveTo>
                  <a:pt x="331" y="201"/>
                </a:moveTo>
                <a:lnTo>
                  <a:pt x="331" y="201"/>
                </a:lnTo>
                <a:close/>
                <a:moveTo>
                  <a:pt x="0" y="610"/>
                </a:moveTo>
                <a:lnTo>
                  <a:pt x="0" y="610"/>
                </a:lnTo>
                <a:close/>
              </a:path>
            </a:pathLst>
          </a:cu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6"/>
          </a:lnRef>
          <a:fillRef idx="3">
            <a:schemeClr val="accent6"/>
          </a:fillRef>
          <a:effectRef idx="3">
            <a:schemeClr val="accent6"/>
          </a:effectRef>
          <a:fontRef idx="minor">
            <a:schemeClr val="lt1"/>
          </a:fontRef>
        </p:style>
        <p:txBody>
          <a:bodyPr rtlCol="0" anchor="ctr"/>
          <a:lstStyle/>
          <a:p>
            <a:pPr>
              <a:buClr>
                <a:srgbClr val="3399FF"/>
              </a:buClr>
            </a:pPr>
            <a:r>
              <a:rPr lang="en-US" altLang="zh-CN" sz="3200" b="1" smtClean="0">
                <a:solidFill>
                  <a:srgbClr val="4C4C4C"/>
                </a:solidFill>
                <a:latin typeface="微软雅黑" panose="020B0503020204020204" pitchFamily="34" charset="-122"/>
                <a:ea typeface="微软雅黑" panose="020B0503020204020204" pitchFamily="34" charset="-122"/>
              </a:rPr>
              <a:t>2 </a:t>
            </a:r>
            <a:r>
              <a:rPr lang="zh-CN" altLang="en-US" sz="3200" b="1" smtClean="0">
                <a:solidFill>
                  <a:srgbClr val="4C4C4C"/>
                </a:solidFill>
                <a:latin typeface="微软雅黑" panose="020B0503020204020204" pitchFamily="34" charset="-122"/>
                <a:ea typeface="微软雅黑" panose="020B0503020204020204" pitchFamily="34" charset="-122"/>
              </a:rPr>
              <a:t>目标设定</a:t>
            </a:r>
            <a:endParaRPr lang="zh-CN" altLang="en-US" sz="3200" b="1">
              <a:solidFill>
                <a:srgbClr val="4C4C4C"/>
              </a:solidFill>
              <a:latin typeface="微软雅黑" panose="020B0503020204020204" pitchFamily="34" charset="-122"/>
              <a:ea typeface="微软雅黑" panose="020B0503020204020204" pitchFamily="34" charset="-122"/>
            </a:endParaRPr>
          </a:p>
        </p:txBody>
      </p:sp>
      <p:sp>
        <p:nvSpPr>
          <p:cNvPr id="31" name="Freeform 15"/>
          <p:cNvSpPr>
            <a:spLocks noEditPoints="1"/>
          </p:cNvSpPr>
          <p:nvPr/>
        </p:nvSpPr>
        <p:spPr bwMode="auto">
          <a:xfrm>
            <a:off x="6155688" y="2457450"/>
            <a:ext cx="2520000" cy="1943100"/>
          </a:xfrm>
          <a:custGeom>
            <a:avLst/>
            <a:gdLst/>
            <a:ahLst/>
            <a:cxnLst>
              <a:cxn ang="0">
                <a:pos x="0" y="984"/>
              </a:cxn>
              <a:cxn ang="0">
                <a:pos x="0" y="984"/>
              </a:cxn>
              <a:cxn ang="0">
                <a:pos x="3" y="997"/>
              </a:cxn>
              <a:cxn ang="0">
                <a:pos x="10" y="1010"/>
              </a:cxn>
              <a:cxn ang="0">
                <a:pos x="23" y="1016"/>
              </a:cxn>
              <a:cxn ang="0">
                <a:pos x="36" y="1019"/>
              </a:cxn>
              <a:cxn ang="0">
                <a:pos x="627" y="1019"/>
              </a:cxn>
              <a:cxn ang="0">
                <a:pos x="627" y="1019"/>
              </a:cxn>
              <a:cxn ang="0">
                <a:pos x="643" y="1023"/>
              </a:cxn>
              <a:cxn ang="0">
                <a:pos x="653" y="1029"/>
              </a:cxn>
              <a:cxn ang="0">
                <a:pos x="663" y="1042"/>
              </a:cxn>
              <a:cxn ang="0">
                <a:pos x="666" y="1055"/>
              </a:cxn>
              <a:cxn ang="0">
                <a:pos x="666" y="1205"/>
              </a:cxn>
              <a:cxn ang="0">
                <a:pos x="666" y="1205"/>
              </a:cxn>
              <a:cxn ang="0">
                <a:pos x="666" y="1214"/>
              </a:cxn>
              <a:cxn ang="0">
                <a:pos x="673" y="1221"/>
              </a:cxn>
              <a:cxn ang="0">
                <a:pos x="682" y="1224"/>
              </a:cxn>
              <a:cxn ang="0">
                <a:pos x="692" y="1218"/>
              </a:cxn>
              <a:cxn ang="0">
                <a:pos x="1397" y="633"/>
              </a:cxn>
              <a:cxn ang="0">
                <a:pos x="1397" y="633"/>
              </a:cxn>
              <a:cxn ang="0">
                <a:pos x="1407" y="623"/>
              </a:cxn>
              <a:cxn ang="0">
                <a:pos x="1410" y="610"/>
              </a:cxn>
              <a:cxn ang="0">
                <a:pos x="1407" y="597"/>
              </a:cxn>
              <a:cxn ang="0">
                <a:pos x="1397" y="588"/>
              </a:cxn>
              <a:cxn ang="0">
                <a:pos x="692" y="6"/>
              </a:cxn>
              <a:cxn ang="0">
                <a:pos x="692" y="6"/>
              </a:cxn>
              <a:cxn ang="0">
                <a:pos x="682" y="0"/>
              </a:cxn>
              <a:cxn ang="0">
                <a:pos x="673" y="0"/>
              </a:cxn>
              <a:cxn ang="0">
                <a:pos x="666" y="6"/>
              </a:cxn>
              <a:cxn ang="0">
                <a:pos x="666" y="19"/>
              </a:cxn>
              <a:cxn ang="0">
                <a:pos x="666" y="166"/>
              </a:cxn>
              <a:cxn ang="0">
                <a:pos x="666" y="166"/>
              </a:cxn>
              <a:cxn ang="0">
                <a:pos x="663" y="179"/>
              </a:cxn>
              <a:cxn ang="0">
                <a:pos x="653" y="192"/>
              </a:cxn>
              <a:cxn ang="0">
                <a:pos x="643" y="198"/>
              </a:cxn>
              <a:cxn ang="0">
                <a:pos x="627" y="201"/>
              </a:cxn>
              <a:cxn ang="0">
                <a:pos x="36" y="201"/>
              </a:cxn>
              <a:cxn ang="0">
                <a:pos x="36" y="201"/>
              </a:cxn>
              <a:cxn ang="0">
                <a:pos x="23" y="205"/>
              </a:cxn>
              <a:cxn ang="0">
                <a:pos x="10" y="214"/>
              </a:cxn>
              <a:cxn ang="0">
                <a:pos x="3" y="224"/>
              </a:cxn>
              <a:cxn ang="0">
                <a:pos x="0" y="240"/>
              </a:cxn>
              <a:cxn ang="0">
                <a:pos x="0" y="984"/>
              </a:cxn>
              <a:cxn ang="0">
                <a:pos x="331" y="1019"/>
              </a:cxn>
              <a:cxn ang="0">
                <a:pos x="331" y="1019"/>
              </a:cxn>
              <a:cxn ang="0">
                <a:pos x="666" y="1130"/>
              </a:cxn>
              <a:cxn ang="0">
                <a:pos x="666" y="1130"/>
              </a:cxn>
              <a:cxn ang="0">
                <a:pos x="1046" y="925"/>
              </a:cxn>
              <a:cxn ang="0">
                <a:pos x="1046" y="925"/>
              </a:cxn>
              <a:cxn ang="0">
                <a:pos x="1046" y="295"/>
              </a:cxn>
              <a:cxn ang="0">
                <a:pos x="1046" y="295"/>
              </a:cxn>
              <a:cxn ang="0">
                <a:pos x="666" y="91"/>
              </a:cxn>
              <a:cxn ang="0">
                <a:pos x="666" y="91"/>
              </a:cxn>
              <a:cxn ang="0">
                <a:pos x="331" y="201"/>
              </a:cxn>
              <a:cxn ang="0">
                <a:pos x="331" y="201"/>
              </a:cxn>
              <a:cxn ang="0">
                <a:pos x="0" y="610"/>
              </a:cxn>
              <a:cxn ang="0">
                <a:pos x="0" y="610"/>
              </a:cxn>
            </a:cxnLst>
            <a:rect l="0" t="0" r="r" b="b"/>
            <a:pathLst>
              <a:path w="1410" h="1224">
                <a:moveTo>
                  <a:pt x="0" y="984"/>
                </a:moveTo>
                <a:lnTo>
                  <a:pt x="0" y="984"/>
                </a:lnTo>
                <a:lnTo>
                  <a:pt x="3" y="997"/>
                </a:lnTo>
                <a:lnTo>
                  <a:pt x="10" y="1010"/>
                </a:lnTo>
                <a:lnTo>
                  <a:pt x="23" y="1016"/>
                </a:lnTo>
                <a:lnTo>
                  <a:pt x="36" y="1019"/>
                </a:lnTo>
                <a:lnTo>
                  <a:pt x="627" y="1019"/>
                </a:lnTo>
                <a:lnTo>
                  <a:pt x="627" y="1019"/>
                </a:lnTo>
                <a:lnTo>
                  <a:pt x="643" y="1023"/>
                </a:lnTo>
                <a:lnTo>
                  <a:pt x="653" y="1029"/>
                </a:lnTo>
                <a:lnTo>
                  <a:pt x="663" y="1042"/>
                </a:lnTo>
                <a:lnTo>
                  <a:pt x="666" y="1055"/>
                </a:lnTo>
                <a:lnTo>
                  <a:pt x="666" y="1205"/>
                </a:lnTo>
                <a:lnTo>
                  <a:pt x="666" y="1205"/>
                </a:lnTo>
                <a:lnTo>
                  <a:pt x="666" y="1214"/>
                </a:lnTo>
                <a:lnTo>
                  <a:pt x="673" y="1221"/>
                </a:lnTo>
                <a:lnTo>
                  <a:pt x="682" y="1224"/>
                </a:lnTo>
                <a:lnTo>
                  <a:pt x="692" y="1218"/>
                </a:lnTo>
                <a:lnTo>
                  <a:pt x="1397" y="633"/>
                </a:lnTo>
                <a:lnTo>
                  <a:pt x="1397" y="633"/>
                </a:lnTo>
                <a:lnTo>
                  <a:pt x="1407" y="623"/>
                </a:lnTo>
                <a:lnTo>
                  <a:pt x="1410" y="610"/>
                </a:lnTo>
                <a:lnTo>
                  <a:pt x="1407" y="597"/>
                </a:lnTo>
                <a:lnTo>
                  <a:pt x="1397" y="588"/>
                </a:lnTo>
                <a:lnTo>
                  <a:pt x="692" y="6"/>
                </a:lnTo>
                <a:lnTo>
                  <a:pt x="692" y="6"/>
                </a:lnTo>
                <a:lnTo>
                  <a:pt x="682" y="0"/>
                </a:lnTo>
                <a:lnTo>
                  <a:pt x="673" y="0"/>
                </a:lnTo>
                <a:lnTo>
                  <a:pt x="666" y="6"/>
                </a:lnTo>
                <a:lnTo>
                  <a:pt x="666" y="19"/>
                </a:lnTo>
                <a:lnTo>
                  <a:pt x="666" y="166"/>
                </a:lnTo>
                <a:lnTo>
                  <a:pt x="666" y="166"/>
                </a:lnTo>
                <a:lnTo>
                  <a:pt x="663" y="179"/>
                </a:lnTo>
                <a:lnTo>
                  <a:pt x="653" y="192"/>
                </a:lnTo>
                <a:lnTo>
                  <a:pt x="643" y="198"/>
                </a:lnTo>
                <a:lnTo>
                  <a:pt x="627" y="201"/>
                </a:lnTo>
                <a:lnTo>
                  <a:pt x="36" y="201"/>
                </a:lnTo>
                <a:lnTo>
                  <a:pt x="36" y="201"/>
                </a:lnTo>
                <a:lnTo>
                  <a:pt x="23" y="205"/>
                </a:lnTo>
                <a:lnTo>
                  <a:pt x="10" y="214"/>
                </a:lnTo>
                <a:lnTo>
                  <a:pt x="3" y="224"/>
                </a:lnTo>
                <a:lnTo>
                  <a:pt x="0" y="240"/>
                </a:lnTo>
                <a:lnTo>
                  <a:pt x="0" y="984"/>
                </a:lnTo>
                <a:close/>
                <a:moveTo>
                  <a:pt x="331" y="1019"/>
                </a:moveTo>
                <a:lnTo>
                  <a:pt x="331" y="1019"/>
                </a:lnTo>
                <a:close/>
                <a:moveTo>
                  <a:pt x="666" y="1130"/>
                </a:moveTo>
                <a:lnTo>
                  <a:pt x="666" y="1130"/>
                </a:lnTo>
                <a:close/>
                <a:moveTo>
                  <a:pt x="1046" y="925"/>
                </a:moveTo>
                <a:lnTo>
                  <a:pt x="1046" y="925"/>
                </a:lnTo>
                <a:close/>
                <a:moveTo>
                  <a:pt x="1046" y="295"/>
                </a:moveTo>
                <a:lnTo>
                  <a:pt x="1046" y="295"/>
                </a:lnTo>
                <a:close/>
                <a:moveTo>
                  <a:pt x="666" y="91"/>
                </a:moveTo>
                <a:lnTo>
                  <a:pt x="666" y="91"/>
                </a:lnTo>
                <a:close/>
                <a:moveTo>
                  <a:pt x="331" y="201"/>
                </a:moveTo>
                <a:lnTo>
                  <a:pt x="331" y="201"/>
                </a:lnTo>
                <a:close/>
                <a:moveTo>
                  <a:pt x="0" y="610"/>
                </a:moveTo>
                <a:lnTo>
                  <a:pt x="0" y="610"/>
                </a:lnTo>
                <a:close/>
              </a:path>
            </a:pathLst>
          </a:custGeom>
          <a:solidFill>
            <a:srgbClr val="3399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6"/>
          </a:lnRef>
          <a:fillRef idx="3">
            <a:schemeClr val="accent6"/>
          </a:fillRef>
          <a:effectRef idx="3">
            <a:schemeClr val="accent6"/>
          </a:effectRef>
          <a:fontRef idx="minor">
            <a:schemeClr val="lt1"/>
          </a:fontRef>
        </p:style>
        <p:txBody>
          <a:bodyPr rtlCol="0" anchor="ctr"/>
          <a:lstStyle/>
          <a:p>
            <a:pPr>
              <a:buClr>
                <a:srgbClr val="3399FF"/>
              </a:buClr>
            </a:pPr>
            <a:r>
              <a:rPr lang="en-US" altLang="zh-CN" sz="3200" b="1" smtClean="0">
                <a:solidFill>
                  <a:srgbClr val="4C4C4C"/>
                </a:solidFill>
                <a:latin typeface="微软雅黑" panose="020B0503020204020204" pitchFamily="34" charset="-122"/>
                <a:ea typeface="微软雅黑" panose="020B0503020204020204" pitchFamily="34" charset="-122"/>
              </a:rPr>
              <a:t>3 </a:t>
            </a:r>
            <a:r>
              <a:rPr lang="zh-CN" altLang="en-US" sz="3200" b="1" smtClean="0">
                <a:solidFill>
                  <a:srgbClr val="4C4C4C"/>
                </a:solidFill>
                <a:latin typeface="微软雅黑" panose="020B0503020204020204" pitchFamily="34" charset="-122"/>
                <a:ea typeface="微软雅黑" panose="020B0503020204020204" pitchFamily="34" charset="-122"/>
              </a:rPr>
              <a:t>策划开发</a:t>
            </a:r>
            <a:endParaRPr lang="zh-CN" altLang="en-US" sz="3200" b="1">
              <a:solidFill>
                <a:srgbClr val="4C4C4C"/>
              </a:solidFill>
              <a:latin typeface="微软雅黑" panose="020B0503020204020204" pitchFamily="34" charset="-122"/>
              <a:ea typeface="微软雅黑" panose="020B0503020204020204" pitchFamily="34" charset="-122"/>
            </a:endParaRPr>
          </a:p>
        </p:txBody>
      </p:sp>
      <p:sp>
        <p:nvSpPr>
          <p:cNvPr id="48" name="TextBox 7"/>
          <p:cNvSpPr txBox="1"/>
          <p:nvPr/>
        </p:nvSpPr>
        <p:spPr>
          <a:xfrm>
            <a:off x="307560" y="600764"/>
            <a:ext cx="3467616" cy="584775"/>
          </a:xfrm>
          <a:prstGeom prst="rect">
            <a:avLst/>
          </a:prstGeom>
          <a:noFill/>
        </p:spPr>
        <p:txBody>
          <a:bodyPr wrap="none" rtlCol="0">
            <a:spAutoFit/>
          </a:bodyPr>
          <a:p>
            <a:r>
              <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rPr>
              <a:t>添加页面标题内容</a:t>
            </a:r>
            <a:endPar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sp>
        <p:nvSpPr>
          <p:cNvPr id="49" name="Google Shape;86;p19"/>
          <p:cNvSpPr txBox="1"/>
          <p:nvPr/>
        </p:nvSpPr>
        <p:spPr>
          <a:xfrm>
            <a:off x="307560" y="166494"/>
            <a:ext cx="3183654" cy="434269"/>
          </a:xfrm>
          <a:prstGeom prst="rect">
            <a:avLst/>
          </a:prstGeom>
          <a:noFill/>
          <a:ln>
            <a:noFill/>
          </a:ln>
        </p:spPr>
        <p:txBody>
          <a:bodyPr spcFirstLastPara="1" wrap="square" lIns="91425" tIns="45700" rIns="91425" bIns="45700" anchor="t" anchorCtr="0">
            <a:noAutofit/>
          </a:bodyPr>
          <a:p>
            <a:pPr marL="0" marR="0" lvl="0" indent="0" algn="l" rtl="0">
              <a:spcBef>
                <a:spcPts val="0"/>
              </a:spcBef>
              <a:spcAft>
                <a:spcPts val="0"/>
              </a:spcAft>
              <a:buNone/>
            </a:pPr>
            <a:r>
              <a:rPr lang="en-US"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rPr>
              <a:t>YOUR TITLE HERE</a:t>
            </a:r>
            <a:endParaRPr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wipe(left)">
                                      <p:cBhvr>
                                        <p:cTn id="12" dur="500"/>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left)">
                                      <p:cBhvr>
                                        <p:cTn id="1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30" grpId="0" animBg="1"/>
      <p:bldP spid="3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Freeform 15"/>
          <p:cNvSpPr>
            <a:spLocks noEditPoints="1"/>
          </p:cNvSpPr>
          <p:nvPr/>
        </p:nvSpPr>
        <p:spPr bwMode="auto">
          <a:xfrm>
            <a:off x="468313" y="2457450"/>
            <a:ext cx="2520000" cy="1943100"/>
          </a:xfrm>
          <a:custGeom>
            <a:avLst/>
            <a:gdLst/>
            <a:ahLst/>
            <a:cxnLst>
              <a:cxn ang="0">
                <a:pos x="0" y="984"/>
              </a:cxn>
              <a:cxn ang="0">
                <a:pos x="0" y="984"/>
              </a:cxn>
              <a:cxn ang="0">
                <a:pos x="3" y="997"/>
              </a:cxn>
              <a:cxn ang="0">
                <a:pos x="10" y="1010"/>
              </a:cxn>
              <a:cxn ang="0">
                <a:pos x="23" y="1016"/>
              </a:cxn>
              <a:cxn ang="0">
                <a:pos x="36" y="1019"/>
              </a:cxn>
              <a:cxn ang="0">
                <a:pos x="627" y="1019"/>
              </a:cxn>
              <a:cxn ang="0">
                <a:pos x="627" y="1019"/>
              </a:cxn>
              <a:cxn ang="0">
                <a:pos x="643" y="1023"/>
              </a:cxn>
              <a:cxn ang="0">
                <a:pos x="653" y="1029"/>
              </a:cxn>
              <a:cxn ang="0">
                <a:pos x="663" y="1042"/>
              </a:cxn>
              <a:cxn ang="0">
                <a:pos x="666" y="1055"/>
              </a:cxn>
              <a:cxn ang="0">
                <a:pos x="666" y="1205"/>
              </a:cxn>
              <a:cxn ang="0">
                <a:pos x="666" y="1205"/>
              </a:cxn>
              <a:cxn ang="0">
                <a:pos x="666" y="1214"/>
              </a:cxn>
              <a:cxn ang="0">
                <a:pos x="673" y="1221"/>
              </a:cxn>
              <a:cxn ang="0">
                <a:pos x="682" y="1224"/>
              </a:cxn>
              <a:cxn ang="0">
                <a:pos x="692" y="1218"/>
              </a:cxn>
              <a:cxn ang="0">
                <a:pos x="1397" y="633"/>
              </a:cxn>
              <a:cxn ang="0">
                <a:pos x="1397" y="633"/>
              </a:cxn>
              <a:cxn ang="0">
                <a:pos x="1407" y="623"/>
              </a:cxn>
              <a:cxn ang="0">
                <a:pos x="1410" y="610"/>
              </a:cxn>
              <a:cxn ang="0">
                <a:pos x="1407" y="597"/>
              </a:cxn>
              <a:cxn ang="0">
                <a:pos x="1397" y="588"/>
              </a:cxn>
              <a:cxn ang="0">
                <a:pos x="692" y="6"/>
              </a:cxn>
              <a:cxn ang="0">
                <a:pos x="692" y="6"/>
              </a:cxn>
              <a:cxn ang="0">
                <a:pos x="682" y="0"/>
              </a:cxn>
              <a:cxn ang="0">
                <a:pos x="673" y="0"/>
              </a:cxn>
              <a:cxn ang="0">
                <a:pos x="666" y="6"/>
              </a:cxn>
              <a:cxn ang="0">
                <a:pos x="666" y="19"/>
              </a:cxn>
              <a:cxn ang="0">
                <a:pos x="666" y="166"/>
              </a:cxn>
              <a:cxn ang="0">
                <a:pos x="666" y="166"/>
              </a:cxn>
              <a:cxn ang="0">
                <a:pos x="663" y="179"/>
              </a:cxn>
              <a:cxn ang="0">
                <a:pos x="653" y="192"/>
              </a:cxn>
              <a:cxn ang="0">
                <a:pos x="643" y="198"/>
              </a:cxn>
              <a:cxn ang="0">
                <a:pos x="627" y="201"/>
              </a:cxn>
              <a:cxn ang="0">
                <a:pos x="36" y="201"/>
              </a:cxn>
              <a:cxn ang="0">
                <a:pos x="36" y="201"/>
              </a:cxn>
              <a:cxn ang="0">
                <a:pos x="23" y="205"/>
              </a:cxn>
              <a:cxn ang="0">
                <a:pos x="10" y="214"/>
              </a:cxn>
              <a:cxn ang="0">
                <a:pos x="3" y="224"/>
              </a:cxn>
              <a:cxn ang="0">
                <a:pos x="0" y="240"/>
              </a:cxn>
              <a:cxn ang="0">
                <a:pos x="0" y="984"/>
              </a:cxn>
              <a:cxn ang="0">
                <a:pos x="331" y="1019"/>
              </a:cxn>
              <a:cxn ang="0">
                <a:pos x="331" y="1019"/>
              </a:cxn>
              <a:cxn ang="0">
                <a:pos x="666" y="1130"/>
              </a:cxn>
              <a:cxn ang="0">
                <a:pos x="666" y="1130"/>
              </a:cxn>
              <a:cxn ang="0">
                <a:pos x="1046" y="925"/>
              </a:cxn>
              <a:cxn ang="0">
                <a:pos x="1046" y="925"/>
              </a:cxn>
              <a:cxn ang="0">
                <a:pos x="1046" y="295"/>
              </a:cxn>
              <a:cxn ang="0">
                <a:pos x="1046" y="295"/>
              </a:cxn>
              <a:cxn ang="0">
                <a:pos x="666" y="91"/>
              </a:cxn>
              <a:cxn ang="0">
                <a:pos x="666" y="91"/>
              </a:cxn>
              <a:cxn ang="0">
                <a:pos x="331" y="201"/>
              </a:cxn>
              <a:cxn ang="0">
                <a:pos x="331" y="201"/>
              </a:cxn>
              <a:cxn ang="0">
                <a:pos x="0" y="610"/>
              </a:cxn>
              <a:cxn ang="0">
                <a:pos x="0" y="610"/>
              </a:cxn>
            </a:cxnLst>
            <a:rect l="0" t="0" r="r" b="b"/>
            <a:pathLst>
              <a:path w="1410" h="1224">
                <a:moveTo>
                  <a:pt x="0" y="984"/>
                </a:moveTo>
                <a:lnTo>
                  <a:pt x="0" y="984"/>
                </a:lnTo>
                <a:lnTo>
                  <a:pt x="3" y="997"/>
                </a:lnTo>
                <a:lnTo>
                  <a:pt x="10" y="1010"/>
                </a:lnTo>
                <a:lnTo>
                  <a:pt x="23" y="1016"/>
                </a:lnTo>
                <a:lnTo>
                  <a:pt x="36" y="1019"/>
                </a:lnTo>
                <a:lnTo>
                  <a:pt x="627" y="1019"/>
                </a:lnTo>
                <a:lnTo>
                  <a:pt x="627" y="1019"/>
                </a:lnTo>
                <a:lnTo>
                  <a:pt x="643" y="1023"/>
                </a:lnTo>
                <a:lnTo>
                  <a:pt x="653" y="1029"/>
                </a:lnTo>
                <a:lnTo>
                  <a:pt x="663" y="1042"/>
                </a:lnTo>
                <a:lnTo>
                  <a:pt x="666" y="1055"/>
                </a:lnTo>
                <a:lnTo>
                  <a:pt x="666" y="1205"/>
                </a:lnTo>
                <a:lnTo>
                  <a:pt x="666" y="1205"/>
                </a:lnTo>
                <a:lnTo>
                  <a:pt x="666" y="1214"/>
                </a:lnTo>
                <a:lnTo>
                  <a:pt x="673" y="1221"/>
                </a:lnTo>
                <a:lnTo>
                  <a:pt x="682" y="1224"/>
                </a:lnTo>
                <a:lnTo>
                  <a:pt x="692" y="1218"/>
                </a:lnTo>
                <a:lnTo>
                  <a:pt x="1397" y="633"/>
                </a:lnTo>
                <a:lnTo>
                  <a:pt x="1397" y="633"/>
                </a:lnTo>
                <a:lnTo>
                  <a:pt x="1407" y="623"/>
                </a:lnTo>
                <a:lnTo>
                  <a:pt x="1410" y="610"/>
                </a:lnTo>
                <a:lnTo>
                  <a:pt x="1407" y="597"/>
                </a:lnTo>
                <a:lnTo>
                  <a:pt x="1397" y="588"/>
                </a:lnTo>
                <a:lnTo>
                  <a:pt x="692" y="6"/>
                </a:lnTo>
                <a:lnTo>
                  <a:pt x="692" y="6"/>
                </a:lnTo>
                <a:lnTo>
                  <a:pt x="682" y="0"/>
                </a:lnTo>
                <a:lnTo>
                  <a:pt x="673" y="0"/>
                </a:lnTo>
                <a:lnTo>
                  <a:pt x="666" y="6"/>
                </a:lnTo>
                <a:lnTo>
                  <a:pt x="666" y="19"/>
                </a:lnTo>
                <a:lnTo>
                  <a:pt x="666" y="166"/>
                </a:lnTo>
                <a:lnTo>
                  <a:pt x="666" y="166"/>
                </a:lnTo>
                <a:lnTo>
                  <a:pt x="663" y="179"/>
                </a:lnTo>
                <a:lnTo>
                  <a:pt x="653" y="192"/>
                </a:lnTo>
                <a:lnTo>
                  <a:pt x="643" y="198"/>
                </a:lnTo>
                <a:lnTo>
                  <a:pt x="627" y="201"/>
                </a:lnTo>
                <a:lnTo>
                  <a:pt x="36" y="201"/>
                </a:lnTo>
                <a:lnTo>
                  <a:pt x="36" y="201"/>
                </a:lnTo>
                <a:lnTo>
                  <a:pt x="23" y="205"/>
                </a:lnTo>
                <a:lnTo>
                  <a:pt x="10" y="214"/>
                </a:lnTo>
                <a:lnTo>
                  <a:pt x="3" y="224"/>
                </a:lnTo>
                <a:lnTo>
                  <a:pt x="0" y="240"/>
                </a:lnTo>
                <a:lnTo>
                  <a:pt x="0" y="984"/>
                </a:lnTo>
                <a:close/>
                <a:moveTo>
                  <a:pt x="331" y="1019"/>
                </a:moveTo>
                <a:lnTo>
                  <a:pt x="331" y="1019"/>
                </a:lnTo>
                <a:close/>
                <a:moveTo>
                  <a:pt x="666" y="1130"/>
                </a:moveTo>
                <a:lnTo>
                  <a:pt x="666" y="1130"/>
                </a:lnTo>
                <a:close/>
                <a:moveTo>
                  <a:pt x="1046" y="925"/>
                </a:moveTo>
                <a:lnTo>
                  <a:pt x="1046" y="925"/>
                </a:lnTo>
                <a:close/>
                <a:moveTo>
                  <a:pt x="1046" y="295"/>
                </a:moveTo>
                <a:lnTo>
                  <a:pt x="1046" y="295"/>
                </a:lnTo>
                <a:close/>
                <a:moveTo>
                  <a:pt x="666" y="91"/>
                </a:moveTo>
                <a:lnTo>
                  <a:pt x="666" y="91"/>
                </a:lnTo>
                <a:close/>
                <a:moveTo>
                  <a:pt x="331" y="201"/>
                </a:moveTo>
                <a:lnTo>
                  <a:pt x="331" y="201"/>
                </a:lnTo>
                <a:close/>
                <a:moveTo>
                  <a:pt x="0" y="610"/>
                </a:moveTo>
                <a:lnTo>
                  <a:pt x="0" y="610"/>
                </a:lnTo>
                <a:close/>
              </a:path>
            </a:pathLst>
          </a:custGeom>
          <a:solidFill>
            <a:srgbClr val="D1E751"/>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3"/>
          </a:lnRef>
          <a:fillRef idx="3">
            <a:schemeClr val="accent3"/>
          </a:fillRef>
          <a:effectRef idx="3">
            <a:schemeClr val="accent3"/>
          </a:effectRef>
          <a:fontRef idx="minor">
            <a:schemeClr val="lt1"/>
          </a:fontRef>
        </p:style>
        <p:txBody>
          <a:bodyPr rtlCol="0" anchor="ctr"/>
          <a:lstStyle/>
          <a:p>
            <a:pPr>
              <a:buClr>
                <a:srgbClr val="3399FF"/>
              </a:buClr>
            </a:pPr>
            <a:r>
              <a:rPr lang="en-US" altLang="zh-CN" sz="3200" b="1" smtClean="0">
                <a:solidFill>
                  <a:srgbClr val="4C4C4C"/>
                </a:solidFill>
                <a:latin typeface="微软雅黑" panose="020B0503020204020204" pitchFamily="34" charset="-122"/>
                <a:ea typeface="微软雅黑" panose="020B0503020204020204" pitchFamily="34" charset="-122"/>
              </a:rPr>
              <a:t>4 </a:t>
            </a:r>
            <a:r>
              <a:rPr lang="zh-CN" altLang="en-US" sz="3200" b="1" smtClean="0">
                <a:solidFill>
                  <a:srgbClr val="4C4C4C"/>
                </a:solidFill>
                <a:latin typeface="微软雅黑" panose="020B0503020204020204" pitchFamily="34" charset="-122"/>
                <a:ea typeface="微软雅黑" panose="020B0503020204020204" pitchFamily="34" charset="-122"/>
              </a:rPr>
              <a:t>培训实施</a:t>
            </a:r>
            <a:endParaRPr lang="zh-CN" altLang="en-US" sz="3200" b="1">
              <a:solidFill>
                <a:srgbClr val="4C4C4C"/>
              </a:solidFill>
              <a:latin typeface="微软雅黑" panose="020B0503020204020204" pitchFamily="34" charset="-122"/>
              <a:ea typeface="微软雅黑" panose="020B0503020204020204" pitchFamily="34" charset="-122"/>
            </a:endParaRPr>
          </a:p>
        </p:txBody>
      </p:sp>
      <p:sp>
        <p:nvSpPr>
          <p:cNvPr id="30" name="Freeform 15"/>
          <p:cNvSpPr>
            <a:spLocks noEditPoints="1"/>
          </p:cNvSpPr>
          <p:nvPr/>
        </p:nvSpPr>
        <p:spPr bwMode="auto">
          <a:xfrm>
            <a:off x="3312001" y="2457450"/>
            <a:ext cx="2520000" cy="1943100"/>
          </a:xfrm>
          <a:custGeom>
            <a:avLst/>
            <a:gdLst/>
            <a:ahLst/>
            <a:cxnLst>
              <a:cxn ang="0">
                <a:pos x="0" y="984"/>
              </a:cxn>
              <a:cxn ang="0">
                <a:pos x="0" y="984"/>
              </a:cxn>
              <a:cxn ang="0">
                <a:pos x="3" y="997"/>
              </a:cxn>
              <a:cxn ang="0">
                <a:pos x="10" y="1010"/>
              </a:cxn>
              <a:cxn ang="0">
                <a:pos x="23" y="1016"/>
              </a:cxn>
              <a:cxn ang="0">
                <a:pos x="36" y="1019"/>
              </a:cxn>
              <a:cxn ang="0">
                <a:pos x="627" y="1019"/>
              </a:cxn>
              <a:cxn ang="0">
                <a:pos x="627" y="1019"/>
              </a:cxn>
              <a:cxn ang="0">
                <a:pos x="643" y="1023"/>
              </a:cxn>
              <a:cxn ang="0">
                <a:pos x="653" y="1029"/>
              </a:cxn>
              <a:cxn ang="0">
                <a:pos x="663" y="1042"/>
              </a:cxn>
              <a:cxn ang="0">
                <a:pos x="666" y="1055"/>
              </a:cxn>
              <a:cxn ang="0">
                <a:pos x="666" y="1205"/>
              </a:cxn>
              <a:cxn ang="0">
                <a:pos x="666" y="1205"/>
              </a:cxn>
              <a:cxn ang="0">
                <a:pos x="666" y="1214"/>
              </a:cxn>
              <a:cxn ang="0">
                <a:pos x="673" y="1221"/>
              </a:cxn>
              <a:cxn ang="0">
                <a:pos x="682" y="1224"/>
              </a:cxn>
              <a:cxn ang="0">
                <a:pos x="692" y="1218"/>
              </a:cxn>
              <a:cxn ang="0">
                <a:pos x="1397" y="633"/>
              </a:cxn>
              <a:cxn ang="0">
                <a:pos x="1397" y="633"/>
              </a:cxn>
              <a:cxn ang="0">
                <a:pos x="1407" y="623"/>
              </a:cxn>
              <a:cxn ang="0">
                <a:pos x="1410" y="610"/>
              </a:cxn>
              <a:cxn ang="0">
                <a:pos x="1407" y="597"/>
              </a:cxn>
              <a:cxn ang="0">
                <a:pos x="1397" y="588"/>
              </a:cxn>
              <a:cxn ang="0">
                <a:pos x="692" y="6"/>
              </a:cxn>
              <a:cxn ang="0">
                <a:pos x="692" y="6"/>
              </a:cxn>
              <a:cxn ang="0">
                <a:pos x="682" y="0"/>
              </a:cxn>
              <a:cxn ang="0">
                <a:pos x="673" y="0"/>
              </a:cxn>
              <a:cxn ang="0">
                <a:pos x="666" y="6"/>
              </a:cxn>
              <a:cxn ang="0">
                <a:pos x="666" y="19"/>
              </a:cxn>
              <a:cxn ang="0">
                <a:pos x="666" y="166"/>
              </a:cxn>
              <a:cxn ang="0">
                <a:pos x="666" y="166"/>
              </a:cxn>
              <a:cxn ang="0">
                <a:pos x="663" y="179"/>
              </a:cxn>
              <a:cxn ang="0">
                <a:pos x="653" y="192"/>
              </a:cxn>
              <a:cxn ang="0">
                <a:pos x="643" y="198"/>
              </a:cxn>
              <a:cxn ang="0">
                <a:pos x="627" y="201"/>
              </a:cxn>
              <a:cxn ang="0">
                <a:pos x="36" y="201"/>
              </a:cxn>
              <a:cxn ang="0">
                <a:pos x="36" y="201"/>
              </a:cxn>
              <a:cxn ang="0">
                <a:pos x="23" y="205"/>
              </a:cxn>
              <a:cxn ang="0">
                <a:pos x="10" y="214"/>
              </a:cxn>
              <a:cxn ang="0">
                <a:pos x="3" y="224"/>
              </a:cxn>
              <a:cxn ang="0">
                <a:pos x="0" y="240"/>
              </a:cxn>
              <a:cxn ang="0">
                <a:pos x="0" y="984"/>
              </a:cxn>
              <a:cxn ang="0">
                <a:pos x="331" y="1019"/>
              </a:cxn>
              <a:cxn ang="0">
                <a:pos x="331" y="1019"/>
              </a:cxn>
              <a:cxn ang="0">
                <a:pos x="666" y="1130"/>
              </a:cxn>
              <a:cxn ang="0">
                <a:pos x="666" y="1130"/>
              </a:cxn>
              <a:cxn ang="0">
                <a:pos x="1046" y="925"/>
              </a:cxn>
              <a:cxn ang="0">
                <a:pos x="1046" y="925"/>
              </a:cxn>
              <a:cxn ang="0">
                <a:pos x="1046" y="295"/>
              </a:cxn>
              <a:cxn ang="0">
                <a:pos x="1046" y="295"/>
              </a:cxn>
              <a:cxn ang="0">
                <a:pos x="666" y="91"/>
              </a:cxn>
              <a:cxn ang="0">
                <a:pos x="666" y="91"/>
              </a:cxn>
              <a:cxn ang="0">
                <a:pos x="331" y="201"/>
              </a:cxn>
              <a:cxn ang="0">
                <a:pos x="331" y="201"/>
              </a:cxn>
              <a:cxn ang="0">
                <a:pos x="0" y="610"/>
              </a:cxn>
              <a:cxn ang="0">
                <a:pos x="0" y="610"/>
              </a:cxn>
            </a:cxnLst>
            <a:rect l="0" t="0" r="r" b="b"/>
            <a:pathLst>
              <a:path w="1410" h="1224">
                <a:moveTo>
                  <a:pt x="0" y="984"/>
                </a:moveTo>
                <a:lnTo>
                  <a:pt x="0" y="984"/>
                </a:lnTo>
                <a:lnTo>
                  <a:pt x="3" y="997"/>
                </a:lnTo>
                <a:lnTo>
                  <a:pt x="10" y="1010"/>
                </a:lnTo>
                <a:lnTo>
                  <a:pt x="23" y="1016"/>
                </a:lnTo>
                <a:lnTo>
                  <a:pt x="36" y="1019"/>
                </a:lnTo>
                <a:lnTo>
                  <a:pt x="627" y="1019"/>
                </a:lnTo>
                <a:lnTo>
                  <a:pt x="627" y="1019"/>
                </a:lnTo>
                <a:lnTo>
                  <a:pt x="643" y="1023"/>
                </a:lnTo>
                <a:lnTo>
                  <a:pt x="653" y="1029"/>
                </a:lnTo>
                <a:lnTo>
                  <a:pt x="663" y="1042"/>
                </a:lnTo>
                <a:lnTo>
                  <a:pt x="666" y="1055"/>
                </a:lnTo>
                <a:lnTo>
                  <a:pt x="666" y="1205"/>
                </a:lnTo>
                <a:lnTo>
                  <a:pt x="666" y="1205"/>
                </a:lnTo>
                <a:lnTo>
                  <a:pt x="666" y="1214"/>
                </a:lnTo>
                <a:lnTo>
                  <a:pt x="673" y="1221"/>
                </a:lnTo>
                <a:lnTo>
                  <a:pt x="682" y="1224"/>
                </a:lnTo>
                <a:lnTo>
                  <a:pt x="692" y="1218"/>
                </a:lnTo>
                <a:lnTo>
                  <a:pt x="1397" y="633"/>
                </a:lnTo>
                <a:lnTo>
                  <a:pt x="1397" y="633"/>
                </a:lnTo>
                <a:lnTo>
                  <a:pt x="1407" y="623"/>
                </a:lnTo>
                <a:lnTo>
                  <a:pt x="1410" y="610"/>
                </a:lnTo>
                <a:lnTo>
                  <a:pt x="1407" y="597"/>
                </a:lnTo>
                <a:lnTo>
                  <a:pt x="1397" y="588"/>
                </a:lnTo>
                <a:lnTo>
                  <a:pt x="692" y="6"/>
                </a:lnTo>
                <a:lnTo>
                  <a:pt x="692" y="6"/>
                </a:lnTo>
                <a:lnTo>
                  <a:pt x="682" y="0"/>
                </a:lnTo>
                <a:lnTo>
                  <a:pt x="673" y="0"/>
                </a:lnTo>
                <a:lnTo>
                  <a:pt x="666" y="6"/>
                </a:lnTo>
                <a:lnTo>
                  <a:pt x="666" y="19"/>
                </a:lnTo>
                <a:lnTo>
                  <a:pt x="666" y="166"/>
                </a:lnTo>
                <a:lnTo>
                  <a:pt x="666" y="166"/>
                </a:lnTo>
                <a:lnTo>
                  <a:pt x="663" y="179"/>
                </a:lnTo>
                <a:lnTo>
                  <a:pt x="653" y="192"/>
                </a:lnTo>
                <a:lnTo>
                  <a:pt x="643" y="198"/>
                </a:lnTo>
                <a:lnTo>
                  <a:pt x="627" y="201"/>
                </a:lnTo>
                <a:lnTo>
                  <a:pt x="36" y="201"/>
                </a:lnTo>
                <a:lnTo>
                  <a:pt x="36" y="201"/>
                </a:lnTo>
                <a:lnTo>
                  <a:pt x="23" y="205"/>
                </a:lnTo>
                <a:lnTo>
                  <a:pt x="10" y="214"/>
                </a:lnTo>
                <a:lnTo>
                  <a:pt x="3" y="224"/>
                </a:lnTo>
                <a:lnTo>
                  <a:pt x="0" y="240"/>
                </a:lnTo>
                <a:lnTo>
                  <a:pt x="0" y="984"/>
                </a:lnTo>
                <a:close/>
                <a:moveTo>
                  <a:pt x="331" y="1019"/>
                </a:moveTo>
                <a:lnTo>
                  <a:pt x="331" y="1019"/>
                </a:lnTo>
                <a:close/>
                <a:moveTo>
                  <a:pt x="666" y="1130"/>
                </a:moveTo>
                <a:lnTo>
                  <a:pt x="666" y="1130"/>
                </a:lnTo>
                <a:close/>
                <a:moveTo>
                  <a:pt x="1046" y="925"/>
                </a:moveTo>
                <a:lnTo>
                  <a:pt x="1046" y="925"/>
                </a:lnTo>
                <a:close/>
                <a:moveTo>
                  <a:pt x="1046" y="295"/>
                </a:moveTo>
                <a:lnTo>
                  <a:pt x="1046" y="295"/>
                </a:lnTo>
                <a:close/>
                <a:moveTo>
                  <a:pt x="666" y="91"/>
                </a:moveTo>
                <a:lnTo>
                  <a:pt x="666" y="91"/>
                </a:lnTo>
                <a:close/>
                <a:moveTo>
                  <a:pt x="331" y="201"/>
                </a:moveTo>
                <a:lnTo>
                  <a:pt x="331" y="201"/>
                </a:lnTo>
                <a:close/>
                <a:moveTo>
                  <a:pt x="0" y="610"/>
                </a:moveTo>
                <a:lnTo>
                  <a:pt x="0" y="610"/>
                </a:lnTo>
                <a:close/>
              </a:path>
            </a:pathLst>
          </a:custGeom>
          <a:solidFill>
            <a:schemeClr val="bg1">
              <a:lumMod val="85000"/>
            </a:schemeClr>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6"/>
          </a:lnRef>
          <a:fillRef idx="3">
            <a:schemeClr val="accent6"/>
          </a:fillRef>
          <a:effectRef idx="3">
            <a:schemeClr val="accent6"/>
          </a:effectRef>
          <a:fontRef idx="minor">
            <a:schemeClr val="lt1"/>
          </a:fontRef>
        </p:style>
        <p:txBody>
          <a:bodyPr rtlCol="0" anchor="ctr"/>
          <a:lstStyle/>
          <a:p>
            <a:pPr>
              <a:buClr>
                <a:srgbClr val="3399FF"/>
              </a:buClr>
            </a:pPr>
            <a:r>
              <a:rPr lang="en-US" altLang="zh-CN" sz="3200" b="1" smtClean="0">
                <a:solidFill>
                  <a:srgbClr val="4C4C4C"/>
                </a:solidFill>
                <a:latin typeface="微软雅黑" panose="020B0503020204020204" pitchFamily="34" charset="-122"/>
                <a:ea typeface="微软雅黑" panose="020B0503020204020204" pitchFamily="34" charset="-122"/>
              </a:rPr>
              <a:t>5 </a:t>
            </a:r>
            <a:r>
              <a:rPr lang="zh-CN" altLang="en-US" sz="3200" b="1" smtClean="0">
                <a:solidFill>
                  <a:srgbClr val="4C4C4C"/>
                </a:solidFill>
                <a:latin typeface="微软雅黑" panose="020B0503020204020204" pitchFamily="34" charset="-122"/>
                <a:ea typeface="微软雅黑" panose="020B0503020204020204" pitchFamily="34" charset="-122"/>
              </a:rPr>
              <a:t>评估考核</a:t>
            </a:r>
            <a:endParaRPr lang="zh-CN" altLang="en-US" sz="3200" b="1">
              <a:solidFill>
                <a:srgbClr val="4C4C4C"/>
              </a:solidFill>
              <a:latin typeface="微软雅黑" panose="020B0503020204020204" pitchFamily="34" charset="-122"/>
              <a:ea typeface="微软雅黑" panose="020B0503020204020204" pitchFamily="34" charset="-122"/>
            </a:endParaRPr>
          </a:p>
        </p:txBody>
      </p:sp>
      <p:sp>
        <p:nvSpPr>
          <p:cNvPr id="31" name="Freeform 15"/>
          <p:cNvSpPr>
            <a:spLocks noEditPoints="1"/>
          </p:cNvSpPr>
          <p:nvPr/>
        </p:nvSpPr>
        <p:spPr bwMode="auto">
          <a:xfrm>
            <a:off x="6155688" y="2457450"/>
            <a:ext cx="2520000" cy="1943100"/>
          </a:xfrm>
          <a:custGeom>
            <a:avLst/>
            <a:gdLst/>
            <a:ahLst/>
            <a:cxnLst>
              <a:cxn ang="0">
                <a:pos x="0" y="984"/>
              </a:cxn>
              <a:cxn ang="0">
                <a:pos x="0" y="984"/>
              </a:cxn>
              <a:cxn ang="0">
                <a:pos x="3" y="997"/>
              </a:cxn>
              <a:cxn ang="0">
                <a:pos x="10" y="1010"/>
              </a:cxn>
              <a:cxn ang="0">
                <a:pos x="23" y="1016"/>
              </a:cxn>
              <a:cxn ang="0">
                <a:pos x="36" y="1019"/>
              </a:cxn>
              <a:cxn ang="0">
                <a:pos x="627" y="1019"/>
              </a:cxn>
              <a:cxn ang="0">
                <a:pos x="627" y="1019"/>
              </a:cxn>
              <a:cxn ang="0">
                <a:pos x="643" y="1023"/>
              </a:cxn>
              <a:cxn ang="0">
                <a:pos x="653" y="1029"/>
              </a:cxn>
              <a:cxn ang="0">
                <a:pos x="663" y="1042"/>
              </a:cxn>
              <a:cxn ang="0">
                <a:pos x="666" y="1055"/>
              </a:cxn>
              <a:cxn ang="0">
                <a:pos x="666" y="1205"/>
              </a:cxn>
              <a:cxn ang="0">
                <a:pos x="666" y="1205"/>
              </a:cxn>
              <a:cxn ang="0">
                <a:pos x="666" y="1214"/>
              </a:cxn>
              <a:cxn ang="0">
                <a:pos x="673" y="1221"/>
              </a:cxn>
              <a:cxn ang="0">
                <a:pos x="682" y="1224"/>
              </a:cxn>
              <a:cxn ang="0">
                <a:pos x="692" y="1218"/>
              </a:cxn>
              <a:cxn ang="0">
                <a:pos x="1397" y="633"/>
              </a:cxn>
              <a:cxn ang="0">
                <a:pos x="1397" y="633"/>
              </a:cxn>
              <a:cxn ang="0">
                <a:pos x="1407" y="623"/>
              </a:cxn>
              <a:cxn ang="0">
                <a:pos x="1410" y="610"/>
              </a:cxn>
              <a:cxn ang="0">
                <a:pos x="1407" y="597"/>
              </a:cxn>
              <a:cxn ang="0">
                <a:pos x="1397" y="588"/>
              </a:cxn>
              <a:cxn ang="0">
                <a:pos x="692" y="6"/>
              </a:cxn>
              <a:cxn ang="0">
                <a:pos x="692" y="6"/>
              </a:cxn>
              <a:cxn ang="0">
                <a:pos x="682" y="0"/>
              </a:cxn>
              <a:cxn ang="0">
                <a:pos x="673" y="0"/>
              </a:cxn>
              <a:cxn ang="0">
                <a:pos x="666" y="6"/>
              </a:cxn>
              <a:cxn ang="0">
                <a:pos x="666" y="19"/>
              </a:cxn>
              <a:cxn ang="0">
                <a:pos x="666" y="166"/>
              </a:cxn>
              <a:cxn ang="0">
                <a:pos x="666" y="166"/>
              </a:cxn>
              <a:cxn ang="0">
                <a:pos x="663" y="179"/>
              </a:cxn>
              <a:cxn ang="0">
                <a:pos x="653" y="192"/>
              </a:cxn>
              <a:cxn ang="0">
                <a:pos x="643" y="198"/>
              </a:cxn>
              <a:cxn ang="0">
                <a:pos x="627" y="201"/>
              </a:cxn>
              <a:cxn ang="0">
                <a:pos x="36" y="201"/>
              </a:cxn>
              <a:cxn ang="0">
                <a:pos x="36" y="201"/>
              </a:cxn>
              <a:cxn ang="0">
                <a:pos x="23" y="205"/>
              </a:cxn>
              <a:cxn ang="0">
                <a:pos x="10" y="214"/>
              </a:cxn>
              <a:cxn ang="0">
                <a:pos x="3" y="224"/>
              </a:cxn>
              <a:cxn ang="0">
                <a:pos x="0" y="240"/>
              </a:cxn>
              <a:cxn ang="0">
                <a:pos x="0" y="984"/>
              </a:cxn>
              <a:cxn ang="0">
                <a:pos x="331" y="1019"/>
              </a:cxn>
              <a:cxn ang="0">
                <a:pos x="331" y="1019"/>
              </a:cxn>
              <a:cxn ang="0">
                <a:pos x="666" y="1130"/>
              </a:cxn>
              <a:cxn ang="0">
                <a:pos x="666" y="1130"/>
              </a:cxn>
              <a:cxn ang="0">
                <a:pos x="1046" y="925"/>
              </a:cxn>
              <a:cxn ang="0">
                <a:pos x="1046" y="925"/>
              </a:cxn>
              <a:cxn ang="0">
                <a:pos x="1046" y="295"/>
              </a:cxn>
              <a:cxn ang="0">
                <a:pos x="1046" y="295"/>
              </a:cxn>
              <a:cxn ang="0">
                <a:pos x="666" y="91"/>
              </a:cxn>
              <a:cxn ang="0">
                <a:pos x="666" y="91"/>
              </a:cxn>
              <a:cxn ang="0">
                <a:pos x="331" y="201"/>
              </a:cxn>
              <a:cxn ang="0">
                <a:pos x="331" y="201"/>
              </a:cxn>
              <a:cxn ang="0">
                <a:pos x="0" y="610"/>
              </a:cxn>
              <a:cxn ang="0">
                <a:pos x="0" y="610"/>
              </a:cxn>
            </a:cxnLst>
            <a:rect l="0" t="0" r="r" b="b"/>
            <a:pathLst>
              <a:path w="1410" h="1224">
                <a:moveTo>
                  <a:pt x="0" y="984"/>
                </a:moveTo>
                <a:lnTo>
                  <a:pt x="0" y="984"/>
                </a:lnTo>
                <a:lnTo>
                  <a:pt x="3" y="997"/>
                </a:lnTo>
                <a:lnTo>
                  <a:pt x="10" y="1010"/>
                </a:lnTo>
                <a:lnTo>
                  <a:pt x="23" y="1016"/>
                </a:lnTo>
                <a:lnTo>
                  <a:pt x="36" y="1019"/>
                </a:lnTo>
                <a:lnTo>
                  <a:pt x="627" y="1019"/>
                </a:lnTo>
                <a:lnTo>
                  <a:pt x="627" y="1019"/>
                </a:lnTo>
                <a:lnTo>
                  <a:pt x="643" y="1023"/>
                </a:lnTo>
                <a:lnTo>
                  <a:pt x="653" y="1029"/>
                </a:lnTo>
                <a:lnTo>
                  <a:pt x="663" y="1042"/>
                </a:lnTo>
                <a:lnTo>
                  <a:pt x="666" y="1055"/>
                </a:lnTo>
                <a:lnTo>
                  <a:pt x="666" y="1205"/>
                </a:lnTo>
                <a:lnTo>
                  <a:pt x="666" y="1205"/>
                </a:lnTo>
                <a:lnTo>
                  <a:pt x="666" y="1214"/>
                </a:lnTo>
                <a:lnTo>
                  <a:pt x="673" y="1221"/>
                </a:lnTo>
                <a:lnTo>
                  <a:pt x="682" y="1224"/>
                </a:lnTo>
                <a:lnTo>
                  <a:pt x="692" y="1218"/>
                </a:lnTo>
                <a:lnTo>
                  <a:pt x="1397" y="633"/>
                </a:lnTo>
                <a:lnTo>
                  <a:pt x="1397" y="633"/>
                </a:lnTo>
                <a:lnTo>
                  <a:pt x="1407" y="623"/>
                </a:lnTo>
                <a:lnTo>
                  <a:pt x="1410" y="610"/>
                </a:lnTo>
                <a:lnTo>
                  <a:pt x="1407" y="597"/>
                </a:lnTo>
                <a:lnTo>
                  <a:pt x="1397" y="588"/>
                </a:lnTo>
                <a:lnTo>
                  <a:pt x="692" y="6"/>
                </a:lnTo>
                <a:lnTo>
                  <a:pt x="692" y="6"/>
                </a:lnTo>
                <a:lnTo>
                  <a:pt x="682" y="0"/>
                </a:lnTo>
                <a:lnTo>
                  <a:pt x="673" y="0"/>
                </a:lnTo>
                <a:lnTo>
                  <a:pt x="666" y="6"/>
                </a:lnTo>
                <a:lnTo>
                  <a:pt x="666" y="19"/>
                </a:lnTo>
                <a:lnTo>
                  <a:pt x="666" y="166"/>
                </a:lnTo>
                <a:lnTo>
                  <a:pt x="666" y="166"/>
                </a:lnTo>
                <a:lnTo>
                  <a:pt x="663" y="179"/>
                </a:lnTo>
                <a:lnTo>
                  <a:pt x="653" y="192"/>
                </a:lnTo>
                <a:lnTo>
                  <a:pt x="643" y="198"/>
                </a:lnTo>
                <a:lnTo>
                  <a:pt x="627" y="201"/>
                </a:lnTo>
                <a:lnTo>
                  <a:pt x="36" y="201"/>
                </a:lnTo>
                <a:lnTo>
                  <a:pt x="36" y="201"/>
                </a:lnTo>
                <a:lnTo>
                  <a:pt x="23" y="205"/>
                </a:lnTo>
                <a:lnTo>
                  <a:pt x="10" y="214"/>
                </a:lnTo>
                <a:lnTo>
                  <a:pt x="3" y="224"/>
                </a:lnTo>
                <a:lnTo>
                  <a:pt x="0" y="240"/>
                </a:lnTo>
                <a:lnTo>
                  <a:pt x="0" y="984"/>
                </a:lnTo>
                <a:close/>
                <a:moveTo>
                  <a:pt x="331" y="1019"/>
                </a:moveTo>
                <a:lnTo>
                  <a:pt x="331" y="1019"/>
                </a:lnTo>
                <a:close/>
                <a:moveTo>
                  <a:pt x="666" y="1130"/>
                </a:moveTo>
                <a:lnTo>
                  <a:pt x="666" y="1130"/>
                </a:lnTo>
                <a:close/>
                <a:moveTo>
                  <a:pt x="1046" y="925"/>
                </a:moveTo>
                <a:lnTo>
                  <a:pt x="1046" y="925"/>
                </a:lnTo>
                <a:close/>
                <a:moveTo>
                  <a:pt x="1046" y="295"/>
                </a:moveTo>
                <a:lnTo>
                  <a:pt x="1046" y="295"/>
                </a:lnTo>
                <a:close/>
                <a:moveTo>
                  <a:pt x="666" y="91"/>
                </a:moveTo>
                <a:lnTo>
                  <a:pt x="666" y="91"/>
                </a:lnTo>
                <a:close/>
                <a:moveTo>
                  <a:pt x="331" y="201"/>
                </a:moveTo>
                <a:lnTo>
                  <a:pt x="331" y="201"/>
                </a:lnTo>
                <a:close/>
                <a:moveTo>
                  <a:pt x="0" y="610"/>
                </a:moveTo>
                <a:lnTo>
                  <a:pt x="0" y="610"/>
                </a:lnTo>
                <a:close/>
              </a:path>
            </a:pathLst>
          </a:custGeom>
          <a:solidFill>
            <a:srgbClr val="3399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0">
            <a:schemeClr val="accent6"/>
          </a:lnRef>
          <a:fillRef idx="3">
            <a:schemeClr val="accent6"/>
          </a:fillRef>
          <a:effectRef idx="3">
            <a:schemeClr val="accent6"/>
          </a:effectRef>
          <a:fontRef idx="minor">
            <a:schemeClr val="lt1"/>
          </a:fontRef>
        </p:style>
        <p:txBody>
          <a:bodyPr rtlCol="0" anchor="ctr"/>
          <a:lstStyle/>
          <a:p>
            <a:pPr>
              <a:buClr>
                <a:srgbClr val="3399FF"/>
              </a:buClr>
            </a:pPr>
            <a:r>
              <a:rPr lang="en-US" altLang="zh-CN" sz="3200" b="1" smtClean="0">
                <a:solidFill>
                  <a:srgbClr val="4C4C4C"/>
                </a:solidFill>
                <a:latin typeface="微软雅黑" panose="020B0503020204020204" pitchFamily="34" charset="-122"/>
                <a:ea typeface="微软雅黑" panose="020B0503020204020204" pitchFamily="34" charset="-122"/>
              </a:rPr>
              <a:t>6 </a:t>
            </a:r>
            <a:r>
              <a:rPr lang="zh-CN" altLang="en-US" sz="3200" b="1" smtClean="0">
                <a:solidFill>
                  <a:srgbClr val="4C4C4C"/>
                </a:solidFill>
                <a:latin typeface="微软雅黑" panose="020B0503020204020204" pitchFamily="34" charset="-122"/>
                <a:ea typeface="微软雅黑" panose="020B0503020204020204" pitchFamily="34" charset="-122"/>
              </a:rPr>
              <a:t>效果转化</a:t>
            </a:r>
            <a:endParaRPr lang="zh-CN" altLang="en-US" sz="3200" b="1">
              <a:solidFill>
                <a:srgbClr val="4C4C4C"/>
              </a:solidFill>
              <a:latin typeface="微软雅黑" panose="020B0503020204020204" pitchFamily="34" charset="-122"/>
              <a:ea typeface="微软雅黑" panose="020B0503020204020204" pitchFamily="34" charset="-122"/>
            </a:endParaRPr>
          </a:p>
        </p:txBody>
      </p:sp>
      <p:sp>
        <p:nvSpPr>
          <p:cNvPr id="48" name="TextBox 7"/>
          <p:cNvSpPr txBox="1"/>
          <p:nvPr/>
        </p:nvSpPr>
        <p:spPr>
          <a:xfrm>
            <a:off x="307560" y="600764"/>
            <a:ext cx="3467616" cy="584775"/>
          </a:xfrm>
          <a:prstGeom prst="rect">
            <a:avLst/>
          </a:prstGeom>
          <a:noFill/>
        </p:spPr>
        <p:txBody>
          <a:bodyPr wrap="none" rtlCol="0">
            <a:spAutoFit/>
          </a:bodyPr>
          <a:p>
            <a:r>
              <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rPr>
              <a:t>添加页面标题内容</a:t>
            </a:r>
            <a:endPar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sp>
        <p:nvSpPr>
          <p:cNvPr id="49" name="Google Shape;86;p19"/>
          <p:cNvSpPr txBox="1"/>
          <p:nvPr/>
        </p:nvSpPr>
        <p:spPr>
          <a:xfrm>
            <a:off x="307560" y="166494"/>
            <a:ext cx="3183654" cy="434269"/>
          </a:xfrm>
          <a:prstGeom prst="rect">
            <a:avLst/>
          </a:prstGeom>
          <a:noFill/>
          <a:ln>
            <a:noFill/>
          </a:ln>
        </p:spPr>
        <p:txBody>
          <a:bodyPr spcFirstLastPara="1" wrap="square" lIns="91425" tIns="45700" rIns="91425" bIns="45700" anchor="t" anchorCtr="0">
            <a:noAutofit/>
          </a:bodyPr>
          <a:p>
            <a:pPr marL="0" marR="0" lvl="0" indent="0" algn="l" rtl="0">
              <a:spcBef>
                <a:spcPts val="0"/>
              </a:spcBef>
              <a:spcAft>
                <a:spcPts val="0"/>
              </a:spcAft>
              <a:buNone/>
            </a:pPr>
            <a:r>
              <a:rPr lang="en-US"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rPr>
              <a:t>YOUR TITLE HERE</a:t>
            </a:r>
            <a:endParaRPr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wipe(left)">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0"/>
                                        </p:tgtEl>
                                        <p:attrNameLst>
                                          <p:attrName>style.visibility</p:attrName>
                                        </p:attrNameLst>
                                      </p:cBhvr>
                                      <p:to>
                                        <p:strVal val="visible"/>
                                      </p:to>
                                    </p:set>
                                    <p:animEffect transition="in" filter="wipe(left)">
                                      <p:cBhvr>
                                        <p:cTn id="12" dur="500"/>
                                        <p:tgtEl>
                                          <p:spTgt spid="30"/>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31"/>
                                        </p:tgtEl>
                                        <p:attrNameLst>
                                          <p:attrName>style.visibility</p:attrName>
                                        </p:attrNameLst>
                                      </p:cBhvr>
                                      <p:to>
                                        <p:strVal val="visible"/>
                                      </p:to>
                                    </p:set>
                                    <p:animEffect transition="in" filter="wipe(left)">
                                      <p:cBhvr>
                                        <p:cTn id="17" dur="500"/>
                                        <p:tgtEl>
                                          <p:spTgt spid="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animBg="1"/>
      <p:bldP spid="30" grpId="0" animBg="1"/>
      <p:bldP spid="3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1" name="Rectangle 3"/>
          <p:cNvSpPr>
            <a:spLocks noGrp="1" noChangeArrowheads="1"/>
          </p:cNvSpPr>
          <p:nvPr>
            <p:ph type="body" idx="1"/>
          </p:nvPr>
        </p:nvSpPr>
        <p:spPr>
          <a:xfrm>
            <a:off x="2302024" y="3398664"/>
            <a:ext cx="4752528" cy="792088"/>
          </a:xfrm>
        </p:spPr>
        <p:txBody>
          <a:bodyPr>
            <a:noAutofit/>
          </a:bodyPr>
          <a:lstStyle/>
          <a:p>
            <a:pPr>
              <a:buFont typeface="Wingdings" panose="05000000000000000000" pitchFamily="2" charset="2"/>
              <a:buNone/>
            </a:pPr>
            <a:r>
              <a:rPr lang="zh-CN" altLang="en-US" sz="4400" b="1" smtClean="0">
                <a:solidFill>
                  <a:srgbClr val="3B79CE"/>
                </a:solidFill>
              </a:rPr>
              <a:t>       成人学习特点</a:t>
            </a:r>
            <a:endParaRPr lang="zh-CN" altLang="en-US" sz="4400" b="1" smtClean="0">
              <a:solidFill>
                <a:srgbClr val="3B79CE"/>
              </a:solidFill>
            </a:endParaRPr>
          </a:p>
        </p:txBody>
      </p:sp>
      <p:sp>
        <p:nvSpPr>
          <p:cNvPr id="4" name="圆角矩形 3"/>
          <p:cNvSpPr/>
          <p:nvPr/>
        </p:nvSpPr>
        <p:spPr>
          <a:xfrm>
            <a:off x="2374032" y="3398664"/>
            <a:ext cx="792088" cy="792088"/>
          </a:xfrm>
          <a:prstGeom prst="roundRect">
            <a:avLst>
              <a:gd name="adj" fmla="val 8322"/>
            </a:avLst>
          </a:prstGeom>
          <a:solidFill>
            <a:srgbClr val="D1E751"/>
          </a:solidFill>
        </p:spPr>
        <p:style>
          <a:lnRef idx="3">
            <a:schemeClr val="lt1"/>
          </a:lnRef>
          <a:fillRef idx="1">
            <a:schemeClr val="accent3"/>
          </a:fillRef>
          <a:effectRef idx="1">
            <a:schemeClr val="accent3"/>
          </a:effectRef>
          <a:fontRef idx="minor">
            <a:schemeClr val="lt1"/>
          </a:fontRef>
        </p:style>
        <p:txBody>
          <a:bodyPr rtlCol="0" anchor="ctr"/>
          <a:lstStyle/>
          <a:p>
            <a:pPr algn="ctr"/>
            <a:r>
              <a:rPr lang="en-US" sz="4800" smtClean="0">
                <a:latin typeface="Arial Black" panose="020B0A04020102020204" pitchFamily="34" charset="0"/>
              </a:rPr>
              <a:t>4</a:t>
            </a:r>
            <a:endParaRPr lang="en-US" sz="4800">
              <a:latin typeface="Arial Black" panose="020B0A04020102020204" pitchFamily="34" charset="0"/>
            </a:endParaRPr>
          </a:p>
        </p:txBody>
      </p:sp>
      <p:sp>
        <p:nvSpPr>
          <p:cNvPr id="2" name="任意形状 3"/>
          <p:cNvSpPr/>
          <p:nvPr/>
        </p:nvSpPr>
        <p:spPr>
          <a:xfrm>
            <a:off x="0" y="0"/>
            <a:ext cx="9141460" cy="2267721"/>
          </a:xfrm>
          <a:custGeom>
            <a:avLst/>
            <a:gdLst>
              <a:gd name="connsiteX0" fmla="*/ 0 w 12192000"/>
              <a:gd name="connsiteY0" fmla="*/ 0 h 5230907"/>
              <a:gd name="connsiteX1" fmla="*/ 12192000 w 12192000"/>
              <a:gd name="connsiteY1" fmla="*/ 0 h 5230907"/>
              <a:gd name="connsiteX2" fmla="*/ 12192000 w 12192000"/>
              <a:gd name="connsiteY2" fmla="*/ 2825633 h 5230907"/>
              <a:gd name="connsiteX3" fmla="*/ 12176719 w 12192000"/>
              <a:gd name="connsiteY3" fmla="*/ 2846722 h 5230907"/>
              <a:gd name="connsiteX4" fmla="*/ 6096000 w 12192000"/>
              <a:gd name="connsiteY4" fmla="*/ 5230907 h 5230907"/>
              <a:gd name="connsiteX5" fmla="*/ 15281 w 12192000"/>
              <a:gd name="connsiteY5" fmla="*/ 2846722 h 5230907"/>
              <a:gd name="connsiteX6" fmla="*/ 0 w 12192000"/>
              <a:gd name="connsiteY6" fmla="*/ 2825633 h 5230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5230907">
                <a:moveTo>
                  <a:pt x="0" y="0"/>
                </a:moveTo>
                <a:lnTo>
                  <a:pt x="12192000" y="0"/>
                </a:lnTo>
                <a:lnTo>
                  <a:pt x="12192000" y="2825633"/>
                </a:lnTo>
                <a:lnTo>
                  <a:pt x="12176719" y="2846722"/>
                </a:lnTo>
                <a:cubicBezTo>
                  <a:pt x="11087245" y="4257422"/>
                  <a:pt x="8773833" y="5230907"/>
                  <a:pt x="6096000" y="5230907"/>
                </a:cubicBezTo>
                <a:cubicBezTo>
                  <a:pt x="3418167" y="5230907"/>
                  <a:pt x="1104755" y="4257422"/>
                  <a:pt x="15281" y="2846722"/>
                </a:cubicBezTo>
                <a:lnTo>
                  <a:pt x="0" y="282563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kumimoji="1" lang="zh-CN" altLang="en-US" sz="1600">
              <a:latin typeface="思源黑体" panose="020B0500000000000000" pitchFamily="34" charset="-122"/>
              <a:ea typeface="思源黑体" panose="020B0500000000000000" pitchFamily="34" charset="-122"/>
              <a:sym typeface="思源黑体" panose="020B0500000000000000" pitchFamily="3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2" fill="hold" grpId="0" nodeType="clickEffect">
                                  <p:stCondLst>
                                    <p:cond delay="0"/>
                                  </p:stCondLst>
                                  <p:childTnLst>
                                    <p:set>
                                      <p:cBhvr>
                                        <p:cTn id="6" dur="1" fill="hold">
                                          <p:stCondLst>
                                            <p:cond delay="0"/>
                                          </p:stCondLst>
                                        </p:cTn>
                                        <p:tgtEl>
                                          <p:spTgt spid="114691">
                                            <p:txEl>
                                              <p:pRg st="0" end="0"/>
                                            </p:txEl>
                                          </p:spTgt>
                                        </p:tgtEl>
                                        <p:attrNameLst>
                                          <p:attrName>style.visibility</p:attrName>
                                        </p:attrNameLst>
                                      </p:cBhvr>
                                      <p:to>
                                        <p:strVal val="visible"/>
                                      </p:to>
                                    </p:set>
                                    <p:anim calcmode="lin" valueType="num">
                                      <p:cBhvr additive="base">
                                        <p:cTn id="7" dur="200" fill="hold"/>
                                        <p:tgtEl>
                                          <p:spTgt spid="114691">
                                            <p:txEl>
                                              <p:pRg st="0" end="0"/>
                                            </p:txEl>
                                          </p:spTgt>
                                        </p:tgtEl>
                                        <p:attrNameLst>
                                          <p:attrName>ppt_x</p:attrName>
                                        </p:attrNameLst>
                                      </p:cBhvr>
                                      <p:tavLst>
                                        <p:tav tm="0">
                                          <p:val>
                                            <p:strVal val="1+#ppt_w/2"/>
                                          </p:val>
                                        </p:tav>
                                        <p:tav tm="100000">
                                          <p:val>
                                            <p:strVal val="#ppt_x"/>
                                          </p:val>
                                        </p:tav>
                                      </p:tavLst>
                                    </p:anim>
                                    <p:anim calcmode="lin" valueType="num">
                                      <p:cBhvr additive="base">
                                        <p:cTn id="8" dur="200" fill="hold"/>
                                        <p:tgtEl>
                                          <p:spTgt spid="114691">
                                            <p:txEl>
                                              <p:pRg st="0" end="0"/>
                                            </p:tx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additive="base">
                                        <p:cTn id="11" dur="200" fill="hold"/>
                                        <p:tgtEl>
                                          <p:spTgt spid="4"/>
                                        </p:tgtEl>
                                        <p:attrNameLst>
                                          <p:attrName>ppt_x</p:attrName>
                                        </p:attrNameLst>
                                      </p:cBhvr>
                                      <p:tavLst>
                                        <p:tav tm="0">
                                          <p:val>
                                            <p:strVal val="0-#ppt_w/2"/>
                                          </p:val>
                                        </p:tav>
                                        <p:tav tm="100000">
                                          <p:val>
                                            <p:strVal val="#ppt_x"/>
                                          </p:val>
                                        </p:tav>
                                      </p:tavLst>
                                    </p:anim>
                                    <p:anim calcmode="lin" valueType="num">
                                      <p:cBhvr additive="base">
                                        <p:cTn id="12" dur="2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1" grpId="0" build="p"/>
      <p:bldP spid="4"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图片 4" descr="3D小人系列016.jpg"/>
          <p:cNvPicPr>
            <a:picLocks noChangeAspect="1"/>
          </p:cNvPicPr>
          <p:nvPr/>
        </p:nvPicPr>
        <p:blipFill>
          <a:blip r:embed="rId1" cstate="screen"/>
          <a:srcRect/>
          <a:stretch>
            <a:fillRect/>
          </a:stretch>
        </p:blipFill>
        <p:spPr>
          <a:xfrm>
            <a:off x="4572000" y="2415540"/>
            <a:ext cx="4103688" cy="2992438"/>
          </a:xfrm>
          <a:prstGeom prst="rect">
            <a:avLst/>
          </a:prstGeom>
        </p:spPr>
      </p:pic>
      <p:sp>
        <p:nvSpPr>
          <p:cNvPr id="95235" name="Rectangle 3"/>
          <p:cNvSpPr>
            <a:spLocks noGrp="1" noChangeArrowheads="1"/>
          </p:cNvSpPr>
          <p:nvPr>
            <p:ph type="body" idx="1"/>
          </p:nvPr>
        </p:nvSpPr>
        <p:spPr>
          <a:xfrm>
            <a:off x="457200" y="1773238"/>
            <a:ext cx="4114800" cy="4751388"/>
          </a:xfrm>
        </p:spPr>
        <p:txBody>
          <a:bodyPr>
            <a:normAutofit lnSpcReduction="10000"/>
          </a:bodyPr>
          <a:lstStyle/>
          <a:p>
            <a:pPr>
              <a:lnSpc>
                <a:spcPct val="150000"/>
              </a:lnSpc>
              <a:buClr>
                <a:srgbClr val="D1E751"/>
              </a:buClr>
              <a:buFont typeface="Wingdings" panose="05000000000000000000" pitchFamily="2" charset="2"/>
              <a:buChar char="n"/>
            </a:pPr>
            <a:r>
              <a:rPr lang="zh-CN" altLang="en-US" smtClean="0"/>
              <a:t> 问卷调查法</a:t>
            </a:r>
            <a:endParaRPr lang="en-US" altLang="zh-CN" smtClean="0"/>
          </a:p>
          <a:p>
            <a:pPr>
              <a:lnSpc>
                <a:spcPct val="150000"/>
              </a:lnSpc>
              <a:buClr>
                <a:srgbClr val="D1E751"/>
              </a:buClr>
              <a:buFont typeface="Wingdings" panose="05000000000000000000" pitchFamily="2" charset="2"/>
              <a:buChar char="n"/>
            </a:pPr>
            <a:r>
              <a:rPr lang="zh-CN" altLang="en-US" smtClean="0"/>
              <a:t> 关键人物访谈法</a:t>
            </a:r>
            <a:endParaRPr lang="en-US" altLang="zh-CN" smtClean="0"/>
          </a:p>
          <a:p>
            <a:pPr>
              <a:lnSpc>
                <a:spcPct val="150000"/>
              </a:lnSpc>
              <a:buClr>
                <a:srgbClr val="D1E751"/>
              </a:buClr>
              <a:buFont typeface="Wingdings" panose="05000000000000000000" pitchFamily="2" charset="2"/>
              <a:buChar char="n"/>
            </a:pPr>
            <a:r>
              <a:rPr lang="zh-CN" altLang="en-US" smtClean="0"/>
              <a:t> 专家会议</a:t>
            </a:r>
            <a:endParaRPr lang="en-US" altLang="zh-CN" smtClean="0"/>
          </a:p>
          <a:p>
            <a:pPr>
              <a:lnSpc>
                <a:spcPct val="150000"/>
              </a:lnSpc>
              <a:buClr>
                <a:srgbClr val="D1E751"/>
              </a:buClr>
              <a:buFont typeface="Wingdings" panose="05000000000000000000" pitchFamily="2" charset="2"/>
              <a:buChar char="n"/>
            </a:pPr>
            <a:r>
              <a:rPr lang="zh-CN" altLang="en-US" smtClean="0"/>
              <a:t> 记录、报告法</a:t>
            </a:r>
            <a:endParaRPr lang="en-US" altLang="zh-CN" smtClean="0"/>
          </a:p>
          <a:p>
            <a:pPr>
              <a:lnSpc>
                <a:spcPct val="150000"/>
              </a:lnSpc>
              <a:buClr>
                <a:srgbClr val="D1E751"/>
              </a:buClr>
              <a:buFont typeface="Wingdings" panose="05000000000000000000" pitchFamily="2" charset="2"/>
              <a:buChar char="n"/>
            </a:pPr>
            <a:r>
              <a:rPr lang="zh-CN" altLang="en-US" smtClean="0"/>
              <a:t> 环境扫描法</a:t>
            </a:r>
            <a:endParaRPr lang="en-US" altLang="zh-CN" smtClean="0"/>
          </a:p>
          <a:p>
            <a:pPr>
              <a:lnSpc>
                <a:spcPct val="150000"/>
              </a:lnSpc>
              <a:buClr>
                <a:srgbClr val="D1E751"/>
              </a:buClr>
              <a:buFont typeface="Wingdings" panose="05000000000000000000" pitchFamily="2" charset="2"/>
              <a:buChar char="n"/>
            </a:pPr>
            <a:r>
              <a:rPr lang="zh-CN" altLang="en-US" smtClean="0"/>
              <a:t> 绩效差距分析法</a:t>
            </a:r>
            <a:endParaRPr lang="en-US" altLang="zh-CN" smtClean="0"/>
          </a:p>
        </p:txBody>
      </p:sp>
      <p:sp>
        <p:nvSpPr>
          <p:cNvPr id="48" name="TextBox 7"/>
          <p:cNvSpPr txBox="1"/>
          <p:nvPr/>
        </p:nvSpPr>
        <p:spPr>
          <a:xfrm>
            <a:off x="307560" y="600764"/>
            <a:ext cx="3467616" cy="584775"/>
          </a:xfrm>
          <a:prstGeom prst="rect">
            <a:avLst/>
          </a:prstGeom>
          <a:noFill/>
        </p:spPr>
        <p:txBody>
          <a:bodyPr wrap="none" rtlCol="0">
            <a:spAutoFit/>
          </a:bodyPr>
          <a:p>
            <a:r>
              <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rPr>
              <a:t>添加页面标题内容</a:t>
            </a:r>
            <a:endPar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sp>
        <p:nvSpPr>
          <p:cNvPr id="49" name="Google Shape;86;p19"/>
          <p:cNvSpPr txBox="1"/>
          <p:nvPr/>
        </p:nvSpPr>
        <p:spPr>
          <a:xfrm>
            <a:off x="307560" y="166494"/>
            <a:ext cx="3183654" cy="434269"/>
          </a:xfrm>
          <a:prstGeom prst="rect">
            <a:avLst/>
          </a:prstGeom>
          <a:noFill/>
          <a:ln>
            <a:noFill/>
          </a:ln>
        </p:spPr>
        <p:txBody>
          <a:bodyPr spcFirstLastPara="1" wrap="square" lIns="91425" tIns="45700" rIns="91425" bIns="45700" anchor="t" anchorCtr="0">
            <a:noAutofit/>
          </a:bodyPr>
          <a:p>
            <a:pPr marL="0" marR="0" lvl="0" indent="0" algn="l" rtl="0">
              <a:spcBef>
                <a:spcPts val="0"/>
              </a:spcBef>
              <a:spcAft>
                <a:spcPts val="0"/>
              </a:spcAft>
              <a:buNone/>
            </a:pPr>
            <a:r>
              <a:rPr lang="en-US"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rPr>
              <a:t>YOUR TITLE HERE</a:t>
            </a:r>
            <a:endParaRPr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95235">
                                            <p:txEl>
                                              <p:pRg st="0" end="0"/>
                                            </p:txEl>
                                          </p:spTgt>
                                        </p:tgtEl>
                                        <p:attrNameLst>
                                          <p:attrName>style.visibility</p:attrName>
                                        </p:attrNameLst>
                                      </p:cBhvr>
                                      <p:to>
                                        <p:strVal val="visible"/>
                                      </p:to>
                                    </p:set>
                                    <p:animEffect transition="in" filter="fade">
                                      <p:cBhvr>
                                        <p:cTn id="7" dur="500"/>
                                        <p:tgtEl>
                                          <p:spTgt spid="95235">
                                            <p:txEl>
                                              <p:pRg st="0" end="0"/>
                                            </p:txEl>
                                          </p:spTgt>
                                        </p:tgtEl>
                                      </p:cBhvr>
                                    </p:animEffect>
                                    <p:anim calcmode="lin" valueType="num">
                                      <p:cBhvr>
                                        <p:cTn id="8" dur="500" fill="hold"/>
                                        <p:tgtEl>
                                          <p:spTgt spid="95235">
                                            <p:txEl>
                                              <p:pRg st="0" end="0"/>
                                            </p:txEl>
                                          </p:spTgt>
                                        </p:tgtEl>
                                        <p:attrNameLst>
                                          <p:attrName>ppt_x</p:attrName>
                                        </p:attrNameLst>
                                      </p:cBhvr>
                                      <p:tavLst>
                                        <p:tav tm="0">
                                          <p:val>
                                            <p:strVal val="#ppt_x"/>
                                          </p:val>
                                        </p:tav>
                                        <p:tav tm="100000">
                                          <p:val>
                                            <p:strVal val="#ppt_x"/>
                                          </p:val>
                                        </p:tav>
                                      </p:tavLst>
                                    </p:anim>
                                    <p:anim calcmode="lin" valueType="num">
                                      <p:cBhvr>
                                        <p:cTn id="9" dur="500" fill="hold"/>
                                        <p:tgtEl>
                                          <p:spTgt spid="95235">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95235">
                                            <p:txEl>
                                              <p:pRg st="1" end="1"/>
                                            </p:txEl>
                                          </p:spTgt>
                                        </p:tgtEl>
                                        <p:attrNameLst>
                                          <p:attrName>style.visibility</p:attrName>
                                        </p:attrNameLst>
                                      </p:cBhvr>
                                      <p:to>
                                        <p:strVal val="visible"/>
                                      </p:to>
                                    </p:set>
                                    <p:animEffect transition="in" filter="fade">
                                      <p:cBhvr>
                                        <p:cTn id="14" dur="500"/>
                                        <p:tgtEl>
                                          <p:spTgt spid="95235">
                                            <p:txEl>
                                              <p:pRg st="1" end="1"/>
                                            </p:txEl>
                                          </p:spTgt>
                                        </p:tgtEl>
                                      </p:cBhvr>
                                    </p:animEffect>
                                    <p:anim calcmode="lin" valueType="num">
                                      <p:cBhvr>
                                        <p:cTn id="15" dur="500" fill="hold"/>
                                        <p:tgtEl>
                                          <p:spTgt spid="95235">
                                            <p:txEl>
                                              <p:pRg st="1" end="1"/>
                                            </p:txEl>
                                          </p:spTgt>
                                        </p:tgtEl>
                                        <p:attrNameLst>
                                          <p:attrName>ppt_x</p:attrName>
                                        </p:attrNameLst>
                                      </p:cBhvr>
                                      <p:tavLst>
                                        <p:tav tm="0">
                                          <p:val>
                                            <p:strVal val="#ppt_x"/>
                                          </p:val>
                                        </p:tav>
                                        <p:tav tm="100000">
                                          <p:val>
                                            <p:strVal val="#ppt_x"/>
                                          </p:val>
                                        </p:tav>
                                      </p:tavLst>
                                    </p:anim>
                                    <p:anim calcmode="lin" valueType="num">
                                      <p:cBhvr>
                                        <p:cTn id="16" dur="500" fill="hold"/>
                                        <p:tgtEl>
                                          <p:spTgt spid="95235">
                                            <p:txEl>
                                              <p:pRg st="1" end="1"/>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grpId="0" nodeType="clickEffect">
                                  <p:stCondLst>
                                    <p:cond delay="0"/>
                                  </p:stCondLst>
                                  <p:childTnLst>
                                    <p:set>
                                      <p:cBhvr>
                                        <p:cTn id="20" dur="1" fill="hold">
                                          <p:stCondLst>
                                            <p:cond delay="0"/>
                                          </p:stCondLst>
                                        </p:cTn>
                                        <p:tgtEl>
                                          <p:spTgt spid="95235">
                                            <p:txEl>
                                              <p:pRg st="2" end="2"/>
                                            </p:txEl>
                                          </p:spTgt>
                                        </p:tgtEl>
                                        <p:attrNameLst>
                                          <p:attrName>style.visibility</p:attrName>
                                        </p:attrNameLst>
                                      </p:cBhvr>
                                      <p:to>
                                        <p:strVal val="visible"/>
                                      </p:to>
                                    </p:set>
                                    <p:animEffect transition="in" filter="fade">
                                      <p:cBhvr>
                                        <p:cTn id="21" dur="500"/>
                                        <p:tgtEl>
                                          <p:spTgt spid="95235">
                                            <p:txEl>
                                              <p:pRg st="2" end="2"/>
                                            </p:txEl>
                                          </p:spTgt>
                                        </p:tgtEl>
                                      </p:cBhvr>
                                    </p:animEffect>
                                    <p:anim calcmode="lin" valueType="num">
                                      <p:cBhvr>
                                        <p:cTn id="22" dur="500" fill="hold"/>
                                        <p:tgtEl>
                                          <p:spTgt spid="95235">
                                            <p:txEl>
                                              <p:pRg st="2" end="2"/>
                                            </p:txEl>
                                          </p:spTgt>
                                        </p:tgtEl>
                                        <p:attrNameLst>
                                          <p:attrName>ppt_x</p:attrName>
                                        </p:attrNameLst>
                                      </p:cBhvr>
                                      <p:tavLst>
                                        <p:tav tm="0">
                                          <p:val>
                                            <p:strVal val="#ppt_x"/>
                                          </p:val>
                                        </p:tav>
                                        <p:tav tm="100000">
                                          <p:val>
                                            <p:strVal val="#ppt_x"/>
                                          </p:val>
                                        </p:tav>
                                      </p:tavLst>
                                    </p:anim>
                                    <p:anim calcmode="lin" valueType="num">
                                      <p:cBhvr>
                                        <p:cTn id="23" dur="500" fill="hold"/>
                                        <p:tgtEl>
                                          <p:spTgt spid="95235">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grpId="0" nodeType="clickEffect">
                                  <p:stCondLst>
                                    <p:cond delay="0"/>
                                  </p:stCondLst>
                                  <p:childTnLst>
                                    <p:set>
                                      <p:cBhvr>
                                        <p:cTn id="27" dur="1" fill="hold">
                                          <p:stCondLst>
                                            <p:cond delay="0"/>
                                          </p:stCondLst>
                                        </p:cTn>
                                        <p:tgtEl>
                                          <p:spTgt spid="95235">
                                            <p:txEl>
                                              <p:pRg st="3" end="3"/>
                                            </p:txEl>
                                          </p:spTgt>
                                        </p:tgtEl>
                                        <p:attrNameLst>
                                          <p:attrName>style.visibility</p:attrName>
                                        </p:attrNameLst>
                                      </p:cBhvr>
                                      <p:to>
                                        <p:strVal val="visible"/>
                                      </p:to>
                                    </p:set>
                                    <p:animEffect transition="in" filter="fade">
                                      <p:cBhvr>
                                        <p:cTn id="28" dur="500"/>
                                        <p:tgtEl>
                                          <p:spTgt spid="95235">
                                            <p:txEl>
                                              <p:pRg st="3" end="3"/>
                                            </p:txEl>
                                          </p:spTgt>
                                        </p:tgtEl>
                                      </p:cBhvr>
                                    </p:animEffect>
                                    <p:anim calcmode="lin" valueType="num">
                                      <p:cBhvr>
                                        <p:cTn id="29" dur="500" fill="hold"/>
                                        <p:tgtEl>
                                          <p:spTgt spid="95235">
                                            <p:txEl>
                                              <p:pRg st="3" end="3"/>
                                            </p:txEl>
                                          </p:spTgt>
                                        </p:tgtEl>
                                        <p:attrNameLst>
                                          <p:attrName>ppt_x</p:attrName>
                                        </p:attrNameLst>
                                      </p:cBhvr>
                                      <p:tavLst>
                                        <p:tav tm="0">
                                          <p:val>
                                            <p:strVal val="#ppt_x"/>
                                          </p:val>
                                        </p:tav>
                                        <p:tav tm="100000">
                                          <p:val>
                                            <p:strVal val="#ppt_x"/>
                                          </p:val>
                                        </p:tav>
                                      </p:tavLst>
                                    </p:anim>
                                    <p:anim calcmode="lin" valueType="num">
                                      <p:cBhvr>
                                        <p:cTn id="30" dur="500" fill="hold"/>
                                        <p:tgtEl>
                                          <p:spTgt spid="95235">
                                            <p:txEl>
                                              <p:pRg st="3" end="3"/>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95235">
                                            <p:txEl>
                                              <p:pRg st="4" end="4"/>
                                            </p:txEl>
                                          </p:spTgt>
                                        </p:tgtEl>
                                        <p:attrNameLst>
                                          <p:attrName>style.visibility</p:attrName>
                                        </p:attrNameLst>
                                      </p:cBhvr>
                                      <p:to>
                                        <p:strVal val="visible"/>
                                      </p:to>
                                    </p:set>
                                    <p:animEffect transition="in" filter="fade">
                                      <p:cBhvr>
                                        <p:cTn id="35" dur="500"/>
                                        <p:tgtEl>
                                          <p:spTgt spid="95235">
                                            <p:txEl>
                                              <p:pRg st="4" end="4"/>
                                            </p:txEl>
                                          </p:spTgt>
                                        </p:tgtEl>
                                      </p:cBhvr>
                                    </p:animEffect>
                                    <p:anim calcmode="lin" valueType="num">
                                      <p:cBhvr>
                                        <p:cTn id="36" dur="500" fill="hold"/>
                                        <p:tgtEl>
                                          <p:spTgt spid="95235">
                                            <p:txEl>
                                              <p:pRg st="4" end="4"/>
                                            </p:txEl>
                                          </p:spTgt>
                                        </p:tgtEl>
                                        <p:attrNameLst>
                                          <p:attrName>ppt_x</p:attrName>
                                        </p:attrNameLst>
                                      </p:cBhvr>
                                      <p:tavLst>
                                        <p:tav tm="0">
                                          <p:val>
                                            <p:strVal val="#ppt_x"/>
                                          </p:val>
                                        </p:tav>
                                        <p:tav tm="100000">
                                          <p:val>
                                            <p:strVal val="#ppt_x"/>
                                          </p:val>
                                        </p:tav>
                                      </p:tavLst>
                                    </p:anim>
                                    <p:anim calcmode="lin" valueType="num">
                                      <p:cBhvr>
                                        <p:cTn id="37" dur="500" fill="hold"/>
                                        <p:tgtEl>
                                          <p:spTgt spid="95235">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95235">
                                            <p:txEl>
                                              <p:pRg st="5" end="5"/>
                                            </p:txEl>
                                          </p:spTgt>
                                        </p:tgtEl>
                                        <p:attrNameLst>
                                          <p:attrName>style.visibility</p:attrName>
                                        </p:attrNameLst>
                                      </p:cBhvr>
                                      <p:to>
                                        <p:strVal val="visible"/>
                                      </p:to>
                                    </p:set>
                                    <p:animEffect transition="in" filter="fade">
                                      <p:cBhvr>
                                        <p:cTn id="42" dur="500"/>
                                        <p:tgtEl>
                                          <p:spTgt spid="95235">
                                            <p:txEl>
                                              <p:pRg st="5" end="5"/>
                                            </p:txEl>
                                          </p:spTgt>
                                        </p:tgtEl>
                                      </p:cBhvr>
                                    </p:animEffect>
                                    <p:anim calcmode="lin" valueType="num">
                                      <p:cBhvr>
                                        <p:cTn id="43" dur="500" fill="hold"/>
                                        <p:tgtEl>
                                          <p:spTgt spid="95235">
                                            <p:txEl>
                                              <p:pRg st="5" end="5"/>
                                            </p:txEl>
                                          </p:spTgt>
                                        </p:tgtEl>
                                        <p:attrNameLst>
                                          <p:attrName>ppt_x</p:attrName>
                                        </p:attrNameLst>
                                      </p:cBhvr>
                                      <p:tavLst>
                                        <p:tav tm="0">
                                          <p:val>
                                            <p:strVal val="#ppt_x"/>
                                          </p:val>
                                        </p:tav>
                                        <p:tav tm="100000">
                                          <p:val>
                                            <p:strVal val="#ppt_x"/>
                                          </p:val>
                                        </p:tav>
                                      </p:tavLst>
                                    </p:anim>
                                    <p:anim calcmode="lin" valueType="num">
                                      <p:cBhvr>
                                        <p:cTn id="44" dur="500" fill="hold"/>
                                        <p:tgtEl>
                                          <p:spTgt spid="95235">
                                            <p:txEl>
                                              <p:pRg st="5" end="5"/>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5235" grpId="0" uiExpand="1"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1773238"/>
            <a:ext cx="8218488" cy="4751388"/>
          </a:xfrm>
        </p:spPr>
        <p:txBody>
          <a:bodyPr/>
          <a:lstStyle/>
          <a:p>
            <a:r>
              <a:rPr lang="zh-CN" altLang="en-US" smtClean="0"/>
              <a:t>制定培训目标的原则：</a:t>
            </a:r>
            <a:r>
              <a:rPr lang="en-US" altLang="zh-CN" b="1" smtClean="0">
                <a:solidFill>
                  <a:srgbClr val="D1E751"/>
                </a:solidFill>
              </a:rPr>
              <a:t>S-M-A-R-T</a:t>
            </a:r>
            <a:endParaRPr lang="en-US" altLang="zh-CN" b="1" smtClean="0">
              <a:solidFill>
                <a:srgbClr val="D1E751"/>
              </a:solidFill>
            </a:endParaRPr>
          </a:p>
          <a:p>
            <a:endParaRPr lang="en-US" altLang="zh-CN" smtClean="0"/>
          </a:p>
        </p:txBody>
      </p:sp>
      <p:pic>
        <p:nvPicPr>
          <p:cNvPr id="8" name="图片 7" descr="日历与柱状图.png"/>
          <p:cNvPicPr>
            <a:picLocks noChangeAspect="1"/>
          </p:cNvPicPr>
          <p:nvPr/>
        </p:nvPicPr>
        <p:blipFill>
          <a:blip r:embed="rId1" cstate="screen"/>
          <a:stretch>
            <a:fillRect/>
          </a:stretch>
        </p:blipFill>
        <p:spPr>
          <a:xfrm>
            <a:off x="6444208" y="3572869"/>
            <a:ext cx="2880320" cy="2880320"/>
          </a:xfrm>
          <a:prstGeom prst="rect">
            <a:avLst/>
          </a:prstGeom>
        </p:spPr>
      </p:pic>
      <p:sp>
        <p:nvSpPr>
          <p:cNvPr id="6" name="矩形 5"/>
          <p:cNvSpPr/>
          <p:nvPr/>
        </p:nvSpPr>
        <p:spPr>
          <a:xfrm>
            <a:off x="1186108" y="2611651"/>
            <a:ext cx="1451038" cy="584775"/>
          </a:xfrm>
          <a:prstGeom prst="rect">
            <a:avLst/>
          </a:prstGeom>
        </p:spPr>
        <p:txBody>
          <a:bodyPr wrap="none">
            <a:spAutoFit/>
          </a:bodyPr>
          <a:lstStyle/>
          <a:p>
            <a:pPr>
              <a:defRPr/>
            </a:pPr>
            <a:r>
              <a:rPr lang="en-US" altLang="zh-CN" sz="3200" smtClean="0">
                <a:solidFill>
                  <a:srgbClr val="4C4C4C"/>
                </a:solidFill>
                <a:latin typeface="微软雅黑" panose="020B0503020204020204" pitchFamily="34" charset="-122"/>
                <a:ea typeface="微软雅黑" panose="020B0503020204020204" pitchFamily="34" charset="-122"/>
                <a:cs typeface="Arial" panose="020B0604020202020204" pitchFamily="34" charset="0"/>
              </a:rPr>
              <a:t>pecific</a:t>
            </a:r>
            <a:endParaRPr lang="en-US" altLang="zh-CN" sz="3200" smtClean="0">
              <a:solidFill>
                <a:srgbClr val="4C4C4C"/>
              </a:solidFill>
              <a:latin typeface="微软雅黑" panose="020B0503020204020204" pitchFamily="34" charset="-122"/>
              <a:ea typeface="微软雅黑" panose="020B0503020204020204" pitchFamily="34" charset="-122"/>
              <a:cs typeface="Arial" panose="020B0604020202020204" pitchFamily="34" charset="0"/>
            </a:endParaRPr>
          </a:p>
        </p:txBody>
      </p:sp>
      <p:sp>
        <p:nvSpPr>
          <p:cNvPr id="7" name="TextBox 6"/>
          <p:cNvSpPr txBox="1"/>
          <p:nvPr/>
        </p:nvSpPr>
        <p:spPr>
          <a:xfrm>
            <a:off x="670998" y="2488540"/>
            <a:ext cx="554960" cy="830997"/>
          </a:xfrm>
          <a:prstGeom prst="rect">
            <a:avLst/>
          </a:prstGeom>
          <a:noFill/>
        </p:spPr>
        <p:txBody>
          <a:bodyPr wrap="none" rtlCol="0">
            <a:spAutoFit/>
          </a:bodyPr>
          <a:lstStyle/>
          <a:p>
            <a:r>
              <a:rPr lang="en-US" altLang="zh-CN" sz="4800" b="1" smtClean="0">
                <a:solidFill>
                  <a:srgbClr val="3399FF"/>
                </a:solidFill>
                <a:latin typeface="微软雅黑" panose="020B0503020204020204" pitchFamily="34" charset="-122"/>
                <a:ea typeface="微软雅黑" panose="020B0503020204020204" pitchFamily="34" charset="-122"/>
              </a:rPr>
              <a:t>S</a:t>
            </a:r>
            <a:endParaRPr lang="zh-CN" altLang="en-US" sz="4800" b="1">
              <a:solidFill>
                <a:srgbClr val="3399FF"/>
              </a:solidFill>
              <a:latin typeface="微软雅黑" panose="020B0503020204020204" pitchFamily="34" charset="-122"/>
              <a:ea typeface="微软雅黑" panose="020B0503020204020204" pitchFamily="34" charset="-122"/>
            </a:endParaRPr>
          </a:p>
        </p:txBody>
      </p:sp>
      <p:sp>
        <p:nvSpPr>
          <p:cNvPr id="9" name="矩形 8"/>
          <p:cNvSpPr/>
          <p:nvPr/>
        </p:nvSpPr>
        <p:spPr>
          <a:xfrm>
            <a:off x="3589653" y="2611651"/>
            <a:ext cx="3057247" cy="584775"/>
          </a:xfrm>
          <a:prstGeom prst="rect">
            <a:avLst/>
          </a:prstGeom>
        </p:spPr>
        <p:txBody>
          <a:bodyPr wrap="none">
            <a:spAutoFit/>
          </a:bodyPr>
          <a:lstStyle/>
          <a:p>
            <a:r>
              <a:rPr lang="zh-CN" altLang="en-US" sz="3200" smtClean="0">
                <a:solidFill>
                  <a:srgbClr val="4C4C4C"/>
                </a:solidFill>
                <a:latin typeface="微软雅黑" panose="020B0503020204020204" pitchFamily="34" charset="-122"/>
                <a:ea typeface="微软雅黑" panose="020B0503020204020204" pitchFamily="34" charset="-122"/>
              </a:rPr>
              <a:t>具体的、明确的</a:t>
            </a:r>
            <a:endParaRPr lang="zh-CN" altLang="en-US" sz="3200">
              <a:solidFill>
                <a:srgbClr val="4C4C4C"/>
              </a:solidFill>
              <a:latin typeface="微软雅黑" panose="020B0503020204020204" pitchFamily="34" charset="-122"/>
              <a:ea typeface="微软雅黑" panose="020B0503020204020204" pitchFamily="34" charset="-122"/>
            </a:endParaRPr>
          </a:p>
        </p:txBody>
      </p:sp>
      <p:sp>
        <p:nvSpPr>
          <p:cNvPr id="10" name="矩形 9"/>
          <p:cNvSpPr/>
          <p:nvPr/>
        </p:nvSpPr>
        <p:spPr>
          <a:xfrm>
            <a:off x="1186108" y="3395101"/>
            <a:ext cx="2077813" cy="584775"/>
          </a:xfrm>
          <a:prstGeom prst="rect">
            <a:avLst/>
          </a:prstGeom>
        </p:spPr>
        <p:txBody>
          <a:bodyPr wrap="none">
            <a:spAutoFit/>
          </a:bodyPr>
          <a:lstStyle/>
          <a:p>
            <a:pPr>
              <a:defRPr/>
            </a:pPr>
            <a:r>
              <a:rPr lang="en-US" altLang="zh-CN" sz="3200" smtClean="0">
                <a:solidFill>
                  <a:srgbClr val="4C4C4C"/>
                </a:solidFill>
                <a:latin typeface="微软雅黑" panose="020B0503020204020204" pitchFamily="34" charset="-122"/>
                <a:ea typeface="微软雅黑" panose="020B0503020204020204" pitchFamily="34" charset="-122"/>
                <a:cs typeface="Arial" panose="020B0604020202020204" pitchFamily="34" charset="0"/>
              </a:rPr>
              <a:t>easurable</a:t>
            </a:r>
            <a:endParaRPr lang="zh-CN" altLang="en-US" sz="3200">
              <a:solidFill>
                <a:srgbClr val="4C4C4C"/>
              </a:solidFill>
              <a:latin typeface="微软雅黑" panose="020B0503020204020204" pitchFamily="34" charset="-122"/>
              <a:ea typeface="微软雅黑" panose="020B0503020204020204" pitchFamily="34" charset="-122"/>
            </a:endParaRPr>
          </a:p>
        </p:txBody>
      </p:sp>
      <p:sp>
        <p:nvSpPr>
          <p:cNvPr id="11" name="TextBox 10"/>
          <p:cNvSpPr txBox="1"/>
          <p:nvPr/>
        </p:nvSpPr>
        <p:spPr>
          <a:xfrm>
            <a:off x="539552" y="3271990"/>
            <a:ext cx="817853" cy="830997"/>
          </a:xfrm>
          <a:prstGeom prst="rect">
            <a:avLst/>
          </a:prstGeom>
          <a:noFill/>
        </p:spPr>
        <p:txBody>
          <a:bodyPr wrap="none" rtlCol="0">
            <a:spAutoFit/>
          </a:bodyPr>
          <a:lstStyle/>
          <a:p>
            <a:r>
              <a:rPr lang="en-US" altLang="zh-CN" sz="4800" b="1" smtClean="0">
                <a:solidFill>
                  <a:srgbClr val="3399FF"/>
                </a:solidFill>
                <a:latin typeface="微软雅黑" panose="020B0503020204020204" pitchFamily="34" charset="-122"/>
                <a:ea typeface="微软雅黑" panose="020B0503020204020204" pitchFamily="34" charset="-122"/>
              </a:rPr>
              <a:t>M</a:t>
            </a:r>
            <a:endParaRPr lang="zh-CN" altLang="en-US" sz="4800" b="1">
              <a:solidFill>
                <a:srgbClr val="3399FF"/>
              </a:solidFill>
              <a:latin typeface="微软雅黑" panose="020B0503020204020204" pitchFamily="34" charset="-122"/>
              <a:ea typeface="微软雅黑" panose="020B0503020204020204" pitchFamily="34" charset="-122"/>
            </a:endParaRPr>
          </a:p>
        </p:txBody>
      </p:sp>
      <p:sp>
        <p:nvSpPr>
          <p:cNvPr id="12" name="矩形 11"/>
          <p:cNvSpPr/>
          <p:nvPr/>
        </p:nvSpPr>
        <p:spPr>
          <a:xfrm>
            <a:off x="3589653" y="3395101"/>
            <a:ext cx="1826141" cy="584775"/>
          </a:xfrm>
          <a:prstGeom prst="rect">
            <a:avLst/>
          </a:prstGeom>
        </p:spPr>
        <p:txBody>
          <a:bodyPr wrap="none">
            <a:spAutoFit/>
          </a:bodyPr>
          <a:lstStyle/>
          <a:p>
            <a:r>
              <a:rPr lang="zh-CN" altLang="en-US" sz="3200" smtClean="0">
                <a:solidFill>
                  <a:srgbClr val="4C4C4C"/>
                </a:solidFill>
                <a:latin typeface="微软雅黑" panose="020B0503020204020204" pitchFamily="34" charset="-122"/>
                <a:ea typeface="微软雅黑" panose="020B0503020204020204" pitchFamily="34" charset="-122"/>
              </a:rPr>
              <a:t>可量化的</a:t>
            </a:r>
            <a:endParaRPr lang="zh-CN" altLang="en-US" sz="3200">
              <a:solidFill>
                <a:srgbClr val="4C4C4C"/>
              </a:solidFill>
              <a:latin typeface="微软雅黑" panose="020B0503020204020204" pitchFamily="34" charset="-122"/>
              <a:ea typeface="微软雅黑" panose="020B0503020204020204" pitchFamily="34" charset="-122"/>
            </a:endParaRPr>
          </a:p>
        </p:txBody>
      </p:sp>
      <p:sp>
        <p:nvSpPr>
          <p:cNvPr id="13" name="矩形 12"/>
          <p:cNvSpPr/>
          <p:nvPr/>
        </p:nvSpPr>
        <p:spPr>
          <a:xfrm>
            <a:off x="1186108" y="4178551"/>
            <a:ext cx="2023311" cy="584775"/>
          </a:xfrm>
          <a:prstGeom prst="rect">
            <a:avLst/>
          </a:prstGeom>
        </p:spPr>
        <p:txBody>
          <a:bodyPr wrap="none">
            <a:spAutoFit/>
          </a:bodyPr>
          <a:lstStyle/>
          <a:p>
            <a:pPr>
              <a:defRPr/>
            </a:pPr>
            <a:r>
              <a:rPr lang="en-US" altLang="zh-CN" sz="3200" smtClean="0">
                <a:solidFill>
                  <a:srgbClr val="4C4C4C"/>
                </a:solidFill>
                <a:latin typeface="微软雅黑" panose="020B0503020204020204" pitchFamily="34" charset="-122"/>
                <a:ea typeface="微软雅黑" panose="020B0503020204020204" pitchFamily="34" charset="-122"/>
                <a:cs typeface="Arial" panose="020B0604020202020204" pitchFamily="34" charset="0"/>
              </a:rPr>
              <a:t>chievable</a:t>
            </a:r>
            <a:endParaRPr lang="zh-CN" altLang="en-US" sz="3200">
              <a:solidFill>
                <a:srgbClr val="4C4C4C"/>
              </a:solidFill>
              <a:latin typeface="微软雅黑" panose="020B0503020204020204" pitchFamily="34" charset="-122"/>
              <a:ea typeface="微软雅黑" panose="020B0503020204020204" pitchFamily="34" charset="-122"/>
            </a:endParaRPr>
          </a:p>
        </p:txBody>
      </p:sp>
      <p:sp>
        <p:nvSpPr>
          <p:cNvPr id="14" name="TextBox 13"/>
          <p:cNvSpPr txBox="1"/>
          <p:nvPr/>
        </p:nvSpPr>
        <p:spPr>
          <a:xfrm>
            <a:off x="624511" y="4055440"/>
            <a:ext cx="647934" cy="830997"/>
          </a:xfrm>
          <a:prstGeom prst="rect">
            <a:avLst/>
          </a:prstGeom>
          <a:noFill/>
        </p:spPr>
        <p:txBody>
          <a:bodyPr wrap="none" rtlCol="0">
            <a:spAutoFit/>
          </a:bodyPr>
          <a:lstStyle/>
          <a:p>
            <a:r>
              <a:rPr lang="en-US" altLang="zh-CN" sz="4800" b="1" smtClean="0">
                <a:solidFill>
                  <a:srgbClr val="3399FF"/>
                </a:solidFill>
                <a:latin typeface="微软雅黑" panose="020B0503020204020204" pitchFamily="34" charset="-122"/>
                <a:ea typeface="微软雅黑" panose="020B0503020204020204" pitchFamily="34" charset="-122"/>
              </a:rPr>
              <a:t>A</a:t>
            </a:r>
            <a:endParaRPr lang="zh-CN" altLang="en-US" sz="4800" b="1">
              <a:solidFill>
                <a:srgbClr val="3399FF"/>
              </a:solidFill>
              <a:latin typeface="微软雅黑" panose="020B0503020204020204" pitchFamily="34" charset="-122"/>
              <a:ea typeface="微软雅黑" panose="020B0503020204020204" pitchFamily="34" charset="-122"/>
            </a:endParaRPr>
          </a:p>
        </p:txBody>
      </p:sp>
      <p:sp>
        <p:nvSpPr>
          <p:cNvPr id="15" name="矩形 14"/>
          <p:cNvSpPr/>
          <p:nvPr/>
        </p:nvSpPr>
        <p:spPr>
          <a:xfrm>
            <a:off x="3589653" y="4178551"/>
            <a:ext cx="2304256" cy="584775"/>
          </a:xfrm>
          <a:prstGeom prst="rect">
            <a:avLst/>
          </a:prstGeom>
        </p:spPr>
        <p:txBody>
          <a:bodyPr wrap="square">
            <a:spAutoFit/>
          </a:bodyPr>
          <a:lstStyle/>
          <a:p>
            <a:r>
              <a:rPr lang="zh-CN" altLang="en-US" sz="3200" smtClean="0">
                <a:solidFill>
                  <a:srgbClr val="4C4C4C"/>
                </a:solidFill>
                <a:latin typeface="微软雅黑" panose="020B0503020204020204" pitchFamily="34" charset="-122"/>
                <a:ea typeface="微软雅黑" panose="020B0503020204020204" pitchFamily="34" charset="-122"/>
              </a:rPr>
              <a:t>可达成的</a:t>
            </a:r>
            <a:endParaRPr lang="zh-CN" altLang="en-US" sz="3200">
              <a:solidFill>
                <a:srgbClr val="4C4C4C"/>
              </a:solidFill>
              <a:latin typeface="微软雅黑" panose="020B0503020204020204" pitchFamily="34" charset="-122"/>
              <a:ea typeface="微软雅黑" panose="020B0503020204020204" pitchFamily="34" charset="-122"/>
            </a:endParaRPr>
          </a:p>
        </p:txBody>
      </p:sp>
      <p:sp>
        <p:nvSpPr>
          <p:cNvPr id="16" name="矩形 15"/>
          <p:cNvSpPr/>
          <p:nvPr/>
        </p:nvSpPr>
        <p:spPr>
          <a:xfrm>
            <a:off x="1186108" y="4962001"/>
            <a:ext cx="1598515" cy="584775"/>
          </a:xfrm>
          <a:prstGeom prst="rect">
            <a:avLst/>
          </a:prstGeom>
        </p:spPr>
        <p:txBody>
          <a:bodyPr wrap="none">
            <a:spAutoFit/>
          </a:bodyPr>
          <a:lstStyle/>
          <a:p>
            <a:pPr>
              <a:defRPr/>
            </a:pPr>
            <a:r>
              <a:rPr lang="en-US" altLang="zh-CN" sz="3200" smtClean="0">
                <a:solidFill>
                  <a:srgbClr val="4C4C4C"/>
                </a:solidFill>
                <a:latin typeface="微软雅黑" panose="020B0503020204020204" pitchFamily="34" charset="-122"/>
                <a:ea typeface="微软雅黑" panose="020B0503020204020204" pitchFamily="34" charset="-122"/>
                <a:cs typeface="Arial" panose="020B0604020202020204" pitchFamily="34" charset="0"/>
              </a:rPr>
              <a:t>elevant</a:t>
            </a:r>
            <a:endParaRPr lang="zh-CN" altLang="en-US" sz="3200">
              <a:solidFill>
                <a:srgbClr val="4C4C4C"/>
              </a:solidFill>
              <a:latin typeface="微软雅黑" panose="020B0503020204020204" pitchFamily="34" charset="-122"/>
              <a:ea typeface="微软雅黑" panose="020B0503020204020204" pitchFamily="34" charset="-122"/>
            </a:endParaRPr>
          </a:p>
        </p:txBody>
      </p:sp>
      <p:sp>
        <p:nvSpPr>
          <p:cNvPr id="17" name="TextBox 16"/>
          <p:cNvSpPr txBox="1"/>
          <p:nvPr/>
        </p:nvSpPr>
        <p:spPr>
          <a:xfrm>
            <a:off x="641343" y="4838890"/>
            <a:ext cx="614271" cy="830997"/>
          </a:xfrm>
          <a:prstGeom prst="rect">
            <a:avLst/>
          </a:prstGeom>
          <a:noFill/>
        </p:spPr>
        <p:txBody>
          <a:bodyPr wrap="none" rtlCol="0">
            <a:spAutoFit/>
          </a:bodyPr>
          <a:lstStyle/>
          <a:p>
            <a:r>
              <a:rPr lang="en-US" altLang="zh-CN" sz="4800" b="1" smtClean="0">
                <a:solidFill>
                  <a:srgbClr val="3399FF"/>
                </a:solidFill>
                <a:latin typeface="微软雅黑" panose="020B0503020204020204" pitchFamily="34" charset="-122"/>
                <a:ea typeface="微软雅黑" panose="020B0503020204020204" pitchFamily="34" charset="-122"/>
              </a:rPr>
              <a:t>R</a:t>
            </a:r>
            <a:endParaRPr lang="zh-CN" altLang="en-US" sz="4800" b="1">
              <a:solidFill>
                <a:srgbClr val="3399FF"/>
              </a:solidFill>
              <a:latin typeface="微软雅黑" panose="020B0503020204020204" pitchFamily="34" charset="-122"/>
              <a:ea typeface="微软雅黑" panose="020B0503020204020204" pitchFamily="34" charset="-122"/>
            </a:endParaRPr>
          </a:p>
        </p:txBody>
      </p:sp>
      <p:sp>
        <p:nvSpPr>
          <p:cNvPr id="18" name="矩形 17"/>
          <p:cNvSpPr/>
          <p:nvPr/>
        </p:nvSpPr>
        <p:spPr>
          <a:xfrm>
            <a:off x="3589653" y="4962001"/>
            <a:ext cx="1415772" cy="584775"/>
          </a:xfrm>
          <a:prstGeom prst="rect">
            <a:avLst/>
          </a:prstGeom>
        </p:spPr>
        <p:txBody>
          <a:bodyPr wrap="none">
            <a:spAutoFit/>
          </a:bodyPr>
          <a:lstStyle/>
          <a:p>
            <a:r>
              <a:rPr lang="zh-CN" altLang="en-US" sz="3200" smtClean="0">
                <a:solidFill>
                  <a:srgbClr val="4C4C4C"/>
                </a:solidFill>
                <a:latin typeface="微软雅黑" panose="020B0503020204020204" pitchFamily="34" charset="-122"/>
                <a:ea typeface="微软雅黑" panose="020B0503020204020204" pitchFamily="34" charset="-122"/>
              </a:rPr>
              <a:t>相关的</a:t>
            </a:r>
            <a:endParaRPr lang="zh-CN" altLang="en-US" sz="3200">
              <a:solidFill>
                <a:srgbClr val="4C4C4C"/>
              </a:solidFill>
              <a:latin typeface="微软雅黑" panose="020B0503020204020204" pitchFamily="34" charset="-122"/>
              <a:ea typeface="微软雅黑" panose="020B0503020204020204" pitchFamily="34" charset="-122"/>
            </a:endParaRPr>
          </a:p>
        </p:txBody>
      </p:sp>
      <p:sp>
        <p:nvSpPr>
          <p:cNvPr id="19" name="矩形 18"/>
          <p:cNvSpPr/>
          <p:nvPr/>
        </p:nvSpPr>
        <p:spPr>
          <a:xfrm>
            <a:off x="1186108" y="5745450"/>
            <a:ext cx="2259529" cy="584775"/>
          </a:xfrm>
          <a:prstGeom prst="rect">
            <a:avLst/>
          </a:prstGeom>
        </p:spPr>
        <p:txBody>
          <a:bodyPr wrap="none">
            <a:spAutoFit/>
          </a:bodyPr>
          <a:lstStyle/>
          <a:p>
            <a:pPr>
              <a:defRPr/>
            </a:pPr>
            <a:r>
              <a:rPr lang="en-US" altLang="zh-CN" sz="3200" smtClean="0">
                <a:solidFill>
                  <a:srgbClr val="4C4C4C"/>
                </a:solidFill>
                <a:latin typeface="微软雅黑" panose="020B0503020204020204" pitchFamily="34" charset="-122"/>
                <a:ea typeface="微软雅黑" panose="020B0503020204020204" pitchFamily="34" charset="-122"/>
                <a:cs typeface="Arial" panose="020B0604020202020204" pitchFamily="34" charset="0"/>
              </a:rPr>
              <a:t>ime-based</a:t>
            </a:r>
            <a:endParaRPr lang="zh-CN" altLang="en-US" sz="3200">
              <a:solidFill>
                <a:srgbClr val="4C4C4C"/>
              </a:solidFill>
              <a:latin typeface="微软雅黑" panose="020B0503020204020204" pitchFamily="34" charset="-122"/>
              <a:ea typeface="微软雅黑" panose="020B0503020204020204" pitchFamily="34" charset="-122"/>
            </a:endParaRPr>
          </a:p>
        </p:txBody>
      </p:sp>
      <p:sp>
        <p:nvSpPr>
          <p:cNvPr id="20" name="TextBox 19"/>
          <p:cNvSpPr txBox="1"/>
          <p:nvPr/>
        </p:nvSpPr>
        <p:spPr>
          <a:xfrm>
            <a:off x="663785" y="5622339"/>
            <a:ext cx="569387" cy="830997"/>
          </a:xfrm>
          <a:prstGeom prst="rect">
            <a:avLst/>
          </a:prstGeom>
          <a:noFill/>
        </p:spPr>
        <p:txBody>
          <a:bodyPr wrap="none" rtlCol="0">
            <a:spAutoFit/>
          </a:bodyPr>
          <a:lstStyle/>
          <a:p>
            <a:r>
              <a:rPr lang="en-US" altLang="zh-CN" sz="4800" b="1" smtClean="0">
                <a:solidFill>
                  <a:srgbClr val="3399FF"/>
                </a:solidFill>
                <a:latin typeface="微软雅黑" panose="020B0503020204020204" pitchFamily="34" charset="-122"/>
                <a:ea typeface="微软雅黑" panose="020B0503020204020204" pitchFamily="34" charset="-122"/>
              </a:rPr>
              <a:t>T</a:t>
            </a:r>
            <a:endParaRPr lang="zh-CN" altLang="en-US" sz="4800" b="1">
              <a:solidFill>
                <a:srgbClr val="3399FF"/>
              </a:solidFill>
              <a:latin typeface="微软雅黑" panose="020B0503020204020204" pitchFamily="34" charset="-122"/>
              <a:ea typeface="微软雅黑" panose="020B0503020204020204" pitchFamily="34" charset="-122"/>
            </a:endParaRPr>
          </a:p>
        </p:txBody>
      </p:sp>
      <p:sp>
        <p:nvSpPr>
          <p:cNvPr id="21" name="矩形 20"/>
          <p:cNvSpPr/>
          <p:nvPr/>
        </p:nvSpPr>
        <p:spPr>
          <a:xfrm>
            <a:off x="3589653" y="5745450"/>
            <a:ext cx="2646878" cy="584775"/>
          </a:xfrm>
          <a:prstGeom prst="rect">
            <a:avLst/>
          </a:prstGeom>
        </p:spPr>
        <p:txBody>
          <a:bodyPr wrap="none">
            <a:spAutoFit/>
          </a:bodyPr>
          <a:lstStyle/>
          <a:p>
            <a:r>
              <a:rPr lang="zh-CN" altLang="en-US" sz="3200" smtClean="0">
                <a:solidFill>
                  <a:srgbClr val="4C4C4C"/>
                </a:solidFill>
                <a:latin typeface="微软雅黑" panose="020B0503020204020204" pitchFamily="34" charset="-122"/>
                <a:ea typeface="微软雅黑" panose="020B0503020204020204" pitchFamily="34" charset="-122"/>
              </a:rPr>
              <a:t>有时间限制的</a:t>
            </a:r>
            <a:endParaRPr lang="zh-CN" altLang="en-US" sz="3200">
              <a:solidFill>
                <a:srgbClr val="4C4C4C"/>
              </a:solidFill>
              <a:latin typeface="微软雅黑" panose="020B0503020204020204" pitchFamily="34" charset="-122"/>
              <a:ea typeface="微软雅黑" panose="020B0503020204020204" pitchFamily="34" charset="-122"/>
            </a:endParaRPr>
          </a:p>
        </p:txBody>
      </p:sp>
      <p:sp>
        <p:nvSpPr>
          <p:cNvPr id="48" name="TextBox 7"/>
          <p:cNvSpPr txBox="1"/>
          <p:nvPr/>
        </p:nvSpPr>
        <p:spPr>
          <a:xfrm>
            <a:off x="307560" y="600764"/>
            <a:ext cx="3467616" cy="584775"/>
          </a:xfrm>
          <a:prstGeom prst="rect">
            <a:avLst/>
          </a:prstGeom>
          <a:noFill/>
        </p:spPr>
        <p:txBody>
          <a:bodyPr wrap="none" rtlCol="0">
            <a:spAutoFit/>
          </a:bodyPr>
          <a:p>
            <a:r>
              <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rPr>
              <a:t>添加页面标题内容</a:t>
            </a:r>
            <a:endPar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sp>
        <p:nvSpPr>
          <p:cNvPr id="49" name="Google Shape;86;p19"/>
          <p:cNvSpPr txBox="1"/>
          <p:nvPr/>
        </p:nvSpPr>
        <p:spPr>
          <a:xfrm>
            <a:off x="307560" y="166494"/>
            <a:ext cx="3183654" cy="434269"/>
          </a:xfrm>
          <a:prstGeom prst="rect">
            <a:avLst/>
          </a:prstGeom>
          <a:noFill/>
          <a:ln>
            <a:noFill/>
          </a:ln>
        </p:spPr>
        <p:txBody>
          <a:bodyPr spcFirstLastPara="1" wrap="square" lIns="91425" tIns="45700" rIns="91425" bIns="45700" anchor="t" anchorCtr="0">
            <a:noAutofit/>
          </a:bodyPr>
          <a:p>
            <a:pPr marL="0" marR="0" lvl="0" indent="0" algn="l" rtl="0">
              <a:spcBef>
                <a:spcPts val="0"/>
              </a:spcBef>
              <a:spcAft>
                <a:spcPts val="0"/>
              </a:spcAft>
              <a:buNone/>
            </a:pPr>
            <a:r>
              <a:rPr lang="en-US"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rPr>
              <a:t>YOUR TITLE HERE</a:t>
            </a:r>
            <a:endParaRPr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p:cTn id="7" dur="500" fill="hold"/>
                                        <p:tgtEl>
                                          <p:spTgt spid="7"/>
                                        </p:tgtEl>
                                        <p:attrNameLst>
                                          <p:attrName>ppt_w</p:attrName>
                                        </p:attrNameLst>
                                      </p:cBhvr>
                                      <p:tavLst>
                                        <p:tav tm="0">
                                          <p:val>
                                            <p:fltVal val="0"/>
                                          </p:val>
                                        </p:tav>
                                        <p:tav tm="100000">
                                          <p:val>
                                            <p:strVal val="#ppt_w"/>
                                          </p:val>
                                        </p:tav>
                                      </p:tavLst>
                                    </p:anim>
                                    <p:anim calcmode="lin" valueType="num">
                                      <p:cBhvr>
                                        <p:cTn id="8" dur="500" fill="hold"/>
                                        <p:tgtEl>
                                          <p:spTgt spid="7"/>
                                        </p:tgtEl>
                                        <p:attrNameLst>
                                          <p:attrName>ppt_h</p:attrName>
                                        </p:attrNameLst>
                                      </p:cBhvr>
                                      <p:tavLst>
                                        <p:tav tm="0">
                                          <p:val>
                                            <p:fltVal val="0"/>
                                          </p:val>
                                        </p:tav>
                                        <p:tav tm="100000">
                                          <p:val>
                                            <p:strVal val="#ppt_h"/>
                                          </p:val>
                                        </p:tav>
                                      </p:tavLst>
                                    </p:anim>
                                    <p:animEffect transition="in" filter="fade">
                                      <p:cBhvr>
                                        <p:cTn id="9" dur="500"/>
                                        <p:tgtEl>
                                          <p:spTgt spid="7"/>
                                        </p:tgtEl>
                                      </p:cBhvr>
                                    </p:animEffect>
                                  </p:childTnLst>
                                </p:cTn>
                              </p:par>
                            </p:childTnLst>
                          </p:cTn>
                        </p:par>
                      </p:childTnLst>
                    </p:cTn>
                  </p:par>
                  <p:par>
                    <p:cTn id="10" fill="hold">
                      <p:stCondLst>
                        <p:cond delay="indefinite"/>
                      </p:stCondLst>
                      <p:childTnLst>
                        <p:par>
                          <p:cTn id="11" fill="hold">
                            <p:stCondLst>
                              <p:cond delay="0"/>
                            </p:stCondLst>
                            <p:childTnLst>
                              <p:par>
                                <p:cTn id="12" presetID="10" presetClass="entr" presetSubtype="0" fill="hold" grpId="0" nodeType="click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childTnLst>
                          </p:cTn>
                        </p:par>
                      </p:childTnLst>
                    </p:cTn>
                  </p:par>
                  <p:par>
                    <p:cTn id="15" fill="hold">
                      <p:stCondLst>
                        <p:cond delay="indefinite"/>
                      </p:stCondLst>
                      <p:childTnLst>
                        <p:par>
                          <p:cTn id="16" fill="hold">
                            <p:stCondLst>
                              <p:cond delay="0"/>
                            </p:stCondLst>
                            <p:childTnLst>
                              <p:par>
                                <p:cTn id="17" presetID="10" presetClass="entr" presetSubtype="0" fill="hold" grpId="0" nodeType="click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fade">
                                      <p:cBhvr>
                                        <p:cTn id="19" dur="500"/>
                                        <p:tgtEl>
                                          <p:spTgt spid="9"/>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11"/>
                                        </p:tgtEl>
                                        <p:attrNameLst>
                                          <p:attrName>style.visibility</p:attrName>
                                        </p:attrNameLst>
                                      </p:cBhvr>
                                      <p:to>
                                        <p:strVal val="visible"/>
                                      </p:to>
                                    </p:set>
                                    <p:anim calcmode="lin" valueType="num">
                                      <p:cBhvr>
                                        <p:cTn id="24" dur="500" fill="hold"/>
                                        <p:tgtEl>
                                          <p:spTgt spid="11"/>
                                        </p:tgtEl>
                                        <p:attrNameLst>
                                          <p:attrName>ppt_w</p:attrName>
                                        </p:attrNameLst>
                                      </p:cBhvr>
                                      <p:tavLst>
                                        <p:tav tm="0">
                                          <p:val>
                                            <p:fltVal val="0"/>
                                          </p:val>
                                        </p:tav>
                                        <p:tav tm="100000">
                                          <p:val>
                                            <p:strVal val="#ppt_w"/>
                                          </p:val>
                                        </p:tav>
                                      </p:tavLst>
                                    </p:anim>
                                    <p:anim calcmode="lin" valueType="num">
                                      <p:cBhvr>
                                        <p:cTn id="25" dur="500" fill="hold"/>
                                        <p:tgtEl>
                                          <p:spTgt spid="11"/>
                                        </p:tgtEl>
                                        <p:attrNameLst>
                                          <p:attrName>ppt_h</p:attrName>
                                        </p:attrNameLst>
                                      </p:cBhvr>
                                      <p:tavLst>
                                        <p:tav tm="0">
                                          <p:val>
                                            <p:fltVal val="0"/>
                                          </p:val>
                                        </p:tav>
                                        <p:tav tm="100000">
                                          <p:val>
                                            <p:strVal val="#ppt_h"/>
                                          </p:val>
                                        </p:tav>
                                      </p:tavLst>
                                    </p:anim>
                                    <p:animEffect transition="in" filter="fade">
                                      <p:cBhvr>
                                        <p:cTn id="26" dur="500"/>
                                        <p:tgtEl>
                                          <p:spTgt spid="11"/>
                                        </p:tgtEl>
                                      </p:cBhvr>
                                    </p:animEffect>
                                  </p:childTnLst>
                                </p:cTn>
                              </p:par>
                            </p:childTnLst>
                          </p:cTn>
                        </p:par>
                      </p:childTnLst>
                    </p:cTn>
                  </p:par>
                  <p:par>
                    <p:cTn id="27" fill="hold">
                      <p:stCondLst>
                        <p:cond delay="indefinite"/>
                      </p:stCondLst>
                      <p:childTnLst>
                        <p:par>
                          <p:cTn id="28" fill="hold">
                            <p:stCondLst>
                              <p:cond delay="0"/>
                            </p:stCondLst>
                            <p:childTnLst>
                              <p:par>
                                <p:cTn id="29" presetID="10" presetClass="entr" presetSubtype="0" fill="hold" grpId="0" nodeType="click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500"/>
                                        <p:tgtEl>
                                          <p:spTgt spid="12"/>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grpId="0" nodeType="clickEffect">
                                  <p:stCondLst>
                                    <p:cond delay="0"/>
                                  </p:stCondLst>
                                  <p:childTnLst>
                                    <p:set>
                                      <p:cBhvr>
                                        <p:cTn id="40" dur="1" fill="hold">
                                          <p:stCondLst>
                                            <p:cond delay="0"/>
                                          </p:stCondLst>
                                        </p:cTn>
                                        <p:tgtEl>
                                          <p:spTgt spid="14"/>
                                        </p:tgtEl>
                                        <p:attrNameLst>
                                          <p:attrName>style.visibility</p:attrName>
                                        </p:attrNameLst>
                                      </p:cBhvr>
                                      <p:to>
                                        <p:strVal val="visible"/>
                                      </p:to>
                                    </p:set>
                                    <p:anim calcmode="lin" valueType="num">
                                      <p:cBhvr>
                                        <p:cTn id="41" dur="500" fill="hold"/>
                                        <p:tgtEl>
                                          <p:spTgt spid="14"/>
                                        </p:tgtEl>
                                        <p:attrNameLst>
                                          <p:attrName>ppt_w</p:attrName>
                                        </p:attrNameLst>
                                      </p:cBhvr>
                                      <p:tavLst>
                                        <p:tav tm="0">
                                          <p:val>
                                            <p:fltVal val="0"/>
                                          </p:val>
                                        </p:tav>
                                        <p:tav tm="100000">
                                          <p:val>
                                            <p:strVal val="#ppt_w"/>
                                          </p:val>
                                        </p:tav>
                                      </p:tavLst>
                                    </p:anim>
                                    <p:anim calcmode="lin" valueType="num">
                                      <p:cBhvr>
                                        <p:cTn id="42" dur="500" fill="hold"/>
                                        <p:tgtEl>
                                          <p:spTgt spid="14"/>
                                        </p:tgtEl>
                                        <p:attrNameLst>
                                          <p:attrName>ppt_h</p:attrName>
                                        </p:attrNameLst>
                                      </p:cBhvr>
                                      <p:tavLst>
                                        <p:tav tm="0">
                                          <p:val>
                                            <p:fltVal val="0"/>
                                          </p:val>
                                        </p:tav>
                                        <p:tav tm="100000">
                                          <p:val>
                                            <p:strVal val="#ppt_h"/>
                                          </p:val>
                                        </p:tav>
                                      </p:tavLst>
                                    </p:anim>
                                    <p:animEffect transition="in" filter="fade">
                                      <p:cBhvr>
                                        <p:cTn id="43" dur="500"/>
                                        <p:tgtEl>
                                          <p:spTgt spid="14"/>
                                        </p:tgtEl>
                                      </p:cBhvr>
                                    </p:animEffect>
                                  </p:childTnLst>
                                </p:cTn>
                              </p:par>
                            </p:childTnLst>
                          </p:cTn>
                        </p:par>
                      </p:childTnLst>
                    </p:cTn>
                  </p:par>
                  <p:par>
                    <p:cTn id="44" fill="hold">
                      <p:stCondLst>
                        <p:cond delay="indefinite"/>
                      </p:stCondLst>
                      <p:childTnLst>
                        <p:par>
                          <p:cTn id="45" fill="hold">
                            <p:stCondLst>
                              <p:cond delay="0"/>
                            </p:stCondLst>
                            <p:childTnLst>
                              <p:par>
                                <p:cTn id="46" presetID="10" presetClass="entr" presetSubtype="0" fill="hold" grpId="0" nodeType="clickEffect">
                                  <p:stCondLst>
                                    <p:cond delay="0"/>
                                  </p:stCondLst>
                                  <p:childTnLst>
                                    <p:set>
                                      <p:cBhvr>
                                        <p:cTn id="47" dur="1" fill="hold">
                                          <p:stCondLst>
                                            <p:cond delay="0"/>
                                          </p:stCondLst>
                                        </p:cTn>
                                        <p:tgtEl>
                                          <p:spTgt spid="13"/>
                                        </p:tgtEl>
                                        <p:attrNameLst>
                                          <p:attrName>style.visibility</p:attrName>
                                        </p:attrNameLst>
                                      </p:cBhvr>
                                      <p:to>
                                        <p:strVal val="visible"/>
                                      </p:to>
                                    </p:set>
                                    <p:animEffect transition="in" filter="fade">
                                      <p:cBhvr>
                                        <p:cTn id="48" dur="500"/>
                                        <p:tgtEl>
                                          <p:spTgt spid="13"/>
                                        </p:tgtEl>
                                      </p:cBhvr>
                                    </p:animEffect>
                                  </p:childTnLst>
                                </p:cTn>
                              </p:par>
                            </p:childTnLst>
                          </p:cTn>
                        </p:par>
                      </p:childTnLst>
                    </p:cTn>
                  </p:par>
                  <p:par>
                    <p:cTn id="49" fill="hold">
                      <p:stCondLst>
                        <p:cond delay="indefinite"/>
                      </p:stCondLst>
                      <p:childTnLst>
                        <p:par>
                          <p:cTn id="50" fill="hold">
                            <p:stCondLst>
                              <p:cond delay="0"/>
                            </p:stCondLst>
                            <p:childTnLst>
                              <p:par>
                                <p:cTn id="51" presetID="10" presetClass="entr" presetSubtype="0" fill="hold" grpId="0" nodeType="clickEffect">
                                  <p:stCondLst>
                                    <p:cond delay="0"/>
                                  </p:stCondLst>
                                  <p:childTnLst>
                                    <p:set>
                                      <p:cBhvr>
                                        <p:cTn id="52" dur="1" fill="hold">
                                          <p:stCondLst>
                                            <p:cond delay="0"/>
                                          </p:stCondLst>
                                        </p:cTn>
                                        <p:tgtEl>
                                          <p:spTgt spid="15"/>
                                        </p:tgtEl>
                                        <p:attrNameLst>
                                          <p:attrName>style.visibility</p:attrName>
                                        </p:attrNameLst>
                                      </p:cBhvr>
                                      <p:to>
                                        <p:strVal val="visible"/>
                                      </p:to>
                                    </p:set>
                                    <p:animEffect transition="in" filter="fade">
                                      <p:cBhvr>
                                        <p:cTn id="53" dur="500"/>
                                        <p:tgtEl>
                                          <p:spTgt spid="15"/>
                                        </p:tgtEl>
                                      </p:cBhvr>
                                    </p:animEffect>
                                  </p:childTnLst>
                                </p:cTn>
                              </p:par>
                            </p:childTnLst>
                          </p:cTn>
                        </p:par>
                      </p:childTnLst>
                    </p:cTn>
                  </p:par>
                  <p:par>
                    <p:cTn id="54" fill="hold">
                      <p:stCondLst>
                        <p:cond delay="indefinite"/>
                      </p:stCondLst>
                      <p:childTnLst>
                        <p:par>
                          <p:cTn id="55" fill="hold">
                            <p:stCondLst>
                              <p:cond delay="0"/>
                            </p:stCondLst>
                            <p:childTnLst>
                              <p:par>
                                <p:cTn id="56" presetID="53" presetClass="entr" presetSubtype="16" fill="hold" grpId="0" nodeType="clickEffect">
                                  <p:stCondLst>
                                    <p:cond delay="0"/>
                                  </p:stCondLst>
                                  <p:childTnLst>
                                    <p:set>
                                      <p:cBhvr>
                                        <p:cTn id="57" dur="1" fill="hold">
                                          <p:stCondLst>
                                            <p:cond delay="0"/>
                                          </p:stCondLst>
                                        </p:cTn>
                                        <p:tgtEl>
                                          <p:spTgt spid="17"/>
                                        </p:tgtEl>
                                        <p:attrNameLst>
                                          <p:attrName>style.visibility</p:attrName>
                                        </p:attrNameLst>
                                      </p:cBhvr>
                                      <p:to>
                                        <p:strVal val="visible"/>
                                      </p:to>
                                    </p:set>
                                    <p:anim calcmode="lin" valueType="num">
                                      <p:cBhvr>
                                        <p:cTn id="58" dur="500" fill="hold"/>
                                        <p:tgtEl>
                                          <p:spTgt spid="17"/>
                                        </p:tgtEl>
                                        <p:attrNameLst>
                                          <p:attrName>ppt_w</p:attrName>
                                        </p:attrNameLst>
                                      </p:cBhvr>
                                      <p:tavLst>
                                        <p:tav tm="0">
                                          <p:val>
                                            <p:fltVal val="0"/>
                                          </p:val>
                                        </p:tav>
                                        <p:tav tm="100000">
                                          <p:val>
                                            <p:strVal val="#ppt_w"/>
                                          </p:val>
                                        </p:tav>
                                      </p:tavLst>
                                    </p:anim>
                                    <p:anim calcmode="lin" valueType="num">
                                      <p:cBhvr>
                                        <p:cTn id="59" dur="500" fill="hold"/>
                                        <p:tgtEl>
                                          <p:spTgt spid="17"/>
                                        </p:tgtEl>
                                        <p:attrNameLst>
                                          <p:attrName>ppt_h</p:attrName>
                                        </p:attrNameLst>
                                      </p:cBhvr>
                                      <p:tavLst>
                                        <p:tav tm="0">
                                          <p:val>
                                            <p:fltVal val="0"/>
                                          </p:val>
                                        </p:tav>
                                        <p:tav tm="100000">
                                          <p:val>
                                            <p:strVal val="#ppt_h"/>
                                          </p:val>
                                        </p:tav>
                                      </p:tavLst>
                                    </p:anim>
                                    <p:animEffect transition="in" filter="fade">
                                      <p:cBhvr>
                                        <p:cTn id="60" dur="500"/>
                                        <p:tgtEl>
                                          <p:spTgt spid="17"/>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16"/>
                                        </p:tgtEl>
                                        <p:attrNameLst>
                                          <p:attrName>style.visibility</p:attrName>
                                        </p:attrNameLst>
                                      </p:cBhvr>
                                      <p:to>
                                        <p:strVal val="visible"/>
                                      </p:to>
                                    </p:set>
                                    <p:animEffect transition="in" filter="fade">
                                      <p:cBhvr>
                                        <p:cTn id="65" dur="500"/>
                                        <p:tgtEl>
                                          <p:spTgt spid="16"/>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8"/>
                                        </p:tgtEl>
                                        <p:attrNameLst>
                                          <p:attrName>style.visibility</p:attrName>
                                        </p:attrNameLst>
                                      </p:cBhvr>
                                      <p:to>
                                        <p:strVal val="visible"/>
                                      </p:to>
                                    </p:set>
                                    <p:animEffect transition="in" filter="fade">
                                      <p:cBhvr>
                                        <p:cTn id="70" dur="500"/>
                                        <p:tgtEl>
                                          <p:spTgt spid="18"/>
                                        </p:tgtEl>
                                      </p:cBhvr>
                                    </p:animEffect>
                                  </p:childTnLst>
                                </p:cTn>
                              </p:par>
                            </p:childTnLst>
                          </p:cTn>
                        </p:par>
                      </p:childTnLst>
                    </p:cTn>
                  </p:par>
                  <p:par>
                    <p:cTn id="71" fill="hold">
                      <p:stCondLst>
                        <p:cond delay="indefinite"/>
                      </p:stCondLst>
                      <p:childTnLst>
                        <p:par>
                          <p:cTn id="72" fill="hold">
                            <p:stCondLst>
                              <p:cond delay="0"/>
                            </p:stCondLst>
                            <p:childTnLst>
                              <p:par>
                                <p:cTn id="73" presetID="53" presetClass="entr" presetSubtype="16" fill="hold" grpId="0" nodeType="clickEffect">
                                  <p:stCondLst>
                                    <p:cond delay="0"/>
                                  </p:stCondLst>
                                  <p:childTnLst>
                                    <p:set>
                                      <p:cBhvr>
                                        <p:cTn id="74" dur="1" fill="hold">
                                          <p:stCondLst>
                                            <p:cond delay="0"/>
                                          </p:stCondLst>
                                        </p:cTn>
                                        <p:tgtEl>
                                          <p:spTgt spid="20"/>
                                        </p:tgtEl>
                                        <p:attrNameLst>
                                          <p:attrName>style.visibility</p:attrName>
                                        </p:attrNameLst>
                                      </p:cBhvr>
                                      <p:to>
                                        <p:strVal val="visible"/>
                                      </p:to>
                                    </p:set>
                                    <p:anim calcmode="lin" valueType="num">
                                      <p:cBhvr>
                                        <p:cTn id="75" dur="500" fill="hold"/>
                                        <p:tgtEl>
                                          <p:spTgt spid="20"/>
                                        </p:tgtEl>
                                        <p:attrNameLst>
                                          <p:attrName>ppt_w</p:attrName>
                                        </p:attrNameLst>
                                      </p:cBhvr>
                                      <p:tavLst>
                                        <p:tav tm="0">
                                          <p:val>
                                            <p:fltVal val="0"/>
                                          </p:val>
                                        </p:tav>
                                        <p:tav tm="100000">
                                          <p:val>
                                            <p:strVal val="#ppt_w"/>
                                          </p:val>
                                        </p:tav>
                                      </p:tavLst>
                                    </p:anim>
                                    <p:anim calcmode="lin" valueType="num">
                                      <p:cBhvr>
                                        <p:cTn id="76" dur="500" fill="hold"/>
                                        <p:tgtEl>
                                          <p:spTgt spid="20"/>
                                        </p:tgtEl>
                                        <p:attrNameLst>
                                          <p:attrName>ppt_h</p:attrName>
                                        </p:attrNameLst>
                                      </p:cBhvr>
                                      <p:tavLst>
                                        <p:tav tm="0">
                                          <p:val>
                                            <p:fltVal val="0"/>
                                          </p:val>
                                        </p:tav>
                                        <p:tav tm="100000">
                                          <p:val>
                                            <p:strVal val="#ppt_h"/>
                                          </p:val>
                                        </p:tav>
                                      </p:tavLst>
                                    </p:anim>
                                    <p:animEffect transition="in" filter="fade">
                                      <p:cBhvr>
                                        <p:cTn id="77" dur="500"/>
                                        <p:tgtEl>
                                          <p:spTgt spid="20"/>
                                        </p:tgtEl>
                                      </p:cBhvr>
                                    </p:animEffect>
                                  </p:childTnLst>
                                </p:cTn>
                              </p:par>
                            </p:childTnLst>
                          </p:cTn>
                        </p:par>
                      </p:childTnLst>
                    </p:cTn>
                  </p:par>
                  <p:par>
                    <p:cTn id="78" fill="hold">
                      <p:stCondLst>
                        <p:cond delay="indefinite"/>
                      </p:stCondLst>
                      <p:childTnLst>
                        <p:par>
                          <p:cTn id="79" fill="hold">
                            <p:stCondLst>
                              <p:cond delay="0"/>
                            </p:stCondLst>
                            <p:childTnLst>
                              <p:par>
                                <p:cTn id="80" presetID="10" presetClass="entr" presetSubtype="0" fill="hold" grpId="0" nodeType="clickEffect">
                                  <p:stCondLst>
                                    <p:cond delay="0"/>
                                  </p:stCondLst>
                                  <p:childTnLst>
                                    <p:set>
                                      <p:cBhvr>
                                        <p:cTn id="81" dur="1" fill="hold">
                                          <p:stCondLst>
                                            <p:cond delay="0"/>
                                          </p:stCondLst>
                                        </p:cTn>
                                        <p:tgtEl>
                                          <p:spTgt spid="19"/>
                                        </p:tgtEl>
                                        <p:attrNameLst>
                                          <p:attrName>style.visibility</p:attrName>
                                        </p:attrNameLst>
                                      </p:cBhvr>
                                      <p:to>
                                        <p:strVal val="visible"/>
                                      </p:to>
                                    </p:set>
                                    <p:animEffect transition="in" filter="fade">
                                      <p:cBhvr>
                                        <p:cTn id="82" dur="500"/>
                                        <p:tgtEl>
                                          <p:spTgt spid="19"/>
                                        </p:tgtEl>
                                      </p:cBhvr>
                                    </p:animEffect>
                                  </p:childTnLst>
                                </p:cTn>
                              </p:par>
                            </p:childTnLst>
                          </p:cTn>
                        </p:par>
                      </p:childTnLst>
                    </p:cTn>
                  </p:par>
                  <p:par>
                    <p:cTn id="83" fill="hold">
                      <p:stCondLst>
                        <p:cond delay="indefinite"/>
                      </p:stCondLst>
                      <p:childTnLst>
                        <p:par>
                          <p:cTn id="84" fill="hold">
                            <p:stCondLst>
                              <p:cond delay="0"/>
                            </p:stCondLst>
                            <p:childTnLst>
                              <p:par>
                                <p:cTn id="85" presetID="10" presetClass="entr" presetSubtype="0" fill="hold" grpId="0" nodeType="clickEffect">
                                  <p:stCondLst>
                                    <p:cond delay="0"/>
                                  </p:stCondLst>
                                  <p:childTnLst>
                                    <p:set>
                                      <p:cBhvr>
                                        <p:cTn id="86" dur="1" fill="hold">
                                          <p:stCondLst>
                                            <p:cond delay="0"/>
                                          </p:stCondLst>
                                        </p:cTn>
                                        <p:tgtEl>
                                          <p:spTgt spid="21"/>
                                        </p:tgtEl>
                                        <p:attrNameLst>
                                          <p:attrName>style.visibility</p:attrName>
                                        </p:attrNameLst>
                                      </p:cBhvr>
                                      <p:to>
                                        <p:strVal val="visible"/>
                                      </p:to>
                                    </p:set>
                                    <p:animEffect transition="in" filter="fade">
                                      <p:cBhvr>
                                        <p:cTn id="8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0" grpId="0"/>
      <p:bldP spid="11" grpId="0"/>
      <p:bldP spid="12" grpId="0"/>
      <p:bldP spid="13" grpId="0"/>
      <p:bldP spid="14" grpId="0"/>
      <p:bldP spid="15" grpId="0"/>
      <p:bldP spid="16" grpId="0"/>
      <p:bldP spid="17" grpId="0"/>
      <p:bldP spid="18" grpId="0"/>
      <p:bldP spid="19" grpId="0"/>
      <p:bldP spid="20" grpId="0"/>
      <p:bldP spid="2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内容占位符 2"/>
          <p:cNvSpPr>
            <a:spLocks noGrp="1"/>
          </p:cNvSpPr>
          <p:nvPr>
            <p:ph idx="1"/>
          </p:nvPr>
        </p:nvSpPr>
        <p:spPr>
          <a:xfrm>
            <a:off x="457200" y="1773238"/>
            <a:ext cx="8218488" cy="4751388"/>
          </a:xfrm>
        </p:spPr>
        <p:txBody>
          <a:bodyPr/>
          <a:lstStyle/>
          <a:p>
            <a:pPr>
              <a:lnSpc>
                <a:spcPct val="120000"/>
              </a:lnSpc>
            </a:pPr>
            <a:r>
              <a:rPr lang="zh-CN" altLang="en-US" b="1" smtClean="0"/>
              <a:t>小组讨论</a:t>
            </a:r>
            <a:r>
              <a:rPr lang="zh-CN" altLang="en-US" smtClean="0"/>
              <a:t>制定出一个关于</a:t>
            </a:r>
            <a:r>
              <a:rPr lang="zh-CN" altLang="en-US" b="1" smtClean="0"/>
              <a:t>测试员测量技能（温度）培训</a:t>
            </a:r>
            <a:r>
              <a:rPr lang="zh-CN" altLang="en-US" smtClean="0"/>
              <a:t>的培训目标，要求符合</a:t>
            </a:r>
            <a:r>
              <a:rPr lang="en-US" altLang="zh-CN" smtClean="0"/>
              <a:t>Smart</a:t>
            </a:r>
            <a:r>
              <a:rPr lang="zh-CN" altLang="en-US" smtClean="0"/>
              <a:t>原则，每组</a:t>
            </a:r>
            <a:r>
              <a:rPr lang="zh-CN" altLang="en-US" b="1" smtClean="0"/>
              <a:t>推举一名队员陈述</a:t>
            </a:r>
            <a:r>
              <a:rPr lang="zh-CN" altLang="en-US" smtClean="0"/>
              <a:t>。</a:t>
            </a:r>
            <a:endParaRPr lang="zh-CN" altLang="en-US"/>
          </a:p>
        </p:txBody>
      </p:sp>
      <p:sp>
        <p:nvSpPr>
          <p:cNvPr id="48" name="TextBox 7"/>
          <p:cNvSpPr txBox="1"/>
          <p:nvPr/>
        </p:nvSpPr>
        <p:spPr>
          <a:xfrm>
            <a:off x="307560" y="600764"/>
            <a:ext cx="3467616" cy="584775"/>
          </a:xfrm>
          <a:prstGeom prst="rect">
            <a:avLst/>
          </a:prstGeom>
          <a:noFill/>
        </p:spPr>
        <p:txBody>
          <a:bodyPr wrap="none" rtlCol="0">
            <a:spAutoFit/>
          </a:bodyPr>
          <a:p>
            <a:r>
              <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rPr>
              <a:t>添加页面标题内容</a:t>
            </a:r>
            <a:endParaRPr lang="zh-CN" altLang="en-US" sz="3200" dirty="0">
              <a:solidFill>
                <a:schemeClr val="tx1">
                  <a:lumMod val="75000"/>
                  <a:lumOff val="25000"/>
                </a:schemeClr>
              </a:solidFill>
              <a:latin typeface="思源黑体 CN Normal" panose="020B0400000000000000" pitchFamily="34" charset="-122"/>
              <a:ea typeface="思源黑体 CN Normal" panose="020B0400000000000000" pitchFamily="34" charset="-122"/>
            </a:endParaRPr>
          </a:p>
        </p:txBody>
      </p:sp>
      <p:sp>
        <p:nvSpPr>
          <p:cNvPr id="49" name="Google Shape;86;p19"/>
          <p:cNvSpPr txBox="1"/>
          <p:nvPr/>
        </p:nvSpPr>
        <p:spPr>
          <a:xfrm>
            <a:off x="307560" y="166494"/>
            <a:ext cx="3183654" cy="434269"/>
          </a:xfrm>
          <a:prstGeom prst="rect">
            <a:avLst/>
          </a:prstGeom>
          <a:noFill/>
          <a:ln>
            <a:noFill/>
          </a:ln>
        </p:spPr>
        <p:txBody>
          <a:bodyPr spcFirstLastPara="1" wrap="square" lIns="91425" tIns="45700" rIns="91425" bIns="45700" anchor="t" anchorCtr="0">
            <a:noAutofit/>
          </a:bodyPr>
          <a:p>
            <a:pPr marL="0" marR="0" lvl="0" indent="0" algn="l" rtl="0">
              <a:spcBef>
                <a:spcPts val="0"/>
              </a:spcBef>
              <a:spcAft>
                <a:spcPts val="0"/>
              </a:spcAft>
              <a:buNone/>
            </a:pPr>
            <a:r>
              <a:rPr lang="en-US"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rPr>
              <a:t>YOUR TITLE HERE</a:t>
            </a:r>
            <a:endParaRPr sz="2400" b="0" i="0" u="none" strike="noStrike" cap="none">
              <a:solidFill>
                <a:schemeClr val="tx1">
                  <a:lumMod val="75000"/>
                  <a:lumOff val="25000"/>
                </a:schemeClr>
              </a:solidFill>
              <a:latin typeface="Source Han Sans CN" panose="020B0500000000000000" pitchFamily="34" charset="-128"/>
              <a:ea typeface="Source Han Sans CN" panose="020B0500000000000000" pitchFamily="34" charset="-128"/>
              <a:cs typeface="Lato"/>
              <a:sym typeface="Lato"/>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 name="标题 3"/>
          <p:cNvSpPr>
            <a:spLocks noGrp="1"/>
          </p:cNvSpPr>
          <p:nvPr>
            <p:ph type="ctrTitle"/>
          </p:nvPr>
        </p:nvSpPr>
        <p:spPr>
          <a:xfrm>
            <a:off x="3333433" y="3711575"/>
            <a:ext cx="5724128" cy="1943497"/>
          </a:xfrm>
        </p:spPr>
        <p:txBody>
          <a:bodyPr>
            <a:normAutofit/>
          </a:bodyPr>
          <a:lstStyle/>
          <a:p>
            <a:r>
              <a:rPr lang="zh-CN" altLang="en-US" sz="8000" smtClean="0">
                <a:solidFill>
                  <a:srgbClr val="3B79CE"/>
                </a:solidFill>
              </a:rPr>
              <a:t>感谢聆听</a:t>
            </a:r>
            <a:endParaRPr lang="zh-CN" altLang="en-US" sz="8000" smtClean="0">
              <a:solidFill>
                <a:srgbClr val="3B79CE"/>
              </a:solidFill>
            </a:endParaRPr>
          </a:p>
        </p:txBody>
      </p:sp>
      <p:sp>
        <p:nvSpPr>
          <p:cNvPr id="6" name="TextBox 5"/>
          <p:cNvSpPr txBox="1"/>
          <p:nvPr/>
        </p:nvSpPr>
        <p:spPr>
          <a:xfrm>
            <a:off x="2" y="6157087"/>
            <a:ext cx="9143999" cy="369332"/>
          </a:xfrm>
          <a:prstGeom prst="rect">
            <a:avLst/>
          </a:prstGeom>
          <a:solidFill>
            <a:srgbClr val="D1E751"/>
          </a:solidFill>
        </p:spPr>
        <p:txBody>
          <a:bodyPr wrap="square" rtlCol="0">
            <a:spAutoFit/>
          </a:bodyPr>
          <a:lstStyle/>
          <a:p>
            <a:r>
              <a:rPr lang="en-US" altLang="zh-CN" dirty="0" smtClean="0">
                <a:solidFill>
                  <a:schemeClr val="bg1"/>
                </a:solidFill>
                <a:latin typeface="微软雅黑" panose="020B0503020204020204" pitchFamily="34" charset="-122"/>
                <a:ea typeface="微软雅黑" panose="020B0503020204020204" pitchFamily="34" charset="-122"/>
              </a:rPr>
              <a:t>      </a:t>
            </a:r>
            <a:r>
              <a:rPr lang="en-US" altLang="zh-CN" dirty="0" smtClean="0">
                <a:solidFill>
                  <a:schemeClr val="bg1"/>
                </a:solidFill>
                <a:latin typeface="微软雅黑" panose="020B0503020204020204" pitchFamily="34" charset="-122"/>
                <a:ea typeface="微软雅黑" panose="020B0503020204020204" pitchFamily="34" charset="-122"/>
              </a:rPr>
              <a:t>20xx-09-15</a:t>
            </a:r>
            <a:endParaRPr lang="zh-CN" altLang="en-US" dirty="0">
              <a:solidFill>
                <a:schemeClr val="bg1"/>
              </a:solidFill>
              <a:latin typeface="微软雅黑" panose="020B0503020204020204" pitchFamily="34" charset="-122"/>
              <a:ea typeface="微软雅黑" panose="020B0503020204020204" pitchFamily="34" charset="-122"/>
            </a:endParaRPr>
          </a:p>
        </p:txBody>
      </p:sp>
      <p:sp>
        <p:nvSpPr>
          <p:cNvPr id="7" name="TextBox 6"/>
          <p:cNvSpPr txBox="1"/>
          <p:nvPr/>
        </p:nvSpPr>
        <p:spPr>
          <a:xfrm>
            <a:off x="3333552" y="5269756"/>
            <a:ext cx="5400600" cy="523220"/>
          </a:xfrm>
          <a:prstGeom prst="rect">
            <a:avLst/>
          </a:prstGeom>
          <a:noFill/>
        </p:spPr>
        <p:txBody>
          <a:bodyPr wrap="square" rtlCol="0">
            <a:spAutoFit/>
          </a:bodyPr>
          <a:lstStyle/>
          <a:p>
            <a:r>
              <a:rPr lang="en-US" altLang="zh-CN" sz="2800" smtClean="0">
                <a:latin typeface="Arial" panose="020B0604020202020204" pitchFamily="34" charset="0"/>
                <a:cs typeface="Arial" panose="020B0604020202020204" pitchFamily="34" charset="0"/>
              </a:rPr>
              <a:t>Train The trainer To Training </a:t>
            </a:r>
            <a:endParaRPr lang="zh-CN" altLang="en-US" sz="2800">
              <a:latin typeface="Arial" panose="020B0604020202020204" pitchFamily="34" charset="0"/>
              <a:cs typeface="Arial" panose="020B0604020202020204" pitchFamily="34" charset="0"/>
            </a:endParaRPr>
          </a:p>
        </p:txBody>
      </p:sp>
      <p:grpSp>
        <p:nvGrpSpPr>
          <p:cNvPr id="9" name="组合 8"/>
          <p:cNvGrpSpPr/>
          <p:nvPr/>
        </p:nvGrpSpPr>
        <p:grpSpPr>
          <a:xfrm>
            <a:off x="353695" y="2457450"/>
            <a:ext cx="3001010" cy="3001010"/>
            <a:chOff x="2619" y="-3295"/>
            <a:chExt cx="9164" cy="9164"/>
          </a:xfrm>
        </p:grpSpPr>
        <p:sp>
          <p:nvSpPr>
            <p:cNvPr id="8" name="椭圆 7"/>
            <p:cNvSpPr/>
            <p:nvPr/>
          </p:nvSpPr>
          <p:spPr>
            <a:xfrm>
              <a:off x="2619" y="-3295"/>
              <a:ext cx="9164" cy="916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kumimoji="1"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16" name="椭圆 15"/>
            <p:cNvSpPr/>
            <p:nvPr/>
          </p:nvSpPr>
          <p:spPr>
            <a:xfrm>
              <a:off x="3193" y="-2721"/>
              <a:ext cx="8015" cy="8015"/>
            </a:xfrm>
            <a:prstGeom prst="ellipse">
              <a:avLst/>
            </a:prstGeom>
            <a:blipFill>
              <a:blip r:embed="rId1"/>
              <a:stretch>
                <a:fillRect t="-25000" b="-25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kumimoji="1" lang="zh-CN" altLang="en-US">
                <a:latin typeface="思源黑体" panose="020B0500000000000000" pitchFamily="34" charset="-122"/>
                <a:ea typeface="思源黑体" panose="020B0500000000000000" pitchFamily="34" charset="-122"/>
                <a:sym typeface="思源黑体" panose="020B0500000000000000" pitchFamily="34" charset="-122"/>
              </a:endParaRPr>
            </a:p>
          </p:txBody>
        </p:sp>
      </p:grpSp>
      <p:sp>
        <p:nvSpPr>
          <p:cNvPr id="41" name="任意形状 3"/>
          <p:cNvSpPr/>
          <p:nvPr/>
        </p:nvSpPr>
        <p:spPr>
          <a:xfrm>
            <a:off x="0" y="0"/>
            <a:ext cx="9141460" cy="2267721"/>
          </a:xfrm>
          <a:custGeom>
            <a:avLst/>
            <a:gdLst>
              <a:gd name="connsiteX0" fmla="*/ 0 w 12192000"/>
              <a:gd name="connsiteY0" fmla="*/ 0 h 5230907"/>
              <a:gd name="connsiteX1" fmla="*/ 12192000 w 12192000"/>
              <a:gd name="connsiteY1" fmla="*/ 0 h 5230907"/>
              <a:gd name="connsiteX2" fmla="*/ 12192000 w 12192000"/>
              <a:gd name="connsiteY2" fmla="*/ 2825633 h 5230907"/>
              <a:gd name="connsiteX3" fmla="*/ 12176719 w 12192000"/>
              <a:gd name="connsiteY3" fmla="*/ 2846722 h 5230907"/>
              <a:gd name="connsiteX4" fmla="*/ 6096000 w 12192000"/>
              <a:gd name="connsiteY4" fmla="*/ 5230907 h 5230907"/>
              <a:gd name="connsiteX5" fmla="*/ 15281 w 12192000"/>
              <a:gd name="connsiteY5" fmla="*/ 2846722 h 5230907"/>
              <a:gd name="connsiteX6" fmla="*/ 0 w 12192000"/>
              <a:gd name="connsiteY6" fmla="*/ 2825633 h 52309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2192000" h="5230907">
                <a:moveTo>
                  <a:pt x="0" y="0"/>
                </a:moveTo>
                <a:lnTo>
                  <a:pt x="12192000" y="0"/>
                </a:lnTo>
                <a:lnTo>
                  <a:pt x="12192000" y="2825633"/>
                </a:lnTo>
                <a:lnTo>
                  <a:pt x="12176719" y="2846722"/>
                </a:lnTo>
                <a:cubicBezTo>
                  <a:pt x="11087245" y="4257422"/>
                  <a:pt x="8773833" y="5230907"/>
                  <a:pt x="6096000" y="5230907"/>
                </a:cubicBezTo>
                <a:cubicBezTo>
                  <a:pt x="3418167" y="5230907"/>
                  <a:pt x="1104755" y="4257422"/>
                  <a:pt x="15281" y="2846722"/>
                </a:cubicBezTo>
                <a:lnTo>
                  <a:pt x="0" y="2825633"/>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p>
            <a:pPr algn="ctr"/>
            <a:endParaRPr kumimoji="1" lang="zh-CN" altLang="en-US" sz="1600">
              <a:latin typeface="思源黑体" panose="020B0500000000000000" pitchFamily="34" charset="-122"/>
              <a:ea typeface="思源黑体" panose="020B0500000000000000" pitchFamily="34" charset="-122"/>
              <a:sym typeface="思源黑体" panose="020B0500000000000000" pitchFamily="34" charset="-122"/>
            </a:endParaRPr>
          </a:p>
        </p:txBody>
      </p:sp>
      <p:sp>
        <p:nvSpPr>
          <p:cNvPr id="3" name="副标题 2"/>
          <p:cNvSpPr>
            <a:spLocks noGrp="1"/>
          </p:cNvSpPr>
          <p:nvPr>
            <p:ph type="subTitle" idx="1"/>
          </p:nvPr>
        </p:nvSpPr>
        <p:spPr>
          <a:xfrm>
            <a:off x="2982913" y="305807"/>
            <a:ext cx="4103687" cy="1656183"/>
          </a:xfrm>
        </p:spPr>
        <p:txBody>
          <a:bodyPr>
            <a:noAutofit/>
          </a:bodyPr>
          <a:lstStyle/>
          <a:p>
            <a:pPr algn="l"/>
            <a:r>
              <a:rPr lang="en-US" altLang="zh-CN" sz="9600" dirty="0" smtClean="0">
                <a:solidFill>
                  <a:schemeClr val="bg1"/>
                </a:solidFill>
              </a:rPr>
              <a:t>2020</a:t>
            </a:r>
            <a:endParaRPr lang="en-US" altLang="zh-CN" sz="9600" dirty="0" smtClean="0">
              <a:solidFill>
                <a:schemeClr val="bg1"/>
              </a:solidFill>
            </a:endParaRPr>
          </a:p>
        </p:txBody>
      </p:sp>
      <p:pic>
        <p:nvPicPr>
          <p:cNvPr id="10" name="图片 9" descr="logo"/>
          <p:cNvPicPr>
            <a:picLocks noChangeAspect="1"/>
          </p:cNvPicPr>
          <p:nvPr/>
        </p:nvPicPr>
        <p:blipFill>
          <a:blip r:embed="rId2"/>
          <a:stretch>
            <a:fillRect/>
          </a:stretch>
        </p:blipFill>
        <p:spPr>
          <a:xfrm>
            <a:off x="7085965" y="0"/>
            <a:ext cx="1971675" cy="476250"/>
          </a:xfrm>
          <a:prstGeom prst="rect">
            <a:avLst/>
          </a:prstGeom>
        </p:spPr>
      </p:pic>
    </p:spTree>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theme/theme1.xml><?xml version="1.0" encoding="utf-8"?>
<a:theme xmlns:a="http://schemas.openxmlformats.org/drawingml/2006/main" name="Andy TTT">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otalTime>0</TotalTime>
  <Words>1216</Words>
  <Application>WPS 演示</Application>
  <PresentationFormat>全屏显示(4:3)</PresentationFormat>
  <Paragraphs>253</Paragraphs>
  <Slides>23</Slides>
  <Notes>45</Notes>
  <HiddenSlides>0</HiddenSlides>
  <MMClips>1</MMClips>
  <ScaleCrop>false</ScaleCrop>
  <HeadingPairs>
    <vt:vector size="6" baseType="variant">
      <vt:variant>
        <vt:lpstr>已用的字体</vt:lpstr>
      </vt:variant>
      <vt:variant>
        <vt:i4>25</vt:i4>
      </vt:variant>
      <vt:variant>
        <vt:lpstr>主题</vt:lpstr>
      </vt:variant>
      <vt:variant>
        <vt:i4>1</vt:i4>
      </vt:variant>
      <vt:variant>
        <vt:lpstr>幻灯片标题</vt:lpstr>
      </vt:variant>
      <vt:variant>
        <vt:i4>23</vt:i4>
      </vt:variant>
    </vt:vector>
  </HeadingPairs>
  <TitlesOfParts>
    <vt:vector size="49" baseType="lpstr">
      <vt:lpstr>Arial</vt:lpstr>
      <vt:lpstr>宋体</vt:lpstr>
      <vt:lpstr>Wingdings</vt:lpstr>
      <vt:lpstr>微软雅黑</vt:lpstr>
      <vt:lpstr>League Gothic</vt:lpstr>
      <vt:lpstr>Arial Black</vt:lpstr>
      <vt:lpstr>Arial</vt:lpstr>
      <vt:lpstr>Arial Unicode MS</vt:lpstr>
      <vt:lpstr>Segoe Print</vt:lpstr>
      <vt:lpstr>Calibri</vt:lpstr>
      <vt:lpstr>华文宋体</vt:lpstr>
      <vt:lpstr>华文行楷</vt:lpstr>
      <vt:lpstr>Verdana</vt:lpstr>
      <vt:lpstr>Arial Unicode MS</vt:lpstr>
      <vt:lpstr>文鼎ＰＯＰ－４</vt:lpstr>
      <vt:lpstr>Webdings</vt:lpstr>
      <vt:lpstr>思源黑体</vt:lpstr>
      <vt:lpstr>黑体</vt:lpstr>
      <vt:lpstr>Calibri Light</vt:lpstr>
      <vt:lpstr>Roboto Light</vt:lpstr>
      <vt:lpstr>Open Sans</vt:lpstr>
      <vt:lpstr>思源黑体 CN Normal</vt:lpstr>
      <vt:lpstr>Source Han Sans CN</vt:lpstr>
      <vt:lpstr>Lato</vt:lpstr>
      <vt:lpstr>Yu Gothic UI</vt:lpstr>
      <vt:lpstr>Andy TTT</vt:lpstr>
      <vt:lpstr>内训师培训</vt:lpstr>
      <vt:lpstr>目录 CONTENTS</vt:lpstr>
      <vt:lpstr>PowerPoint 演示文稿</vt:lpstr>
      <vt:lpstr>成人学习特点</vt:lpstr>
      <vt:lpstr>成人学习特点</vt:lpstr>
      <vt:lpstr>成人学习特点</vt:lpstr>
      <vt:lpstr>PowerPoint 演示文稿</vt:lpstr>
      <vt:lpstr>PowerPoint 演示文稿</vt:lpstr>
      <vt:lpstr>企业培训的重要性</vt:lpstr>
      <vt:lpstr>企业培训的重要性</vt:lpstr>
      <vt:lpstr>PowerPoint 演示文稿</vt:lpstr>
      <vt:lpstr>培训的必要性</vt:lpstr>
      <vt:lpstr>内训师对企业重要性</vt:lpstr>
      <vt:lpstr>内训师的职责</vt:lpstr>
      <vt:lpstr>PowerPoint 演示文稿</vt:lpstr>
      <vt:lpstr>内训师的优势与不足</vt:lpstr>
      <vt:lpstr>培训项目实施步骤</vt:lpstr>
      <vt:lpstr>培训项目实施步骤</vt:lpstr>
      <vt:lpstr>PowerPoint 演示文稿</vt:lpstr>
      <vt:lpstr>培训需求分析方法</vt:lpstr>
      <vt:lpstr>目标设定</vt:lpstr>
      <vt:lpstr>2分钟演练</vt:lpstr>
      <vt:lpstr>内训师培训</vt:lpstr>
    </vt:vector>
  </TitlesOfParts>
  <Company>China</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郭宝成</dc:creator>
  <cp:lastModifiedBy>罗祉璇</cp:lastModifiedBy>
  <cp:revision>197</cp:revision>
  <dcterms:created xsi:type="dcterms:W3CDTF">2011-09-05T07:05:00Z</dcterms:created>
  <dcterms:modified xsi:type="dcterms:W3CDTF">2020-02-21T08:32:08Z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2052-11.1.0.9339</vt:lpwstr>
  </property>
</Properties>
</file>